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Lst>
  <p:notesMasterIdLst>
    <p:notesMasterId r:id="rId6"/>
  </p:notesMasterIdLst>
  <p:sldIdLst>
    <p:sldId id="470" r:id="rId5"/>
    <p:sldId id="353" r:id="rId7"/>
    <p:sldId id="471" r:id="rId8"/>
    <p:sldId id="1058" r:id="rId9"/>
    <p:sldId id="1059" r:id="rId10"/>
    <p:sldId id="1060" r:id="rId11"/>
    <p:sldId id="1061" r:id="rId12"/>
    <p:sldId id="1112" r:id="rId13"/>
    <p:sldId id="1113" r:id="rId14"/>
    <p:sldId id="1062" r:id="rId15"/>
    <p:sldId id="1065" r:id="rId16"/>
    <p:sldId id="1067" r:id="rId17"/>
    <p:sldId id="1066" r:id="rId18"/>
    <p:sldId id="1068" r:id="rId19"/>
    <p:sldId id="1063" r:id="rId20"/>
    <p:sldId id="1071" r:id="rId21"/>
    <p:sldId id="1072" r:id="rId22"/>
    <p:sldId id="1073" r:id="rId23"/>
    <p:sldId id="1074" r:id="rId24"/>
    <p:sldId id="1115" r:id="rId25"/>
    <p:sldId id="1075" r:id="rId26"/>
    <p:sldId id="1076" r:id="rId27"/>
    <p:sldId id="1077" r:id="rId28"/>
    <p:sldId id="1078" r:id="rId29"/>
    <p:sldId id="1080" r:id="rId30"/>
    <p:sldId id="1081" r:id="rId31"/>
    <p:sldId id="1083" r:id="rId32"/>
    <p:sldId id="1087" r:id="rId33"/>
    <p:sldId id="1117" r:id="rId34"/>
    <p:sldId id="1069" r:id="rId35"/>
    <p:sldId id="1090" r:id="rId36"/>
    <p:sldId id="1088" r:id="rId37"/>
    <p:sldId id="1093" r:id="rId38"/>
    <p:sldId id="1091" r:id="rId39"/>
    <p:sldId id="1096" r:id="rId40"/>
    <p:sldId id="1097" r:id="rId41"/>
    <p:sldId id="1098" r:id="rId42"/>
    <p:sldId id="1094" r:id="rId43"/>
    <p:sldId id="1110" r:id="rId44"/>
    <p:sldId id="297" r:id="rId45"/>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7"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B9654"/>
    <a:srgbClr val="2485BC"/>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p:cViewPr>
        <p:scale>
          <a:sx n="66" d="100"/>
          <a:sy n="66" d="100"/>
        </p:scale>
        <p:origin x="2316" y="1140"/>
      </p:cViewPr>
      <p:guideLst>
        <p:guide orient="horz" pos="2157"/>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0" Type="http://schemas.openxmlformats.org/officeDocument/2006/relationships/tags" Target="tags/tag664.xml"/><Relationship Id="rId5" Type="http://schemas.openxmlformats.org/officeDocument/2006/relationships/slide" Target="slides/slide1.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oto Sans S Chinese Bold" panose="020B0800000000000000" pitchFamily="34" charset="-122"/>
                <a:ea typeface="Noto Sans S Chinese Bold" panose="020B0800000000000000" pitchFamily="34" charset="-122"/>
              </a:defRPr>
            </a:lvl1pPr>
          </a:lstStyle>
          <a:p>
            <a:fld id="{3CC73A6B-BB26-4B12-BFB8-2B873AE12267}"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oto Sans S Chinese Bold" panose="020B0800000000000000" pitchFamily="34" charset="-122"/>
                <a:ea typeface="Noto Sans S Chinese Bold" panose="020B0800000000000000" pitchFamily="34" charset="-122"/>
              </a:defRPr>
            </a:lvl1pPr>
          </a:lstStyle>
          <a:p>
            <a:fld id="{2E5701FA-A99B-4EA7-BD9A-49A04217BC0C}"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4572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9144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3716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18288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
        <p:nvSpPr>
          <p:cNvPr id="22" name="矩形 21"/>
          <p:cNvSpPr/>
          <p:nvPr>
            <p:custDataLst>
              <p:tags r:id="rId2"/>
            </p:custDataLst>
          </p:nvPr>
        </p:nvSpPr>
        <p:spPr>
          <a:xfrm>
            <a:off x="3695700" y="0"/>
            <a:ext cx="8496300" cy="6858000"/>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1" name="矩形 20"/>
          <p:cNvSpPr/>
          <p:nvPr>
            <p:custDataLst>
              <p:tags r:id="rId3"/>
            </p:custDataLst>
          </p:nvPr>
        </p:nvSpPr>
        <p:spPr>
          <a:xfrm>
            <a:off x="0" y="0"/>
            <a:ext cx="4206527" cy="6858000"/>
          </a:xfrm>
          <a:prstGeom prst="rect">
            <a:avLst/>
          </a:prstGeom>
          <a:pattFill prst="lt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0" name="直接连接符 9"/>
          <p:cNvCxnSpPr/>
          <p:nvPr>
            <p:custDataLst>
              <p:tags r:id="rId4"/>
            </p:custDataLst>
          </p:nvPr>
        </p:nvCxnSpPr>
        <p:spPr>
          <a:xfrm flipH="1">
            <a:off x="1665712" y="1786713"/>
            <a:ext cx="316282" cy="0"/>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rot="5400000" flipH="1">
            <a:off x="1665712" y="1786713"/>
            <a:ext cx="316282" cy="0"/>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6"/>
            </p:custDataLst>
          </p:nvPr>
        </p:nvCxnSpPr>
        <p:spPr>
          <a:xfrm flipH="1">
            <a:off x="1666601" y="4093774"/>
            <a:ext cx="57330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7"/>
            </p:custDataLst>
          </p:nvPr>
        </p:nvSpPr>
        <p:spPr>
          <a:xfrm>
            <a:off x="1537200" y="2057140"/>
            <a:ext cx="3344400" cy="1861200"/>
          </a:xfrm>
        </p:spPr>
        <p:txBody>
          <a:bodyPr lIns="90000" tIns="46800" rIns="90000" bIns="46800" anchor="b">
            <a:normAutofit/>
          </a:bodyPr>
          <a:lstStyle>
            <a:lvl1pPr algn="l">
              <a:defRPr sz="5000" spc="600">
                <a:solidFill>
                  <a:schemeClr val="tx1"/>
                </a:solidFill>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8"/>
            </p:custDataLst>
          </p:nvPr>
        </p:nvSpPr>
        <p:spPr>
          <a:xfrm>
            <a:off x="1556250" y="4237781"/>
            <a:ext cx="3325350" cy="428400"/>
          </a:xfrm>
        </p:spPr>
        <p:txBody>
          <a:bodyPr>
            <a:normAutofit/>
          </a:bodyPr>
          <a:lstStyle>
            <a:lvl1pPr marL="0" indent="0" algn="l">
              <a:buNone/>
              <a:defRPr sz="2000" b="0" spc="30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9"/>
            </p:custDataLst>
          </p:nvPr>
        </p:nvSpPr>
        <p:spPr/>
        <p:txBody>
          <a:bodyPr/>
          <a:lstStyle>
            <a:lvl1pPr>
              <a:defRPr>
                <a:solidFill>
                  <a:schemeClr val="tx1"/>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lvl1pPr>
              <a:defRPr>
                <a:solidFill>
                  <a:schemeClr val="tx1"/>
                </a:solidFill>
              </a:defRPr>
            </a:lvl1p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lvl1pPr>
              <a:defRPr>
                <a:solidFill>
                  <a:schemeClr val="tx1"/>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3663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3"/>
            </p:custDataLst>
          </p:nvPr>
        </p:nvSpPr>
        <p:spPr>
          <a:xfrm>
            <a:off x="11825622" y="0"/>
            <a:ext cx="36637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4"/>
            </p:custDataLst>
          </p:nvPr>
        </p:nvSpPr>
        <p:spPr>
          <a:xfrm>
            <a:off x="623888" y="406800"/>
            <a:ext cx="10944225" cy="863601"/>
          </a:xfrm>
        </p:spPr>
        <p:txBody>
          <a:bodyPr anchor="ctr">
            <a:normAutofit/>
          </a:bodyPr>
          <a:lstStyle>
            <a:lvl1pPr>
              <a:defRPr sz="2800"/>
            </a:lvl1pPr>
          </a:lstStyle>
          <a:p>
            <a:r>
              <a:rPr lang="zh-CN" altLang="en-US" dirty="0"/>
              <a:t>单击此处编辑母版标题样式</a:t>
            </a:r>
            <a:endParaRPr lang="zh-CN" altLang="en-US" dirty="0"/>
          </a:p>
        </p:txBody>
      </p:sp>
      <p:sp>
        <p:nvSpPr>
          <p:cNvPr id="3" name="内容占位符 2"/>
          <p:cNvSpPr>
            <a:spLocks noGrp="1"/>
          </p:cNvSpPr>
          <p:nvPr>
            <p:ph idx="1"/>
            <p:custDataLst>
              <p:tags r:id="rId5"/>
            </p:custDataLst>
          </p:nvPr>
        </p:nvSpPr>
        <p:spPr>
          <a:xfrm>
            <a:off x="623888" y="1412875"/>
            <a:ext cx="10944224" cy="489585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rot="10800000" flipH="1">
            <a:off x="3695700" y="0"/>
            <a:ext cx="8496300" cy="6858000"/>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 name="矩形 8"/>
          <p:cNvSpPr/>
          <p:nvPr>
            <p:custDataLst>
              <p:tags r:id="rId3"/>
            </p:custDataLst>
          </p:nvPr>
        </p:nvSpPr>
        <p:spPr>
          <a:xfrm rot="10800000" flipH="1">
            <a:off x="0" y="0"/>
            <a:ext cx="4206527" cy="6858000"/>
          </a:xfrm>
          <a:prstGeom prst="rect">
            <a:avLst/>
          </a:prstGeom>
          <a:pattFill prst="lt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标题 1"/>
          <p:cNvSpPr>
            <a:spLocks noGrp="1"/>
          </p:cNvSpPr>
          <p:nvPr>
            <p:ph type="title" hasCustomPrompt="1"/>
            <p:custDataLst>
              <p:tags r:id="rId4"/>
            </p:custDataLst>
          </p:nvPr>
        </p:nvSpPr>
        <p:spPr>
          <a:xfrm>
            <a:off x="4305300" y="2759892"/>
            <a:ext cx="4206527" cy="863174"/>
          </a:xfrm>
        </p:spPr>
        <p:txBody>
          <a:bodyPr anchor="b">
            <a:normAutofit/>
          </a:bodyPr>
          <a:lstStyle>
            <a:lvl1pPr algn="l">
              <a:defRPr sz="3600">
                <a:solidFill>
                  <a:schemeClr val="bg1"/>
                </a:solidFill>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5"/>
            </p:custDataLst>
          </p:nvPr>
        </p:nvSpPr>
        <p:spPr>
          <a:xfrm>
            <a:off x="4305301" y="3706311"/>
            <a:ext cx="4206526" cy="1538789"/>
          </a:xfrm>
        </p:spPr>
        <p:txBody>
          <a:bodyPr>
            <a:normAutofit/>
          </a:bodyPr>
          <a:lstStyle>
            <a:lvl1pPr marL="0" indent="0" algn="l">
              <a:buNone/>
              <a:defRPr sz="20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0" y="0"/>
            <a:ext cx="7450873" cy="6858000"/>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8" name="矩形 7"/>
          <p:cNvSpPr/>
          <p:nvPr>
            <p:custDataLst>
              <p:tags r:id="rId3"/>
            </p:custDataLst>
          </p:nvPr>
        </p:nvSpPr>
        <p:spPr>
          <a:xfrm>
            <a:off x="7450873" y="0"/>
            <a:ext cx="4741127" cy="6858000"/>
          </a:xfrm>
          <a:prstGeom prst="rect">
            <a:avLst/>
          </a:prstGeom>
          <a:pattFill prst="lt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标题 1"/>
          <p:cNvSpPr>
            <a:spLocks noGrp="1"/>
          </p:cNvSpPr>
          <p:nvPr>
            <p:ph type="title" hasCustomPrompt="1"/>
            <p:custDataLst>
              <p:tags r:id="rId4"/>
            </p:custDataLst>
          </p:nvPr>
        </p:nvSpPr>
        <p:spPr>
          <a:xfrm>
            <a:off x="7450873" y="2399026"/>
            <a:ext cx="4732679" cy="1551781"/>
          </a:xfrm>
        </p:spPr>
        <p:txBody>
          <a:bodyPr anchor="ctr">
            <a:normAutofit/>
          </a:bodyPr>
          <a:lstStyle>
            <a:lvl1pPr algn="ctr">
              <a:defRPr sz="7200" spc="60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hasCustomPrompt="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5" name="Footer Placeholder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Slide Number Placeholder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custDataLst>
              <p:tags r:id="rId3"/>
            </p:custDataLst>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5" name="Footer Placeholder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Slide Number Placeholder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5" name="Footer Placeholder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Slide Number Placeholder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custDataLst>
              <p:tags r:id="rId3"/>
            </p:custDataLst>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custDataLst>
              <p:tags r:id="rId4"/>
            </p:custDataLst>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custDataLst>
              <p:tags r:id="rId5"/>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Footer Placeholder 5"/>
          <p:cNvSpPr>
            <a:spLocks noGrp="1"/>
          </p:cNvSpPr>
          <p:nvPr>
            <p:ph type="ftr" sz="quarter" idx="11"/>
            <p:custDataLst>
              <p:tags r:id="rId6"/>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7" name="Slide Number Placeholder 6"/>
          <p:cNvSpPr>
            <a:spLocks noGrp="1"/>
          </p:cNvSpPr>
          <p:nvPr>
            <p:ph type="sldNum" sz="quarter" idx="12"/>
            <p:custDataLst>
              <p:tags r:id="rId7"/>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custDataLst>
              <p:tags r:id="rId4"/>
            </p:custDataLst>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custDataLst>
              <p:tags r:id="rId6"/>
            </p:custDataLst>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custDataLst>
              <p:tags r:id="rId7"/>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8" name="Footer Placeholder 7"/>
          <p:cNvSpPr>
            <a:spLocks noGrp="1"/>
          </p:cNvSpPr>
          <p:nvPr>
            <p:ph type="ftr" sz="quarter" idx="11"/>
            <p:custDataLst>
              <p:tags r:id="rId8"/>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9" name="Slide Number Placeholder 8"/>
          <p:cNvSpPr>
            <a:spLocks noGrp="1"/>
          </p:cNvSpPr>
          <p:nvPr>
            <p:ph type="sldNum" sz="quarter" idx="12"/>
            <p:custDataLst>
              <p:tags r:id="rId9"/>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a:t>单击此处编辑母版标题样式</a:t>
            </a:r>
            <a:endParaRPr lang="en-US" dirty="0"/>
          </a:p>
        </p:txBody>
      </p:sp>
      <p:sp>
        <p:nvSpPr>
          <p:cNvPr id="3" name="Date Placeholder 2"/>
          <p:cNvSpPr>
            <a:spLocks noGrp="1"/>
          </p:cNvSpPr>
          <p:nvPr>
            <p:ph type="dt" sz="half" idx="10"/>
            <p:custDataLst>
              <p:tags r:id="rId3"/>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4" name="Footer Placeholder 3"/>
          <p:cNvSpPr>
            <a:spLocks noGrp="1"/>
          </p:cNvSpPr>
          <p:nvPr>
            <p:ph type="ftr" sz="quarter" idx="11"/>
            <p:custDataLst>
              <p:tags r:id="rId4"/>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5" name="Slide Number Placeholder 4"/>
          <p:cNvSpPr>
            <a:spLocks noGrp="1"/>
          </p:cNvSpPr>
          <p:nvPr>
            <p:ph type="sldNum" sz="quarter" idx="12"/>
            <p:custDataLst>
              <p:tags r:id="rId5"/>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3" name="Footer Placeholder 2"/>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4" name="Slide Number Placeholder 3"/>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4"/>
          <p:cNvSpPr>
            <a:spLocks noGrp="1"/>
          </p:cNvSpPr>
          <p:nvPr>
            <p:ph type="dt" sz="half" idx="10"/>
            <p:custDataLst>
              <p:tags r:id="rId5"/>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Footer Placeholder 5"/>
          <p:cNvSpPr>
            <a:spLocks noGrp="1"/>
          </p:cNvSpPr>
          <p:nvPr>
            <p:ph type="ftr" sz="quarter" idx="11"/>
            <p:custDataLst>
              <p:tags r:id="rId6"/>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7" name="Slide Number Placeholder 6"/>
          <p:cNvSpPr>
            <a:spLocks noGrp="1"/>
          </p:cNvSpPr>
          <p:nvPr>
            <p:ph type="sldNum" sz="quarter" idx="12"/>
            <p:custDataLst>
              <p:tags r:id="rId7"/>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custDataLst>
              <p:tags r:id="rId3"/>
            </p:custDataLst>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4"/>
          <p:cNvSpPr>
            <a:spLocks noGrp="1"/>
          </p:cNvSpPr>
          <p:nvPr>
            <p:ph type="dt" sz="half" idx="10"/>
            <p:custDataLst>
              <p:tags r:id="rId5"/>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Footer Placeholder 5"/>
          <p:cNvSpPr>
            <a:spLocks noGrp="1"/>
          </p:cNvSpPr>
          <p:nvPr>
            <p:ph type="ftr" sz="quarter" idx="11"/>
            <p:custDataLst>
              <p:tags r:id="rId6"/>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7" name="Slide Number Placeholder 6"/>
          <p:cNvSpPr>
            <a:spLocks noGrp="1"/>
          </p:cNvSpPr>
          <p:nvPr>
            <p:ph type="sldNum" sz="quarter" idx="12"/>
            <p:custDataLst>
              <p:tags r:id="rId7"/>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custDataLst>
              <p:tags r:id="rId3"/>
            </p:custDataLst>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5" name="Footer Placeholder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Slide Number Placeholder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custDataLst>
              <p:tags r:id="rId3"/>
            </p:custDataLst>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458836F-848F-46B4-8978-75C130F82C7A}"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5" name="Footer Placeholder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Slide Number Placeholder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D26B9CC-71A1-4202-AE18-0A86732523AA}"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2" name="矩形 11"/>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7" name="Rectangle 67"/>
          <p:cNvSpPr>
            <a:spLocks noChangeArrowheads="1"/>
          </p:cNvSpPr>
          <p:nvPr userDrawn="1"/>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0400" y="-185022"/>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strVal val="#ppt_x"/>
                                          </p:val>
                                        </p:tav>
                                        <p:tav tm="100000">
                                          <p:val>
                                            <p:strVal val="#ppt_x"/>
                                          </p:val>
                                        </p:tav>
                                      </p:tavLst>
                                    </p:anim>
                                    <p:anim calcmode="lin" valueType="num">
                                      <p:cBhvr>
                                        <p:cTn id="1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userDrawn="1"/>
        </p:nvSpPr>
        <p:spPr>
          <a:xfrm>
            <a:off x="-20320" y="-19685"/>
            <a:ext cx="12232640" cy="68967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3" name="矩形 32"/>
          <p:cNvSpPr/>
          <p:nvPr userDrawn="1"/>
        </p:nvSpPr>
        <p:spPr>
          <a:xfrm rot="5400000" flipH="1">
            <a:off x="3771709" y="-1560086"/>
            <a:ext cx="4648580" cy="12187592"/>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34" name="箭头: V 形 33"/>
          <p:cNvSpPr/>
          <p:nvPr userDrawn="1"/>
        </p:nvSpPr>
        <p:spPr>
          <a:xfrm rot="5400000">
            <a:off x="5981114" y="1765922"/>
            <a:ext cx="229770" cy="294566"/>
          </a:xfrm>
          <a:prstGeom prst="chevron">
            <a:avLst>
              <a:gd name="adj" fmla="val 72531"/>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0070C0"/>
              </a:solidFill>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8" Type="http://schemas.openxmlformats.org/officeDocument/2006/relationships/theme" Target="../theme/theme3.xml"/><Relationship Id="rId17" Type="http://schemas.openxmlformats.org/officeDocument/2006/relationships/tags" Target="../tags/tag136.xml"/><Relationship Id="rId16" Type="http://schemas.openxmlformats.org/officeDocument/2006/relationships/tags" Target="../tags/tag135.xml"/><Relationship Id="rId15" Type="http://schemas.openxmlformats.org/officeDocument/2006/relationships/tags" Target="../tags/tag134.xml"/><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DBD77DB9-73FF-46DE-8301-6DD50838180B}" type="datetimeFigureOut">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5" name="Footer Placeholder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6" name="Slide Number Placeholder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26F4F7A2-A080-47DA-957F-CF7DA90D67A9}" type="slidenum">
              <a:rPr kumimoji="0" lang="zh-CN" altLang="en-US" sz="1200" b="0" i="0" u="none" strike="noStrike" kern="1200" cap="none" spc="0" normalizeH="0" baseline="0" noProof="0" smtClean="0">
                <a:ln>
                  <a:noFill/>
                </a:ln>
                <a:solidFill>
                  <a:srgbClr val="000000">
                    <a:tint val="75000"/>
                  </a:srgb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srgbClr val="000000">
                  <a:tint val="75000"/>
                </a:srgbClr>
              </a:solidFill>
              <a:effectLst/>
              <a:uLnTx/>
              <a:uFillTx/>
              <a:latin typeface="等线" panose="02010600030101010101" charset="-122"/>
              <a:ea typeface="等线" panose="02010600030101010101" charset="-122"/>
              <a:cs typeface="+mn-cs"/>
            </a:endParaRPr>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image" Target="../media/image11.jpeg"/><Relationship Id="rId3" Type="http://schemas.openxmlformats.org/officeDocument/2006/relationships/tags" Target="../tags/tag202.xml"/><Relationship Id="rId2" Type="http://schemas.openxmlformats.org/officeDocument/2006/relationships/image" Target="../media/image10.jpeg"/><Relationship Id="rId1" Type="http://schemas.openxmlformats.org/officeDocument/2006/relationships/tags" Target="../tags/tag201.xml"/></Relationships>
</file>

<file path=ppt/slides/_rels/slide11.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tags" Target="../tags/tag214.xml"/><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7" Type="http://schemas.openxmlformats.org/officeDocument/2006/relationships/slideLayout" Target="../slideLayouts/slideLayout12.xml"/><Relationship Id="rId36" Type="http://schemas.openxmlformats.org/officeDocument/2006/relationships/tags" Target="../tags/tag242.xml"/><Relationship Id="rId35" Type="http://schemas.openxmlformats.org/officeDocument/2006/relationships/tags" Target="../tags/tag241.xml"/><Relationship Id="rId34" Type="http://schemas.openxmlformats.org/officeDocument/2006/relationships/tags" Target="../tags/tag240.xml"/><Relationship Id="rId33" Type="http://schemas.openxmlformats.org/officeDocument/2006/relationships/tags" Target="../tags/tag239.xml"/><Relationship Id="rId32" Type="http://schemas.openxmlformats.org/officeDocument/2006/relationships/tags" Target="../tags/tag238.xml"/><Relationship Id="rId31" Type="http://schemas.openxmlformats.org/officeDocument/2006/relationships/tags" Target="../tags/tag237.xml"/><Relationship Id="rId30" Type="http://schemas.openxmlformats.org/officeDocument/2006/relationships/tags" Target="../tags/tag236.xml"/><Relationship Id="rId3" Type="http://schemas.openxmlformats.org/officeDocument/2006/relationships/tags" Target="../tags/tag209.xml"/><Relationship Id="rId29" Type="http://schemas.openxmlformats.org/officeDocument/2006/relationships/tags" Target="../tags/tag235.xml"/><Relationship Id="rId28" Type="http://schemas.openxmlformats.org/officeDocument/2006/relationships/tags" Target="../tags/tag234.xml"/><Relationship Id="rId27" Type="http://schemas.openxmlformats.org/officeDocument/2006/relationships/tags" Target="../tags/tag233.xml"/><Relationship Id="rId26" Type="http://schemas.openxmlformats.org/officeDocument/2006/relationships/tags" Target="../tags/tag232.xml"/><Relationship Id="rId25" Type="http://schemas.openxmlformats.org/officeDocument/2006/relationships/tags" Target="../tags/tag231.xml"/><Relationship Id="rId24" Type="http://schemas.openxmlformats.org/officeDocument/2006/relationships/tags" Target="../tags/tag230.xml"/><Relationship Id="rId23" Type="http://schemas.openxmlformats.org/officeDocument/2006/relationships/tags" Target="../tags/tag229.xml"/><Relationship Id="rId22" Type="http://schemas.openxmlformats.org/officeDocument/2006/relationships/tags" Target="../tags/tag228.xml"/><Relationship Id="rId21" Type="http://schemas.openxmlformats.org/officeDocument/2006/relationships/tags" Target="../tags/tag227.xml"/><Relationship Id="rId20" Type="http://schemas.openxmlformats.org/officeDocument/2006/relationships/tags" Target="../tags/tag226.xml"/><Relationship Id="rId2" Type="http://schemas.openxmlformats.org/officeDocument/2006/relationships/tags" Target="../tags/tag208.xml"/><Relationship Id="rId19" Type="http://schemas.openxmlformats.org/officeDocument/2006/relationships/tags" Target="../tags/tag225.xml"/><Relationship Id="rId18" Type="http://schemas.openxmlformats.org/officeDocument/2006/relationships/tags" Target="../tags/tag224.xml"/><Relationship Id="rId17" Type="http://schemas.openxmlformats.org/officeDocument/2006/relationships/tags" Target="../tags/tag223.xml"/><Relationship Id="rId16" Type="http://schemas.openxmlformats.org/officeDocument/2006/relationships/tags" Target="../tags/tag222.xml"/><Relationship Id="rId15" Type="http://schemas.openxmlformats.org/officeDocument/2006/relationships/tags" Target="../tags/tag221.xml"/><Relationship Id="rId14" Type="http://schemas.openxmlformats.org/officeDocument/2006/relationships/tags" Target="../tags/tag220.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tags" Target="../tags/tag207.xml"/></Relationships>
</file>

<file path=ppt/slides/_rels/slide12.xml.rels><?xml version="1.0" encoding="UTF-8" standalone="yes"?>
<Relationships xmlns="http://schemas.openxmlformats.org/package/2006/relationships"><Relationship Id="rId9" Type="http://schemas.openxmlformats.org/officeDocument/2006/relationships/tags" Target="../tags/tag251.xml"/><Relationship Id="rId8" Type="http://schemas.openxmlformats.org/officeDocument/2006/relationships/tags" Target="../tags/tag250.xml"/><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7" Type="http://schemas.openxmlformats.org/officeDocument/2006/relationships/slideLayout" Target="../slideLayouts/slideLayout12.xml"/><Relationship Id="rId46" Type="http://schemas.openxmlformats.org/officeDocument/2006/relationships/tags" Target="../tags/tag288.xml"/><Relationship Id="rId45" Type="http://schemas.openxmlformats.org/officeDocument/2006/relationships/tags" Target="../tags/tag287.xml"/><Relationship Id="rId44" Type="http://schemas.openxmlformats.org/officeDocument/2006/relationships/tags" Target="../tags/tag286.xml"/><Relationship Id="rId43" Type="http://schemas.openxmlformats.org/officeDocument/2006/relationships/tags" Target="../tags/tag285.xml"/><Relationship Id="rId42" Type="http://schemas.openxmlformats.org/officeDocument/2006/relationships/tags" Target="../tags/tag284.xml"/><Relationship Id="rId41" Type="http://schemas.openxmlformats.org/officeDocument/2006/relationships/tags" Target="../tags/tag283.xml"/><Relationship Id="rId40" Type="http://schemas.openxmlformats.org/officeDocument/2006/relationships/tags" Target="../tags/tag282.xml"/><Relationship Id="rId4" Type="http://schemas.openxmlformats.org/officeDocument/2006/relationships/tags" Target="../tags/tag246.xml"/><Relationship Id="rId39" Type="http://schemas.openxmlformats.org/officeDocument/2006/relationships/tags" Target="../tags/tag281.xml"/><Relationship Id="rId38" Type="http://schemas.openxmlformats.org/officeDocument/2006/relationships/tags" Target="../tags/tag280.xml"/><Relationship Id="rId37" Type="http://schemas.openxmlformats.org/officeDocument/2006/relationships/tags" Target="../tags/tag279.xml"/><Relationship Id="rId36" Type="http://schemas.openxmlformats.org/officeDocument/2006/relationships/tags" Target="../tags/tag278.xml"/><Relationship Id="rId35" Type="http://schemas.openxmlformats.org/officeDocument/2006/relationships/tags" Target="../tags/tag277.xml"/><Relationship Id="rId34" Type="http://schemas.openxmlformats.org/officeDocument/2006/relationships/tags" Target="../tags/tag276.xml"/><Relationship Id="rId33" Type="http://schemas.openxmlformats.org/officeDocument/2006/relationships/tags" Target="../tags/tag275.xml"/><Relationship Id="rId32" Type="http://schemas.openxmlformats.org/officeDocument/2006/relationships/tags" Target="../tags/tag274.xml"/><Relationship Id="rId31" Type="http://schemas.openxmlformats.org/officeDocument/2006/relationships/tags" Target="../tags/tag273.xml"/><Relationship Id="rId30" Type="http://schemas.openxmlformats.org/officeDocument/2006/relationships/tags" Target="../tags/tag272.xml"/><Relationship Id="rId3" Type="http://schemas.openxmlformats.org/officeDocument/2006/relationships/tags" Target="../tags/tag245.xml"/><Relationship Id="rId29" Type="http://schemas.openxmlformats.org/officeDocument/2006/relationships/tags" Target="../tags/tag271.xml"/><Relationship Id="rId28" Type="http://schemas.openxmlformats.org/officeDocument/2006/relationships/tags" Target="../tags/tag270.xml"/><Relationship Id="rId27" Type="http://schemas.openxmlformats.org/officeDocument/2006/relationships/tags" Target="../tags/tag269.xml"/><Relationship Id="rId26" Type="http://schemas.openxmlformats.org/officeDocument/2006/relationships/tags" Target="../tags/tag268.xml"/><Relationship Id="rId25" Type="http://schemas.openxmlformats.org/officeDocument/2006/relationships/tags" Target="../tags/tag267.xml"/><Relationship Id="rId24" Type="http://schemas.openxmlformats.org/officeDocument/2006/relationships/tags" Target="../tags/tag266.xml"/><Relationship Id="rId23" Type="http://schemas.openxmlformats.org/officeDocument/2006/relationships/tags" Target="../tags/tag265.xml"/><Relationship Id="rId22" Type="http://schemas.openxmlformats.org/officeDocument/2006/relationships/tags" Target="../tags/tag264.xml"/><Relationship Id="rId21" Type="http://schemas.openxmlformats.org/officeDocument/2006/relationships/tags" Target="../tags/tag263.xml"/><Relationship Id="rId20" Type="http://schemas.openxmlformats.org/officeDocument/2006/relationships/tags" Target="../tags/tag262.xml"/><Relationship Id="rId2" Type="http://schemas.openxmlformats.org/officeDocument/2006/relationships/tags" Target="../tags/tag244.xml"/><Relationship Id="rId19" Type="http://schemas.openxmlformats.org/officeDocument/2006/relationships/tags" Target="../tags/tag261.xml"/><Relationship Id="rId18" Type="http://schemas.openxmlformats.org/officeDocument/2006/relationships/tags" Target="../tags/tag260.xml"/><Relationship Id="rId17" Type="http://schemas.openxmlformats.org/officeDocument/2006/relationships/tags" Target="../tags/tag259.xml"/><Relationship Id="rId16" Type="http://schemas.openxmlformats.org/officeDocument/2006/relationships/tags" Target="../tags/tag258.xml"/><Relationship Id="rId15" Type="http://schemas.openxmlformats.org/officeDocument/2006/relationships/tags" Target="../tags/tag257.xml"/><Relationship Id="rId14" Type="http://schemas.openxmlformats.org/officeDocument/2006/relationships/tags" Target="../tags/tag256.xml"/><Relationship Id="rId13" Type="http://schemas.openxmlformats.org/officeDocument/2006/relationships/tags" Target="../tags/tag255.xml"/><Relationship Id="rId12" Type="http://schemas.openxmlformats.org/officeDocument/2006/relationships/tags" Target="../tags/tag254.xml"/><Relationship Id="rId11" Type="http://schemas.openxmlformats.org/officeDocument/2006/relationships/tags" Target="../tags/tag253.xml"/><Relationship Id="rId10" Type="http://schemas.openxmlformats.org/officeDocument/2006/relationships/tags" Target="../tags/tag252.xml"/><Relationship Id="rId1" Type="http://schemas.openxmlformats.org/officeDocument/2006/relationships/tags" Target="../tags/tag243.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tags" Target="../tags/tag292.xml"/><Relationship Id="rId4" Type="http://schemas.openxmlformats.org/officeDocument/2006/relationships/image" Target="../media/image12.jpeg"/><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s>
</file>

<file path=ppt/slides/_rels/slide14.xml.rels><?xml version="1.0" encoding="UTF-8" standalone="yes"?>
<Relationships xmlns="http://schemas.openxmlformats.org/package/2006/relationships"><Relationship Id="rId9" Type="http://schemas.openxmlformats.org/officeDocument/2006/relationships/tags" Target="../tags/tag301.xml"/><Relationship Id="rId8" Type="http://schemas.openxmlformats.org/officeDocument/2006/relationships/tags" Target="../tags/tag300.xml"/><Relationship Id="rId7" Type="http://schemas.openxmlformats.org/officeDocument/2006/relationships/tags" Target="../tags/tag299.xml"/><Relationship Id="rId6" Type="http://schemas.openxmlformats.org/officeDocument/2006/relationships/tags" Target="../tags/tag298.xml"/><Relationship Id="rId5" Type="http://schemas.openxmlformats.org/officeDocument/2006/relationships/tags" Target="../tags/tag297.xml"/><Relationship Id="rId4" Type="http://schemas.openxmlformats.org/officeDocument/2006/relationships/tags" Target="../tags/tag296.xml"/><Relationship Id="rId35" Type="http://schemas.openxmlformats.org/officeDocument/2006/relationships/slideLayout" Target="../slideLayouts/slideLayout19.xml"/><Relationship Id="rId34" Type="http://schemas.openxmlformats.org/officeDocument/2006/relationships/tags" Target="../tags/tag326.xml"/><Relationship Id="rId33" Type="http://schemas.openxmlformats.org/officeDocument/2006/relationships/tags" Target="../tags/tag325.xml"/><Relationship Id="rId32" Type="http://schemas.openxmlformats.org/officeDocument/2006/relationships/tags" Target="../tags/tag324.xml"/><Relationship Id="rId31" Type="http://schemas.openxmlformats.org/officeDocument/2006/relationships/tags" Target="../tags/tag323.xml"/><Relationship Id="rId30" Type="http://schemas.openxmlformats.org/officeDocument/2006/relationships/tags" Target="../tags/tag322.xml"/><Relationship Id="rId3" Type="http://schemas.openxmlformats.org/officeDocument/2006/relationships/tags" Target="../tags/tag295.xml"/><Relationship Id="rId29" Type="http://schemas.openxmlformats.org/officeDocument/2006/relationships/tags" Target="../tags/tag321.xml"/><Relationship Id="rId28" Type="http://schemas.openxmlformats.org/officeDocument/2006/relationships/tags" Target="../tags/tag320.xml"/><Relationship Id="rId27" Type="http://schemas.openxmlformats.org/officeDocument/2006/relationships/tags" Target="../tags/tag319.xml"/><Relationship Id="rId26" Type="http://schemas.openxmlformats.org/officeDocument/2006/relationships/tags" Target="../tags/tag318.xml"/><Relationship Id="rId25" Type="http://schemas.openxmlformats.org/officeDocument/2006/relationships/tags" Target="../tags/tag317.xml"/><Relationship Id="rId24" Type="http://schemas.openxmlformats.org/officeDocument/2006/relationships/tags" Target="../tags/tag316.xml"/><Relationship Id="rId23" Type="http://schemas.openxmlformats.org/officeDocument/2006/relationships/tags" Target="../tags/tag315.xml"/><Relationship Id="rId22" Type="http://schemas.openxmlformats.org/officeDocument/2006/relationships/tags" Target="../tags/tag314.xml"/><Relationship Id="rId21" Type="http://schemas.openxmlformats.org/officeDocument/2006/relationships/tags" Target="../tags/tag313.xml"/><Relationship Id="rId20" Type="http://schemas.openxmlformats.org/officeDocument/2006/relationships/tags" Target="../tags/tag312.xml"/><Relationship Id="rId2" Type="http://schemas.openxmlformats.org/officeDocument/2006/relationships/tags" Target="../tags/tag294.xml"/><Relationship Id="rId19" Type="http://schemas.openxmlformats.org/officeDocument/2006/relationships/tags" Target="../tags/tag311.xml"/><Relationship Id="rId18" Type="http://schemas.openxmlformats.org/officeDocument/2006/relationships/tags" Target="../tags/tag310.xml"/><Relationship Id="rId17" Type="http://schemas.openxmlformats.org/officeDocument/2006/relationships/tags" Target="../tags/tag309.xml"/><Relationship Id="rId16" Type="http://schemas.openxmlformats.org/officeDocument/2006/relationships/tags" Target="../tags/tag308.xml"/><Relationship Id="rId15" Type="http://schemas.openxmlformats.org/officeDocument/2006/relationships/tags" Target="../tags/tag307.xml"/><Relationship Id="rId14" Type="http://schemas.openxmlformats.org/officeDocument/2006/relationships/tags" Target="../tags/tag306.xml"/><Relationship Id="rId13" Type="http://schemas.openxmlformats.org/officeDocument/2006/relationships/tags" Target="../tags/tag305.xml"/><Relationship Id="rId12" Type="http://schemas.openxmlformats.org/officeDocument/2006/relationships/tags" Target="../tags/tag304.xml"/><Relationship Id="rId11" Type="http://schemas.openxmlformats.org/officeDocument/2006/relationships/tags" Target="../tags/tag303.xml"/><Relationship Id="rId10" Type="http://schemas.openxmlformats.org/officeDocument/2006/relationships/tags" Target="../tags/tag302.xml"/><Relationship Id="rId1" Type="http://schemas.openxmlformats.org/officeDocument/2006/relationships/tags" Target="../tags/tag293.xml"/></Relationships>
</file>

<file path=ppt/slides/_rels/slide15.xml.rels><?xml version="1.0" encoding="UTF-8" standalone="yes"?>
<Relationships xmlns="http://schemas.openxmlformats.org/package/2006/relationships"><Relationship Id="rId9" Type="http://schemas.openxmlformats.org/officeDocument/2006/relationships/tags" Target="../tags/tag335.xml"/><Relationship Id="rId8" Type="http://schemas.openxmlformats.org/officeDocument/2006/relationships/tags" Target="../tags/tag334.xml"/><Relationship Id="rId7" Type="http://schemas.openxmlformats.org/officeDocument/2006/relationships/tags" Target="../tags/tag333.xml"/><Relationship Id="rId6" Type="http://schemas.openxmlformats.org/officeDocument/2006/relationships/tags" Target="../tags/tag332.xml"/><Relationship Id="rId5" Type="http://schemas.openxmlformats.org/officeDocument/2006/relationships/tags" Target="../tags/tag331.xml"/><Relationship Id="rId4" Type="http://schemas.openxmlformats.org/officeDocument/2006/relationships/tags" Target="../tags/tag330.xml"/><Relationship Id="rId3" Type="http://schemas.openxmlformats.org/officeDocument/2006/relationships/tags" Target="../tags/tag329.xml"/><Relationship Id="rId2" Type="http://schemas.openxmlformats.org/officeDocument/2006/relationships/tags" Target="../tags/tag328.xml"/><Relationship Id="rId14" Type="http://schemas.openxmlformats.org/officeDocument/2006/relationships/slideLayout" Target="../slideLayouts/slideLayout12.xml"/><Relationship Id="rId13" Type="http://schemas.openxmlformats.org/officeDocument/2006/relationships/tags" Target="../tags/tag338.xml"/><Relationship Id="rId12" Type="http://schemas.openxmlformats.org/officeDocument/2006/relationships/image" Target="../media/image13.png"/><Relationship Id="rId11" Type="http://schemas.openxmlformats.org/officeDocument/2006/relationships/tags" Target="../tags/tag337.xml"/><Relationship Id="rId10" Type="http://schemas.openxmlformats.org/officeDocument/2006/relationships/tags" Target="../tags/tag336.xml"/><Relationship Id="rId1" Type="http://schemas.openxmlformats.org/officeDocument/2006/relationships/tags" Target="../tags/tag327.xml"/></Relationships>
</file>

<file path=ppt/slides/_rels/slide16.xml.rels><?xml version="1.0" encoding="UTF-8" standalone="yes"?>
<Relationships xmlns="http://schemas.openxmlformats.org/package/2006/relationships"><Relationship Id="rId9" Type="http://schemas.openxmlformats.org/officeDocument/2006/relationships/tags" Target="../tags/tag347.xml"/><Relationship Id="rId8" Type="http://schemas.openxmlformats.org/officeDocument/2006/relationships/tags" Target="../tags/tag346.xml"/><Relationship Id="rId7" Type="http://schemas.openxmlformats.org/officeDocument/2006/relationships/tags" Target="../tags/tag345.xml"/><Relationship Id="rId6" Type="http://schemas.openxmlformats.org/officeDocument/2006/relationships/tags" Target="../tags/tag344.xml"/><Relationship Id="rId5" Type="http://schemas.openxmlformats.org/officeDocument/2006/relationships/tags" Target="../tags/tag343.xml"/><Relationship Id="rId4" Type="http://schemas.openxmlformats.org/officeDocument/2006/relationships/tags" Target="../tags/tag342.xml"/><Relationship Id="rId33" Type="http://schemas.openxmlformats.org/officeDocument/2006/relationships/slideLayout" Target="../slideLayouts/slideLayout12.xml"/><Relationship Id="rId32" Type="http://schemas.openxmlformats.org/officeDocument/2006/relationships/tags" Target="../tags/tag370.xml"/><Relationship Id="rId31" Type="http://schemas.openxmlformats.org/officeDocument/2006/relationships/tags" Target="../tags/tag369.xml"/><Relationship Id="rId30" Type="http://schemas.openxmlformats.org/officeDocument/2006/relationships/tags" Target="../tags/tag368.xml"/><Relationship Id="rId3" Type="http://schemas.openxmlformats.org/officeDocument/2006/relationships/tags" Target="../tags/tag341.xml"/><Relationship Id="rId29" Type="http://schemas.openxmlformats.org/officeDocument/2006/relationships/tags" Target="../tags/tag367.xml"/><Relationship Id="rId28" Type="http://schemas.openxmlformats.org/officeDocument/2006/relationships/tags" Target="../tags/tag366.xml"/><Relationship Id="rId27" Type="http://schemas.openxmlformats.org/officeDocument/2006/relationships/tags" Target="../tags/tag365.xml"/><Relationship Id="rId26" Type="http://schemas.openxmlformats.org/officeDocument/2006/relationships/tags" Target="../tags/tag364.xml"/><Relationship Id="rId25" Type="http://schemas.openxmlformats.org/officeDocument/2006/relationships/tags" Target="../tags/tag363.xml"/><Relationship Id="rId24" Type="http://schemas.openxmlformats.org/officeDocument/2006/relationships/tags" Target="../tags/tag362.xml"/><Relationship Id="rId23" Type="http://schemas.openxmlformats.org/officeDocument/2006/relationships/tags" Target="../tags/tag361.xml"/><Relationship Id="rId22" Type="http://schemas.openxmlformats.org/officeDocument/2006/relationships/tags" Target="../tags/tag360.xml"/><Relationship Id="rId21" Type="http://schemas.openxmlformats.org/officeDocument/2006/relationships/tags" Target="../tags/tag359.xml"/><Relationship Id="rId20" Type="http://schemas.openxmlformats.org/officeDocument/2006/relationships/tags" Target="../tags/tag358.xml"/><Relationship Id="rId2" Type="http://schemas.openxmlformats.org/officeDocument/2006/relationships/tags" Target="../tags/tag340.xml"/><Relationship Id="rId19" Type="http://schemas.openxmlformats.org/officeDocument/2006/relationships/tags" Target="../tags/tag357.xml"/><Relationship Id="rId18" Type="http://schemas.openxmlformats.org/officeDocument/2006/relationships/tags" Target="../tags/tag356.xml"/><Relationship Id="rId17" Type="http://schemas.openxmlformats.org/officeDocument/2006/relationships/tags" Target="../tags/tag355.xml"/><Relationship Id="rId16" Type="http://schemas.openxmlformats.org/officeDocument/2006/relationships/tags" Target="../tags/tag354.xml"/><Relationship Id="rId15" Type="http://schemas.openxmlformats.org/officeDocument/2006/relationships/tags" Target="../tags/tag353.xml"/><Relationship Id="rId14" Type="http://schemas.openxmlformats.org/officeDocument/2006/relationships/tags" Target="../tags/tag352.xml"/><Relationship Id="rId13" Type="http://schemas.openxmlformats.org/officeDocument/2006/relationships/tags" Target="../tags/tag351.xml"/><Relationship Id="rId12" Type="http://schemas.openxmlformats.org/officeDocument/2006/relationships/tags" Target="../tags/tag350.xml"/><Relationship Id="rId11" Type="http://schemas.openxmlformats.org/officeDocument/2006/relationships/tags" Target="../tags/tag349.xml"/><Relationship Id="rId10" Type="http://schemas.openxmlformats.org/officeDocument/2006/relationships/tags" Target="../tags/tag348.xml"/><Relationship Id="rId1" Type="http://schemas.openxmlformats.org/officeDocument/2006/relationships/tags" Target="../tags/tag339.xml"/></Relationships>
</file>

<file path=ppt/slides/_rels/slide17.xml.rels><?xml version="1.0" encoding="UTF-8" standalone="yes"?>
<Relationships xmlns="http://schemas.openxmlformats.org/package/2006/relationships"><Relationship Id="rId9" Type="http://schemas.openxmlformats.org/officeDocument/2006/relationships/tags" Target="../tags/tag379.xml"/><Relationship Id="rId8" Type="http://schemas.openxmlformats.org/officeDocument/2006/relationships/tags" Target="../tags/tag378.xml"/><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8" Type="http://schemas.openxmlformats.org/officeDocument/2006/relationships/slideLayout" Target="../slideLayouts/slideLayout12.xml"/><Relationship Id="rId37" Type="http://schemas.openxmlformats.org/officeDocument/2006/relationships/tags" Target="../tags/tag407.xml"/><Relationship Id="rId36" Type="http://schemas.openxmlformats.org/officeDocument/2006/relationships/tags" Target="../tags/tag406.xml"/><Relationship Id="rId35" Type="http://schemas.openxmlformats.org/officeDocument/2006/relationships/tags" Target="../tags/tag405.xml"/><Relationship Id="rId34" Type="http://schemas.openxmlformats.org/officeDocument/2006/relationships/tags" Target="../tags/tag404.xml"/><Relationship Id="rId33" Type="http://schemas.openxmlformats.org/officeDocument/2006/relationships/tags" Target="../tags/tag403.xml"/><Relationship Id="rId32" Type="http://schemas.openxmlformats.org/officeDocument/2006/relationships/tags" Target="../tags/tag402.xml"/><Relationship Id="rId31" Type="http://schemas.openxmlformats.org/officeDocument/2006/relationships/tags" Target="../tags/tag401.xml"/><Relationship Id="rId30" Type="http://schemas.openxmlformats.org/officeDocument/2006/relationships/tags" Target="../tags/tag400.xml"/><Relationship Id="rId3" Type="http://schemas.openxmlformats.org/officeDocument/2006/relationships/tags" Target="../tags/tag373.xml"/><Relationship Id="rId29" Type="http://schemas.openxmlformats.org/officeDocument/2006/relationships/tags" Target="../tags/tag399.xml"/><Relationship Id="rId28" Type="http://schemas.openxmlformats.org/officeDocument/2006/relationships/tags" Target="../tags/tag398.xml"/><Relationship Id="rId27" Type="http://schemas.openxmlformats.org/officeDocument/2006/relationships/tags" Target="../tags/tag397.xml"/><Relationship Id="rId26" Type="http://schemas.openxmlformats.org/officeDocument/2006/relationships/tags" Target="../tags/tag396.xml"/><Relationship Id="rId25" Type="http://schemas.openxmlformats.org/officeDocument/2006/relationships/tags" Target="../tags/tag395.xml"/><Relationship Id="rId24" Type="http://schemas.openxmlformats.org/officeDocument/2006/relationships/tags" Target="../tags/tag394.xml"/><Relationship Id="rId23" Type="http://schemas.openxmlformats.org/officeDocument/2006/relationships/tags" Target="../tags/tag393.xml"/><Relationship Id="rId22" Type="http://schemas.openxmlformats.org/officeDocument/2006/relationships/tags" Target="../tags/tag392.xml"/><Relationship Id="rId21" Type="http://schemas.openxmlformats.org/officeDocument/2006/relationships/tags" Target="../tags/tag391.xml"/><Relationship Id="rId20" Type="http://schemas.openxmlformats.org/officeDocument/2006/relationships/tags" Target="../tags/tag390.xml"/><Relationship Id="rId2" Type="http://schemas.openxmlformats.org/officeDocument/2006/relationships/tags" Target="../tags/tag372.xml"/><Relationship Id="rId19" Type="http://schemas.openxmlformats.org/officeDocument/2006/relationships/tags" Target="../tags/tag389.xml"/><Relationship Id="rId18" Type="http://schemas.openxmlformats.org/officeDocument/2006/relationships/tags" Target="../tags/tag388.xml"/><Relationship Id="rId17" Type="http://schemas.openxmlformats.org/officeDocument/2006/relationships/tags" Target="../tags/tag387.xml"/><Relationship Id="rId16" Type="http://schemas.openxmlformats.org/officeDocument/2006/relationships/tags" Target="../tags/tag386.xml"/><Relationship Id="rId15" Type="http://schemas.openxmlformats.org/officeDocument/2006/relationships/tags" Target="../tags/tag385.xml"/><Relationship Id="rId14" Type="http://schemas.openxmlformats.org/officeDocument/2006/relationships/tags" Target="../tags/tag384.xml"/><Relationship Id="rId13" Type="http://schemas.openxmlformats.org/officeDocument/2006/relationships/tags" Target="../tags/tag383.xml"/><Relationship Id="rId12" Type="http://schemas.openxmlformats.org/officeDocument/2006/relationships/tags" Target="../tags/tag382.xml"/><Relationship Id="rId11" Type="http://schemas.openxmlformats.org/officeDocument/2006/relationships/tags" Target="../tags/tag381.xml"/><Relationship Id="rId10" Type="http://schemas.openxmlformats.org/officeDocument/2006/relationships/tags" Target="../tags/tag380.xml"/><Relationship Id="rId1" Type="http://schemas.openxmlformats.org/officeDocument/2006/relationships/tags" Target="../tags/tag371.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30.xml"/><Relationship Id="rId5" Type="http://schemas.openxmlformats.org/officeDocument/2006/relationships/tags" Target="../tags/tag411.xml"/><Relationship Id="rId4" Type="http://schemas.openxmlformats.org/officeDocument/2006/relationships/image" Target="../media/image14.png"/><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tags" Target="../tags/tag408.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30.xml"/><Relationship Id="rId6" Type="http://schemas.openxmlformats.org/officeDocument/2006/relationships/tags" Target="../tags/tag416.xml"/><Relationship Id="rId5" Type="http://schemas.openxmlformats.org/officeDocument/2006/relationships/image" Target="../media/image15.jpeg"/><Relationship Id="rId4" Type="http://schemas.openxmlformats.org/officeDocument/2006/relationships/tags" Target="../tags/tag415.xml"/><Relationship Id="rId3" Type="http://schemas.openxmlformats.org/officeDocument/2006/relationships/tags" Target="../tags/tag414.xml"/><Relationship Id="rId2" Type="http://schemas.openxmlformats.org/officeDocument/2006/relationships/tags" Target="../tags/tag413.xml"/><Relationship Id="rId1" Type="http://schemas.openxmlformats.org/officeDocument/2006/relationships/tags" Target="../tags/tag41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137.xml"/></Relationships>
</file>

<file path=ppt/slides/_rels/slide20.xml.rels><?xml version="1.0" encoding="UTF-8" standalone="yes"?>
<Relationships xmlns="http://schemas.openxmlformats.org/package/2006/relationships"><Relationship Id="rId9" Type="http://schemas.openxmlformats.org/officeDocument/2006/relationships/image" Target="../media/image8.jpeg"/><Relationship Id="rId8" Type="http://schemas.openxmlformats.org/officeDocument/2006/relationships/tags" Target="../tags/tag421.xml"/><Relationship Id="rId7" Type="http://schemas.openxmlformats.org/officeDocument/2006/relationships/image" Target="../media/image7.jpeg"/><Relationship Id="rId6" Type="http://schemas.openxmlformats.org/officeDocument/2006/relationships/tags" Target="../tags/tag420.xml"/><Relationship Id="rId5" Type="http://schemas.openxmlformats.org/officeDocument/2006/relationships/image" Target="../media/image6.jpeg"/><Relationship Id="rId4" Type="http://schemas.openxmlformats.org/officeDocument/2006/relationships/tags" Target="../tags/tag419.xml"/><Relationship Id="rId3" Type="http://schemas.openxmlformats.org/officeDocument/2006/relationships/image" Target="../media/image5.png"/><Relationship Id="rId2" Type="http://schemas.openxmlformats.org/officeDocument/2006/relationships/tags" Target="../tags/tag418.xml"/><Relationship Id="rId16" Type="http://schemas.openxmlformats.org/officeDocument/2006/relationships/slideLayout" Target="../slideLayouts/slideLayout7.xml"/><Relationship Id="rId15" Type="http://schemas.openxmlformats.org/officeDocument/2006/relationships/tags" Target="../tags/tag424.xml"/><Relationship Id="rId14" Type="http://schemas.openxmlformats.org/officeDocument/2006/relationships/image" Target="../media/image16.png"/><Relationship Id="rId13" Type="http://schemas.openxmlformats.org/officeDocument/2006/relationships/tags" Target="../tags/tag423.xml"/><Relationship Id="rId12" Type="http://schemas.microsoft.com/office/2007/relationships/media" Target="../media/media2.mp4"/><Relationship Id="rId11" Type="http://schemas.openxmlformats.org/officeDocument/2006/relationships/video" Target="../media/media2.mp4"/><Relationship Id="rId10" Type="http://schemas.openxmlformats.org/officeDocument/2006/relationships/tags" Target="../tags/tag422.xml"/><Relationship Id="rId1" Type="http://schemas.openxmlformats.org/officeDocument/2006/relationships/tags" Target="../tags/tag417.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30.xml"/><Relationship Id="rId7" Type="http://schemas.openxmlformats.org/officeDocument/2006/relationships/tags" Target="../tags/tag430.xml"/><Relationship Id="rId6" Type="http://schemas.openxmlformats.org/officeDocument/2006/relationships/image" Target="../media/image17.jpeg"/><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tags" Target="../tags/tag425.xml"/></Relationships>
</file>

<file path=ppt/slides/_rels/slide22.xml.rels><?xml version="1.0" encoding="UTF-8" standalone="yes"?>
<Relationships xmlns="http://schemas.openxmlformats.org/package/2006/relationships"><Relationship Id="rId9" Type="http://schemas.openxmlformats.org/officeDocument/2006/relationships/tags" Target="../tags/tag439.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tags" Target="../tags/tag433.xml"/><Relationship Id="rId28" Type="http://schemas.openxmlformats.org/officeDocument/2006/relationships/slideLayout" Target="../slideLayouts/slideLayout30.xml"/><Relationship Id="rId27" Type="http://schemas.openxmlformats.org/officeDocument/2006/relationships/tags" Target="../tags/tag456.xml"/><Relationship Id="rId26" Type="http://schemas.openxmlformats.org/officeDocument/2006/relationships/image" Target="../media/image17.jpeg"/><Relationship Id="rId25" Type="http://schemas.openxmlformats.org/officeDocument/2006/relationships/tags" Target="../tags/tag455.xml"/><Relationship Id="rId24" Type="http://schemas.openxmlformats.org/officeDocument/2006/relationships/tags" Target="../tags/tag454.xml"/><Relationship Id="rId23" Type="http://schemas.openxmlformats.org/officeDocument/2006/relationships/tags" Target="../tags/tag453.xml"/><Relationship Id="rId22" Type="http://schemas.openxmlformats.org/officeDocument/2006/relationships/tags" Target="../tags/tag452.xml"/><Relationship Id="rId21" Type="http://schemas.openxmlformats.org/officeDocument/2006/relationships/tags" Target="../tags/tag451.xml"/><Relationship Id="rId20" Type="http://schemas.openxmlformats.org/officeDocument/2006/relationships/tags" Target="../tags/tag450.xml"/><Relationship Id="rId2" Type="http://schemas.openxmlformats.org/officeDocument/2006/relationships/tags" Target="../tags/tag432.xml"/><Relationship Id="rId19" Type="http://schemas.openxmlformats.org/officeDocument/2006/relationships/tags" Target="../tags/tag449.xml"/><Relationship Id="rId18" Type="http://schemas.openxmlformats.org/officeDocument/2006/relationships/tags" Target="../tags/tag448.xml"/><Relationship Id="rId17" Type="http://schemas.openxmlformats.org/officeDocument/2006/relationships/tags" Target="../tags/tag447.xml"/><Relationship Id="rId16" Type="http://schemas.openxmlformats.org/officeDocument/2006/relationships/tags" Target="../tags/tag446.xml"/><Relationship Id="rId15" Type="http://schemas.openxmlformats.org/officeDocument/2006/relationships/tags" Target="../tags/tag445.xml"/><Relationship Id="rId14" Type="http://schemas.openxmlformats.org/officeDocument/2006/relationships/tags" Target="../tags/tag444.xml"/><Relationship Id="rId13" Type="http://schemas.openxmlformats.org/officeDocument/2006/relationships/tags" Target="../tags/tag443.xml"/><Relationship Id="rId12" Type="http://schemas.openxmlformats.org/officeDocument/2006/relationships/tags" Target="../tags/tag442.xml"/><Relationship Id="rId11" Type="http://schemas.openxmlformats.org/officeDocument/2006/relationships/tags" Target="../tags/tag441.xml"/><Relationship Id="rId10" Type="http://schemas.openxmlformats.org/officeDocument/2006/relationships/tags" Target="../tags/tag440.xml"/><Relationship Id="rId1" Type="http://schemas.openxmlformats.org/officeDocument/2006/relationships/tags" Target="../tags/tag431.xml"/></Relationships>
</file>

<file path=ppt/slides/_rels/slide23.xml.rels><?xml version="1.0" encoding="UTF-8" standalone="yes"?>
<Relationships xmlns="http://schemas.openxmlformats.org/package/2006/relationships"><Relationship Id="rId9" Type="http://schemas.openxmlformats.org/officeDocument/2006/relationships/tags" Target="../tags/tag465.xml"/><Relationship Id="rId8" Type="http://schemas.openxmlformats.org/officeDocument/2006/relationships/tags" Target="../tags/tag464.xml"/><Relationship Id="rId7" Type="http://schemas.openxmlformats.org/officeDocument/2006/relationships/tags" Target="../tags/tag463.xml"/><Relationship Id="rId6" Type="http://schemas.openxmlformats.org/officeDocument/2006/relationships/tags" Target="../tags/tag462.xml"/><Relationship Id="rId5" Type="http://schemas.openxmlformats.org/officeDocument/2006/relationships/tags" Target="../tags/tag461.xml"/><Relationship Id="rId4" Type="http://schemas.openxmlformats.org/officeDocument/2006/relationships/tags" Target="../tags/tag460.xml"/><Relationship Id="rId3" Type="http://schemas.openxmlformats.org/officeDocument/2006/relationships/tags" Target="../tags/tag459.xml"/><Relationship Id="rId24" Type="http://schemas.openxmlformats.org/officeDocument/2006/relationships/slideLayout" Target="../slideLayouts/slideLayout30.xml"/><Relationship Id="rId23" Type="http://schemas.openxmlformats.org/officeDocument/2006/relationships/tags" Target="../tags/tag478.xml"/><Relationship Id="rId22" Type="http://schemas.openxmlformats.org/officeDocument/2006/relationships/image" Target="../media/image17.jpeg"/><Relationship Id="rId21" Type="http://schemas.openxmlformats.org/officeDocument/2006/relationships/tags" Target="../tags/tag477.xml"/><Relationship Id="rId20" Type="http://schemas.openxmlformats.org/officeDocument/2006/relationships/tags" Target="../tags/tag476.xml"/><Relationship Id="rId2" Type="http://schemas.openxmlformats.org/officeDocument/2006/relationships/tags" Target="../tags/tag458.xml"/><Relationship Id="rId19" Type="http://schemas.openxmlformats.org/officeDocument/2006/relationships/tags" Target="../tags/tag475.xml"/><Relationship Id="rId18" Type="http://schemas.openxmlformats.org/officeDocument/2006/relationships/tags" Target="../tags/tag474.xml"/><Relationship Id="rId17" Type="http://schemas.openxmlformats.org/officeDocument/2006/relationships/tags" Target="../tags/tag473.xml"/><Relationship Id="rId16" Type="http://schemas.openxmlformats.org/officeDocument/2006/relationships/tags" Target="../tags/tag472.xml"/><Relationship Id="rId15" Type="http://schemas.openxmlformats.org/officeDocument/2006/relationships/tags" Target="../tags/tag471.xml"/><Relationship Id="rId14" Type="http://schemas.openxmlformats.org/officeDocument/2006/relationships/tags" Target="../tags/tag470.xml"/><Relationship Id="rId13" Type="http://schemas.openxmlformats.org/officeDocument/2006/relationships/tags" Target="../tags/tag469.xml"/><Relationship Id="rId12" Type="http://schemas.openxmlformats.org/officeDocument/2006/relationships/tags" Target="../tags/tag468.xml"/><Relationship Id="rId11" Type="http://schemas.openxmlformats.org/officeDocument/2006/relationships/tags" Target="../tags/tag467.xml"/><Relationship Id="rId10" Type="http://schemas.openxmlformats.org/officeDocument/2006/relationships/tags" Target="../tags/tag466.xml"/><Relationship Id="rId1" Type="http://schemas.openxmlformats.org/officeDocument/2006/relationships/tags" Target="../tags/tag457.xml"/></Relationships>
</file>

<file path=ppt/slides/_rels/slide24.xml.rels><?xml version="1.0" encoding="UTF-8" standalone="yes"?>
<Relationships xmlns="http://schemas.openxmlformats.org/package/2006/relationships"><Relationship Id="rId9" Type="http://schemas.openxmlformats.org/officeDocument/2006/relationships/tags" Target="../tags/tag487.xml"/><Relationship Id="rId8" Type="http://schemas.openxmlformats.org/officeDocument/2006/relationships/tags" Target="../tags/tag486.xml"/><Relationship Id="rId7" Type="http://schemas.openxmlformats.org/officeDocument/2006/relationships/tags" Target="../tags/tag485.xml"/><Relationship Id="rId6" Type="http://schemas.openxmlformats.org/officeDocument/2006/relationships/tags" Target="../tags/tag484.xml"/><Relationship Id="rId5" Type="http://schemas.openxmlformats.org/officeDocument/2006/relationships/tags" Target="../tags/tag483.xml"/><Relationship Id="rId4" Type="http://schemas.openxmlformats.org/officeDocument/2006/relationships/tags" Target="../tags/tag482.xml"/><Relationship Id="rId3" Type="http://schemas.openxmlformats.org/officeDocument/2006/relationships/tags" Target="../tags/tag481.xml"/><Relationship Id="rId2" Type="http://schemas.openxmlformats.org/officeDocument/2006/relationships/tags" Target="../tags/tag480.xml"/><Relationship Id="rId16" Type="http://schemas.openxmlformats.org/officeDocument/2006/relationships/slideLayout" Target="../slideLayouts/slideLayout30.xml"/><Relationship Id="rId15" Type="http://schemas.openxmlformats.org/officeDocument/2006/relationships/tags" Target="../tags/tag493.xml"/><Relationship Id="rId14" Type="http://schemas.openxmlformats.org/officeDocument/2006/relationships/tags" Target="../tags/tag492.xml"/><Relationship Id="rId13" Type="http://schemas.openxmlformats.org/officeDocument/2006/relationships/tags" Target="../tags/tag491.xml"/><Relationship Id="rId12" Type="http://schemas.openxmlformats.org/officeDocument/2006/relationships/tags" Target="../tags/tag490.xml"/><Relationship Id="rId11" Type="http://schemas.openxmlformats.org/officeDocument/2006/relationships/tags" Target="../tags/tag489.xml"/><Relationship Id="rId10" Type="http://schemas.openxmlformats.org/officeDocument/2006/relationships/tags" Target="../tags/tag488.xml"/><Relationship Id="rId1" Type="http://schemas.openxmlformats.org/officeDocument/2006/relationships/tags" Target="../tags/tag479.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30.xml"/><Relationship Id="rId7" Type="http://schemas.openxmlformats.org/officeDocument/2006/relationships/tags" Target="../tags/tag499.xml"/><Relationship Id="rId6" Type="http://schemas.openxmlformats.org/officeDocument/2006/relationships/image" Target="../media/image18.jpeg"/><Relationship Id="rId5" Type="http://schemas.openxmlformats.org/officeDocument/2006/relationships/tags" Target="../tags/tag498.xml"/><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tags" Target="../tags/tag494.xml"/></Relationships>
</file>

<file path=ppt/slides/_rels/slide26.xml.rels><?xml version="1.0" encoding="UTF-8" standalone="yes"?>
<Relationships xmlns="http://schemas.openxmlformats.org/package/2006/relationships"><Relationship Id="rId9" Type="http://schemas.openxmlformats.org/officeDocument/2006/relationships/tags" Target="../tags/tag507.xml"/><Relationship Id="rId8" Type="http://schemas.openxmlformats.org/officeDocument/2006/relationships/image" Target="../media/image19.png"/><Relationship Id="rId7" Type="http://schemas.openxmlformats.org/officeDocument/2006/relationships/tags" Target="../tags/tag506.xml"/><Relationship Id="rId6" Type="http://schemas.openxmlformats.org/officeDocument/2006/relationships/tags" Target="../tags/tag505.xml"/><Relationship Id="rId5" Type="http://schemas.openxmlformats.org/officeDocument/2006/relationships/tags" Target="../tags/tag504.xml"/><Relationship Id="rId4" Type="http://schemas.openxmlformats.org/officeDocument/2006/relationships/tags" Target="../tags/tag503.xml"/><Relationship Id="rId3" Type="http://schemas.openxmlformats.org/officeDocument/2006/relationships/tags" Target="../tags/tag502.xml"/><Relationship Id="rId2" Type="http://schemas.openxmlformats.org/officeDocument/2006/relationships/tags" Target="../tags/tag501.xml"/><Relationship Id="rId15" Type="http://schemas.openxmlformats.org/officeDocument/2006/relationships/slideLayout" Target="../slideLayouts/slideLayout30.xml"/><Relationship Id="rId14" Type="http://schemas.openxmlformats.org/officeDocument/2006/relationships/tags" Target="../tags/tag512.xml"/><Relationship Id="rId13" Type="http://schemas.openxmlformats.org/officeDocument/2006/relationships/tags" Target="../tags/tag511.xml"/><Relationship Id="rId12" Type="http://schemas.openxmlformats.org/officeDocument/2006/relationships/tags" Target="../tags/tag510.xml"/><Relationship Id="rId11" Type="http://schemas.openxmlformats.org/officeDocument/2006/relationships/tags" Target="../tags/tag509.xml"/><Relationship Id="rId10" Type="http://schemas.openxmlformats.org/officeDocument/2006/relationships/tags" Target="../tags/tag508.xml"/><Relationship Id="rId1" Type="http://schemas.openxmlformats.org/officeDocument/2006/relationships/tags" Target="../tags/tag500.xml"/></Relationships>
</file>

<file path=ppt/slides/_rels/slide27.xml.rels><?xml version="1.0" encoding="UTF-8" standalone="yes"?>
<Relationships xmlns="http://schemas.openxmlformats.org/package/2006/relationships"><Relationship Id="rId9" Type="http://schemas.openxmlformats.org/officeDocument/2006/relationships/tags" Target="../tags/tag520.xml"/><Relationship Id="rId8" Type="http://schemas.openxmlformats.org/officeDocument/2006/relationships/tags" Target="../tags/tag519.xml"/><Relationship Id="rId7" Type="http://schemas.openxmlformats.org/officeDocument/2006/relationships/tags" Target="../tags/tag518.xml"/><Relationship Id="rId6" Type="http://schemas.openxmlformats.org/officeDocument/2006/relationships/tags" Target="../tags/tag517.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tags" Target="../tags/tag514.xml"/><Relationship Id="rId2" Type="http://schemas.openxmlformats.org/officeDocument/2006/relationships/tags" Target="../tags/tag513.xml"/><Relationship Id="rId18" Type="http://schemas.openxmlformats.org/officeDocument/2006/relationships/slideLayout" Target="../slideLayouts/slideLayout30.xml"/><Relationship Id="rId17" Type="http://schemas.openxmlformats.org/officeDocument/2006/relationships/tags" Target="../tags/tag528.xml"/><Relationship Id="rId16" Type="http://schemas.openxmlformats.org/officeDocument/2006/relationships/tags" Target="../tags/tag527.xml"/><Relationship Id="rId15" Type="http://schemas.openxmlformats.org/officeDocument/2006/relationships/tags" Target="../tags/tag526.xml"/><Relationship Id="rId14" Type="http://schemas.openxmlformats.org/officeDocument/2006/relationships/tags" Target="../tags/tag525.xml"/><Relationship Id="rId13" Type="http://schemas.openxmlformats.org/officeDocument/2006/relationships/tags" Target="../tags/tag524.xml"/><Relationship Id="rId12" Type="http://schemas.openxmlformats.org/officeDocument/2006/relationships/tags" Target="../tags/tag523.xml"/><Relationship Id="rId11" Type="http://schemas.openxmlformats.org/officeDocument/2006/relationships/tags" Target="../tags/tag522.xml"/><Relationship Id="rId10" Type="http://schemas.openxmlformats.org/officeDocument/2006/relationships/tags" Target="../tags/tag521.xml"/><Relationship Id="rId1" Type="http://schemas.openxmlformats.org/officeDocument/2006/relationships/image" Target="../media/image20.jpeg"/></Relationships>
</file>

<file path=ppt/slides/_rels/slide28.xml.rels><?xml version="1.0" encoding="UTF-8" standalone="yes"?>
<Relationships xmlns="http://schemas.openxmlformats.org/package/2006/relationships"><Relationship Id="rId9" Type="http://schemas.openxmlformats.org/officeDocument/2006/relationships/tags" Target="../tags/tag536.xml"/><Relationship Id="rId8" Type="http://schemas.openxmlformats.org/officeDocument/2006/relationships/tags" Target="../tags/tag535.xml"/><Relationship Id="rId7" Type="http://schemas.openxmlformats.org/officeDocument/2006/relationships/image" Target="../media/image21.png"/><Relationship Id="rId6" Type="http://schemas.openxmlformats.org/officeDocument/2006/relationships/tags" Target="../tags/tag534.xml"/><Relationship Id="rId5" Type="http://schemas.openxmlformats.org/officeDocument/2006/relationships/tags" Target="../tags/tag533.xml"/><Relationship Id="rId4" Type="http://schemas.openxmlformats.org/officeDocument/2006/relationships/tags" Target="../tags/tag532.xml"/><Relationship Id="rId3" Type="http://schemas.openxmlformats.org/officeDocument/2006/relationships/tags" Target="../tags/tag531.xml"/><Relationship Id="rId2" Type="http://schemas.openxmlformats.org/officeDocument/2006/relationships/tags" Target="../tags/tag530.xml"/><Relationship Id="rId16" Type="http://schemas.openxmlformats.org/officeDocument/2006/relationships/slideLayout" Target="../slideLayouts/slideLayout30.xml"/><Relationship Id="rId15" Type="http://schemas.openxmlformats.org/officeDocument/2006/relationships/tags" Target="../tags/tag541.xml"/><Relationship Id="rId14" Type="http://schemas.openxmlformats.org/officeDocument/2006/relationships/tags" Target="../tags/tag540.xml"/><Relationship Id="rId13" Type="http://schemas.openxmlformats.org/officeDocument/2006/relationships/tags" Target="../tags/tag539.xml"/><Relationship Id="rId12" Type="http://schemas.openxmlformats.org/officeDocument/2006/relationships/tags" Target="../tags/tag538.xml"/><Relationship Id="rId11" Type="http://schemas.openxmlformats.org/officeDocument/2006/relationships/tags" Target="../tags/tag537.xml"/><Relationship Id="rId10" Type="http://schemas.openxmlformats.org/officeDocument/2006/relationships/image" Target="../media/image22.png"/><Relationship Id="rId1" Type="http://schemas.openxmlformats.org/officeDocument/2006/relationships/tags" Target="../tags/tag529.xml"/></Relationships>
</file>

<file path=ppt/slides/_rels/slide29.xml.rels><?xml version="1.0" encoding="UTF-8" standalone="yes"?>
<Relationships xmlns="http://schemas.openxmlformats.org/package/2006/relationships"><Relationship Id="rId9" Type="http://schemas.openxmlformats.org/officeDocument/2006/relationships/image" Target="../media/image8.jpeg"/><Relationship Id="rId8" Type="http://schemas.openxmlformats.org/officeDocument/2006/relationships/tags" Target="../tags/tag546.xml"/><Relationship Id="rId7" Type="http://schemas.openxmlformats.org/officeDocument/2006/relationships/image" Target="../media/image7.jpeg"/><Relationship Id="rId6" Type="http://schemas.openxmlformats.org/officeDocument/2006/relationships/tags" Target="../tags/tag545.xml"/><Relationship Id="rId5" Type="http://schemas.openxmlformats.org/officeDocument/2006/relationships/image" Target="../media/image6.jpeg"/><Relationship Id="rId4" Type="http://schemas.openxmlformats.org/officeDocument/2006/relationships/tags" Target="../tags/tag544.xml"/><Relationship Id="rId3" Type="http://schemas.openxmlformats.org/officeDocument/2006/relationships/image" Target="../media/image5.png"/><Relationship Id="rId2" Type="http://schemas.openxmlformats.org/officeDocument/2006/relationships/tags" Target="../tags/tag543.xml"/><Relationship Id="rId16" Type="http://schemas.openxmlformats.org/officeDocument/2006/relationships/slideLayout" Target="../slideLayouts/slideLayout7.xml"/><Relationship Id="rId15" Type="http://schemas.openxmlformats.org/officeDocument/2006/relationships/tags" Target="../tags/tag549.xml"/><Relationship Id="rId14" Type="http://schemas.openxmlformats.org/officeDocument/2006/relationships/image" Target="../media/image23.png"/><Relationship Id="rId13" Type="http://schemas.openxmlformats.org/officeDocument/2006/relationships/tags" Target="../tags/tag548.xml"/><Relationship Id="rId12" Type="http://schemas.microsoft.com/office/2007/relationships/media" Target="../media/media3.mp4"/><Relationship Id="rId11" Type="http://schemas.openxmlformats.org/officeDocument/2006/relationships/video" Target="../media/media3.mp4"/><Relationship Id="rId10" Type="http://schemas.openxmlformats.org/officeDocument/2006/relationships/tags" Target="../tags/tag547.xml"/><Relationship Id="rId1" Type="http://schemas.openxmlformats.org/officeDocument/2006/relationships/tags" Target="../tags/tag54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138.xml"/></Relationships>
</file>

<file path=ppt/slides/_rels/slide30.xml.rels><?xml version="1.0" encoding="UTF-8" standalone="yes"?>
<Relationships xmlns="http://schemas.openxmlformats.org/package/2006/relationships"><Relationship Id="rId9" Type="http://schemas.openxmlformats.org/officeDocument/2006/relationships/tags" Target="../tags/tag558.xml"/><Relationship Id="rId8" Type="http://schemas.openxmlformats.org/officeDocument/2006/relationships/tags" Target="../tags/tag557.xml"/><Relationship Id="rId7" Type="http://schemas.openxmlformats.org/officeDocument/2006/relationships/tags" Target="../tags/tag556.xml"/><Relationship Id="rId6" Type="http://schemas.openxmlformats.org/officeDocument/2006/relationships/tags" Target="../tags/tag555.xml"/><Relationship Id="rId5" Type="http://schemas.openxmlformats.org/officeDocument/2006/relationships/tags" Target="../tags/tag554.xml"/><Relationship Id="rId4" Type="http://schemas.openxmlformats.org/officeDocument/2006/relationships/tags" Target="../tags/tag553.xml"/><Relationship Id="rId3" Type="http://schemas.openxmlformats.org/officeDocument/2006/relationships/tags" Target="../tags/tag552.xml"/><Relationship Id="rId2" Type="http://schemas.openxmlformats.org/officeDocument/2006/relationships/tags" Target="../tags/tag551.xml"/><Relationship Id="rId10" Type="http://schemas.openxmlformats.org/officeDocument/2006/relationships/slideLayout" Target="../slideLayouts/slideLayout12.xml"/><Relationship Id="rId1" Type="http://schemas.openxmlformats.org/officeDocument/2006/relationships/tags" Target="../tags/tag550.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562.xml"/><Relationship Id="rId3" Type="http://schemas.openxmlformats.org/officeDocument/2006/relationships/tags" Target="../tags/tag561.xml"/><Relationship Id="rId2" Type="http://schemas.openxmlformats.org/officeDocument/2006/relationships/tags" Target="../tags/tag560.xml"/><Relationship Id="rId1" Type="http://schemas.openxmlformats.org/officeDocument/2006/relationships/tags" Target="../tags/tag559.xml"/></Relationships>
</file>

<file path=ppt/slides/_rels/slide32.xml.rels><?xml version="1.0" encoding="UTF-8" standalone="yes"?>
<Relationships xmlns="http://schemas.openxmlformats.org/package/2006/relationships"><Relationship Id="rId9" Type="http://schemas.openxmlformats.org/officeDocument/2006/relationships/tags" Target="../tags/tag571.xml"/><Relationship Id="rId8" Type="http://schemas.openxmlformats.org/officeDocument/2006/relationships/tags" Target="../tags/tag570.xml"/><Relationship Id="rId7" Type="http://schemas.openxmlformats.org/officeDocument/2006/relationships/tags" Target="../tags/tag569.xml"/><Relationship Id="rId6" Type="http://schemas.openxmlformats.org/officeDocument/2006/relationships/tags" Target="../tags/tag568.xml"/><Relationship Id="rId5" Type="http://schemas.openxmlformats.org/officeDocument/2006/relationships/tags" Target="../tags/tag567.xml"/><Relationship Id="rId4" Type="http://schemas.openxmlformats.org/officeDocument/2006/relationships/tags" Target="../tags/tag566.xml"/><Relationship Id="rId3" Type="http://schemas.openxmlformats.org/officeDocument/2006/relationships/tags" Target="../tags/tag565.xml"/><Relationship Id="rId2" Type="http://schemas.openxmlformats.org/officeDocument/2006/relationships/tags" Target="../tags/tag564.xml"/><Relationship Id="rId12" Type="http://schemas.openxmlformats.org/officeDocument/2006/relationships/slideLayout" Target="../slideLayouts/slideLayout12.xml"/><Relationship Id="rId11" Type="http://schemas.openxmlformats.org/officeDocument/2006/relationships/tags" Target="../tags/tag573.xml"/><Relationship Id="rId10" Type="http://schemas.openxmlformats.org/officeDocument/2006/relationships/tags" Target="../tags/tag572.xml"/><Relationship Id="rId1" Type="http://schemas.openxmlformats.org/officeDocument/2006/relationships/tags" Target="../tags/tag563.xml"/></Relationships>
</file>

<file path=ppt/slides/_rels/slide33.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tags" Target="../tags/tag581.xml"/><Relationship Id="rId7" Type="http://schemas.openxmlformats.org/officeDocument/2006/relationships/tags" Target="../tags/tag580.xml"/><Relationship Id="rId6" Type="http://schemas.openxmlformats.org/officeDocument/2006/relationships/tags" Target="../tags/tag579.xml"/><Relationship Id="rId5" Type="http://schemas.openxmlformats.org/officeDocument/2006/relationships/tags" Target="../tags/tag578.xml"/><Relationship Id="rId4" Type="http://schemas.openxmlformats.org/officeDocument/2006/relationships/tags" Target="../tags/tag577.xml"/><Relationship Id="rId32" Type="http://schemas.openxmlformats.org/officeDocument/2006/relationships/slideLayout" Target="../slideLayouts/slideLayout12.xml"/><Relationship Id="rId31" Type="http://schemas.openxmlformats.org/officeDocument/2006/relationships/tags" Target="../tags/tag600.xml"/><Relationship Id="rId30" Type="http://schemas.openxmlformats.org/officeDocument/2006/relationships/image" Target="../media/image27.png"/><Relationship Id="rId3" Type="http://schemas.openxmlformats.org/officeDocument/2006/relationships/tags" Target="../tags/tag576.xml"/><Relationship Id="rId29" Type="http://schemas.openxmlformats.org/officeDocument/2006/relationships/tags" Target="../tags/tag599.xml"/><Relationship Id="rId28" Type="http://schemas.openxmlformats.org/officeDocument/2006/relationships/image" Target="../media/image26.jpeg"/><Relationship Id="rId27" Type="http://schemas.openxmlformats.org/officeDocument/2006/relationships/tags" Target="../tags/tag598.xml"/><Relationship Id="rId26" Type="http://schemas.openxmlformats.org/officeDocument/2006/relationships/image" Target="../media/image25.jpeg"/><Relationship Id="rId25" Type="http://schemas.openxmlformats.org/officeDocument/2006/relationships/tags" Target="../tags/tag597.xml"/><Relationship Id="rId24" Type="http://schemas.openxmlformats.org/officeDocument/2006/relationships/image" Target="../media/image24.jpeg"/><Relationship Id="rId23" Type="http://schemas.openxmlformats.org/officeDocument/2006/relationships/tags" Target="../tags/tag596.xml"/><Relationship Id="rId22" Type="http://schemas.openxmlformats.org/officeDocument/2006/relationships/tags" Target="../tags/tag595.xml"/><Relationship Id="rId21" Type="http://schemas.openxmlformats.org/officeDocument/2006/relationships/tags" Target="../tags/tag594.xml"/><Relationship Id="rId20" Type="http://schemas.openxmlformats.org/officeDocument/2006/relationships/tags" Target="../tags/tag593.xml"/><Relationship Id="rId2" Type="http://schemas.openxmlformats.org/officeDocument/2006/relationships/tags" Target="../tags/tag575.xml"/><Relationship Id="rId19" Type="http://schemas.openxmlformats.org/officeDocument/2006/relationships/tags" Target="../tags/tag592.xml"/><Relationship Id="rId18" Type="http://schemas.openxmlformats.org/officeDocument/2006/relationships/tags" Target="../tags/tag591.xml"/><Relationship Id="rId17" Type="http://schemas.openxmlformats.org/officeDocument/2006/relationships/tags" Target="../tags/tag590.xml"/><Relationship Id="rId16" Type="http://schemas.openxmlformats.org/officeDocument/2006/relationships/tags" Target="../tags/tag589.xml"/><Relationship Id="rId15" Type="http://schemas.openxmlformats.org/officeDocument/2006/relationships/tags" Target="../tags/tag588.xml"/><Relationship Id="rId14" Type="http://schemas.openxmlformats.org/officeDocument/2006/relationships/tags" Target="../tags/tag587.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tags" Target="../tags/tag574.xml"/></Relationships>
</file>

<file path=ppt/slides/_rels/slide34.xml.rels><?xml version="1.0" encoding="UTF-8" standalone="yes"?>
<Relationships xmlns="http://schemas.openxmlformats.org/package/2006/relationships"><Relationship Id="rId9" Type="http://schemas.openxmlformats.org/officeDocument/2006/relationships/tags" Target="../tags/tag607.xml"/><Relationship Id="rId8" Type="http://schemas.openxmlformats.org/officeDocument/2006/relationships/tags" Target="../tags/tag606.xml"/><Relationship Id="rId7" Type="http://schemas.openxmlformats.org/officeDocument/2006/relationships/tags" Target="../tags/tag605.xml"/><Relationship Id="rId6" Type="http://schemas.microsoft.com/office/2007/relationships/hdphoto" Target="../media/image29.wdp"/><Relationship Id="rId5" Type="http://schemas.openxmlformats.org/officeDocument/2006/relationships/image" Target="../media/image28.png"/><Relationship Id="rId4" Type="http://schemas.openxmlformats.org/officeDocument/2006/relationships/tags" Target="../tags/tag604.xml"/><Relationship Id="rId3" Type="http://schemas.openxmlformats.org/officeDocument/2006/relationships/tags" Target="../tags/tag603.xml"/><Relationship Id="rId2" Type="http://schemas.openxmlformats.org/officeDocument/2006/relationships/tags" Target="../tags/tag602.xml"/><Relationship Id="rId13" Type="http://schemas.openxmlformats.org/officeDocument/2006/relationships/slideLayout" Target="../slideLayouts/slideLayout12.xml"/><Relationship Id="rId12" Type="http://schemas.openxmlformats.org/officeDocument/2006/relationships/tags" Target="../tags/tag610.xml"/><Relationship Id="rId11" Type="http://schemas.openxmlformats.org/officeDocument/2006/relationships/tags" Target="../tags/tag609.xml"/><Relationship Id="rId10" Type="http://schemas.openxmlformats.org/officeDocument/2006/relationships/tags" Target="../tags/tag608.xml"/><Relationship Id="rId1" Type="http://schemas.openxmlformats.org/officeDocument/2006/relationships/tags" Target="../tags/tag601.xml"/></Relationships>
</file>

<file path=ppt/slides/_rels/slide35.xml.rels><?xml version="1.0" encoding="UTF-8" standalone="yes"?>
<Relationships xmlns="http://schemas.openxmlformats.org/package/2006/relationships"><Relationship Id="rId9" Type="http://schemas.openxmlformats.org/officeDocument/2006/relationships/tags" Target="../tags/tag617.xml"/><Relationship Id="rId8" Type="http://schemas.openxmlformats.org/officeDocument/2006/relationships/tags" Target="../tags/tag616.xml"/><Relationship Id="rId7" Type="http://schemas.openxmlformats.org/officeDocument/2006/relationships/tags" Target="../tags/tag615.xml"/><Relationship Id="rId6" Type="http://schemas.microsoft.com/office/2007/relationships/hdphoto" Target="../media/image29.wdp"/><Relationship Id="rId5" Type="http://schemas.openxmlformats.org/officeDocument/2006/relationships/image" Target="../media/image28.png"/><Relationship Id="rId4" Type="http://schemas.openxmlformats.org/officeDocument/2006/relationships/tags" Target="../tags/tag614.xml"/><Relationship Id="rId3" Type="http://schemas.openxmlformats.org/officeDocument/2006/relationships/tags" Target="../tags/tag613.xml"/><Relationship Id="rId2" Type="http://schemas.openxmlformats.org/officeDocument/2006/relationships/tags" Target="../tags/tag612.xml"/><Relationship Id="rId13" Type="http://schemas.openxmlformats.org/officeDocument/2006/relationships/slideLayout" Target="../slideLayouts/slideLayout12.xml"/><Relationship Id="rId12" Type="http://schemas.openxmlformats.org/officeDocument/2006/relationships/tags" Target="../tags/tag620.xml"/><Relationship Id="rId11" Type="http://schemas.openxmlformats.org/officeDocument/2006/relationships/tags" Target="../tags/tag619.xml"/><Relationship Id="rId10" Type="http://schemas.openxmlformats.org/officeDocument/2006/relationships/tags" Target="../tags/tag618.xml"/><Relationship Id="rId1" Type="http://schemas.openxmlformats.org/officeDocument/2006/relationships/tags" Target="../tags/tag611.xml"/></Relationships>
</file>

<file path=ppt/slides/_rels/slide36.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tags" Target="../tags/tag625.xml"/><Relationship Id="rId6" Type="http://schemas.microsoft.com/office/2007/relationships/hdphoto" Target="../media/image29.wdp"/><Relationship Id="rId5" Type="http://schemas.openxmlformats.org/officeDocument/2006/relationships/image" Target="../media/image28.png"/><Relationship Id="rId4" Type="http://schemas.openxmlformats.org/officeDocument/2006/relationships/tags" Target="../tags/tag624.xml"/><Relationship Id="rId3" Type="http://schemas.openxmlformats.org/officeDocument/2006/relationships/tags" Target="../tags/tag623.xml"/><Relationship Id="rId2" Type="http://schemas.openxmlformats.org/officeDocument/2006/relationships/tags" Target="../tags/tag622.xml"/><Relationship Id="rId13" Type="http://schemas.openxmlformats.org/officeDocument/2006/relationships/slideLayout" Target="../slideLayouts/slideLayout12.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tags" Target="../tags/tag621.xml"/></Relationships>
</file>

<file path=ppt/slides/_rels/slide37.xml.rels><?xml version="1.0" encoding="UTF-8" standalone="yes"?>
<Relationships xmlns="http://schemas.openxmlformats.org/package/2006/relationships"><Relationship Id="rId9" Type="http://schemas.openxmlformats.org/officeDocument/2006/relationships/tags" Target="../tags/tag637.xml"/><Relationship Id="rId8" Type="http://schemas.openxmlformats.org/officeDocument/2006/relationships/tags" Target="../tags/tag636.xml"/><Relationship Id="rId7" Type="http://schemas.openxmlformats.org/officeDocument/2006/relationships/tags" Target="../tags/tag635.xml"/><Relationship Id="rId6" Type="http://schemas.microsoft.com/office/2007/relationships/hdphoto" Target="../media/image29.wdp"/><Relationship Id="rId5" Type="http://schemas.openxmlformats.org/officeDocument/2006/relationships/image" Target="../media/image28.png"/><Relationship Id="rId4" Type="http://schemas.openxmlformats.org/officeDocument/2006/relationships/tags" Target="../tags/tag634.xml"/><Relationship Id="rId3" Type="http://schemas.openxmlformats.org/officeDocument/2006/relationships/tags" Target="../tags/tag633.xml"/><Relationship Id="rId2" Type="http://schemas.openxmlformats.org/officeDocument/2006/relationships/tags" Target="../tags/tag632.xml"/><Relationship Id="rId13" Type="http://schemas.openxmlformats.org/officeDocument/2006/relationships/slideLayout" Target="../slideLayouts/slideLayout12.xml"/><Relationship Id="rId12" Type="http://schemas.openxmlformats.org/officeDocument/2006/relationships/tags" Target="../tags/tag640.xml"/><Relationship Id="rId11" Type="http://schemas.openxmlformats.org/officeDocument/2006/relationships/tags" Target="../tags/tag639.xml"/><Relationship Id="rId10" Type="http://schemas.openxmlformats.org/officeDocument/2006/relationships/tags" Target="../tags/tag638.xml"/><Relationship Id="rId1" Type="http://schemas.openxmlformats.org/officeDocument/2006/relationships/tags" Target="../tags/tag631.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648.xml"/><Relationship Id="rId7" Type="http://schemas.openxmlformats.org/officeDocument/2006/relationships/tags" Target="../tags/tag647.xml"/><Relationship Id="rId6" Type="http://schemas.openxmlformats.org/officeDocument/2006/relationships/tags" Target="../tags/tag646.xml"/><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tags" Target="../tags/tag643.xml"/><Relationship Id="rId2" Type="http://schemas.openxmlformats.org/officeDocument/2006/relationships/tags" Target="../tags/tag642.xml"/><Relationship Id="rId1" Type="http://schemas.openxmlformats.org/officeDocument/2006/relationships/tags" Target="../tags/tag641.xml"/></Relationships>
</file>

<file path=ppt/slides/_rels/slide39.xml.rels><?xml version="1.0" encoding="UTF-8" standalone="yes"?>
<Relationships xmlns="http://schemas.openxmlformats.org/package/2006/relationships"><Relationship Id="rId9" Type="http://schemas.openxmlformats.org/officeDocument/2006/relationships/tags" Target="../tags/tag657.xml"/><Relationship Id="rId8" Type="http://schemas.openxmlformats.org/officeDocument/2006/relationships/tags" Target="../tags/tag656.xml"/><Relationship Id="rId7" Type="http://schemas.openxmlformats.org/officeDocument/2006/relationships/tags" Target="../tags/tag655.xml"/><Relationship Id="rId6" Type="http://schemas.openxmlformats.org/officeDocument/2006/relationships/tags" Target="../tags/tag654.xml"/><Relationship Id="rId5" Type="http://schemas.openxmlformats.org/officeDocument/2006/relationships/tags" Target="../tags/tag653.xml"/><Relationship Id="rId4" Type="http://schemas.openxmlformats.org/officeDocument/2006/relationships/tags" Target="../tags/tag652.xml"/><Relationship Id="rId3" Type="http://schemas.openxmlformats.org/officeDocument/2006/relationships/tags" Target="../tags/tag651.xml"/><Relationship Id="rId2" Type="http://schemas.openxmlformats.org/officeDocument/2006/relationships/tags" Target="../tags/tag650.xml"/><Relationship Id="rId17" Type="http://schemas.openxmlformats.org/officeDocument/2006/relationships/slideLayout" Target="../slideLayouts/slideLayout12.xml"/><Relationship Id="rId16" Type="http://schemas.openxmlformats.org/officeDocument/2006/relationships/tags" Target="../tags/tag663.xml"/><Relationship Id="rId15" Type="http://schemas.openxmlformats.org/officeDocument/2006/relationships/image" Target="../media/image30.jpeg"/><Relationship Id="rId14" Type="http://schemas.openxmlformats.org/officeDocument/2006/relationships/tags" Target="../tags/tag662.xml"/><Relationship Id="rId13" Type="http://schemas.openxmlformats.org/officeDocument/2006/relationships/tags" Target="../tags/tag661.xml"/><Relationship Id="rId12" Type="http://schemas.openxmlformats.org/officeDocument/2006/relationships/tags" Target="../tags/tag660.xml"/><Relationship Id="rId11" Type="http://schemas.openxmlformats.org/officeDocument/2006/relationships/tags" Target="../tags/tag659.xml"/><Relationship Id="rId10" Type="http://schemas.openxmlformats.org/officeDocument/2006/relationships/tags" Target="../tags/tag658.xml"/><Relationship Id="rId1" Type="http://schemas.openxmlformats.org/officeDocument/2006/relationships/tags" Target="../tags/tag649.xml"/></Relationships>
</file>

<file path=ppt/slides/_rels/slide4.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image" Target="../media/image2.jpeg"/><Relationship Id="rId15" Type="http://schemas.openxmlformats.org/officeDocument/2006/relationships/slideLayout" Target="../slideLayouts/slideLayout12.xml"/><Relationship Id="rId14" Type="http://schemas.openxmlformats.org/officeDocument/2006/relationships/tags" Target="../tags/tag151.xml"/><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tags" Target="../tags/tag139.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7.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4" Type="http://schemas.openxmlformats.org/officeDocument/2006/relationships/slideLayout" Target="../slideLayouts/slideLayout12.xml"/><Relationship Id="rId13" Type="http://schemas.openxmlformats.org/officeDocument/2006/relationships/tags" Target="../tags/tag179.xml"/><Relationship Id="rId12" Type="http://schemas.openxmlformats.org/officeDocument/2006/relationships/image" Target="../media/image3.jpeg"/><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tags" Target="../tags/tag168.xml"/></Relationships>
</file>

<file path=ppt/slides/_rels/slide8.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5" Type="http://schemas.openxmlformats.org/officeDocument/2006/relationships/slideLayout" Target="../slideLayouts/slideLayout12.xml"/><Relationship Id="rId14" Type="http://schemas.openxmlformats.org/officeDocument/2006/relationships/tags" Target="../tags/tag192.xml"/><Relationship Id="rId13" Type="http://schemas.openxmlformats.org/officeDocument/2006/relationships/image" Target="../media/image4.png"/><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tags" Target="../tags/tag180.xml"/></Relationships>
</file>

<file path=ppt/slides/_rels/slide9.xml.rels><?xml version="1.0" encoding="UTF-8" standalone="yes"?>
<Relationships xmlns="http://schemas.openxmlformats.org/package/2006/relationships"><Relationship Id="rId9" Type="http://schemas.openxmlformats.org/officeDocument/2006/relationships/image" Target="../media/image8.jpeg"/><Relationship Id="rId8" Type="http://schemas.openxmlformats.org/officeDocument/2006/relationships/tags" Target="../tags/tag197.xml"/><Relationship Id="rId7" Type="http://schemas.openxmlformats.org/officeDocument/2006/relationships/image" Target="../media/image7.jpeg"/><Relationship Id="rId6" Type="http://schemas.openxmlformats.org/officeDocument/2006/relationships/tags" Target="../tags/tag196.xml"/><Relationship Id="rId5" Type="http://schemas.openxmlformats.org/officeDocument/2006/relationships/image" Target="../media/image6.jpeg"/><Relationship Id="rId4" Type="http://schemas.openxmlformats.org/officeDocument/2006/relationships/tags" Target="../tags/tag195.xml"/><Relationship Id="rId3" Type="http://schemas.openxmlformats.org/officeDocument/2006/relationships/image" Target="../media/image5.png"/><Relationship Id="rId2" Type="http://schemas.openxmlformats.org/officeDocument/2006/relationships/tags" Target="../tags/tag194.xml"/><Relationship Id="rId16" Type="http://schemas.openxmlformats.org/officeDocument/2006/relationships/slideLayout" Target="../slideLayouts/slideLayout7.xml"/><Relationship Id="rId15" Type="http://schemas.openxmlformats.org/officeDocument/2006/relationships/tags" Target="../tags/tag200.xml"/><Relationship Id="rId14" Type="http://schemas.openxmlformats.org/officeDocument/2006/relationships/image" Target="../media/image9.png"/><Relationship Id="rId13" Type="http://schemas.openxmlformats.org/officeDocument/2006/relationships/tags" Target="../tags/tag199.xml"/><Relationship Id="rId12" Type="http://schemas.microsoft.com/office/2007/relationships/media" Target="../media/media1.mp4"/><Relationship Id="rId11" Type="http://schemas.openxmlformats.org/officeDocument/2006/relationships/video" Target="../media/media1.mp4"/><Relationship Id="rId10" Type="http://schemas.openxmlformats.org/officeDocument/2006/relationships/tags" Target="../tags/tag198.xml"/><Relationship Id="rId1" Type="http://schemas.openxmlformats.org/officeDocument/2006/relationships/tags" Target="../tags/tag19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文本框 147"/>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49" name="文本框 14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职业生涯规划</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50" name="文本框 14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51" name="矩形 150"/>
          <p:cNvSpPr/>
          <p:nvPr/>
        </p:nvSpPr>
        <p:spPr>
          <a:xfrm>
            <a:off x="569774" y="3365738"/>
            <a:ext cx="5724644" cy="75501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rPr>
              <a:t>国内的高校尤其是高等职业院校，应当学习发达国家的经验，把职业生涯规划课程作为大学第一课来规划设计好，通过学习课程提高大学生职业规划的能力。在校提高学生适应社会的能力和职业基础能力，使其成功就业是教育者的责任。</a:t>
            </a:r>
            <a:endParaRPr lang="en-US" altLang="zh-CN" sz="1200">
              <a:solidFill>
                <a:schemeClr val="bg1"/>
              </a:solidFill>
              <a:latin typeface="Noto Sans S Chinese Bold" panose="020B0800000000000000" pitchFamily="34" charset="-122"/>
              <a:ea typeface="Noto Sans S Chinese Bold" panose="020B0800000000000000" pitchFamily="34" charset="-122"/>
            </a:endParaRPr>
          </a:p>
        </p:txBody>
      </p:sp>
      <p:cxnSp>
        <p:nvCxnSpPr>
          <p:cNvPr id="152" name="直接连接符 15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153" name="矩形: 圆角 152"/>
          <p:cNvSpPr/>
          <p:nvPr/>
        </p:nvSpPr>
        <p:spPr>
          <a:xfrm>
            <a:off x="865059" y="4347282"/>
            <a:ext cx="2134792" cy="468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55" name="文本框 154"/>
          <p:cNvSpPr txBox="1"/>
          <p:nvPr/>
        </p:nvSpPr>
        <p:spPr>
          <a:xfrm>
            <a:off x="1015033" y="444348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肖俭伟</a:t>
            </a:r>
            <a:endParaRPr lang="en-US" alt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8"/>
                                        </p:tgtEl>
                                        <p:attrNameLst>
                                          <p:attrName>style.visibility</p:attrName>
                                        </p:attrNameLst>
                                      </p:cBhvr>
                                      <p:to>
                                        <p:strVal val="visible"/>
                                      </p:to>
                                    </p:set>
                                    <p:animEffect transition="in" filter="fade">
                                      <p:cBhvr>
                                        <p:cTn id="11" dur="1000"/>
                                        <p:tgtEl>
                                          <p:spTgt spid="148"/>
                                        </p:tgtEl>
                                      </p:cBhvr>
                                    </p:animEffect>
                                    <p:anim calcmode="lin" valueType="num">
                                      <p:cBhvr>
                                        <p:cTn id="12" dur="1000" fill="hold"/>
                                        <p:tgtEl>
                                          <p:spTgt spid="148"/>
                                        </p:tgtEl>
                                        <p:attrNameLst>
                                          <p:attrName>ppt_x</p:attrName>
                                        </p:attrNameLst>
                                      </p:cBhvr>
                                      <p:tavLst>
                                        <p:tav tm="0">
                                          <p:val>
                                            <p:strVal val="#ppt_x"/>
                                          </p:val>
                                        </p:tav>
                                        <p:tav tm="100000">
                                          <p:val>
                                            <p:strVal val="#ppt_x"/>
                                          </p:val>
                                        </p:tav>
                                      </p:tavLst>
                                    </p:anim>
                                    <p:anim calcmode="lin" valueType="num">
                                      <p:cBhvr>
                                        <p:cTn id="13" dur="1000" fill="hold"/>
                                        <p:tgtEl>
                                          <p:spTgt spid="14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wipe(up)">
                                      <p:cBhvr>
                                        <p:cTn id="17" dur="500"/>
                                        <p:tgtEl>
                                          <p:spTgt spid="15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 calcmode="lin" valueType="num">
                                      <p:cBhvr additive="base">
                                        <p:cTn id="21" dur="500"/>
                                        <p:tgtEl>
                                          <p:spTgt spid="149"/>
                                        </p:tgtEl>
                                        <p:attrNameLst>
                                          <p:attrName>ppt_x</p:attrName>
                                        </p:attrNameLst>
                                      </p:cBhvr>
                                      <p:tavLst>
                                        <p:tav tm="0">
                                          <p:val>
                                            <p:strVal val="#ppt_x-#ppt_w*1.125000"/>
                                          </p:val>
                                        </p:tav>
                                        <p:tav tm="100000">
                                          <p:val>
                                            <p:strVal val="#ppt_x"/>
                                          </p:val>
                                        </p:tav>
                                      </p:tavLst>
                                    </p:anim>
                                    <p:animEffect transition="in" filter="wipe(right)">
                                      <p:cBhvr>
                                        <p:cTn id="22" dur="500"/>
                                        <p:tgtEl>
                                          <p:spTgt spid="14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left)">
                                      <p:cBhvr>
                                        <p:cTn id="26" dur="500"/>
                                        <p:tgtEl>
                                          <p:spTgt spid="15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53"/>
                                        </p:tgtEl>
                                        <p:attrNameLst>
                                          <p:attrName>style.visibility</p:attrName>
                                        </p:attrNameLst>
                                      </p:cBhvr>
                                      <p:to>
                                        <p:strVal val="visible"/>
                                      </p:to>
                                    </p:set>
                                    <p:anim calcmode="lin" valueType="num">
                                      <p:cBhvr>
                                        <p:cTn id="30" dur="500" fill="hold"/>
                                        <p:tgtEl>
                                          <p:spTgt spid="153"/>
                                        </p:tgtEl>
                                        <p:attrNameLst>
                                          <p:attrName>ppt_w</p:attrName>
                                        </p:attrNameLst>
                                      </p:cBhvr>
                                      <p:tavLst>
                                        <p:tav tm="0">
                                          <p:val>
                                            <p:fltVal val="0"/>
                                          </p:val>
                                        </p:tav>
                                        <p:tav tm="100000">
                                          <p:val>
                                            <p:strVal val="#ppt_w"/>
                                          </p:val>
                                        </p:tav>
                                      </p:tavLst>
                                    </p:anim>
                                    <p:anim calcmode="lin" valueType="num">
                                      <p:cBhvr>
                                        <p:cTn id="31" dur="500" fill="hold"/>
                                        <p:tgtEl>
                                          <p:spTgt spid="153"/>
                                        </p:tgtEl>
                                        <p:attrNameLst>
                                          <p:attrName>ppt_h</p:attrName>
                                        </p:attrNameLst>
                                      </p:cBhvr>
                                      <p:tavLst>
                                        <p:tav tm="0">
                                          <p:val>
                                            <p:fltVal val="0"/>
                                          </p:val>
                                        </p:tav>
                                        <p:tav tm="100000">
                                          <p:val>
                                            <p:strVal val="#ppt_h"/>
                                          </p:val>
                                        </p:tav>
                                      </p:tavLst>
                                    </p:anim>
                                    <p:animEffect transition="in" filter="fade">
                                      <p:cBhvr>
                                        <p:cTn id="32" dur="500"/>
                                        <p:tgtEl>
                                          <p:spTgt spid="15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500" fill="hold"/>
                                        <p:tgtEl>
                                          <p:spTgt spid="155"/>
                                        </p:tgtEl>
                                        <p:attrNameLst>
                                          <p:attrName>ppt_w</p:attrName>
                                        </p:attrNameLst>
                                      </p:cBhvr>
                                      <p:tavLst>
                                        <p:tav tm="0">
                                          <p:val>
                                            <p:fltVal val="0"/>
                                          </p:val>
                                        </p:tav>
                                        <p:tav tm="100000">
                                          <p:val>
                                            <p:strVal val="#ppt_w"/>
                                          </p:val>
                                        </p:tav>
                                      </p:tavLst>
                                    </p:anim>
                                    <p:anim calcmode="lin" valueType="num">
                                      <p:cBhvr>
                                        <p:cTn id="36" dur="500" fill="hold"/>
                                        <p:tgtEl>
                                          <p:spTgt spid="155"/>
                                        </p:tgtEl>
                                        <p:attrNameLst>
                                          <p:attrName>ppt_h</p:attrName>
                                        </p:attrNameLst>
                                      </p:cBhvr>
                                      <p:tavLst>
                                        <p:tav tm="0">
                                          <p:val>
                                            <p:fltVal val="0"/>
                                          </p:val>
                                        </p:tav>
                                        <p:tav tm="100000">
                                          <p:val>
                                            <p:strVal val="#ppt_h"/>
                                          </p:val>
                                        </p:tav>
                                      </p:tavLst>
                                    </p:anim>
                                    <p:animEffect transition="in" filter="fade">
                                      <p:cBhvr>
                                        <p:cTn id="3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p:bldP spid="150" grpId="0"/>
      <p:bldP spid="151" grpId="0"/>
      <p:bldP spid="153" grpId="0" bldLvl="0" animBg="1"/>
      <p:bldP spid="1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 name="图片 40"/>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a:stretch>
            <a:fillRect/>
          </a:stretch>
        </p:blipFill>
        <p:spPr>
          <a:xfrm>
            <a:off x="1049203" y="0"/>
            <a:ext cx="3294742" cy="1467760"/>
          </a:xfrm>
          <a:custGeom>
            <a:avLst/>
            <a:gdLst>
              <a:gd name="connsiteX0" fmla="*/ 0 w 3294742"/>
              <a:gd name="connsiteY0" fmla="*/ 0 h 1467760"/>
              <a:gd name="connsiteX1" fmla="*/ 3294742 w 3294742"/>
              <a:gd name="connsiteY1" fmla="*/ 0 h 1467760"/>
              <a:gd name="connsiteX2" fmla="*/ 3294742 w 3294742"/>
              <a:gd name="connsiteY2" fmla="*/ 1467760 h 1467760"/>
              <a:gd name="connsiteX3" fmla="*/ 0 w 3294742"/>
              <a:gd name="connsiteY3" fmla="*/ 1467760 h 1467760"/>
            </a:gdLst>
            <a:ahLst/>
            <a:cxnLst>
              <a:cxn ang="0">
                <a:pos x="connsiteX0" y="connsiteY0"/>
              </a:cxn>
              <a:cxn ang="0">
                <a:pos x="connsiteX1" y="connsiteY1"/>
              </a:cxn>
              <a:cxn ang="0">
                <a:pos x="connsiteX2" y="connsiteY2"/>
              </a:cxn>
              <a:cxn ang="0">
                <a:pos x="connsiteX3" y="connsiteY3"/>
              </a:cxn>
            </a:cxnLst>
            <a:rect l="l" t="t" r="r" b="b"/>
            <a:pathLst>
              <a:path w="3294742" h="1467760">
                <a:moveTo>
                  <a:pt x="0" y="0"/>
                </a:moveTo>
                <a:lnTo>
                  <a:pt x="3294742" y="0"/>
                </a:lnTo>
                <a:lnTo>
                  <a:pt x="3294742" y="1467760"/>
                </a:lnTo>
                <a:lnTo>
                  <a:pt x="0" y="1467760"/>
                </a:lnTo>
                <a:close/>
              </a:path>
            </a:pathLst>
          </a:custGeom>
        </p:spPr>
      </p:pic>
      <p:pic>
        <p:nvPicPr>
          <p:cNvPr id="40" name="图片 39"/>
          <p:cNvPicPr>
            <a:picLocks noChangeAspect="1"/>
          </p:cNvPicPr>
          <p:nvPr>
            <p:custDataLst>
              <p:tags r:id="rId3"/>
            </p:custDataLst>
          </p:nvPr>
        </p:nvPicPr>
        <p:blipFill rotWithShape="1">
          <a:blip r:embed="rId4">
            <a:extLst>
              <a:ext uri="{28A0092B-C50C-407E-A947-70E740481C1C}">
                <a14:useLocalDpi xmlns:a14="http://schemas.microsoft.com/office/drawing/2010/main" val="0"/>
              </a:ext>
            </a:extLst>
          </a:blip>
          <a:srcRect/>
          <a:stretch>
            <a:fillRect/>
          </a:stretch>
        </p:blipFill>
        <p:spPr>
          <a:xfrm>
            <a:off x="1049203" y="5390243"/>
            <a:ext cx="3294742" cy="1467757"/>
          </a:xfrm>
          <a:custGeom>
            <a:avLst/>
            <a:gdLst>
              <a:gd name="connsiteX0" fmla="*/ 0 w 3294742"/>
              <a:gd name="connsiteY0" fmla="*/ 0 h 1467757"/>
              <a:gd name="connsiteX1" fmla="*/ 3294742 w 3294742"/>
              <a:gd name="connsiteY1" fmla="*/ 0 h 1467757"/>
              <a:gd name="connsiteX2" fmla="*/ 3294742 w 3294742"/>
              <a:gd name="connsiteY2" fmla="*/ 1467757 h 1467757"/>
              <a:gd name="connsiteX3" fmla="*/ 0 w 3294742"/>
              <a:gd name="connsiteY3" fmla="*/ 1467757 h 1467757"/>
            </a:gdLst>
            <a:ahLst/>
            <a:cxnLst>
              <a:cxn ang="0">
                <a:pos x="connsiteX0" y="connsiteY0"/>
              </a:cxn>
              <a:cxn ang="0">
                <a:pos x="connsiteX1" y="connsiteY1"/>
              </a:cxn>
              <a:cxn ang="0">
                <a:pos x="connsiteX2" y="connsiteY2"/>
              </a:cxn>
              <a:cxn ang="0">
                <a:pos x="connsiteX3" y="connsiteY3"/>
              </a:cxn>
            </a:cxnLst>
            <a:rect l="l" t="t" r="r" b="b"/>
            <a:pathLst>
              <a:path w="3294742" h="1467757">
                <a:moveTo>
                  <a:pt x="0" y="0"/>
                </a:moveTo>
                <a:lnTo>
                  <a:pt x="3294742" y="0"/>
                </a:lnTo>
                <a:lnTo>
                  <a:pt x="3294742" y="1467757"/>
                </a:lnTo>
                <a:lnTo>
                  <a:pt x="0" y="1467757"/>
                </a:lnTo>
                <a:close/>
              </a:path>
            </a:pathLst>
          </a:custGeom>
        </p:spPr>
      </p:pic>
      <p:sp>
        <p:nvSpPr>
          <p:cNvPr id="44" name="任意多边形: 形状 43"/>
          <p:cNvSpPr/>
          <p:nvPr>
            <p:custDataLst>
              <p:tags r:id="rId5"/>
            </p:custDataLst>
          </p:nvPr>
        </p:nvSpPr>
        <p:spPr>
          <a:xfrm>
            <a:off x="1049203" y="1741714"/>
            <a:ext cx="3294742" cy="3396343"/>
          </a:xfrm>
          <a:custGeom>
            <a:avLst/>
            <a:gdLst>
              <a:gd name="connsiteX0" fmla="*/ 128815 w 3294742"/>
              <a:gd name="connsiteY0" fmla="*/ 150674 h 3396343"/>
              <a:gd name="connsiteX1" fmla="*/ 128815 w 3294742"/>
              <a:gd name="connsiteY1" fmla="*/ 3245668 h 3396343"/>
              <a:gd name="connsiteX2" fmla="*/ 3165927 w 3294742"/>
              <a:gd name="connsiteY2" fmla="*/ 3245668 h 3396343"/>
              <a:gd name="connsiteX3" fmla="*/ 3165927 w 3294742"/>
              <a:gd name="connsiteY3" fmla="*/ 150674 h 3396343"/>
              <a:gd name="connsiteX4" fmla="*/ 0 w 3294742"/>
              <a:gd name="connsiteY4" fmla="*/ 0 h 3396343"/>
              <a:gd name="connsiteX5" fmla="*/ 3294742 w 3294742"/>
              <a:gd name="connsiteY5" fmla="*/ 0 h 3396343"/>
              <a:gd name="connsiteX6" fmla="*/ 3294742 w 3294742"/>
              <a:gd name="connsiteY6" fmla="*/ 3396343 h 3396343"/>
              <a:gd name="connsiteX7" fmla="*/ 0 w 3294742"/>
              <a:gd name="connsiteY7" fmla="*/ 3396343 h 339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4742" h="3396343">
                <a:moveTo>
                  <a:pt x="128815" y="150674"/>
                </a:moveTo>
                <a:lnTo>
                  <a:pt x="128815" y="3245668"/>
                </a:lnTo>
                <a:lnTo>
                  <a:pt x="3165927" y="3245668"/>
                </a:lnTo>
                <a:lnTo>
                  <a:pt x="3165927" y="150674"/>
                </a:lnTo>
                <a:close/>
                <a:moveTo>
                  <a:pt x="0" y="0"/>
                </a:moveTo>
                <a:lnTo>
                  <a:pt x="3294742" y="0"/>
                </a:lnTo>
                <a:lnTo>
                  <a:pt x="3294742" y="3396343"/>
                </a:lnTo>
                <a:lnTo>
                  <a:pt x="0" y="3396343"/>
                </a:lnTo>
                <a:close/>
              </a:path>
            </a:pathLst>
          </a:custGeom>
          <a:solidFill>
            <a:srgbClr val="8DA2B9">
              <a:lumMod val="75000"/>
            </a:srgbClr>
          </a:solidFill>
          <a:ln>
            <a:noFill/>
          </a:ln>
        </p:spPr>
        <p:style>
          <a:lnRef idx="2">
            <a:srgbClr val="8DA2B9">
              <a:shade val="50000"/>
            </a:srgbClr>
          </a:lnRef>
          <a:fillRef idx="1">
            <a:srgbClr val="8DA2B9"/>
          </a:fillRef>
          <a:effectRef idx="0">
            <a:srgbClr val="8DA2B9"/>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6"/>
            </p:custDataLst>
          </p:nvPr>
        </p:nvSpPr>
        <p:spPr>
          <a:xfrm>
            <a:off x="1397546" y="2391227"/>
            <a:ext cx="2598056" cy="2097316"/>
          </a:xfrm>
          <a:prstGeom prst="rect">
            <a:avLst/>
          </a:prstGeom>
          <a:noFill/>
        </p:spPr>
        <p:txBody>
          <a:bodyPr wrap="square" rtlCol="0" anchor="ctr" anchorCtr="0">
            <a:noAutofit/>
          </a:bodyPr>
          <a:p>
            <a:pPr marL="0" indent="0" algn="ctr">
              <a:lnSpc>
                <a:spcPct val="120000"/>
              </a:lnSpc>
              <a:spcBef>
                <a:spcPts val="0"/>
              </a:spcBef>
              <a:spcAft>
                <a:spcPts val="0"/>
              </a:spcAft>
              <a:buSzPct val="100000"/>
            </a:pPr>
            <a:r>
              <a:rPr lang="zh-CN" altLang="en-US" sz="4000" b="1" spc="150">
                <a:solidFill>
                  <a:sysClr val="windowText" lastClr="000000">
                    <a:lumMod val="85000"/>
                    <a:lumOff val="15000"/>
                  </a:sysClr>
                </a:solidFill>
                <a:latin typeface="Arial" panose="020B0604020202020204" pitchFamily="34" charset="0"/>
                <a:ea typeface="微软雅黑" panose="020B0503020204020204" charset="-122"/>
              </a:rPr>
              <a:t>自我认知对于职业的意义</a:t>
            </a:r>
            <a:endParaRPr lang="zh-CN" altLang="en-US" sz="4000" b="1" spc="15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27" name="矩形 26"/>
          <p:cNvSpPr/>
          <p:nvPr>
            <p:custDataLst>
              <p:tags r:id="rId7"/>
            </p:custDataLst>
          </p:nvPr>
        </p:nvSpPr>
        <p:spPr>
          <a:xfrm>
            <a:off x="4977130" y="661035"/>
            <a:ext cx="6611620" cy="5558790"/>
          </a:xfrm>
          <a:prstGeom prst="rect">
            <a:avLst/>
          </a:prstGeom>
        </p:spPr>
        <p:txBody>
          <a:bodyPr anchor="ctr">
            <a:noAutofit/>
          </a:bodyPr>
          <a:p>
            <a:pPr marL="285750" lvl="0" indent="-285750" algn="just">
              <a:lnSpc>
                <a:spcPct val="130000"/>
              </a:lnSpc>
              <a:spcBef>
                <a:spcPts val="0"/>
              </a:spcBef>
              <a:spcAft>
                <a:spcPts val="0"/>
              </a:spcAft>
              <a:buSzPct val="100000"/>
              <a:buFont typeface="Wingdings" panose="05000000000000000000" pitchFamily="2" charset="2"/>
              <a:buChar char="n"/>
            </a:pPr>
            <a:r>
              <a:rPr lang="zh-CN" altLang="en-US" kern="0">
                <a:solidFill>
                  <a:sysClr val="windowText" lastClr="000000"/>
                </a:solidFill>
                <a:uFillTx/>
                <a:latin typeface="Arial" panose="020B0604020202020204" pitchFamily="34" charset="0"/>
                <a:ea typeface="微软雅黑" panose="020B0503020204020204" charset="-122"/>
                <a:cs typeface="Times New Roman" panose="02020603050405020304" pitchFamily="18" charset="0"/>
              </a:rPr>
              <a:t>良好的职业自我概念，也就是具有正确的自我认知，是指一个人能够全面恰当地认识自己，即了解自己的思想、价值观，了解自身的气质、性格、兴趣、能力倾向等个性心理特征，对自己有一个实事求是、恰如其分的评价。自我认知是职业规划最基础的首要工作，是健康择业心理的核心，是选择职业的依据。要通过科学认知的方法和手段，对自己进行全面、深入、客观的了解和分析，清楚自己的特长与优势、不足与劣势。只有这样，才能避免规划中的盲目性，扬长避短、有的放矢地求职与发展。</a:t>
            </a:r>
            <a:endParaRPr lang="zh-CN" altLang="en-US" kern="0">
              <a:solidFill>
                <a:sysClr val="windowText" lastClr="000000"/>
              </a:solidFill>
              <a:uFillTx/>
              <a:latin typeface="Arial" panose="020B0604020202020204" pitchFamily="34" charset="0"/>
              <a:ea typeface="微软雅黑" panose="020B0503020204020204" charset="-122"/>
              <a:cs typeface="Times New Roman" panose="02020603050405020304" pitchFamily="18" charset="0"/>
            </a:endParaRPr>
          </a:p>
          <a:p>
            <a:pPr marL="285750" lvl="0" indent="-285750" algn="just">
              <a:lnSpc>
                <a:spcPct val="130000"/>
              </a:lnSpc>
              <a:spcBef>
                <a:spcPts val="0"/>
              </a:spcBef>
              <a:spcAft>
                <a:spcPts val="0"/>
              </a:spcAft>
              <a:buSzPct val="100000"/>
              <a:buFont typeface="Wingdings" panose="05000000000000000000" pitchFamily="2" charset="2"/>
              <a:buChar char="n"/>
            </a:pPr>
            <a:r>
              <a:rPr lang="zh-CN" altLang="en-US" kern="0">
                <a:solidFill>
                  <a:sysClr val="windowText" lastClr="000000"/>
                </a:solidFill>
                <a:uFillTx/>
                <a:latin typeface="Arial" panose="020B0604020202020204" pitchFamily="34" charset="0"/>
                <a:ea typeface="微软雅黑" panose="020B0503020204020204" charset="-122"/>
                <a:cs typeface="Times New Roman" panose="02020603050405020304" pitchFamily="18" charset="0"/>
              </a:rPr>
              <a:t>大学生求职，就像是经历一场没有硝烟的战争，在上“战场”前“知己”是“百战不殆”的前提。例如，哈佛大学就要求入学申请者对自身进行剖析，分析自己的优缺点、个人的兴趣爱好，并要列出3 项成就进行说明。另外，大学生毕业找工作过程中面试时，一般面试官都会要求面试者首先做自我介绍，这其实也是一个自我认识的过程。</a:t>
            </a:r>
            <a:endParaRPr lang="zh-CN" altLang="en-US" kern="0">
              <a:solidFill>
                <a:sysClr val="windowText" lastClr="000000"/>
              </a:solidFill>
              <a:uFillTx/>
              <a:latin typeface="Arial" panose="020B0604020202020204" pitchFamily="34" charset="0"/>
              <a:ea typeface="微软雅黑" panose="020B0503020204020204" charset="-122"/>
              <a:cs typeface="Times New Roman" panose="02020603050405020304" pitchFamily="18" charset="0"/>
            </a:endParaRPr>
          </a:p>
        </p:txBody>
      </p:sp>
    </p:spTree>
    <p:custDataLst>
      <p:tags r:id="rId8"/>
    </p:custDataLst>
  </p:cSld>
  <p:clrMapOvr>
    <a:masterClrMapping/>
  </p:clrMapOvr>
  <p:transition spd="slow" advClick="0" advTm="1000">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857" name="Group 14857"/>
          <p:cNvGrpSpPr/>
          <p:nvPr>
            <p:custDataLst>
              <p:tags r:id="rId1"/>
            </p:custDataLst>
          </p:nvPr>
        </p:nvGrpSpPr>
        <p:grpSpPr>
          <a:xfrm>
            <a:off x="691960" y="1327497"/>
            <a:ext cx="4696095" cy="4912965"/>
            <a:chOff x="0" y="0"/>
            <a:chExt cx="5009165" cy="5240493"/>
          </a:xfrm>
        </p:grpSpPr>
        <p:sp>
          <p:nvSpPr>
            <p:cNvPr id="14855" name="Shape 14855"/>
            <p:cNvSpPr/>
            <p:nvPr>
              <p:custDataLst>
                <p:tags r:id="rId2"/>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3"/>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4"/>
            </p:custDataLst>
          </p:nvPr>
        </p:nvSpPr>
        <p:spPr>
          <a:xfrm flipH="1">
            <a:off x="698740" y="1341056"/>
            <a:ext cx="2262357" cy="3927591"/>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BCD3"/>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9" name="Shape 14859"/>
          <p:cNvSpPr/>
          <p:nvPr>
            <p:custDataLst>
              <p:tags r:id="rId5"/>
            </p:custDataLst>
          </p:nvPr>
        </p:nvSpPr>
        <p:spPr>
          <a:xfrm flipH="1">
            <a:off x="1407389" y="2087547"/>
            <a:ext cx="1913366" cy="3321722"/>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CDDC39"/>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p:nvPr>
            <p:custDataLst>
              <p:tags r:id="rId6"/>
            </p:custDataLst>
          </p:nvPr>
        </p:nvSpPr>
        <p:spPr>
          <a:xfrm flipH="1">
            <a:off x="2251120" y="2966470"/>
            <a:ext cx="1505975" cy="2614466"/>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8BC34A"/>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7"/>
            </p:custDataLst>
          </p:nvPr>
        </p:nvSpPr>
        <p:spPr>
          <a:xfrm flipH="1">
            <a:off x="3038731" y="3789009"/>
            <a:ext cx="1126771" cy="195614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9587"/>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2" name="文本框 11"/>
          <p:cNvSpPr txBox="1"/>
          <p:nvPr>
            <p:custDataLst>
              <p:tags r:id="rId8"/>
            </p:custDataLst>
          </p:nvPr>
        </p:nvSpPr>
        <p:spPr>
          <a:xfrm>
            <a:off x="1337787" y="2928777"/>
            <a:ext cx="59944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05</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3" name="文本框 12"/>
          <p:cNvSpPr txBox="1"/>
          <p:nvPr>
            <p:custDataLst>
              <p:tags r:id="rId9"/>
            </p:custDataLst>
          </p:nvPr>
        </p:nvSpPr>
        <p:spPr>
          <a:xfrm>
            <a:off x="1952583" y="3478785"/>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04</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10"/>
            </p:custDataLst>
          </p:nvPr>
        </p:nvSpPr>
        <p:spPr>
          <a:xfrm>
            <a:off x="3341960" y="4640742"/>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11"/>
            </p:custDataLst>
          </p:nvPr>
        </p:nvSpPr>
        <p:spPr>
          <a:xfrm>
            <a:off x="2636131" y="4041438"/>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6" name="Shape 14861"/>
          <p:cNvSpPr/>
          <p:nvPr>
            <p:custDataLst>
              <p:tags r:id="rId12"/>
            </p:custDataLst>
          </p:nvPr>
        </p:nvSpPr>
        <p:spPr>
          <a:xfrm flipH="1">
            <a:off x="3878271" y="4655208"/>
            <a:ext cx="740143" cy="1284934"/>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2196F3"/>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7" name="文本框 16"/>
          <p:cNvSpPr txBox="1"/>
          <p:nvPr>
            <p:custDataLst>
              <p:tags r:id="rId13"/>
            </p:custDataLst>
          </p:nvPr>
        </p:nvSpPr>
        <p:spPr>
          <a:xfrm>
            <a:off x="4002831" y="5160853"/>
            <a:ext cx="684624"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grpSp>
        <p:nvGrpSpPr>
          <p:cNvPr id="52" name="组合 51"/>
          <p:cNvGrpSpPr/>
          <p:nvPr>
            <p:custDataLst>
              <p:tags r:id="rId14"/>
            </p:custDataLst>
          </p:nvPr>
        </p:nvGrpSpPr>
        <p:grpSpPr>
          <a:xfrm>
            <a:off x="4596635" y="2027860"/>
            <a:ext cx="5877293" cy="715413"/>
            <a:chOff x="5395291" y="1708798"/>
            <a:chExt cx="5877293" cy="1058354"/>
          </a:xfrm>
        </p:grpSpPr>
        <p:sp>
          <p:nvSpPr>
            <p:cNvPr id="55" name="矩形 54"/>
            <p:cNvSpPr/>
            <p:nvPr>
              <p:custDataLst>
                <p:tags r:id="rId15"/>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56" name="直线连接符 55"/>
            <p:cNvCxnSpPr/>
            <p:nvPr>
              <p:custDataLst>
                <p:tags r:id="rId16"/>
              </p:custDataLst>
            </p:nvPr>
          </p:nvCxnSpPr>
          <p:spPr>
            <a:xfrm>
              <a:off x="5395292" y="1708798"/>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grpSp>
      <p:sp>
        <p:nvSpPr>
          <p:cNvPr id="54" name="文本框 53"/>
          <p:cNvSpPr txBox="1"/>
          <p:nvPr>
            <p:custDataLst>
              <p:tags r:id="rId17"/>
            </p:custDataLst>
          </p:nvPr>
        </p:nvSpPr>
        <p:spPr>
          <a:xfrm>
            <a:off x="4660436" y="2072981"/>
            <a:ext cx="5784627" cy="625171"/>
          </a:xfrm>
          <a:prstGeom prst="rect">
            <a:avLst/>
          </a:prstGeom>
          <a:noFill/>
        </p:spPr>
        <p:txBody>
          <a:bodyPr wrap="square" rtlCol="0" anchor="ctr" anchorCtr="0">
            <a:normAutofit/>
          </a:bodyPr>
          <a:p>
            <a:r>
              <a:rPr lang="zh-CN" altLang="en-US" sz="2000" b="1" spc="150">
                <a:latin typeface="Microsoft YaHei Bold" panose="020B0503020204020204" charset="-122"/>
                <a:ea typeface="Microsoft YaHei Bold" panose="020B0503020204020204" charset="-122"/>
                <a:cs typeface="Microsoft YaHei Bold" panose="020B0503020204020204" charset="-122"/>
              </a:rPr>
              <a:t>（1）喜欢干什么——职业兴趣。</a:t>
            </a:r>
            <a:endParaRPr lang="zh-CN" altLang="en-US" sz="2000" b="1" spc="150">
              <a:latin typeface="Microsoft YaHei Bold" panose="020B0503020204020204" charset="-122"/>
              <a:ea typeface="Microsoft YaHei Bold" panose="020B0503020204020204" charset="-122"/>
              <a:cs typeface="Microsoft YaHei Bold" panose="020B0503020204020204" charset="-122"/>
            </a:endParaRPr>
          </a:p>
        </p:txBody>
      </p:sp>
      <p:grpSp>
        <p:nvGrpSpPr>
          <p:cNvPr id="58" name="组合 57"/>
          <p:cNvGrpSpPr/>
          <p:nvPr>
            <p:custDataLst>
              <p:tags r:id="rId18"/>
            </p:custDataLst>
          </p:nvPr>
        </p:nvGrpSpPr>
        <p:grpSpPr>
          <a:xfrm>
            <a:off x="4907826" y="2876127"/>
            <a:ext cx="5877293" cy="715413"/>
            <a:chOff x="5395291" y="1708798"/>
            <a:chExt cx="5877293" cy="1058354"/>
          </a:xfrm>
        </p:grpSpPr>
        <p:sp>
          <p:nvSpPr>
            <p:cNvPr id="60" name="矩形 59"/>
            <p:cNvSpPr/>
            <p:nvPr>
              <p:custDataLst>
                <p:tags r:id="rId19"/>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61" name="直线连接符 60"/>
            <p:cNvCxnSpPr/>
            <p:nvPr>
              <p:custDataLst>
                <p:tags r:id="rId20"/>
              </p:custDataLst>
            </p:nvPr>
          </p:nvCxnSpPr>
          <p:spPr>
            <a:xfrm>
              <a:off x="5395292" y="1708798"/>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grpSp>
      <p:sp>
        <p:nvSpPr>
          <p:cNvPr id="59" name="文本框 58"/>
          <p:cNvSpPr txBox="1"/>
          <p:nvPr>
            <p:custDataLst>
              <p:tags r:id="rId21"/>
            </p:custDataLst>
          </p:nvPr>
        </p:nvSpPr>
        <p:spPr>
          <a:xfrm>
            <a:off x="4971627" y="2921248"/>
            <a:ext cx="5784627" cy="625171"/>
          </a:xfrm>
          <a:prstGeom prst="rect">
            <a:avLst/>
          </a:prstGeom>
          <a:noFill/>
        </p:spPr>
        <p:txBody>
          <a:bodyPr wrap="square" rtlCol="0" anchor="ctr" anchorCtr="0">
            <a:normAutofit/>
          </a:bodyPr>
          <a:p>
            <a:r>
              <a:rPr lang="zh-CN" altLang="en-US" sz="2000" b="1" spc="150">
                <a:latin typeface="Microsoft YaHei Bold" panose="020B0503020204020204" charset="-122"/>
                <a:ea typeface="Microsoft YaHei Bold" panose="020B0503020204020204" charset="-122"/>
                <a:cs typeface="Microsoft YaHei Bold" panose="020B0503020204020204" charset="-122"/>
              </a:rPr>
              <a:t>（2）适合干什么——个人特质。</a:t>
            </a:r>
            <a:endParaRPr lang="zh-CN" altLang="en-US" sz="2000" b="1" spc="150">
              <a:latin typeface="Microsoft YaHei Bold" panose="020B0503020204020204" charset="-122"/>
              <a:ea typeface="Microsoft YaHei Bold" panose="020B0503020204020204" charset="-122"/>
              <a:cs typeface="Microsoft YaHei Bold" panose="020B0503020204020204" charset="-122"/>
            </a:endParaRPr>
          </a:p>
        </p:txBody>
      </p:sp>
      <p:grpSp>
        <p:nvGrpSpPr>
          <p:cNvPr id="63" name="组合 62"/>
          <p:cNvGrpSpPr/>
          <p:nvPr>
            <p:custDataLst>
              <p:tags r:id="rId22"/>
            </p:custDataLst>
          </p:nvPr>
        </p:nvGrpSpPr>
        <p:grpSpPr>
          <a:xfrm>
            <a:off x="5219017" y="3724394"/>
            <a:ext cx="5877293" cy="715413"/>
            <a:chOff x="5395291" y="1708798"/>
            <a:chExt cx="5877293" cy="1058354"/>
          </a:xfrm>
        </p:grpSpPr>
        <p:sp>
          <p:nvSpPr>
            <p:cNvPr id="65" name="矩形 64"/>
            <p:cNvSpPr/>
            <p:nvPr>
              <p:custDataLst>
                <p:tags r:id="rId23"/>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66" name="直线连接符 65"/>
            <p:cNvCxnSpPr/>
            <p:nvPr>
              <p:custDataLst>
                <p:tags r:id="rId24"/>
              </p:custDataLst>
            </p:nvPr>
          </p:nvCxnSpPr>
          <p:spPr>
            <a:xfrm>
              <a:off x="5395292" y="1708798"/>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grpSp>
      <p:sp>
        <p:nvSpPr>
          <p:cNvPr id="64" name="文本框 63"/>
          <p:cNvSpPr txBox="1"/>
          <p:nvPr>
            <p:custDataLst>
              <p:tags r:id="rId25"/>
            </p:custDataLst>
          </p:nvPr>
        </p:nvSpPr>
        <p:spPr>
          <a:xfrm>
            <a:off x="5282818" y="3769515"/>
            <a:ext cx="5784627" cy="625171"/>
          </a:xfrm>
          <a:prstGeom prst="rect">
            <a:avLst/>
          </a:prstGeom>
          <a:noFill/>
        </p:spPr>
        <p:txBody>
          <a:bodyPr wrap="square" rtlCol="0" anchor="ctr" anchorCtr="0">
            <a:normAutofit/>
          </a:bodyPr>
          <a:p>
            <a:r>
              <a:rPr lang="zh-CN" altLang="en-US" sz="2000" b="1" spc="150">
                <a:latin typeface="Microsoft YaHei Bold" panose="020B0503020204020204" charset="-122"/>
                <a:ea typeface="Microsoft YaHei Bold" panose="020B0503020204020204" charset="-122"/>
                <a:cs typeface="Microsoft YaHei Bold" panose="020B0503020204020204" charset="-122"/>
              </a:rPr>
              <a:t>（3）能够干什么——职业技能。</a:t>
            </a:r>
            <a:endParaRPr lang="zh-CN" altLang="en-US" sz="2000" b="1" spc="150">
              <a:latin typeface="Microsoft YaHei Bold" panose="020B0503020204020204" charset="-122"/>
              <a:ea typeface="Microsoft YaHei Bold" panose="020B0503020204020204" charset="-122"/>
              <a:cs typeface="Microsoft YaHei Bold" panose="020B0503020204020204" charset="-122"/>
            </a:endParaRPr>
          </a:p>
        </p:txBody>
      </p:sp>
      <p:grpSp>
        <p:nvGrpSpPr>
          <p:cNvPr id="68" name="组合 67"/>
          <p:cNvGrpSpPr/>
          <p:nvPr>
            <p:custDataLst>
              <p:tags r:id="rId26"/>
            </p:custDataLst>
          </p:nvPr>
        </p:nvGrpSpPr>
        <p:grpSpPr>
          <a:xfrm>
            <a:off x="5530208" y="4572661"/>
            <a:ext cx="5877293" cy="715413"/>
            <a:chOff x="5395291" y="1708798"/>
            <a:chExt cx="5877293" cy="1058354"/>
          </a:xfrm>
        </p:grpSpPr>
        <p:sp>
          <p:nvSpPr>
            <p:cNvPr id="70" name="矩形 69"/>
            <p:cNvSpPr/>
            <p:nvPr>
              <p:custDataLst>
                <p:tags r:id="rId27"/>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71" name="直线连接符 70"/>
            <p:cNvCxnSpPr/>
            <p:nvPr>
              <p:custDataLst>
                <p:tags r:id="rId28"/>
              </p:custDataLst>
            </p:nvPr>
          </p:nvCxnSpPr>
          <p:spPr>
            <a:xfrm>
              <a:off x="5395292" y="1708798"/>
              <a:ext cx="0" cy="1058354"/>
            </a:xfrm>
            <a:prstGeom prst="line">
              <a:avLst/>
            </a:prstGeom>
            <a:ln w="25400">
              <a:solidFill>
                <a:srgbClr val="CDDC39"/>
              </a:solidFill>
            </a:ln>
          </p:spPr>
          <p:style>
            <a:lnRef idx="1">
              <a:srgbClr val="2196F3"/>
            </a:lnRef>
            <a:fillRef idx="0">
              <a:srgbClr val="2196F3"/>
            </a:fillRef>
            <a:effectRef idx="0">
              <a:srgbClr val="2196F3"/>
            </a:effectRef>
            <a:fontRef idx="minor">
              <a:srgbClr val="222222"/>
            </a:fontRef>
          </p:style>
        </p:cxnSp>
      </p:grpSp>
      <p:sp>
        <p:nvSpPr>
          <p:cNvPr id="69" name="文本框 68"/>
          <p:cNvSpPr txBox="1"/>
          <p:nvPr>
            <p:custDataLst>
              <p:tags r:id="rId29"/>
            </p:custDataLst>
          </p:nvPr>
        </p:nvSpPr>
        <p:spPr>
          <a:xfrm>
            <a:off x="5594009" y="4617782"/>
            <a:ext cx="5784627" cy="625171"/>
          </a:xfrm>
          <a:prstGeom prst="rect">
            <a:avLst/>
          </a:prstGeom>
          <a:noFill/>
        </p:spPr>
        <p:txBody>
          <a:bodyPr wrap="square" rtlCol="0" anchor="ctr" anchorCtr="0">
            <a:normAutofit/>
          </a:bodyPr>
          <a:p>
            <a:r>
              <a:rPr lang="zh-CN" altLang="en-US" sz="2000" b="1" spc="150">
                <a:latin typeface="Microsoft YaHei Bold" panose="020B0503020204020204" charset="-122"/>
                <a:ea typeface="Microsoft YaHei Bold" panose="020B0503020204020204" charset="-122"/>
                <a:cs typeface="Microsoft YaHei Bold" panose="020B0503020204020204" charset="-122"/>
              </a:rPr>
              <a:t>（4）最看重什么——职业价值观。</a:t>
            </a:r>
            <a:endParaRPr lang="zh-CN" altLang="en-US" sz="2000" b="1" spc="150">
              <a:latin typeface="Microsoft YaHei Bold" panose="020B0503020204020204" charset="-122"/>
              <a:ea typeface="Microsoft YaHei Bold" panose="020B0503020204020204" charset="-122"/>
              <a:cs typeface="Microsoft YaHei Bold" panose="020B0503020204020204" charset="-122"/>
            </a:endParaRPr>
          </a:p>
        </p:txBody>
      </p:sp>
      <p:grpSp>
        <p:nvGrpSpPr>
          <p:cNvPr id="73" name="组合 72"/>
          <p:cNvGrpSpPr/>
          <p:nvPr>
            <p:custDataLst>
              <p:tags r:id="rId30"/>
            </p:custDataLst>
          </p:nvPr>
        </p:nvGrpSpPr>
        <p:grpSpPr>
          <a:xfrm>
            <a:off x="5841401" y="5420928"/>
            <a:ext cx="5877293" cy="715413"/>
            <a:chOff x="5395291" y="1708798"/>
            <a:chExt cx="5877293" cy="1058354"/>
          </a:xfrm>
        </p:grpSpPr>
        <p:sp>
          <p:nvSpPr>
            <p:cNvPr id="75" name="矩形 74"/>
            <p:cNvSpPr/>
            <p:nvPr>
              <p:custDataLst>
                <p:tags r:id="rId31"/>
              </p:custDataLst>
            </p:nvPr>
          </p:nvSpPr>
          <p:spPr>
            <a:xfrm>
              <a:off x="5395291" y="1708798"/>
              <a:ext cx="5877293"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lnSpc>
                  <a:spcPct val="130000"/>
                </a:lnSpc>
              </a:pPr>
              <a:endParaRPr kumimoji="1" lang="zh-CN" altLang="en-US" dirty="0">
                <a:solidFill>
                  <a:srgbClr val="FFFFFF"/>
                </a:solidFill>
                <a:latin typeface="微软雅黑" panose="020B0503020204020204" charset="-122"/>
                <a:ea typeface="微软雅黑" panose="020B0503020204020204" charset="-122"/>
              </a:endParaRPr>
            </a:p>
          </p:txBody>
        </p:sp>
        <p:cxnSp>
          <p:nvCxnSpPr>
            <p:cNvPr id="76" name="直线连接符 75"/>
            <p:cNvCxnSpPr/>
            <p:nvPr>
              <p:custDataLst>
                <p:tags r:id="rId32"/>
              </p:custDataLst>
            </p:nvPr>
          </p:nvCxnSpPr>
          <p:spPr>
            <a:xfrm>
              <a:off x="5395292" y="1708798"/>
              <a:ext cx="0" cy="1058354"/>
            </a:xfrm>
            <a:prstGeom prst="line">
              <a:avLst/>
            </a:prstGeom>
            <a:ln w="25400">
              <a:solidFill>
                <a:srgbClr val="00BCD3"/>
              </a:solidFill>
            </a:ln>
          </p:spPr>
          <p:style>
            <a:lnRef idx="1">
              <a:srgbClr val="2196F3"/>
            </a:lnRef>
            <a:fillRef idx="0">
              <a:srgbClr val="2196F3"/>
            </a:fillRef>
            <a:effectRef idx="0">
              <a:srgbClr val="2196F3"/>
            </a:effectRef>
            <a:fontRef idx="minor">
              <a:srgbClr val="222222"/>
            </a:fontRef>
          </p:style>
        </p:cxnSp>
      </p:grpSp>
      <p:sp>
        <p:nvSpPr>
          <p:cNvPr id="74" name="文本框 73"/>
          <p:cNvSpPr txBox="1"/>
          <p:nvPr>
            <p:custDataLst>
              <p:tags r:id="rId33"/>
            </p:custDataLst>
          </p:nvPr>
        </p:nvSpPr>
        <p:spPr>
          <a:xfrm>
            <a:off x="5905202" y="5466049"/>
            <a:ext cx="5784627" cy="625171"/>
          </a:xfrm>
          <a:prstGeom prst="rect">
            <a:avLst/>
          </a:prstGeom>
          <a:noFill/>
        </p:spPr>
        <p:txBody>
          <a:bodyPr wrap="square" rtlCol="0" anchor="ctr" anchorCtr="0">
            <a:normAutofit/>
          </a:bodyPr>
          <a:p>
            <a:r>
              <a:rPr lang="zh-CN" altLang="en-US" sz="2000" b="1" spc="150">
                <a:latin typeface="Microsoft YaHei Bold" panose="020B0503020204020204" charset="-122"/>
                <a:ea typeface="Microsoft YaHei Bold" panose="020B0503020204020204" charset="-122"/>
                <a:cs typeface="Microsoft YaHei Bold" panose="020B0503020204020204" charset="-122"/>
              </a:rPr>
              <a:t>（5）人、岗是否匹配——胜任力特征。</a:t>
            </a:r>
            <a:endParaRPr lang="zh-CN" altLang="en-US" sz="2000" b="1" spc="150">
              <a:latin typeface="Microsoft YaHei Bold" panose="020B0503020204020204" charset="-122"/>
              <a:ea typeface="Microsoft YaHei Bold" panose="020B0503020204020204" charset="-122"/>
              <a:cs typeface="Microsoft YaHei Bold" panose="020B0503020204020204" charset="-122"/>
            </a:endParaRPr>
          </a:p>
        </p:txBody>
      </p:sp>
      <p:sp>
        <p:nvSpPr>
          <p:cNvPr id="42" name="TextBox 5"/>
          <p:cNvSpPr txBox="1"/>
          <p:nvPr>
            <p:custDataLst>
              <p:tags r:id="rId34"/>
            </p:custDataLst>
          </p:nvPr>
        </p:nvSpPr>
        <p:spPr>
          <a:xfrm>
            <a:off x="457200" y="608330"/>
            <a:ext cx="11062335" cy="523240"/>
          </a:xfrm>
          <a:prstGeom prst="rect">
            <a:avLst/>
          </a:prstGeom>
          <a:noFill/>
        </p:spPr>
        <p:txBody>
          <a:bodyPr wrap="square" rtlCol="0">
            <a:normAutofit fontScale="90000"/>
          </a:bodyPr>
          <a:p>
            <a:pPr algn="r" defTabSz="457200"/>
            <a:r>
              <a:rPr lang="zh-CN" altLang="en-US" sz="2800" b="1" spc="300" dirty="0">
                <a:solidFill>
                  <a:srgbClr val="222222"/>
                </a:solidFill>
                <a:latin typeface="微软雅黑" panose="020B0503020204020204" charset="-122"/>
                <a:ea typeface="微软雅黑" panose="020B0503020204020204" charset="-122"/>
              </a:rPr>
              <a:t>自我认知对于职业的意义</a:t>
            </a:r>
            <a:endParaRPr lang="zh-CN" altLang="en-US" sz="2800" b="1" spc="300" dirty="0">
              <a:solidFill>
                <a:srgbClr val="222222"/>
              </a:solidFill>
              <a:latin typeface="微软雅黑" panose="020B0503020204020204" charset="-122"/>
              <a:ea typeface="微软雅黑" panose="020B0503020204020204" charset="-122"/>
            </a:endParaRPr>
          </a:p>
        </p:txBody>
      </p:sp>
      <p:sp>
        <p:nvSpPr>
          <p:cNvPr id="43" name="文本框 42"/>
          <p:cNvSpPr txBox="1"/>
          <p:nvPr>
            <p:custDataLst>
              <p:tags r:id="rId35"/>
            </p:custDataLst>
          </p:nvPr>
        </p:nvSpPr>
        <p:spPr>
          <a:xfrm>
            <a:off x="457200" y="1135690"/>
            <a:ext cx="11277600" cy="307777"/>
          </a:xfrm>
          <a:prstGeom prst="rect">
            <a:avLst/>
          </a:prstGeom>
          <a:noFill/>
        </p:spPr>
        <p:txBody>
          <a:bodyPr wrap="square" rtlCol="0">
            <a:noAutofit/>
          </a:bodyPr>
          <a:p>
            <a:pPr algn="r" defTabSz="457200"/>
            <a:r>
              <a:rPr kumimoji="1" lang="zh-CN" altLang="en-US" spc="300" dirty="0">
                <a:solidFill>
                  <a:srgbClr val="222222"/>
                </a:solidFill>
                <a:latin typeface="微软雅黑" panose="020B0503020204020204" charset="-122"/>
                <a:ea typeface="微软雅黑" panose="020B0503020204020204" charset="-122"/>
              </a:rPr>
              <a:t>在客观认识自我方面，一般需要弄清楚以下五个方面。</a:t>
            </a:r>
            <a:endParaRPr kumimoji="1" lang="zh-CN" altLang="en-US" spc="300" dirty="0">
              <a:solidFill>
                <a:srgbClr val="222222"/>
              </a:solidFill>
              <a:latin typeface="微软雅黑" panose="020B0503020204020204" charset="-122"/>
              <a:ea typeface="微软雅黑" panose="020B0503020204020204" charset="-122"/>
            </a:endParaRPr>
          </a:p>
        </p:txBody>
      </p:sp>
    </p:spTree>
    <p:custDataLst>
      <p:tags r:id="rId3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Rectangle 20"/>
          <p:cNvSpPr/>
          <p:nvPr>
            <p:custDataLst>
              <p:tags r:id="rId1"/>
            </p:custDataLst>
          </p:nvPr>
        </p:nvSpPr>
        <p:spPr>
          <a:xfrm>
            <a:off x="3034126" y="5292181"/>
            <a:ext cx="2143276" cy="46037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2B2E36">
                    <a:lumMod val="75000"/>
                    <a:lumOff val="25000"/>
                  </a:srgbClr>
                </a:solidFill>
                <a:effectLst/>
                <a:uLnTx/>
                <a:uFillTx/>
                <a:latin typeface="Microsoft YaHei Bold" panose="020B0503020204020204" charset="-122"/>
                <a:ea typeface="Microsoft YaHei Bold" panose="020B0503020204020204" charset="-122"/>
                <a:sym typeface="Arial" panose="020B0604020202020204" pitchFamily="34" charset="0"/>
              </a:rPr>
              <a:t>多角度评估法</a:t>
            </a:r>
            <a:endParaRPr kumimoji="0" lang="zh-CN" altLang="en-US" sz="2000" b="1" i="0" u="none" strike="noStrike" kern="1200" cap="none" spc="0" normalizeH="0" baseline="0" noProof="0" dirty="0">
              <a:ln>
                <a:noFill/>
              </a:ln>
              <a:solidFill>
                <a:srgbClr val="2B2E36">
                  <a:lumMod val="75000"/>
                  <a:lumOff val="25000"/>
                </a:srgbClr>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2" name="Rectangle 21"/>
          <p:cNvSpPr/>
          <p:nvPr>
            <p:custDataLst>
              <p:tags r:id="rId2"/>
            </p:custDataLst>
          </p:nvPr>
        </p:nvSpPr>
        <p:spPr>
          <a:xfrm>
            <a:off x="5134625" y="4456852"/>
            <a:ext cx="2143276" cy="46037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2B2E36">
                    <a:lumMod val="75000"/>
                    <a:lumOff val="25000"/>
                  </a:srgbClr>
                </a:solidFill>
                <a:effectLst/>
                <a:uLnTx/>
                <a:uFillTx/>
                <a:latin typeface="Microsoft YaHei Bold" panose="020B0503020204020204" charset="-122"/>
                <a:ea typeface="Microsoft YaHei Bold" panose="020B0503020204020204" charset="-122"/>
                <a:sym typeface="Arial" panose="020B0604020202020204" pitchFamily="34" charset="0"/>
              </a:rPr>
              <a:t>自我分析法</a:t>
            </a:r>
            <a:endParaRPr kumimoji="0" lang="zh-CN" altLang="en-US" sz="2000" b="1" i="0" u="none" strike="noStrike" kern="1200" cap="none" spc="0" normalizeH="0" baseline="0" noProof="0" dirty="0">
              <a:ln>
                <a:noFill/>
              </a:ln>
              <a:solidFill>
                <a:srgbClr val="2B2E36">
                  <a:lumMod val="75000"/>
                  <a:lumOff val="25000"/>
                </a:srgbClr>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3" name="Rectangle 22"/>
          <p:cNvSpPr/>
          <p:nvPr>
            <p:custDataLst>
              <p:tags r:id="rId3"/>
            </p:custDataLst>
          </p:nvPr>
        </p:nvSpPr>
        <p:spPr>
          <a:xfrm>
            <a:off x="7088947" y="3735216"/>
            <a:ext cx="2143276" cy="46037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2B2E36">
                    <a:lumMod val="75000"/>
                    <a:lumOff val="25000"/>
                  </a:srgbClr>
                </a:solidFill>
                <a:effectLst/>
                <a:uLnTx/>
                <a:uFillTx/>
                <a:latin typeface="Microsoft YaHei Bold" panose="020B0503020204020204" charset="-122"/>
                <a:ea typeface="Microsoft YaHei Bold" panose="020B0503020204020204" charset="-122"/>
                <a:sym typeface="Arial" panose="020B0604020202020204" pitchFamily="34" charset="0"/>
              </a:rPr>
              <a:t>橱窗分析法</a:t>
            </a:r>
            <a:endParaRPr kumimoji="0" lang="zh-CN" altLang="en-US" sz="2000" b="1" i="0" u="none" strike="noStrike" kern="1200" cap="none" spc="0" normalizeH="0" baseline="0" noProof="0" dirty="0">
              <a:ln>
                <a:noFill/>
              </a:ln>
              <a:solidFill>
                <a:srgbClr val="2B2E36">
                  <a:lumMod val="75000"/>
                  <a:lumOff val="25000"/>
                </a:srgbClr>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4" name="Rectangle 23"/>
          <p:cNvSpPr/>
          <p:nvPr>
            <p:custDataLst>
              <p:tags r:id="rId4"/>
            </p:custDataLst>
          </p:nvPr>
        </p:nvSpPr>
        <p:spPr>
          <a:xfrm>
            <a:off x="9021624" y="3049933"/>
            <a:ext cx="2143276" cy="46037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2B2E36">
                    <a:lumMod val="75000"/>
                    <a:lumOff val="25000"/>
                  </a:srgbClr>
                </a:solidFill>
                <a:effectLst/>
                <a:uLnTx/>
                <a:uFillTx/>
                <a:latin typeface="Microsoft YaHei Bold" panose="020B0503020204020204" charset="-122"/>
                <a:ea typeface="Microsoft YaHei Bold" panose="020B0503020204020204" charset="-122"/>
                <a:sym typeface="Arial" panose="020B0604020202020204" pitchFamily="34" charset="0"/>
              </a:rPr>
              <a:t>职业测评法</a:t>
            </a:r>
            <a:endParaRPr kumimoji="0" lang="zh-CN" altLang="en-US" sz="2000" b="1" i="0" u="none" strike="noStrike" kern="1200" cap="none" spc="0" normalizeH="0" baseline="0" noProof="0" dirty="0">
              <a:ln>
                <a:noFill/>
              </a:ln>
              <a:solidFill>
                <a:srgbClr val="2B2E36">
                  <a:lumMod val="75000"/>
                  <a:lumOff val="25000"/>
                </a:srgbClr>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grpSp>
        <p:nvGrpSpPr>
          <p:cNvPr id="2" name="Group 1"/>
          <p:cNvGrpSpPr/>
          <p:nvPr>
            <p:custDataLst>
              <p:tags r:id="rId5"/>
            </p:custDataLst>
          </p:nvPr>
        </p:nvGrpSpPr>
        <p:grpSpPr>
          <a:xfrm>
            <a:off x="1108364" y="4999801"/>
            <a:ext cx="1925762" cy="817376"/>
            <a:chOff x="1030288" y="3184525"/>
            <a:chExt cx="1922463" cy="815975"/>
          </a:xfrm>
        </p:grpSpPr>
        <p:sp>
          <p:nvSpPr>
            <p:cNvPr id="3" name="Freeform 5"/>
            <p:cNvSpPr/>
            <p:nvPr>
              <p:custDataLst>
                <p:tags r:id="rId6"/>
              </p:custDataLst>
            </p:nvPr>
          </p:nvSpPr>
          <p:spPr bwMode="auto">
            <a:xfrm>
              <a:off x="1030288" y="3184525"/>
              <a:ext cx="1922463" cy="650875"/>
            </a:xfrm>
            <a:custGeom>
              <a:avLst/>
              <a:gdLst>
                <a:gd name="T0" fmla="*/ 1211 w 1211"/>
                <a:gd name="T1" fmla="*/ 0 h 410"/>
                <a:gd name="T2" fmla="*/ 1035 w 1211"/>
                <a:gd name="T3" fmla="*/ 410 h 410"/>
                <a:gd name="T4" fmla="*/ 0 w 1211"/>
                <a:gd name="T5" fmla="*/ 410 h 410"/>
                <a:gd name="T6" fmla="*/ 329 w 1211"/>
                <a:gd name="T7" fmla="*/ 0 h 410"/>
                <a:gd name="T8" fmla="*/ 1211 w 1211"/>
                <a:gd name="T9" fmla="*/ 0 h 410"/>
              </a:gdLst>
              <a:ahLst/>
              <a:cxnLst>
                <a:cxn ang="0">
                  <a:pos x="T0" y="T1"/>
                </a:cxn>
                <a:cxn ang="0">
                  <a:pos x="T2" y="T3"/>
                </a:cxn>
                <a:cxn ang="0">
                  <a:pos x="T4" y="T5"/>
                </a:cxn>
                <a:cxn ang="0">
                  <a:pos x="T6" y="T7"/>
                </a:cxn>
                <a:cxn ang="0">
                  <a:pos x="T8" y="T9"/>
                </a:cxn>
              </a:cxnLst>
              <a:rect l="0" t="0" r="r" b="b"/>
              <a:pathLst>
                <a:path w="1211" h="410">
                  <a:moveTo>
                    <a:pt x="1211" y="0"/>
                  </a:moveTo>
                  <a:lnTo>
                    <a:pt x="1035" y="410"/>
                  </a:lnTo>
                  <a:lnTo>
                    <a:pt x="0" y="410"/>
                  </a:lnTo>
                  <a:lnTo>
                    <a:pt x="329" y="0"/>
                  </a:lnTo>
                  <a:lnTo>
                    <a:pt x="1211" y="0"/>
                  </a:ln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Rectangle 6"/>
            <p:cNvSpPr>
              <a:spLocks noChangeArrowheads="1"/>
            </p:cNvSpPr>
            <p:nvPr>
              <p:custDataLst>
                <p:tags r:id="rId7"/>
              </p:custDataLst>
            </p:nvPr>
          </p:nvSpPr>
          <p:spPr bwMode="auto">
            <a:xfrm>
              <a:off x="1039797" y="3825891"/>
              <a:ext cx="1643063" cy="165100"/>
            </a:xfrm>
            <a:prstGeom prst="rect">
              <a:avLst/>
            </a:prstGeom>
            <a:solidFill>
              <a:srgbClr val="1F74AD">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Freeform 7"/>
            <p:cNvSpPr/>
            <p:nvPr>
              <p:custDataLst>
                <p:tags r:id="rId8"/>
              </p:custDataLst>
            </p:nvPr>
          </p:nvSpPr>
          <p:spPr bwMode="auto">
            <a:xfrm>
              <a:off x="2673351" y="3184525"/>
              <a:ext cx="279400" cy="815975"/>
            </a:xfrm>
            <a:custGeom>
              <a:avLst/>
              <a:gdLst>
                <a:gd name="T0" fmla="*/ 0 w 176"/>
                <a:gd name="T1" fmla="*/ 410 h 514"/>
                <a:gd name="T2" fmla="*/ 0 w 176"/>
                <a:gd name="T3" fmla="*/ 514 h 514"/>
                <a:gd name="T4" fmla="*/ 176 w 176"/>
                <a:gd name="T5" fmla="*/ 99 h 514"/>
                <a:gd name="T6" fmla="*/ 176 w 176"/>
                <a:gd name="T7" fmla="*/ 0 h 514"/>
                <a:gd name="T8" fmla="*/ 0 w 176"/>
                <a:gd name="T9" fmla="*/ 410 h 514"/>
              </a:gdLst>
              <a:ahLst/>
              <a:cxnLst>
                <a:cxn ang="0">
                  <a:pos x="T0" y="T1"/>
                </a:cxn>
                <a:cxn ang="0">
                  <a:pos x="T2" y="T3"/>
                </a:cxn>
                <a:cxn ang="0">
                  <a:pos x="T4" y="T5"/>
                </a:cxn>
                <a:cxn ang="0">
                  <a:pos x="T6" y="T7"/>
                </a:cxn>
                <a:cxn ang="0">
                  <a:pos x="T8" y="T9"/>
                </a:cxn>
              </a:cxnLst>
              <a:rect l="0" t="0" r="r" b="b"/>
              <a:pathLst>
                <a:path w="176" h="514">
                  <a:moveTo>
                    <a:pt x="0" y="410"/>
                  </a:moveTo>
                  <a:lnTo>
                    <a:pt x="0" y="514"/>
                  </a:lnTo>
                  <a:lnTo>
                    <a:pt x="176" y="99"/>
                  </a:lnTo>
                  <a:lnTo>
                    <a:pt x="176" y="0"/>
                  </a:lnTo>
                  <a:lnTo>
                    <a:pt x="0" y="410"/>
                  </a:lnTo>
                  <a:close/>
                </a:path>
              </a:pathLst>
            </a:custGeom>
            <a:solidFill>
              <a:srgbClr val="1F74AD">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4" name="Freeform 52"/>
          <p:cNvSpPr>
            <a:spLocks noEditPoints="1"/>
          </p:cNvSpPr>
          <p:nvPr>
            <p:custDataLst>
              <p:tags r:id="rId9"/>
            </p:custDataLst>
          </p:nvPr>
        </p:nvSpPr>
        <p:spPr bwMode="auto">
          <a:xfrm>
            <a:off x="1983543" y="5165496"/>
            <a:ext cx="290439" cy="290439"/>
          </a:xfrm>
          <a:custGeom>
            <a:avLst/>
            <a:gdLst/>
            <a:ahLst/>
            <a:cxnLst>
              <a:cxn ang="0">
                <a:pos x="224" y="12"/>
              </a:cxn>
              <a:cxn ang="0">
                <a:pos x="188" y="0"/>
              </a:cxn>
              <a:cxn ang="0">
                <a:pos x="168" y="4"/>
              </a:cxn>
              <a:cxn ang="0">
                <a:pos x="112" y="54"/>
              </a:cxn>
              <a:cxn ang="0">
                <a:pos x="110" y="54"/>
              </a:cxn>
              <a:cxn ang="0">
                <a:pos x="28" y="138"/>
              </a:cxn>
              <a:cxn ang="0">
                <a:pos x="20" y="152"/>
              </a:cxn>
              <a:cxn ang="0">
                <a:pos x="0" y="228"/>
              </a:cxn>
              <a:cxn ang="0">
                <a:pos x="8" y="248"/>
              </a:cxn>
              <a:cxn ang="0">
                <a:pos x="28" y="256"/>
              </a:cxn>
              <a:cxn ang="0">
                <a:pos x="106" y="236"/>
              </a:cxn>
              <a:cxn ang="0">
                <a:pos x="240" y="106"/>
              </a:cxn>
              <a:cxn ang="0">
                <a:pos x="252" y="86"/>
              </a:cxn>
              <a:cxn ang="0">
                <a:pos x="254" y="52"/>
              </a:cxn>
              <a:cxn ang="0">
                <a:pos x="236" y="20"/>
              </a:cxn>
              <a:cxn ang="0">
                <a:pos x="126" y="180"/>
              </a:cxn>
              <a:cxn ang="0">
                <a:pos x="198" y="94"/>
              </a:cxn>
              <a:cxn ang="0">
                <a:pos x="196" y="126"/>
              </a:cxn>
              <a:cxn ang="0">
                <a:pos x="190" y="134"/>
              </a:cxn>
              <a:cxn ang="0">
                <a:pos x="128" y="196"/>
              </a:cxn>
              <a:cxn ang="0">
                <a:pos x="118" y="162"/>
              </a:cxn>
              <a:cxn ang="0">
                <a:pos x="100" y="142"/>
              </a:cxn>
              <a:cxn ang="0">
                <a:pos x="168" y="60"/>
              </a:cxn>
              <a:cxn ang="0">
                <a:pos x="184" y="72"/>
              </a:cxn>
              <a:cxn ang="0">
                <a:pos x="118" y="162"/>
              </a:cxn>
              <a:cxn ang="0">
                <a:pos x="72" y="130"/>
              </a:cxn>
              <a:cxn ang="0">
                <a:pos x="122" y="66"/>
              </a:cxn>
              <a:cxn ang="0">
                <a:pos x="150" y="56"/>
              </a:cxn>
              <a:cxn ang="0">
                <a:pos x="34" y="238"/>
              </a:cxn>
              <a:cxn ang="0">
                <a:pos x="28" y="240"/>
              </a:cxn>
              <a:cxn ang="0">
                <a:pos x="16" y="232"/>
              </a:cxn>
              <a:cxn ang="0">
                <a:pos x="16" y="224"/>
              </a:cxn>
              <a:cxn ang="0">
                <a:pos x="32" y="194"/>
              </a:cxn>
              <a:cxn ang="0">
                <a:pos x="52" y="204"/>
              </a:cxn>
              <a:cxn ang="0">
                <a:pos x="60" y="218"/>
              </a:cxn>
              <a:cxn ang="0">
                <a:pos x="34" y="238"/>
              </a:cxn>
              <a:cxn ang="0">
                <a:pos x="70" y="222"/>
              </a:cxn>
              <a:cxn ang="0">
                <a:pos x="58" y="198"/>
              </a:cxn>
              <a:cxn ang="0">
                <a:pos x="44" y="188"/>
              </a:cxn>
              <a:cxn ang="0">
                <a:pos x="36" y="156"/>
              </a:cxn>
              <a:cxn ang="0">
                <a:pos x="38" y="150"/>
              </a:cxn>
              <a:cxn ang="0">
                <a:pos x="60" y="144"/>
              </a:cxn>
              <a:cxn ang="0">
                <a:pos x="82" y="150"/>
              </a:cxn>
              <a:cxn ang="0">
                <a:pos x="96" y="160"/>
              </a:cxn>
              <a:cxn ang="0">
                <a:pos x="110" y="182"/>
              </a:cxn>
              <a:cxn ang="0">
                <a:pos x="110" y="206"/>
              </a:cxn>
              <a:cxn ang="0">
                <a:pos x="104" y="220"/>
              </a:cxn>
              <a:cxn ang="0">
                <a:pos x="230" y="94"/>
              </a:cxn>
              <a:cxn ang="0">
                <a:pos x="216" y="102"/>
              </a:cxn>
              <a:cxn ang="0">
                <a:pos x="210" y="80"/>
              </a:cxn>
              <a:cxn ang="0">
                <a:pos x="196" y="60"/>
              </a:cxn>
              <a:cxn ang="0">
                <a:pos x="162" y="42"/>
              </a:cxn>
              <a:cxn ang="0">
                <a:pos x="162" y="26"/>
              </a:cxn>
              <a:cxn ang="0">
                <a:pos x="180" y="16"/>
              </a:cxn>
              <a:cxn ang="0">
                <a:pos x="198" y="18"/>
              </a:cxn>
              <a:cxn ang="0">
                <a:pos x="224" y="32"/>
              </a:cxn>
              <a:cxn ang="0">
                <a:pos x="236" y="48"/>
              </a:cxn>
              <a:cxn ang="0">
                <a:pos x="240" y="66"/>
              </a:cxn>
              <a:cxn ang="0">
                <a:pos x="234" y="88"/>
              </a:cxn>
            </a:cxnLst>
            <a:rect l="0" t="0" r="r" b="b"/>
            <a:pathLst>
              <a:path w="256" h="256">
                <a:moveTo>
                  <a:pt x="236" y="20"/>
                </a:moveTo>
                <a:lnTo>
                  <a:pt x="236" y="20"/>
                </a:lnTo>
                <a:lnTo>
                  <a:pt x="224" y="12"/>
                </a:lnTo>
                <a:lnTo>
                  <a:pt x="212" y="6"/>
                </a:lnTo>
                <a:lnTo>
                  <a:pt x="200" y="2"/>
                </a:lnTo>
                <a:lnTo>
                  <a:pt x="188" y="0"/>
                </a:lnTo>
                <a:lnTo>
                  <a:pt x="188" y="0"/>
                </a:lnTo>
                <a:lnTo>
                  <a:pt x="178" y="0"/>
                </a:lnTo>
                <a:lnTo>
                  <a:pt x="168" y="4"/>
                </a:lnTo>
                <a:lnTo>
                  <a:pt x="158" y="8"/>
                </a:lnTo>
                <a:lnTo>
                  <a:pt x="150" y="16"/>
                </a:lnTo>
                <a:lnTo>
                  <a:pt x="112" y="54"/>
                </a:lnTo>
                <a:lnTo>
                  <a:pt x="112" y="54"/>
                </a:lnTo>
                <a:lnTo>
                  <a:pt x="110" y="54"/>
                </a:lnTo>
                <a:lnTo>
                  <a:pt x="110" y="54"/>
                </a:lnTo>
                <a:lnTo>
                  <a:pt x="110" y="54"/>
                </a:lnTo>
                <a:lnTo>
                  <a:pt x="110" y="54"/>
                </a:lnTo>
                <a:lnTo>
                  <a:pt x="28" y="138"/>
                </a:lnTo>
                <a:lnTo>
                  <a:pt x="28" y="138"/>
                </a:lnTo>
                <a:lnTo>
                  <a:pt x="24" y="144"/>
                </a:lnTo>
                <a:lnTo>
                  <a:pt x="20" y="152"/>
                </a:lnTo>
                <a:lnTo>
                  <a:pt x="2" y="220"/>
                </a:lnTo>
                <a:lnTo>
                  <a:pt x="2" y="220"/>
                </a:lnTo>
                <a:lnTo>
                  <a:pt x="0" y="228"/>
                </a:lnTo>
                <a:lnTo>
                  <a:pt x="0" y="228"/>
                </a:lnTo>
                <a:lnTo>
                  <a:pt x="2" y="238"/>
                </a:lnTo>
                <a:lnTo>
                  <a:pt x="8" y="248"/>
                </a:lnTo>
                <a:lnTo>
                  <a:pt x="18" y="254"/>
                </a:lnTo>
                <a:lnTo>
                  <a:pt x="28" y="256"/>
                </a:lnTo>
                <a:lnTo>
                  <a:pt x="28" y="256"/>
                </a:lnTo>
                <a:lnTo>
                  <a:pt x="38" y="254"/>
                </a:lnTo>
                <a:lnTo>
                  <a:pt x="106" y="236"/>
                </a:lnTo>
                <a:lnTo>
                  <a:pt x="106" y="236"/>
                </a:lnTo>
                <a:lnTo>
                  <a:pt x="112" y="234"/>
                </a:lnTo>
                <a:lnTo>
                  <a:pt x="118" y="228"/>
                </a:lnTo>
                <a:lnTo>
                  <a:pt x="240" y="106"/>
                </a:lnTo>
                <a:lnTo>
                  <a:pt x="240" y="106"/>
                </a:lnTo>
                <a:lnTo>
                  <a:pt x="248" y="96"/>
                </a:lnTo>
                <a:lnTo>
                  <a:pt x="252" y="86"/>
                </a:lnTo>
                <a:lnTo>
                  <a:pt x="256" y="76"/>
                </a:lnTo>
                <a:lnTo>
                  <a:pt x="256" y="64"/>
                </a:lnTo>
                <a:lnTo>
                  <a:pt x="254" y="52"/>
                </a:lnTo>
                <a:lnTo>
                  <a:pt x="250" y="42"/>
                </a:lnTo>
                <a:lnTo>
                  <a:pt x="244" y="30"/>
                </a:lnTo>
                <a:lnTo>
                  <a:pt x="236" y="20"/>
                </a:lnTo>
                <a:close/>
                <a:moveTo>
                  <a:pt x="128" y="190"/>
                </a:moveTo>
                <a:lnTo>
                  <a:pt x="128" y="190"/>
                </a:lnTo>
                <a:lnTo>
                  <a:pt x="126" y="180"/>
                </a:lnTo>
                <a:lnTo>
                  <a:pt x="122" y="170"/>
                </a:lnTo>
                <a:lnTo>
                  <a:pt x="198" y="94"/>
                </a:lnTo>
                <a:lnTo>
                  <a:pt x="198" y="94"/>
                </a:lnTo>
                <a:lnTo>
                  <a:pt x="200" y="104"/>
                </a:lnTo>
                <a:lnTo>
                  <a:pt x="200" y="116"/>
                </a:lnTo>
                <a:lnTo>
                  <a:pt x="196" y="126"/>
                </a:lnTo>
                <a:lnTo>
                  <a:pt x="190" y="134"/>
                </a:lnTo>
                <a:lnTo>
                  <a:pt x="190" y="134"/>
                </a:lnTo>
                <a:lnTo>
                  <a:pt x="190" y="134"/>
                </a:lnTo>
                <a:lnTo>
                  <a:pt x="190" y="134"/>
                </a:lnTo>
                <a:lnTo>
                  <a:pt x="128" y="196"/>
                </a:lnTo>
                <a:lnTo>
                  <a:pt x="128" y="196"/>
                </a:lnTo>
                <a:lnTo>
                  <a:pt x="128" y="190"/>
                </a:lnTo>
                <a:close/>
                <a:moveTo>
                  <a:pt x="118" y="162"/>
                </a:moveTo>
                <a:lnTo>
                  <a:pt x="118" y="162"/>
                </a:lnTo>
                <a:lnTo>
                  <a:pt x="108" y="148"/>
                </a:lnTo>
                <a:lnTo>
                  <a:pt x="108" y="148"/>
                </a:lnTo>
                <a:lnTo>
                  <a:pt x="100" y="142"/>
                </a:lnTo>
                <a:lnTo>
                  <a:pt x="92" y="136"/>
                </a:lnTo>
                <a:lnTo>
                  <a:pt x="168" y="60"/>
                </a:lnTo>
                <a:lnTo>
                  <a:pt x="168" y="60"/>
                </a:lnTo>
                <a:lnTo>
                  <a:pt x="176" y="64"/>
                </a:lnTo>
                <a:lnTo>
                  <a:pt x="184" y="72"/>
                </a:lnTo>
                <a:lnTo>
                  <a:pt x="184" y="72"/>
                </a:lnTo>
                <a:lnTo>
                  <a:pt x="190" y="78"/>
                </a:lnTo>
                <a:lnTo>
                  <a:pt x="194" y="86"/>
                </a:lnTo>
                <a:lnTo>
                  <a:pt x="118" y="162"/>
                </a:lnTo>
                <a:close/>
                <a:moveTo>
                  <a:pt x="84" y="132"/>
                </a:moveTo>
                <a:lnTo>
                  <a:pt x="84" y="132"/>
                </a:lnTo>
                <a:lnTo>
                  <a:pt x="72" y="130"/>
                </a:lnTo>
                <a:lnTo>
                  <a:pt x="60" y="128"/>
                </a:lnTo>
                <a:lnTo>
                  <a:pt x="122" y="66"/>
                </a:lnTo>
                <a:lnTo>
                  <a:pt x="122" y="66"/>
                </a:lnTo>
                <a:lnTo>
                  <a:pt x="130" y="60"/>
                </a:lnTo>
                <a:lnTo>
                  <a:pt x="140" y="56"/>
                </a:lnTo>
                <a:lnTo>
                  <a:pt x="150" y="56"/>
                </a:lnTo>
                <a:lnTo>
                  <a:pt x="160" y="58"/>
                </a:lnTo>
                <a:lnTo>
                  <a:pt x="84" y="132"/>
                </a:lnTo>
                <a:close/>
                <a:moveTo>
                  <a:pt x="34" y="238"/>
                </a:moveTo>
                <a:lnTo>
                  <a:pt x="34" y="238"/>
                </a:lnTo>
                <a:lnTo>
                  <a:pt x="28" y="240"/>
                </a:lnTo>
                <a:lnTo>
                  <a:pt x="28" y="240"/>
                </a:lnTo>
                <a:lnTo>
                  <a:pt x="24" y="240"/>
                </a:lnTo>
                <a:lnTo>
                  <a:pt x="20" y="236"/>
                </a:lnTo>
                <a:lnTo>
                  <a:pt x="16" y="232"/>
                </a:lnTo>
                <a:lnTo>
                  <a:pt x="16" y="228"/>
                </a:lnTo>
                <a:lnTo>
                  <a:pt x="16" y="228"/>
                </a:lnTo>
                <a:lnTo>
                  <a:pt x="16" y="224"/>
                </a:lnTo>
                <a:lnTo>
                  <a:pt x="26" y="192"/>
                </a:lnTo>
                <a:lnTo>
                  <a:pt x="26" y="192"/>
                </a:lnTo>
                <a:lnTo>
                  <a:pt x="32" y="194"/>
                </a:lnTo>
                <a:lnTo>
                  <a:pt x="40" y="196"/>
                </a:lnTo>
                <a:lnTo>
                  <a:pt x="46" y="200"/>
                </a:lnTo>
                <a:lnTo>
                  <a:pt x="52" y="204"/>
                </a:lnTo>
                <a:lnTo>
                  <a:pt x="52" y="204"/>
                </a:lnTo>
                <a:lnTo>
                  <a:pt x="58" y="210"/>
                </a:lnTo>
                <a:lnTo>
                  <a:pt x="60" y="218"/>
                </a:lnTo>
                <a:lnTo>
                  <a:pt x="62" y="224"/>
                </a:lnTo>
                <a:lnTo>
                  <a:pt x="64" y="232"/>
                </a:lnTo>
                <a:lnTo>
                  <a:pt x="34" y="238"/>
                </a:lnTo>
                <a:close/>
                <a:moveTo>
                  <a:pt x="70" y="230"/>
                </a:moveTo>
                <a:lnTo>
                  <a:pt x="70" y="230"/>
                </a:lnTo>
                <a:lnTo>
                  <a:pt x="70" y="222"/>
                </a:lnTo>
                <a:lnTo>
                  <a:pt x="68" y="214"/>
                </a:lnTo>
                <a:lnTo>
                  <a:pt x="64" y="206"/>
                </a:lnTo>
                <a:lnTo>
                  <a:pt x="58" y="198"/>
                </a:lnTo>
                <a:lnTo>
                  <a:pt x="58" y="198"/>
                </a:lnTo>
                <a:lnTo>
                  <a:pt x="50" y="192"/>
                </a:lnTo>
                <a:lnTo>
                  <a:pt x="44" y="188"/>
                </a:lnTo>
                <a:lnTo>
                  <a:pt x="36" y="186"/>
                </a:lnTo>
                <a:lnTo>
                  <a:pt x="28" y="184"/>
                </a:lnTo>
                <a:lnTo>
                  <a:pt x="36" y="156"/>
                </a:lnTo>
                <a:lnTo>
                  <a:pt x="36" y="156"/>
                </a:lnTo>
                <a:lnTo>
                  <a:pt x="38" y="150"/>
                </a:lnTo>
                <a:lnTo>
                  <a:pt x="38" y="150"/>
                </a:lnTo>
                <a:lnTo>
                  <a:pt x="44" y="146"/>
                </a:lnTo>
                <a:lnTo>
                  <a:pt x="52" y="144"/>
                </a:lnTo>
                <a:lnTo>
                  <a:pt x="60" y="144"/>
                </a:lnTo>
                <a:lnTo>
                  <a:pt x="68" y="144"/>
                </a:lnTo>
                <a:lnTo>
                  <a:pt x="74" y="146"/>
                </a:lnTo>
                <a:lnTo>
                  <a:pt x="82" y="150"/>
                </a:lnTo>
                <a:lnTo>
                  <a:pt x="90" y="154"/>
                </a:lnTo>
                <a:lnTo>
                  <a:pt x="96" y="160"/>
                </a:lnTo>
                <a:lnTo>
                  <a:pt x="96" y="160"/>
                </a:lnTo>
                <a:lnTo>
                  <a:pt x="102" y="166"/>
                </a:lnTo>
                <a:lnTo>
                  <a:pt x="108" y="174"/>
                </a:lnTo>
                <a:lnTo>
                  <a:pt x="110" y="182"/>
                </a:lnTo>
                <a:lnTo>
                  <a:pt x="112" y="190"/>
                </a:lnTo>
                <a:lnTo>
                  <a:pt x="112" y="198"/>
                </a:lnTo>
                <a:lnTo>
                  <a:pt x="110" y="206"/>
                </a:lnTo>
                <a:lnTo>
                  <a:pt x="108" y="214"/>
                </a:lnTo>
                <a:lnTo>
                  <a:pt x="104" y="220"/>
                </a:lnTo>
                <a:lnTo>
                  <a:pt x="104" y="220"/>
                </a:lnTo>
                <a:lnTo>
                  <a:pt x="100" y="222"/>
                </a:lnTo>
                <a:lnTo>
                  <a:pt x="70" y="230"/>
                </a:lnTo>
                <a:close/>
                <a:moveTo>
                  <a:pt x="230" y="94"/>
                </a:moveTo>
                <a:lnTo>
                  <a:pt x="216" y="108"/>
                </a:lnTo>
                <a:lnTo>
                  <a:pt x="216" y="108"/>
                </a:lnTo>
                <a:lnTo>
                  <a:pt x="216" y="102"/>
                </a:lnTo>
                <a:lnTo>
                  <a:pt x="216" y="102"/>
                </a:lnTo>
                <a:lnTo>
                  <a:pt x="214" y="90"/>
                </a:lnTo>
                <a:lnTo>
                  <a:pt x="210" y="80"/>
                </a:lnTo>
                <a:lnTo>
                  <a:pt x="204" y="70"/>
                </a:lnTo>
                <a:lnTo>
                  <a:pt x="196" y="60"/>
                </a:lnTo>
                <a:lnTo>
                  <a:pt x="196" y="60"/>
                </a:lnTo>
                <a:lnTo>
                  <a:pt x="186" y="52"/>
                </a:lnTo>
                <a:lnTo>
                  <a:pt x="174" y="46"/>
                </a:lnTo>
                <a:lnTo>
                  <a:pt x="162" y="42"/>
                </a:lnTo>
                <a:lnTo>
                  <a:pt x="148" y="40"/>
                </a:lnTo>
                <a:lnTo>
                  <a:pt x="162" y="26"/>
                </a:lnTo>
                <a:lnTo>
                  <a:pt x="162" y="26"/>
                </a:lnTo>
                <a:lnTo>
                  <a:pt x="168" y="22"/>
                </a:lnTo>
                <a:lnTo>
                  <a:pt x="174" y="18"/>
                </a:lnTo>
                <a:lnTo>
                  <a:pt x="180" y="16"/>
                </a:lnTo>
                <a:lnTo>
                  <a:pt x="188" y="16"/>
                </a:lnTo>
                <a:lnTo>
                  <a:pt x="188" y="16"/>
                </a:lnTo>
                <a:lnTo>
                  <a:pt x="198" y="18"/>
                </a:lnTo>
                <a:lnTo>
                  <a:pt x="206" y="20"/>
                </a:lnTo>
                <a:lnTo>
                  <a:pt x="216" y="26"/>
                </a:lnTo>
                <a:lnTo>
                  <a:pt x="224" y="32"/>
                </a:lnTo>
                <a:lnTo>
                  <a:pt x="224" y="32"/>
                </a:lnTo>
                <a:lnTo>
                  <a:pt x="230" y="40"/>
                </a:lnTo>
                <a:lnTo>
                  <a:pt x="236" y="48"/>
                </a:lnTo>
                <a:lnTo>
                  <a:pt x="238" y="56"/>
                </a:lnTo>
                <a:lnTo>
                  <a:pt x="240" y="66"/>
                </a:lnTo>
                <a:lnTo>
                  <a:pt x="240" y="66"/>
                </a:lnTo>
                <a:lnTo>
                  <a:pt x="240" y="74"/>
                </a:lnTo>
                <a:lnTo>
                  <a:pt x="238" y="82"/>
                </a:lnTo>
                <a:lnTo>
                  <a:pt x="234" y="88"/>
                </a:lnTo>
                <a:lnTo>
                  <a:pt x="230" y="94"/>
                </a:lnTo>
                <a:close/>
              </a:path>
            </a:pathLst>
          </a:custGeom>
          <a:solidFill>
            <a:sysClr val="window" lastClr="FFFFFF"/>
          </a:solidFill>
          <a:ln w="9525">
            <a:noFill/>
            <a:round/>
          </a:ln>
          <a:effectLst>
            <a:outerShdw blurRad="76200" dir="18900000" sy="23000" kx="-1200000" algn="bl" rotWithShape="0">
              <a:prstClr val="black">
                <a:alpha val="20000"/>
              </a:prstClr>
            </a:outerShdw>
          </a:effectLst>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nvGrpSpPr>
          <p:cNvPr id="6" name="Group 5"/>
          <p:cNvGrpSpPr/>
          <p:nvPr>
            <p:custDataLst>
              <p:tags r:id="rId10"/>
            </p:custDataLst>
          </p:nvPr>
        </p:nvGrpSpPr>
        <p:grpSpPr>
          <a:xfrm>
            <a:off x="3332587" y="4262817"/>
            <a:ext cx="1631570" cy="731502"/>
            <a:chOff x="2867026" y="2582863"/>
            <a:chExt cx="1628775" cy="730249"/>
          </a:xfrm>
        </p:grpSpPr>
        <p:sp>
          <p:nvSpPr>
            <p:cNvPr id="7" name="Freeform 8"/>
            <p:cNvSpPr/>
            <p:nvPr>
              <p:custDataLst>
                <p:tags r:id="rId11"/>
              </p:custDataLst>
            </p:nvPr>
          </p:nvSpPr>
          <p:spPr bwMode="auto">
            <a:xfrm>
              <a:off x="2867026" y="2582863"/>
              <a:ext cx="1628775" cy="579437"/>
            </a:xfrm>
            <a:custGeom>
              <a:avLst/>
              <a:gdLst>
                <a:gd name="T0" fmla="*/ 1026 w 1026"/>
                <a:gd name="T1" fmla="*/ 0 h 365"/>
                <a:gd name="T2" fmla="*/ 1026 w 1026"/>
                <a:gd name="T3" fmla="*/ 365 h 365"/>
                <a:gd name="T4" fmla="*/ 0 w 1026"/>
                <a:gd name="T5" fmla="*/ 365 h 365"/>
                <a:gd name="T6" fmla="*/ 153 w 1026"/>
                <a:gd name="T7" fmla="*/ 0 h 365"/>
                <a:gd name="T8" fmla="*/ 1026 w 1026"/>
                <a:gd name="T9" fmla="*/ 0 h 365"/>
              </a:gdLst>
              <a:ahLst/>
              <a:cxnLst>
                <a:cxn ang="0">
                  <a:pos x="T0" y="T1"/>
                </a:cxn>
                <a:cxn ang="0">
                  <a:pos x="T2" y="T3"/>
                </a:cxn>
                <a:cxn ang="0">
                  <a:pos x="T4" y="T5"/>
                </a:cxn>
                <a:cxn ang="0">
                  <a:pos x="T6" y="T7"/>
                </a:cxn>
                <a:cxn ang="0">
                  <a:pos x="T8" y="T9"/>
                </a:cxn>
              </a:cxnLst>
              <a:rect l="0" t="0" r="r" b="b"/>
              <a:pathLst>
                <a:path w="1026" h="365">
                  <a:moveTo>
                    <a:pt x="1026" y="0"/>
                  </a:moveTo>
                  <a:lnTo>
                    <a:pt x="1026" y="365"/>
                  </a:lnTo>
                  <a:lnTo>
                    <a:pt x="0" y="365"/>
                  </a:lnTo>
                  <a:lnTo>
                    <a:pt x="153" y="0"/>
                  </a:lnTo>
                  <a:lnTo>
                    <a:pt x="1026" y="0"/>
                  </a:lnTo>
                  <a:close/>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Rectangle 9"/>
            <p:cNvSpPr>
              <a:spLocks noChangeArrowheads="1"/>
            </p:cNvSpPr>
            <p:nvPr>
              <p:custDataLst>
                <p:tags r:id="rId12"/>
              </p:custDataLst>
            </p:nvPr>
          </p:nvSpPr>
          <p:spPr bwMode="auto">
            <a:xfrm>
              <a:off x="2867026" y="3162300"/>
              <a:ext cx="1628775" cy="150812"/>
            </a:xfrm>
            <a:prstGeom prst="rect">
              <a:avLst/>
            </a:prstGeom>
            <a:solidFill>
              <a:srgbClr val="1AA3AA">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5" name="Group 34"/>
          <p:cNvGrpSpPr/>
          <p:nvPr>
            <p:custDataLst>
              <p:tags r:id="rId13"/>
            </p:custDataLst>
          </p:nvPr>
        </p:nvGrpSpPr>
        <p:grpSpPr>
          <a:xfrm>
            <a:off x="4077146" y="4381631"/>
            <a:ext cx="199677" cy="290439"/>
            <a:chOff x="4838700" y="2774950"/>
            <a:chExt cx="279400" cy="406400"/>
          </a:xfrm>
          <a:solidFill>
            <a:sysClr val="window" lastClr="FFFFFF"/>
          </a:solidFill>
        </p:grpSpPr>
        <p:sp>
          <p:nvSpPr>
            <p:cNvPr id="36" name="Freeform 60"/>
            <p:cNvSpPr>
              <a:spLocks noEditPoints="1"/>
            </p:cNvSpPr>
            <p:nvPr>
              <p:custDataLst>
                <p:tags r:id="rId14"/>
              </p:custDataLst>
            </p:nvPr>
          </p:nvSpPr>
          <p:spPr bwMode="auto">
            <a:xfrm>
              <a:off x="4838700" y="2774950"/>
              <a:ext cx="279400" cy="406400"/>
            </a:xfrm>
            <a:custGeom>
              <a:avLst/>
              <a:gdLst/>
              <a:ahLst/>
              <a:cxnLst>
                <a:cxn ang="0">
                  <a:pos x="88" y="0"/>
                </a:cxn>
                <a:cxn ang="0">
                  <a:pos x="54" y="6"/>
                </a:cxn>
                <a:cxn ang="0">
                  <a:pos x="26" y="26"/>
                </a:cxn>
                <a:cxn ang="0">
                  <a:pos x="6" y="54"/>
                </a:cxn>
                <a:cxn ang="0">
                  <a:pos x="0" y="88"/>
                </a:cxn>
                <a:cxn ang="0">
                  <a:pos x="2" y="100"/>
                </a:cxn>
                <a:cxn ang="0">
                  <a:pos x="16" y="138"/>
                </a:cxn>
                <a:cxn ang="0">
                  <a:pos x="40" y="184"/>
                </a:cxn>
                <a:cxn ang="0">
                  <a:pos x="50" y="214"/>
                </a:cxn>
                <a:cxn ang="0">
                  <a:pos x="62" y="246"/>
                </a:cxn>
                <a:cxn ang="0">
                  <a:pos x="76" y="254"/>
                </a:cxn>
                <a:cxn ang="0">
                  <a:pos x="88" y="256"/>
                </a:cxn>
                <a:cxn ang="0">
                  <a:pos x="108" y="252"/>
                </a:cxn>
                <a:cxn ang="0">
                  <a:pos x="118" y="238"/>
                </a:cxn>
                <a:cxn ang="0">
                  <a:pos x="136" y="184"/>
                </a:cxn>
                <a:cxn ang="0">
                  <a:pos x="146" y="162"/>
                </a:cxn>
                <a:cxn ang="0">
                  <a:pos x="172" y="112"/>
                </a:cxn>
                <a:cxn ang="0">
                  <a:pos x="176" y="88"/>
                </a:cxn>
                <a:cxn ang="0">
                  <a:pos x="174" y="70"/>
                </a:cxn>
                <a:cxn ang="0">
                  <a:pos x="160" y="38"/>
                </a:cxn>
                <a:cxn ang="0">
                  <a:pos x="138" y="16"/>
                </a:cxn>
                <a:cxn ang="0">
                  <a:pos x="106" y="2"/>
                </a:cxn>
                <a:cxn ang="0">
                  <a:pos x="108" y="218"/>
                </a:cxn>
                <a:cxn ang="0">
                  <a:pos x="70" y="222"/>
                </a:cxn>
                <a:cxn ang="0">
                  <a:pos x="64" y="208"/>
                </a:cxn>
                <a:cxn ang="0">
                  <a:pos x="114" y="200"/>
                </a:cxn>
                <a:cxn ang="0">
                  <a:pos x="112" y="208"/>
                </a:cxn>
                <a:cxn ang="0">
                  <a:pos x="108" y="218"/>
                </a:cxn>
                <a:cxn ang="0">
                  <a:pos x="62" y="200"/>
                </a:cxn>
                <a:cxn ang="0">
                  <a:pos x="120" y="184"/>
                </a:cxn>
                <a:cxn ang="0">
                  <a:pos x="116" y="192"/>
                </a:cxn>
                <a:cxn ang="0">
                  <a:pos x="88" y="240"/>
                </a:cxn>
                <a:cxn ang="0">
                  <a:pos x="82" y="240"/>
                </a:cxn>
                <a:cxn ang="0">
                  <a:pos x="76" y="236"/>
                </a:cxn>
                <a:cxn ang="0">
                  <a:pos x="106" y="226"/>
                </a:cxn>
                <a:cxn ang="0">
                  <a:pos x="102" y="234"/>
                </a:cxn>
                <a:cxn ang="0">
                  <a:pos x="94" y="240"/>
                </a:cxn>
                <a:cxn ang="0">
                  <a:pos x="126" y="168"/>
                </a:cxn>
                <a:cxn ang="0">
                  <a:pos x="50" y="168"/>
                </a:cxn>
                <a:cxn ang="0">
                  <a:pos x="38" y="142"/>
                </a:cxn>
                <a:cxn ang="0">
                  <a:pos x="18" y="100"/>
                </a:cxn>
                <a:cxn ang="0">
                  <a:pos x="16" y="88"/>
                </a:cxn>
                <a:cxn ang="0">
                  <a:pos x="22" y="60"/>
                </a:cxn>
                <a:cxn ang="0">
                  <a:pos x="38" y="38"/>
                </a:cxn>
                <a:cxn ang="0">
                  <a:pos x="60" y="22"/>
                </a:cxn>
                <a:cxn ang="0">
                  <a:pos x="88" y="16"/>
                </a:cxn>
                <a:cxn ang="0">
                  <a:pos x="102" y="18"/>
                </a:cxn>
                <a:cxn ang="0">
                  <a:pos x="128" y="28"/>
                </a:cxn>
                <a:cxn ang="0">
                  <a:pos x="148" y="48"/>
                </a:cxn>
                <a:cxn ang="0">
                  <a:pos x="158" y="74"/>
                </a:cxn>
                <a:cxn ang="0">
                  <a:pos x="160" y="88"/>
                </a:cxn>
                <a:cxn ang="0">
                  <a:pos x="154" y="114"/>
                </a:cxn>
                <a:cxn ang="0">
                  <a:pos x="138" y="142"/>
                </a:cxn>
              </a:cxnLst>
              <a:rect l="0" t="0" r="r" b="b"/>
              <a:pathLst>
                <a:path w="176" h="256">
                  <a:moveTo>
                    <a:pt x="88" y="0"/>
                  </a:moveTo>
                  <a:lnTo>
                    <a:pt x="88" y="0"/>
                  </a:lnTo>
                  <a:lnTo>
                    <a:pt x="70" y="2"/>
                  </a:lnTo>
                  <a:lnTo>
                    <a:pt x="54" y="6"/>
                  </a:lnTo>
                  <a:lnTo>
                    <a:pt x="38" y="16"/>
                  </a:lnTo>
                  <a:lnTo>
                    <a:pt x="26" y="26"/>
                  </a:lnTo>
                  <a:lnTo>
                    <a:pt x="16" y="38"/>
                  </a:lnTo>
                  <a:lnTo>
                    <a:pt x="6" y="54"/>
                  </a:lnTo>
                  <a:lnTo>
                    <a:pt x="2" y="70"/>
                  </a:lnTo>
                  <a:lnTo>
                    <a:pt x="0" y="88"/>
                  </a:lnTo>
                  <a:lnTo>
                    <a:pt x="0" y="88"/>
                  </a:lnTo>
                  <a:lnTo>
                    <a:pt x="2" y="100"/>
                  </a:lnTo>
                  <a:lnTo>
                    <a:pt x="4" y="112"/>
                  </a:lnTo>
                  <a:lnTo>
                    <a:pt x="16" y="138"/>
                  </a:lnTo>
                  <a:lnTo>
                    <a:pt x="30" y="162"/>
                  </a:lnTo>
                  <a:lnTo>
                    <a:pt x="40" y="184"/>
                  </a:lnTo>
                  <a:lnTo>
                    <a:pt x="40" y="184"/>
                  </a:lnTo>
                  <a:lnTo>
                    <a:pt x="50" y="214"/>
                  </a:lnTo>
                  <a:lnTo>
                    <a:pt x="58" y="238"/>
                  </a:lnTo>
                  <a:lnTo>
                    <a:pt x="62" y="246"/>
                  </a:lnTo>
                  <a:lnTo>
                    <a:pt x="68" y="252"/>
                  </a:lnTo>
                  <a:lnTo>
                    <a:pt x="76" y="254"/>
                  </a:lnTo>
                  <a:lnTo>
                    <a:pt x="88" y="256"/>
                  </a:lnTo>
                  <a:lnTo>
                    <a:pt x="88" y="256"/>
                  </a:lnTo>
                  <a:lnTo>
                    <a:pt x="100" y="254"/>
                  </a:lnTo>
                  <a:lnTo>
                    <a:pt x="108" y="252"/>
                  </a:lnTo>
                  <a:lnTo>
                    <a:pt x="114" y="246"/>
                  </a:lnTo>
                  <a:lnTo>
                    <a:pt x="118" y="238"/>
                  </a:lnTo>
                  <a:lnTo>
                    <a:pt x="126" y="214"/>
                  </a:lnTo>
                  <a:lnTo>
                    <a:pt x="136" y="184"/>
                  </a:lnTo>
                  <a:lnTo>
                    <a:pt x="136" y="184"/>
                  </a:lnTo>
                  <a:lnTo>
                    <a:pt x="146" y="162"/>
                  </a:lnTo>
                  <a:lnTo>
                    <a:pt x="160" y="138"/>
                  </a:lnTo>
                  <a:lnTo>
                    <a:pt x="172" y="112"/>
                  </a:lnTo>
                  <a:lnTo>
                    <a:pt x="174" y="100"/>
                  </a:lnTo>
                  <a:lnTo>
                    <a:pt x="176" y="88"/>
                  </a:lnTo>
                  <a:lnTo>
                    <a:pt x="176" y="88"/>
                  </a:lnTo>
                  <a:lnTo>
                    <a:pt x="174" y="70"/>
                  </a:lnTo>
                  <a:lnTo>
                    <a:pt x="170" y="54"/>
                  </a:lnTo>
                  <a:lnTo>
                    <a:pt x="160" y="38"/>
                  </a:lnTo>
                  <a:lnTo>
                    <a:pt x="150" y="26"/>
                  </a:lnTo>
                  <a:lnTo>
                    <a:pt x="138" y="16"/>
                  </a:lnTo>
                  <a:lnTo>
                    <a:pt x="122" y="6"/>
                  </a:lnTo>
                  <a:lnTo>
                    <a:pt x="106" y="2"/>
                  </a:lnTo>
                  <a:lnTo>
                    <a:pt x="88" y="0"/>
                  </a:lnTo>
                  <a:close/>
                  <a:moveTo>
                    <a:pt x="108" y="218"/>
                  </a:moveTo>
                  <a:lnTo>
                    <a:pt x="70" y="222"/>
                  </a:lnTo>
                  <a:lnTo>
                    <a:pt x="70" y="222"/>
                  </a:lnTo>
                  <a:lnTo>
                    <a:pt x="64" y="208"/>
                  </a:lnTo>
                  <a:lnTo>
                    <a:pt x="64" y="208"/>
                  </a:lnTo>
                  <a:lnTo>
                    <a:pt x="64" y="206"/>
                  </a:lnTo>
                  <a:lnTo>
                    <a:pt x="114" y="200"/>
                  </a:lnTo>
                  <a:lnTo>
                    <a:pt x="114" y="200"/>
                  </a:lnTo>
                  <a:lnTo>
                    <a:pt x="112" y="208"/>
                  </a:lnTo>
                  <a:lnTo>
                    <a:pt x="112" y="208"/>
                  </a:lnTo>
                  <a:lnTo>
                    <a:pt x="108" y="218"/>
                  </a:lnTo>
                  <a:close/>
                  <a:moveTo>
                    <a:pt x="62" y="200"/>
                  </a:moveTo>
                  <a:lnTo>
                    <a:pt x="62" y="200"/>
                  </a:lnTo>
                  <a:lnTo>
                    <a:pt x="56" y="184"/>
                  </a:lnTo>
                  <a:lnTo>
                    <a:pt x="120" y="184"/>
                  </a:lnTo>
                  <a:lnTo>
                    <a:pt x="120" y="184"/>
                  </a:lnTo>
                  <a:lnTo>
                    <a:pt x="116" y="192"/>
                  </a:lnTo>
                  <a:lnTo>
                    <a:pt x="62" y="200"/>
                  </a:lnTo>
                  <a:close/>
                  <a:moveTo>
                    <a:pt x="88" y="240"/>
                  </a:moveTo>
                  <a:lnTo>
                    <a:pt x="88" y="240"/>
                  </a:lnTo>
                  <a:lnTo>
                    <a:pt x="82" y="240"/>
                  </a:lnTo>
                  <a:lnTo>
                    <a:pt x="78" y="238"/>
                  </a:lnTo>
                  <a:lnTo>
                    <a:pt x="76" y="236"/>
                  </a:lnTo>
                  <a:lnTo>
                    <a:pt x="72" y="230"/>
                  </a:lnTo>
                  <a:lnTo>
                    <a:pt x="106" y="226"/>
                  </a:lnTo>
                  <a:lnTo>
                    <a:pt x="106" y="226"/>
                  </a:lnTo>
                  <a:lnTo>
                    <a:pt x="102" y="234"/>
                  </a:lnTo>
                  <a:lnTo>
                    <a:pt x="98" y="238"/>
                  </a:lnTo>
                  <a:lnTo>
                    <a:pt x="94" y="240"/>
                  </a:lnTo>
                  <a:lnTo>
                    <a:pt x="88" y="240"/>
                  </a:lnTo>
                  <a:close/>
                  <a:moveTo>
                    <a:pt x="126" y="168"/>
                  </a:moveTo>
                  <a:lnTo>
                    <a:pt x="50" y="168"/>
                  </a:lnTo>
                  <a:lnTo>
                    <a:pt x="50" y="168"/>
                  </a:lnTo>
                  <a:lnTo>
                    <a:pt x="38" y="142"/>
                  </a:lnTo>
                  <a:lnTo>
                    <a:pt x="38" y="142"/>
                  </a:lnTo>
                  <a:lnTo>
                    <a:pt x="22" y="114"/>
                  </a:lnTo>
                  <a:lnTo>
                    <a:pt x="18" y="100"/>
                  </a:lnTo>
                  <a:lnTo>
                    <a:pt x="16" y="88"/>
                  </a:lnTo>
                  <a:lnTo>
                    <a:pt x="16" y="88"/>
                  </a:lnTo>
                  <a:lnTo>
                    <a:pt x="18" y="74"/>
                  </a:lnTo>
                  <a:lnTo>
                    <a:pt x="22" y="60"/>
                  </a:lnTo>
                  <a:lnTo>
                    <a:pt x="28" y="48"/>
                  </a:lnTo>
                  <a:lnTo>
                    <a:pt x="38" y="38"/>
                  </a:lnTo>
                  <a:lnTo>
                    <a:pt x="48" y="28"/>
                  </a:lnTo>
                  <a:lnTo>
                    <a:pt x="60" y="22"/>
                  </a:lnTo>
                  <a:lnTo>
                    <a:pt x="74" y="18"/>
                  </a:lnTo>
                  <a:lnTo>
                    <a:pt x="88" y="16"/>
                  </a:lnTo>
                  <a:lnTo>
                    <a:pt x="88" y="16"/>
                  </a:lnTo>
                  <a:lnTo>
                    <a:pt x="102" y="18"/>
                  </a:lnTo>
                  <a:lnTo>
                    <a:pt x="116" y="22"/>
                  </a:lnTo>
                  <a:lnTo>
                    <a:pt x="128" y="28"/>
                  </a:lnTo>
                  <a:lnTo>
                    <a:pt x="138" y="38"/>
                  </a:lnTo>
                  <a:lnTo>
                    <a:pt x="148" y="48"/>
                  </a:lnTo>
                  <a:lnTo>
                    <a:pt x="154" y="60"/>
                  </a:lnTo>
                  <a:lnTo>
                    <a:pt x="158" y="74"/>
                  </a:lnTo>
                  <a:lnTo>
                    <a:pt x="160" y="88"/>
                  </a:lnTo>
                  <a:lnTo>
                    <a:pt x="160" y="88"/>
                  </a:lnTo>
                  <a:lnTo>
                    <a:pt x="158" y="100"/>
                  </a:lnTo>
                  <a:lnTo>
                    <a:pt x="154" y="114"/>
                  </a:lnTo>
                  <a:lnTo>
                    <a:pt x="138" y="142"/>
                  </a:lnTo>
                  <a:lnTo>
                    <a:pt x="138" y="142"/>
                  </a:lnTo>
                  <a:lnTo>
                    <a:pt x="126" y="16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7" name="Freeform 66"/>
            <p:cNvSpPr/>
            <p:nvPr>
              <p:custDataLst>
                <p:tags r:id="rId15"/>
              </p:custDataLst>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8" name="Freeform 67"/>
            <p:cNvSpPr/>
            <p:nvPr>
              <p:custDataLst>
                <p:tags r:id="rId16"/>
              </p:custDataLst>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13" name="Group 12"/>
          <p:cNvGrpSpPr/>
          <p:nvPr>
            <p:custDataLst>
              <p:tags r:id="rId17"/>
            </p:custDataLst>
          </p:nvPr>
        </p:nvGrpSpPr>
        <p:grpSpPr>
          <a:xfrm>
            <a:off x="5262617" y="3549018"/>
            <a:ext cx="1633161" cy="697188"/>
            <a:chOff x="4638676" y="2123406"/>
            <a:chExt cx="1630363" cy="695994"/>
          </a:xfrm>
        </p:grpSpPr>
        <p:sp>
          <p:nvSpPr>
            <p:cNvPr id="14" name="Freeform 13"/>
            <p:cNvSpPr/>
            <p:nvPr>
              <p:custDataLst>
                <p:tags r:id="rId18"/>
              </p:custDataLst>
            </p:nvPr>
          </p:nvSpPr>
          <p:spPr bwMode="auto">
            <a:xfrm>
              <a:off x="4638676" y="2123406"/>
              <a:ext cx="1630363" cy="550862"/>
            </a:xfrm>
            <a:custGeom>
              <a:avLst/>
              <a:gdLst>
                <a:gd name="T0" fmla="*/ 0 w 1027"/>
                <a:gd name="T1" fmla="*/ 0 h 347"/>
                <a:gd name="T2" fmla="*/ 0 w 1027"/>
                <a:gd name="T3" fmla="*/ 347 h 347"/>
                <a:gd name="T4" fmla="*/ 1027 w 1027"/>
                <a:gd name="T5" fmla="*/ 347 h 347"/>
                <a:gd name="T6" fmla="*/ 869 w 1027"/>
                <a:gd name="T7" fmla="*/ 0 h 347"/>
                <a:gd name="T8" fmla="*/ 0 w 1027"/>
                <a:gd name="T9" fmla="*/ 0 h 347"/>
              </a:gdLst>
              <a:ahLst/>
              <a:cxnLst>
                <a:cxn ang="0">
                  <a:pos x="T0" y="T1"/>
                </a:cxn>
                <a:cxn ang="0">
                  <a:pos x="T2" y="T3"/>
                </a:cxn>
                <a:cxn ang="0">
                  <a:pos x="T4" y="T5"/>
                </a:cxn>
                <a:cxn ang="0">
                  <a:pos x="T6" y="T7"/>
                </a:cxn>
                <a:cxn ang="0">
                  <a:pos x="T8" y="T9"/>
                </a:cxn>
              </a:cxnLst>
              <a:rect l="0" t="0" r="r" b="b"/>
              <a:pathLst>
                <a:path w="1027" h="347">
                  <a:moveTo>
                    <a:pt x="0" y="0"/>
                  </a:moveTo>
                  <a:lnTo>
                    <a:pt x="0" y="347"/>
                  </a:lnTo>
                  <a:lnTo>
                    <a:pt x="1027" y="347"/>
                  </a:lnTo>
                  <a:lnTo>
                    <a:pt x="869" y="0"/>
                  </a:lnTo>
                  <a:lnTo>
                    <a:pt x="0" y="0"/>
                  </a:lnTo>
                  <a:close/>
                </a:path>
              </a:pathLst>
            </a:custGeom>
            <a:solidFill>
              <a:srgbClr val="9BBB59"/>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Rectangle 14"/>
            <p:cNvSpPr>
              <a:spLocks noChangeArrowheads="1"/>
            </p:cNvSpPr>
            <p:nvPr>
              <p:custDataLst>
                <p:tags r:id="rId19"/>
              </p:custDataLst>
            </p:nvPr>
          </p:nvSpPr>
          <p:spPr bwMode="auto">
            <a:xfrm>
              <a:off x="4638676" y="2668588"/>
              <a:ext cx="1630363" cy="150812"/>
            </a:xfrm>
            <a:prstGeom prst="rect">
              <a:avLst/>
            </a:prstGeom>
            <a:solidFill>
              <a:srgbClr val="9BBB59">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9" name="Group 38"/>
          <p:cNvGrpSpPr/>
          <p:nvPr>
            <p:custDataLst>
              <p:tags r:id="rId20"/>
            </p:custDataLst>
          </p:nvPr>
        </p:nvGrpSpPr>
        <p:grpSpPr>
          <a:xfrm>
            <a:off x="5933977" y="3662606"/>
            <a:ext cx="290439" cy="290439"/>
            <a:chOff x="3149600" y="2774950"/>
            <a:chExt cx="406400" cy="406400"/>
          </a:xfrm>
          <a:solidFill>
            <a:sysClr val="window" lastClr="FFFFFF"/>
          </a:solidFill>
        </p:grpSpPr>
        <p:sp>
          <p:nvSpPr>
            <p:cNvPr id="40" name="Freeform 110"/>
            <p:cNvSpPr>
              <a:spLocks noEditPoints="1"/>
            </p:cNvSpPr>
            <p:nvPr>
              <p:custDataLst>
                <p:tags r:id="rId21"/>
              </p:custDataLst>
            </p:nvPr>
          </p:nvSpPr>
          <p:spPr bwMode="auto">
            <a:xfrm>
              <a:off x="3327400" y="2978150"/>
              <a:ext cx="63500" cy="63500"/>
            </a:xfrm>
            <a:custGeom>
              <a:avLst/>
              <a:gdLst/>
              <a:ahLst/>
              <a:cxnLst>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Lst>
              <a:rect l="0" t="0" r="r" b="b"/>
              <a:pathLst>
                <a:path w="40" h="40">
                  <a:moveTo>
                    <a:pt x="20" y="40"/>
                  </a:moveTo>
                  <a:lnTo>
                    <a:pt x="20" y="40"/>
                  </a:lnTo>
                  <a:lnTo>
                    <a:pt x="28" y="38"/>
                  </a:lnTo>
                  <a:lnTo>
                    <a:pt x="34" y="34"/>
                  </a:lnTo>
                  <a:lnTo>
                    <a:pt x="38" y="28"/>
                  </a:lnTo>
                  <a:lnTo>
                    <a:pt x="40" y="20"/>
                  </a:lnTo>
                  <a:lnTo>
                    <a:pt x="40" y="20"/>
                  </a:lnTo>
                  <a:lnTo>
                    <a:pt x="38" y="12"/>
                  </a:lnTo>
                  <a:lnTo>
                    <a:pt x="34" y="6"/>
                  </a:lnTo>
                  <a:lnTo>
                    <a:pt x="28" y="2"/>
                  </a:lnTo>
                  <a:lnTo>
                    <a:pt x="20" y="0"/>
                  </a:lnTo>
                  <a:lnTo>
                    <a:pt x="20" y="0"/>
                  </a:lnTo>
                  <a:lnTo>
                    <a:pt x="12" y="2"/>
                  </a:lnTo>
                  <a:lnTo>
                    <a:pt x="6" y="6"/>
                  </a:lnTo>
                  <a:lnTo>
                    <a:pt x="2" y="12"/>
                  </a:lnTo>
                  <a:lnTo>
                    <a:pt x="0" y="20"/>
                  </a:lnTo>
                  <a:lnTo>
                    <a:pt x="0" y="20"/>
                  </a:lnTo>
                  <a:lnTo>
                    <a:pt x="2" y="28"/>
                  </a:lnTo>
                  <a:lnTo>
                    <a:pt x="6" y="34"/>
                  </a:lnTo>
                  <a:lnTo>
                    <a:pt x="12" y="38"/>
                  </a:lnTo>
                  <a:lnTo>
                    <a:pt x="20" y="40"/>
                  </a:lnTo>
                  <a:close/>
                  <a:moveTo>
                    <a:pt x="20" y="8"/>
                  </a:moveTo>
                  <a:lnTo>
                    <a:pt x="20" y="8"/>
                  </a:lnTo>
                  <a:lnTo>
                    <a:pt x="24" y="8"/>
                  </a:lnTo>
                  <a:lnTo>
                    <a:pt x="28" y="12"/>
                  </a:lnTo>
                  <a:lnTo>
                    <a:pt x="32" y="16"/>
                  </a:lnTo>
                  <a:lnTo>
                    <a:pt x="32" y="20"/>
                  </a:lnTo>
                  <a:lnTo>
                    <a:pt x="32" y="20"/>
                  </a:lnTo>
                  <a:lnTo>
                    <a:pt x="32" y="24"/>
                  </a:lnTo>
                  <a:lnTo>
                    <a:pt x="28" y="28"/>
                  </a:lnTo>
                  <a:lnTo>
                    <a:pt x="24" y="32"/>
                  </a:lnTo>
                  <a:lnTo>
                    <a:pt x="20" y="32"/>
                  </a:lnTo>
                  <a:lnTo>
                    <a:pt x="20" y="32"/>
                  </a:lnTo>
                  <a:lnTo>
                    <a:pt x="16" y="32"/>
                  </a:lnTo>
                  <a:lnTo>
                    <a:pt x="12" y="28"/>
                  </a:lnTo>
                  <a:lnTo>
                    <a:pt x="8" y="24"/>
                  </a:lnTo>
                  <a:lnTo>
                    <a:pt x="8" y="20"/>
                  </a:lnTo>
                  <a:lnTo>
                    <a:pt x="8" y="20"/>
                  </a:lnTo>
                  <a:lnTo>
                    <a:pt x="8" y="16"/>
                  </a:lnTo>
                  <a:lnTo>
                    <a:pt x="12" y="12"/>
                  </a:lnTo>
                  <a:lnTo>
                    <a:pt x="16" y="8"/>
                  </a:lnTo>
                  <a:lnTo>
                    <a:pt x="20" y="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1" name="Freeform 113"/>
            <p:cNvSpPr>
              <a:spLocks noEditPoints="1"/>
            </p:cNvSpPr>
            <p:nvPr>
              <p:custDataLst>
                <p:tags r:id="rId22"/>
              </p:custDataLst>
            </p:nvPr>
          </p:nvSpPr>
          <p:spPr bwMode="auto">
            <a:xfrm>
              <a:off x="3492500" y="2774950"/>
              <a:ext cx="63500" cy="63500"/>
            </a:xfrm>
            <a:custGeom>
              <a:avLst/>
              <a:gdLst/>
              <a:ahLst/>
              <a:cxnLst>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close/>
                  <a:moveTo>
                    <a:pt x="20" y="32"/>
                  </a:moveTo>
                  <a:lnTo>
                    <a:pt x="20" y="32"/>
                  </a:lnTo>
                  <a:lnTo>
                    <a:pt x="16" y="32"/>
                  </a:lnTo>
                  <a:lnTo>
                    <a:pt x="12" y="28"/>
                  </a:lnTo>
                  <a:lnTo>
                    <a:pt x="8" y="24"/>
                  </a:lnTo>
                  <a:lnTo>
                    <a:pt x="8" y="20"/>
                  </a:lnTo>
                  <a:lnTo>
                    <a:pt x="8" y="20"/>
                  </a:lnTo>
                  <a:lnTo>
                    <a:pt x="8" y="16"/>
                  </a:lnTo>
                  <a:lnTo>
                    <a:pt x="12" y="12"/>
                  </a:lnTo>
                  <a:lnTo>
                    <a:pt x="16" y="8"/>
                  </a:lnTo>
                  <a:lnTo>
                    <a:pt x="20" y="8"/>
                  </a:lnTo>
                  <a:lnTo>
                    <a:pt x="20" y="8"/>
                  </a:lnTo>
                  <a:lnTo>
                    <a:pt x="24" y="8"/>
                  </a:lnTo>
                  <a:lnTo>
                    <a:pt x="28" y="12"/>
                  </a:lnTo>
                  <a:lnTo>
                    <a:pt x="32" y="16"/>
                  </a:lnTo>
                  <a:lnTo>
                    <a:pt x="32" y="20"/>
                  </a:lnTo>
                  <a:lnTo>
                    <a:pt x="32" y="20"/>
                  </a:lnTo>
                  <a:lnTo>
                    <a:pt x="32" y="24"/>
                  </a:lnTo>
                  <a:lnTo>
                    <a:pt x="28" y="28"/>
                  </a:lnTo>
                  <a:lnTo>
                    <a:pt x="24" y="32"/>
                  </a:lnTo>
                  <a:lnTo>
                    <a:pt x="20" y="32"/>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Freeform 116"/>
            <p:cNvSpPr>
              <a:spLocks noEditPoints="1"/>
            </p:cNvSpPr>
            <p:nvPr>
              <p:custDataLst>
                <p:tags r:id="rId23"/>
              </p:custDataLst>
            </p:nvPr>
          </p:nvSpPr>
          <p:spPr bwMode="auto">
            <a:xfrm>
              <a:off x="3251200" y="2965450"/>
              <a:ext cx="50800" cy="50800"/>
            </a:xfrm>
            <a:custGeom>
              <a:avLst/>
              <a:gdLst/>
              <a:ahLst/>
              <a:cxnLst>
                <a:cxn ang="0">
                  <a:pos x="0" y="16"/>
                </a:cxn>
                <a:cxn ang="0">
                  <a:pos x="0" y="16"/>
                </a:cxn>
                <a:cxn ang="0">
                  <a:pos x="2" y="22"/>
                </a:cxn>
                <a:cxn ang="0">
                  <a:pos x="4" y="28"/>
                </a:cxn>
                <a:cxn ang="0">
                  <a:pos x="10" y="30"/>
                </a:cxn>
                <a:cxn ang="0">
                  <a:pos x="16" y="32"/>
                </a:cxn>
                <a:cxn ang="0">
                  <a:pos x="16" y="32"/>
                </a:cxn>
                <a:cxn ang="0">
                  <a:pos x="22" y="30"/>
                </a:cxn>
                <a:cxn ang="0">
                  <a:pos x="28" y="28"/>
                </a:cxn>
                <a:cxn ang="0">
                  <a:pos x="30" y="22"/>
                </a:cxn>
                <a:cxn ang="0">
                  <a:pos x="32" y="16"/>
                </a:cxn>
                <a:cxn ang="0">
                  <a:pos x="32" y="16"/>
                </a:cxn>
                <a:cxn ang="0">
                  <a:pos x="30" y="10"/>
                </a:cxn>
                <a:cxn ang="0">
                  <a:pos x="28" y="4"/>
                </a:cxn>
                <a:cxn ang="0">
                  <a:pos x="22" y="2"/>
                </a:cxn>
                <a:cxn ang="0">
                  <a:pos x="16" y="0"/>
                </a:cxn>
                <a:cxn ang="0">
                  <a:pos x="16" y="0"/>
                </a:cxn>
                <a:cxn ang="0">
                  <a:pos x="10" y="2"/>
                </a:cxn>
                <a:cxn ang="0">
                  <a:pos x="4" y="4"/>
                </a:cxn>
                <a:cxn ang="0">
                  <a:pos x="2" y="10"/>
                </a:cxn>
                <a:cxn ang="0">
                  <a:pos x="0" y="16"/>
                </a:cxn>
                <a:cxn ang="0">
                  <a:pos x="16" y="8"/>
                </a:cxn>
                <a:cxn ang="0">
                  <a:pos x="16" y="8"/>
                </a:cxn>
                <a:cxn ang="0">
                  <a:pos x="20" y="8"/>
                </a:cxn>
                <a:cxn ang="0">
                  <a:pos x="22" y="10"/>
                </a:cxn>
                <a:cxn ang="0">
                  <a:pos x="24" y="12"/>
                </a:cxn>
                <a:cxn ang="0">
                  <a:pos x="24" y="16"/>
                </a:cxn>
                <a:cxn ang="0">
                  <a:pos x="24" y="16"/>
                </a:cxn>
                <a:cxn ang="0">
                  <a:pos x="24" y="20"/>
                </a:cxn>
                <a:cxn ang="0">
                  <a:pos x="22" y="22"/>
                </a:cxn>
                <a:cxn ang="0">
                  <a:pos x="20" y="24"/>
                </a:cxn>
                <a:cxn ang="0">
                  <a:pos x="16" y="24"/>
                </a:cxn>
                <a:cxn ang="0">
                  <a:pos x="16" y="24"/>
                </a:cxn>
                <a:cxn ang="0">
                  <a:pos x="12" y="24"/>
                </a:cxn>
                <a:cxn ang="0">
                  <a:pos x="10" y="22"/>
                </a:cxn>
                <a:cxn ang="0">
                  <a:pos x="8" y="20"/>
                </a:cxn>
                <a:cxn ang="0">
                  <a:pos x="8" y="16"/>
                </a:cxn>
                <a:cxn ang="0">
                  <a:pos x="8" y="16"/>
                </a:cxn>
                <a:cxn ang="0">
                  <a:pos x="8" y="12"/>
                </a:cxn>
                <a:cxn ang="0">
                  <a:pos x="10" y="10"/>
                </a:cxn>
                <a:cxn ang="0">
                  <a:pos x="12" y="8"/>
                </a:cxn>
                <a:cxn ang="0">
                  <a:pos x="16" y="8"/>
                </a:cxn>
              </a:cxnLst>
              <a:rect l="0" t="0" r="r" b="b"/>
              <a:pathLst>
                <a:path w="32" h="32">
                  <a:moveTo>
                    <a:pt x="0" y="16"/>
                  </a:moveTo>
                  <a:lnTo>
                    <a:pt x="0" y="16"/>
                  </a:lnTo>
                  <a:lnTo>
                    <a:pt x="2" y="22"/>
                  </a:lnTo>
                  <a:lnTo>
                    <a:pt x="4" y="28"/>
                  </a:lnTo>
                  <a:lnTo>
                    <a:pt x="10" y="30"/>
                  </a:lnTo>
                  <a:lnTo>
                    <a:pt x="16" y="32"/>
                  </a:lnTo>
                  <a:lnTo>
                    <a:pt x="16" y="32"/>
                  </a:lnTo>
                  <a:lnTo>
                    <a:pt x="22" y="30"/>
                  </a:lnTo>
                  <a:lnTo>
                    <a:pt x="28" y="28"/>
                  </a:lnTo>
                  <a:lnTo>
                    <a:pt x="30" y="22"/>
                  </a:lnTo>
                  <a:lnTo>
                    <a:pt x="32" y="16"/>
                  </a:lnTo>
                  <a:lnTo>
                    <a:pt x="32" y="16"/>
                  </a:lnTo>
                  <a:lnTo>
                    <a:pt x="30" y="10"/>
                  </a:lnTo>
                  <a:lnTo>
                    <a:pt x="28" y="4"/>
                  </a:lnTo>
                  <a:lnTo>
                    <a:pt x="22" y="2"/>
                  </a:lnTo>
                  <a:lnTo>
                    <a:pt x="16" y="0"/>
                  </a:lnTo>
                  <a:lnTo>
                    <a:pt x="16" y="0"/>
                  </a:lnTo>
                  <a:lnTo>
                    <a:pt x="10" y="2"/>
                  </a:lnTo>
                  <a:lnTo>
                    <a:pt x="4" y="4"/>
                  </a:lnTo>
                  <a:lnTo>
                    <a:pt x="2" y="10"/>
                  </a:lnTo>
                  <a:lnTo>
                    <a:pt x="0" y="16"/>
                  </a:lnTo>
                  <a:close/>
                  <a:moveTo>
                    <a:pt x="16" y="8"/>
                  </a:moveTo>
                  <a:lnTo>
                    <a:pt x="16" y="8"/>
                  </a:lnTo>
                  <a:lnTo>
                    <a:pt x="20" y="8"/>
                  </a:lnTo>
                  <a:lnTo>
                    <a:pt x="22" y="10"/>
                  </a:lnTo>
                  <a:lnTo>
                    <a:pt x="24" y="12"/>
                  </a:lnTo>
                  <a:lnTo>
                    <a:pt x="24" y="16"/>
                  </a:lnTo>
                  <a:lnTo>
                    <a:pt x="24" y="16"/>
                  </a:lnTo>
                  <a:lnTo>
                    <a:pt x="24" y="20"/>
                  </a:lnTo>
                  <a:lnTo>
                    <a:pt x="22" y="22"/>
                  </a:lnTo>
                  <a:lnTo>
                    <a:pt x="20" y="24"/>
                  </a:lnTo>
                  <a:lnTo>
                    <a:pt x="16" y="24"/>
                  </a:lnTo>
                  <a:lnTo>
                    <a:pt x="16" y="24"/>
                  </a:lnTo>
                  <a:lnTo>
                    <a:pt x="12" y="24"/>
                  </a:lnTo>
                  <a:lnTo>
                    <a:pt x="10" y="22"/>
                  </a:lnTo>
                  <a:lnTo>
                    <a:pt x="8" y="20"/>
                  </a:lnTo>
                  <a:lnTo>
                    <a:pt x="8" y="16"/>
                  </a:lnTo>
                  <a:lnTo>
                    <a:pt x="8" y="16"/>
                  </a:lnTo>
                  <a:lnTo>
                    <a:pt x="8" y="12"/>
                  </a:lnTo>
                  <a:lnTo>
                    <a:pt x="10" y="10"/>
                  </a:lnTo>
                  <a:lnTo>
                    <a:pt x="12" y="8"/>
                  </a:lnTo>
                  <a:lnTo>
                    <a:pt x="16" y="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3" name="Freeform 119"/>
            <p:cNvSpPr/>
            <p:nvPr>
              <p:custDataLst>
                <p:tags r:id="rId24"/>
              </p:custDataLst>
            </p:nvPr>
          </p:nvSpPr>
          <p:spPr bwMode="auto">
            <a:xfrm>
              <a:off x="3302000" y="30543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4" name="Freeform 121"/>
            <p:cNvSpPr/>
            <p:nvPr>
              <p:custDataLst>
                <p:tags r:id="rId25"/>
              </p:custDataLst>
            </p:nvPr>
          </p:nvSpPr>
          <p:spPr bwMode="auto">
            <a:xfrm>
              <a:off x="3505200" y="2863850"/>
              <a:ext cx="25400" cy="25400"/>
            </a:xfrm>
            <a:custGeom>
              <a:avLst/>
              <a:gdLst/>
              <a:ahLst/>
              <a:cxnLst>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Lst>
              <a:rect l="0" t="0" r="r" b="b"/>
              <a:pathLst>
                <a:path w="16" h="16">
                  <a:moveTo>
                    <a:pt x="8" y="0"/>
                  </a:moveTo>
                  <a:lnTo>
                    <a:pt x="8" y="0"/>
                  </a:lnTo>
                  <a:lnTo>
                    <a:pt x="4" y="0"/>
                  </a:lnTo>
                  <a:lnTo>
                    <a:pt x="2" y="2"/>
                  </a:lnTo>
                  <a:lnTo>
                    <a:pt x="0" y="4"/>
                  </a:lnTo>
                  <a:lnTo>
                    <a:pt x="0" y="8"/>
                  </a:lnTo>
                  <a:lnTo>
                    <a:pt x="0" y="8"/>
                  </a:lnTo>
                  <a:lnTo>
                    <a:pt x="0" y="12"/>
                  </a:lnTo>
                  <a:lnTo>
                    <a:pt x="2" y="14"/>
                  </a:lnTo>
                  <a:lnTo>
                    <a:pt x="4" y="16"/>
                  </a:lnTo>
                  <a:lnTo>
                    <a:pt x="8" y="16"/>
                  </a:lnTo>
                  <a:lnTo>
                    <a:pt x="8" y="16"/>
                  </a:lnTo>
                  <a:lnTo>
                    <a:pt x="12" y="16"/>
                  </a:lnTo>
                  <a:lnTo>
                    <a:pt x="14" y="14"/>
                  </a:lnTo>
                  <a:lnTo>
                    <a:pt x="16" y="12"/>
                  </a:lnTo>
                  <a:lnTo>
                    <a:pt x="16" y="8"/>
                  </a:lnTo>
                  <a:lnTo>
                    <a:pt x="16" y="8"/>
                  </a:lnTo>
                  <a:lnTo>
                    <a:pt x="16" y="4"/>
                  </a:lnTo>
                  <a:lnTo>
                    <a:pt x="14" y="2"/>
                  </a:lnTo>
                  <a:lnTo>
                    <a:pt x="12" y="0"/>
                  </a:lnTo>
                  <a:lnTo>
                    <a:pt x="8" y="0"/>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5" name="Freeform 106"/>
            <p:cNvSpPr>
              <a:spLocks noEditPoints="1"/>
            </p:cNvSpPr>
            <p:nvPr>
              <p:custDataLst>
                <p:tags r:id="rId26"/>
              </p:custDataLst>
            </p:nvPr>
          </p:nvSpPr>
          <p:spPr bwMode="auto">
            <a:xfrm>
              <a:off x="3149600" y="2813050"/>
              <a:ext cx="371475" cy="368300"/>
            </a:xfrm>
            <a:custGeom>
              <a:avLst/>
              <a:gdLst/>
              <a:ahLst/>
              <a:cxnLst>
                <a:cxn ang="0">
                  <a:pos x="166" y="6"/>
                </a:cxn>
                <a:cxn ang="0">
                  <a:pos x="152" y="0"/>
                </a:cxn>
                <a:cxn ang="0">
                  <a:pos x="144" y="2"/>
                </a:cxn>
                <a:cxn ang="0">
                  <a:pos x="126" y="18"/>
                </a:cxn>
                <a:cxn ang="0">
                  <a:pos x="122" y="24"/>
                </a:cxn>
                <a:cxn ang="0">
                  <a:pos x="120" y="32"/>
                </a:cxn>
                <a:cxn ang="0">
                  <a:pos x="122" y="42"/>
                </a:cxn>
                <a:cxn ang="0">
                  <a:pos x="14" y="86"/>
                </a:cxn>
                <a:cxn ang="0">
                  <a:pos x="6" y="92"/>
                </a:cxn>
                <a:cxn ang="0">
                  <a:pos x="0" y="102"/>
                </a:cxn>
                <a:cxn ang="0">
                  <a:pos x="0" y="108"/>
                </a:cxn>
                <a:cxn ang="0">
                  <a:pos x="4" y="120"/>
                </a:cxn>
                <a:cxn ang="0">
                  <a:pos x="108" y="224"/>
                </a:cxn>
                <a:cxn ang="0">
                  <a:pos x="116" y="230"/>
                </a:cxn>
                <a:cxn ang="0">
                  <a:pos x="126" y="232"/>
                </a:cxn>
                <a:cxn ang="0">
                  <a:pos x="126" y="232"/>
                </a:cxn>
                <a:cxn ang="0">
                  <a:pos x="130" y="232"/>
                </a:cxn>
                <a:cxn ang="0">
                  <a:pos x="142" y="226"/>
                </a:cxn>
                <a:cxn ang="0">
                  <a:pos x="148" y="216"/>
                </a:cxn>
                <a:cxn ang="0">
                  <a:pos x="190" y="110"/>
                </a:cxn>
                <a:cxn ang="0">
                  <a:pos x="202" y="114"/>
                </a:cxn>
                <a:cxn ang="0">
                  <a:pos x="210" y="112"/>
                </a:cxn>
                <a:cxn ang="0">
                  <a:pos x="228" y="96"/>
                </a:cxn>
                <a:cxn ang="0">
                  <a:pos x="232" y="90"/>
                </a:cxn>
                <a:cxn ang="0">
                  <a:pos x="234" y="82"/>
                </a:cxn>
                <a:cxn ang="0">
                  <a:pos x="228" y="68"/>
                </a:cxn>
                <a:cxn ang="0">
                  <a:pos x="134" y="210"/>
                </a:cxn>
                <a:cxn ang="0">
                  <a:pos x="130" y="214"/>
                </a:cxn>
                <a:cxn ang="0">
                  <a:pos x="128" y="216"/>
                </a:cxn>
                <a:cxn ang="0">
                  <a:pos x="126" y="216"/>
                </a:cxn>
                <a:cxn ang="0">
                  <a:pos x="18" y="112"/>
                </a:cxn>
                <a:cxn ang="0">
                  <a:pos x="16" y="110"/>
                </a:cxn>
                <a:cxn ang="0">
                  <a:pos x="16" y="106"/>
                </a:cxn>
                <a:cxn ang="0">
                  <a:pos x="20" y="100"/>
                </a:cxn>
                <a:cxn ang="0">
                  <a:pos x="70" y="80"/>
                </a:cxn>
                <a:cxn ang="0">
                  <a:pos x="96" y="86"/>
                </a:cxn>
                <a:cxn ang="0">
                  <a:pos x="134" y="92"/>
                </a:cxn>
                <a:cxn ang="0">
                  <a:pos x="158" y="104"/>
                </a:cxn>
                <a:cxn ang="0">
                  <a:pos x="134" y="210"/>
                </a:cxn>
                <a:cxn ang="0">
                  <a:pos x="204" y="96"/>
                </a:cxn>
                <a:cxn ang="0">
                  <a:pos x="202" y="98"/>
                </a:cxn>
                <a:cxn ang="0">
                  <a:pos x="184" y="82"/>
                </a:cxn>
                <a:cxn ang="0">
                  <a:pos x="174" y="108"/>
                </a:cxn>
                <a:cxn ang="0">
                  <a:pos x="166" y="100"/>
                </a:cxn>
                <a:cxn ang="0">
                  <a:pos x="138" y="86"/>
                </a:cxn>
                <a:cxn ang="0">
                  <a:pos x="104" y="78"/>
                </a:cxn>
                <a:cxn ang="0">
                  <a:pos x="82" y="76"/>
                </a:cxn>
                <a:cxn ang="0">
                  <a:pos x="138" y="34"/>
                </a:cxn>
                <a:cxn ang="0">
                  <a:pos x="136" y="32"/>
                </a:cxn>
                <a:cxn ang="0">
                  <a:pos x="148" y="18"/>
                </a:cxn>
                <a:cxn ang="0">
                  <a:pos x="152" y="16"/>
                </a:cxn>
                <a:cxn ang="0">
                  <a:pos x="216" y="78"/>
                </a:cxn>
                <a:cxn ang="0">
                  <a:pos x="218" y="82"/>
                </a:cxn>
              </a:cxnLst>
              <a:rect l="0" t="0" r="r" b="b"/>
              <a:pathLst>
                <a:path w="234" h="232">
                  <a:moveTo>
                    <a:pt x="166" y="6"/>
                  </a:moveTo>
                  <a:lnTo>
                    <a:pt x="166" y="6"/>
                  </a:lnTo>
                  <a:lnTo>
                    <a:pt x="158" y="2"/>
                  </a:lnTo>
                  <a:lnTo>
                    <a:pt x="152" y="0"/>
                  </a:lnTo>
                  <a:lnTo>
                    <a:pt x="152" y="0"/>
                  </a:lnTo>
                  <a:lnTo>
                    <a:pt x="144" y="2"/>
                  </a:lnTo>
                  <a:lnTo>
                    <a:pt x="138" y="6"/>
                  </a:lnTo>
                  <a:lnTo>
                    <a:pt x="126" y="18"/>
                  </a:lnTo>
                  <a:lnTo>
                    <a:pt x="126" y="18"/>
                  </a:lnTo>
                  <a:lnTo>
                    <a:pt x="122" y="24"/>
                  </a:lnTo>
                  <a:lnTo>
                    <a:pt x="120" y="32"/>
                  </a:lnTo>
                  <a:lnTo>
                    <a:pt x="120" y="32"/>
                  </a:lnTo>
                  <a:lnTo>
                    <a:pt x="120" y="36"/>
                  </a:lnTo>
                  <a:lnTo>
                    <a:pt x="122" y="42"/>
                  </a:lnTo>
                  <a:lnTo>
                    <a:pt x="14" y="86"/>
                  </a:lnTo>
                  <a:lnTo>
                    <a:pt x="14" y="86"/>
                  </a:lnTo>
                  <a:lnTo>
                    <a:pt x="10" y="88"/>
                  </a:lnTo>
                  <a:lnTo>
                    <a:pt x="6" y="92"/>
                  </a:lnTo>
                  <a:lnTo>
                    <a:pt x="2" y="98"/>
                  </a:lnTo>
                  <a:lnTo>
                    <a:pt x="0" y="102"/>
                  </a:lnTo>
                  <a:lnTo>
                    <a:pt x="0" y="102"/>
                  </a:lnTo>
                  <a:lnTo>
                    <a:pt x="0" y="108"/>
                  </a:lnTo>
                  <a:lnTo>
                    <a:pt x="2" y="114"/>
                  </a:lnTo>
                  <a:lnTo>
                    <a:pt x="4" y="120"/>
                  </a:lnTo>
                  <a:lnTo>
                    <a:pt x="8" y="124"/>
                  </a:lnTo>
                  <a:lnTo>
                    <a:pt x="108" y="224"/>
                  </a:lnTo>
                  <a:lnTo>
                    <a:pt x="108" y="224"/>
                  </a:lnTo>
                  <a:lnTo>
                    <a:pt x="116" y="230"/>
                  </a:lnTo>
                  <a:lnTo>
                    <a:pt x="126" y="232"/>
                  </a:lnTo>
                  <a:lnTo>
                    <a:pt x="126" y="232"/>
                  </a:lnTo>
                  <a:lnTo>
                    <a:pt x="126" y="232"/>
                  </a:lnTo>
                  <a:lnTo>
                    <a:pt x="126" y="232"/>
                  </a:lnTo>
                  <a:lnTo>
                    <a:pt x="130" y="232"/>
                  </a:lnTo>
                  <a:lnTo>
                    <a:pt x="130" y="232"/>
                  </a:lnTo>
                  <a:lnTo>
                    <a:pt x="136" y="230"/>
                  </a:lnTo>
                  <a:lnTo>
                    <a:pt x="142" y="226"/>
                  </a:lnTo>
                  <a:lnTo>
                    <a:pt x="146" y="222"/>
                  </a:lnTo>
                  <a:lnTo>
                    <a:pt x="148" y="216"/>
                  </a:lnTo>
                  <a:lnTo>
                    <a:pt x="190" y="110"/>
                  </a:lnTo>
                  <a:lnTo>
                    <a:pt x="190" y="110"/>
                  </a:lnTo>
                  <a:lnTo>
                    <a:pt x="196" y="112"/>
                  </a:lnTo>
                  <a:lnTo>
                    <a:pt x="202" y="114"/>
                  </a:lnTo>
                  <a:lnTo>
                    <a:pt x="202" y="114"/>
                  </a:lnTo>
                  <a:lnTo>
                    <a:pt x="210" y="112"/>
                  </a:lnTo>
                  <a:lnTo>
                    <a:pt x="216" y="108"/>
                  </a:lnTo>
                  <a:lnTo>
                    <a:pt x="228" y="96"/>
                  </a:lnTo>
                  <a:lnTo>
                    <a:pt x="228" y="96"/>
                  </a:lnTo>
                  <a:lnTo>
                    <a:pt x="232" y="90"/>
                  </a:lnTo>
                  <a:lnTo>
                    <a:pt x="234" y="82"/>
                  </a:lnTo>
                  <a:lnTo>
                    <a:pt x="234" y="82"/>
                  </a:lnTo>
                  <a:lnTo>
                    <a:pt x="232" y="74"/>
                  </a:lnTo>
                  <a:lnTo>
                    <a:pt x="228" y="68"/>
                  </a:lnTo>
                  <a:lnTo>
                    <a:pt x="166" y="6"/>
                  </a:lnTo>
                  <a:close/>
                  <a:moveTo>
                    <a:pt x="134" y="210"/>
                  </a:moveTo>
                  <a:lnTo>
                    <a:pt x="134" y="210"/>
                  </a:lnTo>
                  <a:lnTo>
                    <a:pt x="130" y="214"/>
                  </a:lnTo>
                  <a:lnTo>
                    <a:pt x="128" y="216"/>
                  </a:lnTo>
                  <a:lnTo>
                    <a:pt x="128" y="216"/>
                  </a:lnTo>
                  <a:lnTo>
                    <a:pt x="126" y="216"/>
                  </a:lnTo>
                  <a:lnTo>
                    <a:pt x="126" y="216"/>
                  </a:lnTo>
                  <a:lnTo>
                    <a:pt x="120" y="214"/>
                  </a:lnTo>
                  <a:lnTo>
                    <a:pt x="18" y="112"/>
                  </a:lnTo>
                  <a:lnTo>
                    <a:pt x="18" y="112"/>
                  </a:lnTo>
                  <a:lnTo>
                    <a:pt x="16" y="110"/>
                  </a:lnTo>
                  <a:lnTo>
                    <a:pt x="16" y="106"/>
                  </a:lnTo>
                  <a:lnTo>
                    <a:pt x="16" y="106"/>
                  </a:lnTo>
                  <a:lnTo>
                    <a:pt x="18" y="102"/>
                  </a:lnTo>
                  <a:lnTo>
                    <a:pt x="20" y="100"/>
                  </a:lnTo>
                  <a:lnTo>
                    <a:pt x="70" y="80"/>
                  </a:lnTo>
                  <a:lnTo>
                    <a:pt x="70" y="80"/>
                  </a:lnTo>
                  <a:lnTo>
                    <a:pt x="84" y="84"/>
                  </a:lnTo>
                  <a:lnTo>
                    <a:pt x="96" y="86"/>
                  </a:lnTo>
                  <a:lnTo>
                    <a:pt x="120" y="88"/>
                  </a:lnTo>
                  <a:lnTo>
                    <a:pt x="134" y="92"/>
                  </a:lnTo>
                  <a:lnTo>
                    <a:pt x="146" y="98"/>
                  </a:lnTo>
                  <a:lnTo>
                    <a:pt x="158" y="104"/>
                  </a:lnTo>
                  <a:lnTo>
                    <a:pt x="172" y="116"/>
                  </a:lnTo>
                  <a:lnTo>
                    <a:pt x="134" y="210"/>
                  </a:lnTo>
                  <a:close/>
                  <a:moveTo>
                    <a:pt x="216" y="84"/>
                  </a:moveTo>
                  <a:lnTo>
                    <a:pt x="204" y="96"/>
                  </a:lnTo>
                  <a:lnTo>
                    <a:pt x="204" y="96"/>
                  </a:lnTo>
                  <a:lnTo>
                    <a:pt x="202" y="98"/>
                  </a:lnTo>
                  <a:lnTo>
                    <a:pt x="198" y="96"/>
                  </a:lnTo>
                  <a:lnTo>
                    <a:pt x="184" y="82"/>
                  </a:lnTo>
                  <a:lnTo>
                    <a:pt x="174" y="110"/>
                  </a:lnTo>
                  <a:lnTo>
                    <a:pt x="174" y="108"/>
                  </a:lnTo>
                  <a:lnTo>
                    <a:pt x="174" y="108"/>
                  </a:lnTo>
                  <a:lnTo>
                    <a:pt x="166" y="100"/>
                  </a:lnTo>
                  <a:lnTo>
                    <a:pt x="156" y="94"/>
                  </a:lnTo>
                  <a:lnTo>
                    <a:pt x="138" y="86"/>
                  </a:lnTo>
                  <a:lnTo>
                    <a:pt x="120" y="80"/>
                  </a:lnTo>
                  <a:lnTo>
                    <a:pt x="104" y="78"/>
                  </a:lnTo>
                  <a:lnTo>
                    <a:pt x="104" y="78"/>
                  </a:lnTo>
                  <a:lnTo>
                    <a:pt x="82" y="76"/>
                  </a:lnTo>
                  <a:lnTo>
                    <a:pt x="150" y="48"/>
                  </a:lnTo>
                  <a:lnTo>
                    <a:pt x="138" y="34"/>
                  </a:lnTo>
                  <a:lnTo>
                    <a:pt x="138" y="34"/>
                  </a:lnTo>
                  <a:lnTo>
                    <a:pt x="136" y="32"/>
                  </a:lnTo>
                  <a:lnTo>
                    <a:pt x="138" y="28"/>
                  </a:lnTo>
                  <a:lnTo>
                    <a:pt x="148" y="18"/>
                  </a:lnTo>
                  <a:lnTo>
                    <a:pt x="148" y="18"/>
                  </a:lnTo>
                  <a:lnTo>
                    <a:pt x="152" y="16"/>
                  </a:lnTo>
                  <a:lnTo>
                    <a:pt x="154" y="18"/>
                  </a:lnTo>
                  <a:lnTo>
                    <a:pt x="216" y="78"/>
                  </a:lnTo>
                  <a:lnTo>
                    <a:pt x="216" y="78"/>
                  </a:lnTo>
                  <a:lnTo>
                    <a:pt x="218" y="82"/>
                  </a:lnTo>
                  <a:lnTo>
                    <a:pt x="216" y="84"/>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9" name="Group 8"/>
          <p:cNvGrpSpPr/>
          <p:nvPr>
            <p:custDataLst>
              <p:tags r:id="rId27"/>
            </p:custDataLst>
          </p:nvPr>
        </p:nvGrpSpPr>
        <p:grpSpPr>
          <a:xfrm>
            <a:off x="6911919" y="2910163"/>
            <a:ext cx="1903499" cy="639270"/>
            <a:chOff x="6197601" y="1687513"/>
            <a:chExt cx="1900238" cy="638175"/>
          </a:xfrm>
          <a:solidFill>
            <a:srgbClr val="FFC000">
              <a:lumMod val="50000"/>
            </a:srgbClr>
          </a:solidFill>
        </p:grpSpPr>
        <p:sp>
          <p:nvSpPr>
            <p:cNvPr id="10" name="Freeform 10"/>
            <p:cNvSpPr/>
            <p:nvPr>
              <p:custDataLst>
                <p:tags r:id="rId28"/>
              </p:custDataLst>
            </p:nvPr>
          </p:nvSpPr>
          <p:spPr bwMode="auto">
            <a:xfrm>
              <a:off x="6197601" y="1687513"/>
              <a:ext cx="1900238" cy="508000"/>
            </a:xfrm>
            <a:custGeom>
              <a:avLst/>
              <a:gdLst>
                <a:gd name="T0" fmla="*/ 0 w 1197"/>
                <a:gd name="T1" fmla="*/ 0 h 320"/>
                <a:gd name="T2" fmla="*/ 166 w 1197"/>
                <a:gd name="T3" fmla="*/ 320 h 320"/>
                <a:gd name="T4" fmla="*/ 1197 w 1197"/>
                <a:gd name="T5" fmla="*/ 320 h 320"/>
                <a:gd name="T6" fmla="*/ 877 w 1197"/>
                <a:gd name="T7" fmla="*/ 0 h 320"/>
                <a:gd name="T8" fmla="*/ 0 w 1197"/>
                <a:gd name="T9" fmla="*/ 0 h 320"/>
              </a:gdLst>
              <a:ahLst/>
              <a:cxnLst>
                <a:cxn ang="0">
                  <a:pos x="T0" y="T1"/>
                </a:cxn>
                <a:cxn ang="0">
                  <a:pos x="T2" y="T3"/>
                </a:cxn>
                <a:cxn ang="0">
                  <a:pos x="T4" y="T5"/>
                </a:cxn>
                <a:cxn ang="0">
                  <a:pos x="T6" y="T7"/>
                </a:cxn>
                <a:cxn ang="0">
                  <a:pos x="T8" y="T9"/>
                </a:cxn>
              </a:cxnLst>
              <a:rect l="0" t="0" r="r" b="b"/>
              <a:pathLst>
                <a:path w="1197" h="320">
                  <a:moveTo>
                    <a:pt x="0" y="0"/>
                  </a:moveTo>
                  <a:lnTo>
                    <a:pt x="166" y="320"/>
                  </a:lnTo>
                  <a:lnTo>
                    <a:pt x="1197" y="320"/>
                  </a:lnTo>
                  <a:lnTo>
                    <a:pt x="877" y="0"/>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Rectangle 11"/>
            <p:cNvSpPr>
              <a:spLocks noChangeArrowheads="1"/>
            </p:cNvSpPr>
            <p:nvPr>
              <p:custDataLst>
                <p:tags r:id="rId29"/>
              </p:custDataLst>
            </p:nvPr>
          </p:nvSpPr>
          <p:spPr bwMode="auto">
            <a:xfrm>
              <a:off x="6461126" y="2195513"/>
              <a:ext cx="1636713" cy="130175"/>
            </a:xfrm>
            <a:prstGeom prst="rect">
              <a:avLst/>
            </a:prstGeom>
            <a:solidFill>
              <a:srgbClr val="FFC000">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Freeform 12"/>
            <p:cNvSpPr/>
            <p:nvPr>
              <p:custDataLst>
                <p:tags r:id="rId30"/>
              </p:custDataLst>
            </p:nvPr>
          </p:nvSpPr>
          <p:spPr bwMode="auto">
            <a:xfrm>
              <a:off x="6197601" y="1687513"/>
              <a:ext cx="263525" cy="638175"/>
            </a:xfrm>
            <a:custGeom>
              <a:avLst/>
              <a:gdLst>
                <a:gd name="T0" fmla="*/ 166 w 166"/>
                <a:gd name="T1" fmla="*/ 320 h 402"/>
                <a:gd name="T2" fmla="*/ 166 w 166"/>
                <a:gd name="T3" fmla="*/ 402 h 402"/>
                <a:gd name="T4" fmla="*/ 0 w 166"/>
                <a:gd name="T5" fmla="*/ 77 h 402"/>
                <a:gd name="T6" fmla="*/ 0 w 166"/>
                <a:gd name="T7" fmla="*/ 0 h 402"/>
                <a:gd name="T8" fmla="*/ 166 w 166"/>
                <a:gd name="T9" fmla="*/ 320 h 402"/>
              </a:gdLst>
              <a:ahLst/>
              <a:cxnLst>
                <a:cxn ang="0">
                  <a:pos x="T0" y="T1"/>
                </a:cxn>
                <a:cxn ang="0">
                  <a:pos x="T2" y="T3"/>
                </a:cxn>
                <a:cxn ang="0">
                  <a:pos x="T4" y="T5"/>
                </a:cxn>
                <a:cxn ang="0">
                  <a:pos x="T6" y="T7"/>
                </a:cxn>
                <a:cxn ang="0">
                  <a:pos x="T8" y="T9"/>
                </a:cxn>
              </a:cxnLst>
              <a:rect l="0" t="0" r="r" b="b"/>
              <a:pathLst>
                <a:path w="166" h="402">
                  <a:moveTo>
                    <a:pt x="166" y="320"/>
                  </a:moveTo>
                  <a:lnTo>
                    <a:pt x="166" y="402"/>
                  </a:lnTo>
                  <a:lnTo>
                    <a:pt x="0" y="77"/>
                  </a:lnTo>
                  <a:lnTo>
                    <a:pt x="0" y="0"/>
                  </a:lnTo>
                  <a:lnTo>
                    <a:pt x="166" y="320"/>
                  </a:lnTo>
                  <a:close/>
                </a:path>
              </a:pathLst>
            </a:custGeom>
            <a:solidFill>
              <a:srgbClr val="FFC000">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46" name="Group 45"/>
          <p:cNvGrpSpPr/>
          <p:nvPr>
            <p:custDataLst>
              <p:tags r:id="rId31"/>
            </p:custDataLst>
          </p:nvPr>
        </p:nvGrpSpPr>
        <p:grpSpPr>
          <a:xfrm>
            <a:off x="7718449" y="3034224"/>
            <a:ext cx="290439" cy="290439"/>
            <a:chOff x="3149600" y="1962150"/>
            <a:chExt cx="406400" cy="406400"/>
          </a:xfrm>
          <a:solidFill>
            <a:sysClr val="window" lastClr="FFFFFF"/>
          </a:solidFill>
        </p:grpSpPr>
        <p:sp>
          <p:nvSpPr>
            <p:cNvPr id="47" name="Freeform 166"/>
            <p:cNvSpPr>
              <a:spLocks noEditPoints="1"/>
            </p:cNvSpPr>
            <p:nvPr>
              <p:custDataLst>
                <p:tags r:id="rId32"/>
              </p:custDataLst>
            </p:nvPr>
          </p:nvSpPr>
          <p:spPr bwMode="auto">
            <a:xfrm>
              <a:off x="31496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8" name="Freeform 171"/>
            <p:cNvSpPr>
              <a:spLocks noEditPoints="1"/>
            </p:cNvSpPr>
            <p:nvPr>
              <p:custDataLst>
                <p:tags r:id="rId33"/>
              </p:custDataLst>
            </p:nvPr>
          </p:nvSpPr>
          <p:spPr bwMode="auto">
            <a:xfrm>
              <a:off x="34290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9" name="Freeform 176"/>
            <p:cNvSpPr>
              <a:spLocks noEditPoints="1"/>
            </p:cNvSpPr>
            <p:nvPr>
              <p:custDataLst>
                <p:tags r:id="rId34"/>
              </p:custDataLst>
            </p:nvPr>
          </p:nvSpPr>
          <p:spPr bwMode="auto">
            <a:xfrm>
              <a:off x="3289300" y="1962150"/>
              <a:ext cx="127000" cy="406400"/>
            </a:xfrm>
            <a:custGeom>
              <a:avLst/>
              <a:gdLst/>
              <a:ahLst/>
              <a:cxnLst>
                <a:cxn ang="0">
                  <a:pos x="64" y="24"/>
                </a:cxn>
                <a:cxn ang="0">
                  <a:pos x="50" y="2"/>
                </a:cxn>
                <a:cxn ang="0">
                  <a:pos x="30" y="2"/>
                </a:cxn>
                <a:cxn ang="0">
                  <a:pos x="16" y="24"/>
                </a:cxn>
                <a:cxn ang="0">
                  <a:pos x="10" y="150"/>
                </a:cxn>
                <a:cxn ang="0">
                  <a:pos x="0" y="176"/>
                </a:cxn>
                <a:cxn ang="0">
                  <a:pos x="4" y="194"/>
                </a:cxn>
                <a:cxn ang="0">
                  <a:pos x="16" y="232"/>
                </a:cxn>
                <a:cxn ang="0">
                  <a:pos x="24" y="248"/>
                </a:cxn>
                <a:cxn ang="0">
                  <a:pos x="40" y="256"/>
                </a:cxn>
                <a:cxn ang="0">
                  <a:pos x="62" y="242"/>
                </a:cxn>
                <a:cxn ang="0">
                  <a:pos x="64" y="208"/>
                </a:cxn>
                <a:cxn ang="0">
                  <a:pos x="78" y="186"/>
                </a:cxn>
                <a:cxn ang="0">
                  <a:pos x="78" y="166"/>
                </a:cxn>
                <a:cxn ang="0">
                  <a:pos x="64" y="144"/>
                </a:cxn>
                <a:cxn ang="0">
                  <a:pos x="32" y="20"/>
                </a:cxn>
                <a:cxn ang="0">
                  <a:pos x="40" y="16"/>
                </a:cxn>
                <a:cxn ang="0">
                  <a:pos x="46" y="18"/>
                </a:cxn>
                <a:cxn ang="0">
                  <a:pos x="48" y="136"/>
                </a:cxn>
                <a:cxn ang="0">
                  <a:pos x="40" y="136"/>
                </a:cxn>
                <a:cxn ang="0">
                  <a:pos x="48" y="232"/>
                </a:cxn>
                <a:cxn ang="0">
                  <a:pos x="46" y="238"/>
                </a:cxn>
                <a:cxn ang="0">
                  <a:pos x="40" y="240"/>
                </a:cxn>
                <a:cxn ang="0">
                  <a:pos x="32" y="236"/>
                </a:cxn>
                <a:cxn ang="0">
                  <a:pos x="32" y="216"/>
                </a:cxn>
                <a:cxn ang="0">
                  <a:pos x="48" y="216"/>
                </a:cxn>
                <a:cxn ang="0">
                  <a:pos x="62" y="182"/>
                </a:cxn>
                <a:cxn ang="0">
                  <a:pos x="60" y="190"/>
                </a:cxn>
                <a:cxn ang="0">
                  <a:pos x="60" y="190"/>
                </a:cxn>
                <a:cxn ang="0">
                  <a:pos x="54" y="196"/>
                </a:cxn>
                <a:cxn ang="0">
                  <a:pos x="48" y="198"/>
                </a:cxn>
                <a:cxn ang="0">
                  <a:pos x="32" y="198"/>
                </a:cxn>
                <a:cxn ang="0">
                  <a:pos x="26" y="196"/>
                </a:cxn>
                <a:cxn ang="0">
                  <a:pos x="20" y="190"/>
                </a:cxn>
                <a:cxn ang="0">
                  <a:pos x="20" y="190"/>
                </a:cxn>
                <a:cxn ang="0">
                  <a:pos x="18" y="182"/>
                </a:cxn>
                <a:cxn ang="0">
                  <a:pos x="16" y="176"/>
                </a:cxn>
                <a:cxn ang="0">
                  <a:pos x="18" y="168"/>
                </a:cxn>
                <a:cxn ang="0">
                  <a:pos x="20" y="162"/>
                </a:cxn>
                <a:cxn ang="0">
                  <a:pos x="26" y="156"/>
                </a:cxn>
                <a:cxn ang="0">
                  <a:pos x="26" y="156"/>
                </a:cxn>
                <a:cxn ang="0">
                  <a:pos x="40" y="152"/>
                </a:cxn>
                <a:cxn ang="0">
                  <a:pos x="48" y="154"/>
                </a:cxn>
                <a:cxn ang="0">
                  <a:pos x="54" y="156"/>
                </a:cxn>
                <a:cxn ang="0">
                  <a:pos x="60" y="162"/>
                </a:cxn>
                <a:cxn ang="0">
                  <a:pos x="62" y="168"/>
                </a:cxn>
                <a:cxn ang="0">
                  <a:pos x="62" y="170"/>
                </a:cxn>
                <a:cxn ang="0">
                  <a:pos x="62" y="182"/>
                </a:cxn>
              </a:cxnLst>
              <a:rect l="0" t="0" r="r" b="b"/>
              <a:pathLst>
                <a:path w="80" h="256">
                  <a:moveTo>
                    <a:pt x="64" y="144"/>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144"/>
                  </a:lnTo>
                  <a:lnTo>
                    <a:pt x="16" y="144"/>
                  </a:lnTo>
                  <a:lnTo>
                    <a:pt x="10" y="150"/>
                  </a:lnTo>
                  <a:lnTo>
                    <a:pt x="4" y="158"/>
                  </a:lnTo>
                  <a:lnTo>
                    <a:pt x="2" y="166"/>
                  </a:lnTo>
                  <a:lnTo>
                    <a:pt x="0" y="176"/>
                  </a:lnTo>
                  <a:lnTo>
                    <a:pt x="0" y="176"/>
                  </a:lnTo>
                  <a:lnTo>
                    <a:pt x="2" y="186"/>
                  </a:lnTo>
                  <a:lnTo>
                    <a:pt x="4" y="194"/>
                  </a:lnTo>
                  <a:lnTo>
                    <a:pt x="10" y="202"/>
                  </a:lnTo>
                  <a:lnTo>
                    <a:pt x="16" y="208"/>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208"/>
                  </a:lnTo>
                  <a:lnTo>
                    <a:pt x="64" y="208"/>
                  </a:lnTo>
                  <a:lnTo>
                    <a:pt x="70" y="202"/>
                  </a:lnTo>
                  <a:lnTo>
                    <a:pt x="76" y="194"/>
                  </a:lnTo>
                  <a:lnTo>
                    <a:pt x="78" y="186"/>
                  </a:lnTo>
                  <a:lnTo>
                    <a:pt x="80" y="176"/>
                  </a:lnTo>
                  <a:lnTo>
                    <a:pt x="80" y="176"/>
                  </a:lnTo>
                  <a:lnTo>
                    <a:pt x="78" y="166"/>
                  </a:lnTo>
                  <a:lnTo>
                    <a:pt x="76" y="158"/>
                  </a:lnTo>
                  <a:lnTo>
                    <a:pt x="70" y="150"/>
                  </a:lnTo>
                  <a:lnTo>
                    <a:pt x="64" y="144"/>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136"/>
                  </a:lnTo>
                  <a:lnTo>
                    <a:pt x="48" y="136"/>
                  </a:lnTo>
                  <a:lnTo>
                    <a:pt x="40" y="136"/>
                  </a:lnTo>
                  <a:lnTo>
                    <a:pt x="40" y="136"/>
                  </a:lnTo>
                  <a:lnTo>
                    <a:pt x="32" y="136"/>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216"/>
                  </a:lnTo>
                  <a:lnTo>
                    <a:pt x="32" y="216"/>
                  </a:lnTo>
                  <a:lnTo>
                    <a:pt x="40" y="216"/>
                  </a:lnTo>
                  <a:lnTo>
                    <a:pt x="40" y="216"/>
                  </a:lnTo>
                  <a:lnTo>
                    <a:pt x="48" y="216"/>
                  </a:lnTo>
                  <a:lnTo>
                    <a:pt x="48" y="232"/>
                  </a:lnTo>
                  <a:close/>
                  <a:moveTo>
                    <a:pt x="62" y="182"/>
                  </a:moveTo>
                  <a:lnTo>
                    <a:pt x="62" y="182"/>
                  </a:lnTo>
                  <a:lnTo>
                    <a:pt x="62" y="184"/>
                  </a:lnTo>
                  <a:lnTo>
                    <a:pt x="62" y="184"/>
                  </a:lnTo>
                  <a:lnTo>
                    <a:pt x="60" y="190"/>
                  </a:lnTo>
                  <a:lnTo>
                    <a:pt x="60" y="190"/>
                  </a:lnTo>
                  <a:lnTo>
                    <a:pt x="60" y="190"/>
                  </a:lnTo>
                  <a:lnTo>
                    <a:pt x="60" y="190"/>
                  </a:lnTo>
                  <a:lnTo>
                    <a:pt x="54" y="196"/>
                  </a:lnTo>
                  <a:lnTo>
                    <a:pt x="54" y="196"/>
                  </a:lnTo>
                  <a:lnTo>
                    <a:pt x="54" y="196"/>
                  </a:lnTo>
                  <a:lnTo>
                    <a:pt x="54" y="196"/>
                  </a:lnTo>
                  <a:lnTo>
                    <a:pt x="48" y="198"/>
                  </a:lnTo>
                  <a:lnTo>
                    <a:pt x="48" y="198"/>
                  </a:lnTo>
                  <a:lnTo>
                    <a:pt x="40" y="200"/>
                  </a:lnTo>
                  <a:lnTo>
                    <a:pt x="40" y="200"/>
                  </a:lnTo>
                  <a:lnTo>
                    <a:pt x="32" y="198"/>
                  </a:lnTo>
                  <a:lnTo>
                    <a:pt x="32" y="198"/>
                  </a:lnTo>
                  <a:lnTo>
                    <a:pt x="26" y="196"/>
                  </a:lnTo>
                  <a:lnTo>
                    <a:pt x="26" y="196"/>
                  </a:lnTo>
                  <a:lnTo>
                    <a:pt x="26" y="196"/>
                  </a:lnTo>
                  <a:lnTo>
                    <a:pt x="26" y="196"/>
                  </a:lnTo>
                  <a:lnTo>
                    <a:pt x="20" y="190"/>
                  </a:lnTo>
                  <a:lnTo>
                    <a:pt x="20" y="190"/>
                  </a:lnTo>
                  <a:lnTo>
                    <a:pt x="20" y="190"/>
                  </a:lnTo>
                  <a:lnTo>
                    <a:pt x="20" y="190"/>
                  </a:lnTo>
                  <a:lnTo>
                    <a:pt x="18" y="184"/>
                  </a:lnTo>
                  <a:lnTo>
                    <a:pt x="18" y="184"/>
                  </a:lnTo>
                  <a:lnTo>
                    <a:pt x="18" y="182"/>
                  </a:lnTo>
                  <a:lnTo>
                    <a:pt x="18" y="182"/>
                  </a:lnTo>
                  <a:lnTo>
                    <a:pt x="16" y="176"/>
                  </a:lnTo>
                  <a:lnTo>
                    <a:pt x="16" y="176"/>
                  </a:lnTo>
                  <a:lnTo>
                    <a:pt x="18" y="170"/>
                  </a:lnTo>
                  <a:lnTo>
                    <a:pt x="18" y="170"/>
                  </a:lnTo>
                  <a:lnTo>
                    <a:pt x="18" y="168"/>
                  </a:lnTo>
                  <a:lnTo>
                    <a:pt x="18" y="168"/>
                  </a:lnTo>
                  <a:lnTo>
                    <a:pt x="20" y="162"/>
                  </a:lnTo>
                  <a:lnTo>
                    <a:pt x="20" y="162"/>
                  </a:lnTo>
                  <a:lnTo>
                    <a:pt x="20" y="162"/>
                  </a:lnTo>
                  <a:lnTo>
                    <a:pt x="20" y="162"/>
                  </a:lnTo>
                  <a:lnTo>
                    <a:pt x="26" y="156"/>
                  </a:lnTo>
                  <a:lnTo>
                    <a:pt x="26" y="156"/>
                  </a:lnTo>
                  <a:lnTo>
                    <a:pt x="26" y="156"/>
                  </a:lnTo>
                  <a:lnTo>
                    <a:pt x="26" y="156"/>
                  </a:lnTo>
                  <a:lnTo>
                    <a:pt x="32" y="154"/>
                  </a:lnTo>
                  <a:lnTo>
                    <a:pt x="32" y="154"/>
                  </a:lnTo>
                  <a:lnTo>
                    <a:pt x="40" y="152"/>
                  </a:lnTo>
                  <a:lnTo>
                    <a:pt x="40" y="152"/>
                  </a:lnTo>
                  <a:lnTo>
                    <a:pt x="48" y="154"/>
                  </a:lnTo>
                  <a:lnTo>
                    <a:pt x="48" y="154"/>
                  </a:lnTo>
                  <a:lnTo>
                    <a:pt x="54" y="156"/>
                  </a:lnTo>
                  <a:lnTo>
                    <a:pt x="54" y="156"/>
                  </a:lnTo>
                  <a:lnTo>
                    <a:pt x="54" y="156"/>
                  </a:lnTo>
                  <a:lnTo>
                    <a:pt x="54" y="156"/>
                  </a:lnTo>
                  <a:lnTo>
                    <a:pt x="60" y="162"/>
                  </a:lnTo>
                  <a:lnTo>
                    <a:pt x="60" y="162"/>
                  </a:lnTo>
                  <a:lnTo>
                    <a:pt x="60" y="162"/>
                  </a:lnTo>
                  <a:lnTo>
                    <a:pt x="60" y="162"/>
                  </a:lnTo>
                  <a:lnTo>
                    <a:pt x="62" y="168"/>
                  </a:lnTo>
                  <a:lnTo>
                    <a:pt x="62" y="168"/>
                  </a:lnTo>
                  <a:lnTo>
                    <a:pt x="62" y="170"/>
                  </a:lnTo>
                  <a:lnTo>
                    <a:pt x="62" y="170"/>
                  </a:lnTo>
                  <a:lnTo>
                    <a:pt x="64" y="176"/>
                  </a:lnTo>
                  <a:lnTo>
                    <a:pt x="64" y="176"/>
                  </a:lnTo>
                  <a:lnTo>
                    <a:pt x="62" y="182"/>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sp>
        <p:nvSpPr>
          <p:cNvPr id="50" name="TextBox 49"/>
          <p:cNvSpPr txBox="1"/>
          <p:nvPr>
            <p:custDataLst>
              <p:tags r:id="rId35"/>
            </p:custDataLst>
          </p:nvPr>
        </p:nvSpPr>
        <p:spPr>
          <a:xfrm>
            <a:off x="1595324" y="4163114"/>
            <a:ext cx="954405" cy="763270"/>
          </a:xfrm>
          <a:prstGeom prst="rect">
            <a:avLst/>
          </a:prstGeom>
          <a:noFill/>
        </p:spPr>
        <p:txBody>
          <a:bodyPr wrap="none" rtlCol="0">
            <a:spAutoFit/>
          </a:bodyPr>
          <a:p>
            <a:pPr defTabSz="904240">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01.</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1" name="TextBox 50"/>
          <p:cNvSpPr txBox="1"/>
          <p:nvPr>
            <p:custDataLst>
              <p:tags r:id="rId36"/>
            </p:custDataLst>
          </p:nvPr>
        </p:nvSpPr>
        <p:spPr>
          <a:xfrm>
            <a:off x="3511013" y="3457704"/>
            <a:ext cx="954405" cy="763270"/>
          </a:xfrm>
          <a:prstGeom prst="rect">
            <a:avLst/>
          </a:prstGeom>
          <a:noFill/>
        </p:spPr>
        <p:txBody>
          <a:bodyPr wrap="none" rtlCol="0">
            <a:spAutoFit/>
          </a:bodyPr>
          <a:p>
            <a:pPr marR="0" lvl="0" indent="0" defTabSz="904240" fontAlgn="auto">
              <a:lnSpc>
                <a:spcPct val="100000"/>
              </a:lnSpc>
              <a:spcBef>
                <a:spcPts val="0"/>
              </a:spcBef>
              <a:spcAft>
                <a:spcPts val="0"/>
              </a:spcAft>
              <a:buClrTx/>
              <a:buSzTx/>
              <a:buFontTx/>
              <a:buNone/>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02.</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3" name="TextBox 52"/>
          <p:cNvSpPr txBox="1"/>
          <p:nvPr>
            <p:custDataLst>
              <p:tags r:id="rId37"/>
            </p:custDataLst>
          </p:nvPr>
        </p:nvSpPr>
        <p:spPr>
          <a:xfrm>
            <a:off x="5204891" y="2821546"/>
            <a:ext cx="954405" cy="763270"/>
          </a:xfrm>
          <a:prstGeom prst="rect">
            <a:avLst/>
          </a:prstGeom>
          <a:noFill/>
        </p:spPr>
        <p:txBody>
          <a:bodyPr wrap="none" rtlCol="0">
            <a:spAutoFit/>
          </a:bodyPr>
          <a:p>
            <a:pPr defTabSz="904240">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03.</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4" name="TextBox 53"/>
          <p:cNvSpPr txBox="1"/>
          <p:nvPr>
            <p:custDataLst>
              <p:tags r:id="rId38"/>
            </p:custDataLst>
          </p:nvPr>
        </p:nvSpPr>
        <p:spPr>
          <a:xfrm>
            <a:off x="6848934" y="2168372"/>
            <a:ext cx="915670" cy="763270"/>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en-US" sz="4365"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04</a:t>
            </a:r>
            <a:r>
              <a:rPr lang="en-US" sz="327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a:t>
            </a:r>
            <a:endParaRPr kumimoji="0" lang="en-US" sz="194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TextBox 51"/>
          <p:cNvSpPr txBox="1"/>
          <p:nvPr>
            <p:custDataLst>
              <p:tags r:id="rId39"/>
            </p:custDataLst>
          </p:nvPr>
        </p:nvSpPr>
        <p:spPr>
          <a:xfrm>
            <a:off x="490111" y="565186"/>
            <a:ext cx="3516630" cy="645160"/>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自我认知的方法</a:t>
            </a:r>
            <a:endPar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Rectangle 58"/>
          <p:cNvSpPr/>
          <p:nvPr>
            <p:custDataLst>
              <p:tags r:id="rId40"/>
            </p:custDataLst>
          </p:nvPr>
        </p:nvSpPr>
        <p:spPr>
          <a:xfrm>
            <a:off x="490220" y="1251585"/>
            <a:ext cx="6598920" cy="368300"/>
          </a:xfrm>
          <a:prstGeom prst="rect">
            <a:avLst/>
          </a:prstGeom>
        </p:spPr>
        <p:txBody>
          <a:bodyPr wrap="square">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产品部门是公司旗下的一个面向用户的部门，包含设计师在内。</a:t>
            </a:r>
            <a:endParaRPr kumimoji="0" lang="zh-CN" altLang="en-US"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41"/>
            </p:custDataLst>
          </p:nvPr>
        </p:nvSpPr>
        <p:spPr>
          <a:xfrm>
            <a:off x="0"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60" name="组合 59"/>
          <p:cNvGrpSpPr/>
          <p:nvPr>
            <p:custDataLst>
              <p:tags r:id="rId42"/>
            </p:custDataLst>
          </p:nvPr>
        </p:nvGrpSpPr>
        <p:grpSpPr>
          <a:xfrm>
            <a:off x="11164900" y="753710"/>
            <a:ext cx="420495" cy="269282"/>
            <a:chOff x="11382102" y="604536"/>
            <a:chExt cx="420495" cy="269282"/>
          </a:xfrm>
        </p:grpSpPr>
        <p:sp>
          <p:nvSpPr>
            <p:cNvPr id="61" name="Line 16"/>
            <p:cNvSpPr>
              <a:spLocks noChangeShapeType="1"/>
            </p:cNvSpPr>
            <p:nvPr>
              <p:custDataLst>
                <p:tags r:id="rId43"/>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2" name="Line 17"/>
            <p:cNvSpPr>
              <a:spLocks noChangeShapeType="1"/>
            </p:cNvSpPr>
            <p:nvPr>
              <p:custDataLst>
                <p:tags r:id="rId44"/>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3" name="Line 18"/>
            <p:cNvSpPr>
              <a:spLocks noChangeShapeType="1"/>
            </p:cNvSpPr>
            <p:nvPr>
              <p:custDataLst>
                <p:tags r:id="rId45"/>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Tree>
    <p:custDataLst>
      <p:tags r:id="rId4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4401820" y="1926772"/>
            <a:ext cx="4206527" cy="863174"/>
          </a:xfrm>
        </p:spPr>
        <p:txBody>
          <a:bodyPr/>
          <a:lstStyle/>
          <a:p>
            <a:r>
              <a:rPr lang="zh-CN" altLang="en-US">
                <a:effectLst>
                  <a:outerShdw blurRad="38100" dist="38100" dir="2700000" algn="tl">
                    <a:srgbClr val="000000">
                      <a:alpha val="43137"/>
                    </a:srgbClr>
                  </a:outerShdw>
                </a:effectLst>
              </a:rPr>
              <a:t>多角度评估法</a:t>
            </a:r>
            <a:endParaRPr lang="zh-CN" altLang="en-US">
              <a:effectLst>
                <a:outerShdw blurRad="38100" dist="38100" dir="2700000" algn="tl">
                  <a:srgbClr val="000000">
                    <a:alpha val="43137"/>
                  </a:srgbClr>
                </a:outerShdw>
              </a:effectLst>
            </a:endParaRPr>
          </a:p>
        </p:txBody>
      </p:sp>
      <p:sp>
        <p:nvSpPr>
          <p:cNvPr id="5" name="文本占位符 4"/>
          <p:cNvSpPr>
            <a:spLocks noGrp="1"/>
          </p:cNvSpPr>
          <p:nvPr>
            <p:ph type="body" idx="1"/>
            <p:custDataLst>
              <p:tags r:id="rId2"/>
            </p:custDataLst>
          </p:nvPr>
        </p:nvSpPr>
        <p:spPr>
          <a:xfrm>
            <a:off x="4402455" y="2970530"/>
            <a:ext cx="7365365" cy="3237230"/>
          </a:xfrm>
        </p:spPr>
        <p:txBody>
          <a:bodyPr wrap="square">
            <a:spAutoFit/>
          </a:bodyPr>
          <a:lstStyle/>
          <a:p>
            <a:pPr algn="just"/>
            <a:r>
              <a:rPr lang="zh-CN" altLang="en-US" sz="1800">
                <a:solidFill>
                  <a:schemeClr val="tx1">
                    <a:lumMod val="85000"/>
                    <a:lumOff val="15000"/>
                  </a:schemeClr>
                </a:solidFill>
              </a:rPr>
              <a:t>多角度评估法是指通过收集与受评者有密切关系的、来自不同层面的人员的评估信息，来全方位、多角度地评估受评者，从而使评价结果比较客观、全面。这种评估方法在外企中运用非常广泛，是企业进行人员考核的重要方法。当局者迷、旁观者清，别人的看法往往比较客观。从亲戚、父母、师长、朋友那里，了解他们对受评者的评价，与其自我评价进行对比，往往能修正其不合理的自我认识。作为大学生，可以请老师、同学、朋友、亲戚、父母等人来谈谈对自己的印象，看看和自我评价是否有不同。如果有，体现在哪些方面，并思考一下形成差异的原因是什么。</a:t>
            </a:r>
            <a:endParaRPr lang="zh-CN" altLang="en-US" sz="1800">
              <a:solidFill>
                <a:schemeClr val="tx1">
                  <a:lumMod val="85000"/>
                  <a:lumOff val="15000"/>
                </a:schemeClr>
              </a:solidFill>
            </a:endParaRPr>
          </a:p>
        </p:txBody>
      </p:sp>
      <p:sp>
        <p:nvSpPr>
          <p:cNvPr id="22" name="文本框 21"/>
          <p:cNvSpPr txBox="1"/>
          <p:nvPr>
            <p:custDataLst>
              <p:tags r:id="rId3"/>
            </p:custDataLst>
          </p:nvPr>
        </p:nvSpPr>
        <p:spPr>
          <a:xfrm>
            <a:off x="4305338" y="538722"/>
            <a:ext cx="1633592" cy="1568450"/>
          </a:xfrm>
          <a:prstGeom prst="rect">
            <a:avLst/>
          </a:prstGeom>
          <a:noFill/>
        </p:spPr>
        <p:txBody>
          <a:bodyPr wrap="square" rtlCol="0">
            <a:spAutoFit/>
          </a:bodyPr>
          <a:lstStyle/>
          <a:p>
            <a:pPr algn="ctr"/>
            <a:r>
              <a:rPr lang="en-US" altLang="zh-CN" sz="9600" b="1" dirty="0">
                <a:solidFill>
                  <a:schemeClr val="bg1"/>
                </a:solidFill>
              </a:rPr>
              <a:t>01</a:t>
            </a:r>
            <a:endParaRPr lang="en-US" altLang="zh-CN" sz="9600" b="1" dirty="0">
              <a:solidFill>
                <a:schemeClr val="bg1"/>
              </a:solidFill>
            </a:endParaRPr>
          </a:p>
        </p:txBody>
      </p:sp>
      <p:pic>
        <p:nvPicPr>
          <p:cNvPr id="105" name="图片 104"/>
          <p:cNvPicPr/>
          <p:nvPr/>
        </p:nvPicPr>
        <p:blipFill>
          <a:blip r:embed="rId4"/>
          <a:stretch>
            <a:fillRect/>
          </a:stretch>
        </p:blipFill>
        <p:spPr>
          <a:xfrm>
            <a:off x="12065" y="2106930"/>
            <a:ext cx="4178935" cy="3033395"/>
          </a:xfrm>
          <a:prstGeom prst="rect">
            <a:avLst/>
          </a:prstGeom>
          <a:noFill/>
          <a:ln w="9525">
            <a:noFill/>
          </a:ln>
        </p:spPr>
      </p:pic>
    </p:spTree>
    <p:custDataLst>
      <p:tags r:id="rId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302895" y="1650365"/>
            <a:ext cx="11586845" cy="48729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2" name="TextBox 86"/>
          <p:cNvSpPr txBox="1"/>
          <p:nvPr>
            <p:custDataLst>
              <p:tags r:id="rId1"/>
            </p:custDataLst>
          </p:nvPr>
        </p:nvSpPr>
        <p:spPr>
          <a:xfrm>
            <a:off x="1505585" y="817880"/>
            <a:ext cx="9180830" cy="784860"/>
          </a:xfrm>
          <a:prstGeom prst="rect">
            <a:avLst/>
          </a:prstGeom>
          <a:noFill/>
        </p:spPr>
        <p:txBody>
          <a:bodyPr vert="horz" wrap="square" lIns="90000" tIns="46800" rIns="90000" bIns="46800" rtlCol="0" anchor="ctr" anchorCtr="0">
            <a:spAutoFit/>
          </a:bodyPr>
          <a:lstStyle/>
          <a:p>
            <a:pPr algn="ctr">
              <a:lnSpc>
                <a:spcPct val="125000"/>
              </a:lnSpc>
              <a:spcBef>
                <a:spcPts val="0"/>
              </a:spcBef>
              <a:spcAft>
                <a:spcPts val="0"/>
              </a:spcAft>
            </a:pPr>
            <a:r>
              <a:rPr lang="zh-CN" altLang="en-US" spc="150">
                <a:latin typeface="微软雅黑" panose="020B0503020204020204" charset="-122"/>
                <a:ea typeface="微软雅黑" panose="020B0503020204020204" charset="-122"/>
              </a:rPr>
              <a:t>自我分析，就是对自身各种因素进行理性分析，并得出结论，从而改进自身的缺点，增进自身的优点。自我分析的方法主要有以下几种。</a:t>
            </a:r>
            <a:endParaRPr lang="zh-CN" altLang="en-US" spc="150">
              <a:latin typeface="微软雅黑" panose="020B0503020204020204" charset="-122"/>
              <a:ea typeface="微软雅黑" panose="020B0503020204020204" charset="-122"/>
            </a:endParaRPr>
          </a:p>
        </p:txBody>
      </p:sp>
      <p:sp>
        <p:nvSpPr>
          <p:cNvPr id="2" name="文本框 1"/>
          <p:cNvSpPr txBox="1"/>
          <p:nvPr>
            <p:custDataLst>
              <p:tags r:id="rId2"/>
            </p:custDataLst>
          </p:nvPr>
        </p:nvSpPr>
        <p:spPr>
          <a:xfrm>
            <a:off x="3493830" y="276359"/>
            <a:ext cx="5204340" cy="493415"/>
          </a:xfrm>
          <a:prstGeom prst="rect">
            <a:avLst/>
          </a:prstGeom>
          <a:noFill/>
          <a:ln>
            <a:noFill/>
          </a:ln>
        </p:spPr>
        <p:txBody>
          <a:bodyPr wrap="square" lIns="90000" tIns="46800" rIns="90000" bIns="46800" anchor="ctr">
            <a:normAutofit fontScale="75000" lnSpcReduction="10000"/>
          </a:bodyPr>
          <a:lstStyle>
            <a:defPPr>
              <a:defRPr lang="zh-CN"/>
            </a:defPPr>
            <a:lvl1pPr algn="ctr">
              <a:lnSpc>
                <a:spcPct val="120000"/>
              </a:lnSpc>
              <a:defRPr sz="2900" b="1">
                <a:solidFill>
                  <a:srgbClr val="4D576B"/>
                </a:solidFill>
                <a:latin typeface="Arial" panose="020B0604020202020204" pitchFamily="34" charset="0"/>
                <a:ea typeface="微软雅黑" panose="020B0503020204020204" charset="-122"/>
                <a:cs typeface="Lato Regular"/>
              </a:defRPr>
            </a:lvl1pPr>
          </a:lstStyle>
          <a:p>
            <a:r>
              <a:rPr lang="en-US" altLang="zh-CN" spc="300">
                <a:latin typeface="微软雅黑" panose="020B0503020204020204" charset="-122"/>
                <a:cs typeface="+mj-cs"/>
              </a:rPr>
              <a:t>02  </a:t>
            </a:r>
            <a:r>
              <a:rPr lang="zh-CN" altLang="en-US" spc="300">
                <a:latin typeface="微软雅黑" panose="020B0503020204020204" charset="-122"/>
                <a:cs typeface="+mj-cs"/>
              </a:rPr>
              <a:t>自我分析法</a:t>
            </a:r>
            <a:endParaRPr lang="zh-CN" altLang="en-US" spc="300">
              <a:latin typeface="微软雅黑" panose="020B0503020204020204" charset="-122"/>
              <a:cs typeface="+mj-cs"/>
            </a:endParaRPr>
          </a:p>
        </p:txBody>
      </p:sp>
      <p:grpSp>
        <p:nvGrpSpPr>
          <p:cNvPr id="9" name="组合 8"/>
          <p:cNvGrpSpPr/>
          <p:nvPr/>
        </p:nvGrpSpPr>
        <p:grpSpPr>
          <a:xfrm>
            <a:off x="1087373" y="3352165"/>
            <a:ext cx="10235814" cy="1459865"/>
            <a:chOff x="8336" y="5818"/>
            <a:chExt cx="16120" cy="2299"/>
          </a:xfrm>
        </p:grpSpPr>
        <p:sp>
          <p:nvSpPr>
            <p:cNvPr id="13" name="TextBox 144"/>
            <p:cNvSpPr txBox="1"/>
            <p:nvPr>
              <p:custDataLst>
                <p:tags r:id="rId3"/>
              </p:custDataLst>
            </p:nvPr>
          </p:nvSpPr>
          <p:spPr>
            <a:xfrm>
              <a:off x="9721" y="5818"/>
              <a:ext cx="9175" cy="624"/>
            </a:xfrm>
            <a:prstGeom prst="rect">
              <a:avLst/>
            </a:prstGeom>
            <a:noFill/>
          </p:spPr>
          <p:txBody>
            <a:bodyPr vert="horz" wrap="square" lIns="90000" tIns="46800" rIns="90000" bIns="0" rtlCol="0" anchor="b" anchorCtr="0">
              <a:noAutofit/>
            </a:bodyPr>
            <a:lstStyle/>
            <a:p>
              <a:pPr>
                <a:lnSpc>
                  <a:spcPct val="120000"/>
                </a:lnSpc>
                <a:spcAft>
                  <a:spcPts val="1600"/>
                </a:spcAft>
              </a:pPr>
              <a:r>
                <a:rPr lang="zh-CN" altLang="en-US" sz="2000" b="1" spc="300">
                  <a:latin typeface="微软雅黑" panose="020B0503020204020204" charset="-122"/>
                  <a:ea typeface="微软雅黑" panose="020B0503020204020204" charset="-122"/>
                  <a:cs typeface="+mj-cs"/>
                  <a:sym typeface="Arial" panose="020B0604020202020204" pitchFamily="34" charset="0"/>
                </a:rPr>
                <a:t>背景分析法</a:t>
              </a:r>
              <a:endParaRPr lang="zh-CN" altLang="en-US" sz="2000" b="1" spc="300">
                <a:latin typeface="微软雅黑" panose="020B0503020204020204" charset="-122"/>
                <a:ea typeface="微软雅黑" panose="020B0503020204020204" charset="-122"/>
                <a:cs typeface="+mj-cs"/>
                <a:sym typeface="Arial" panose="020B0604020202020204" pitchFamily="34" charset="0"/>
              </a:endParaRPr>
            </a:p>
          </p:txBody>
        </p:sp>
        <p:sp>
          <p:nvSpPr>
            <p:cNvPr id="14" name="TextBox 145"/>
            <p:cNvSpPr txBox="1"/>
            <p:nvPr>
              <p:custDataLst>
                <p:tags r:id="rId4"/>
              </p:custDataLst>
            </p:nvPr>
          </p:nvSpPr>
          <p:spPr>
            <a:xfrm>
              <a:off x="9721" y="6475"/>
              <a:ext cx="14735" cy="1642"/>
            </a:xfrm>
            <a:prstGeom prst="rect">
              <a:avLst/>
            </a:prstGeom>
            <a:noFill/>
          </p:spPr>
          <p:txBody>
            <a:bodyPr vert="horz" wrap="square" lIns="90000" tIns="0" rIns="90000" bIns="46800" rtlCol="0" anchor="t" anchorCtr="0">
              <a:spAutoFit/>
            </a:bodyPr>
            <a:lstStyle/>
            <a:p>
              <a:pPr>
                <a:lnSpc>
                  <a:spcPct val="120000"/>
                </a:lnSpc>
                <a:spcAft>
                  <a:spcPts val="1600"/>
                </a:spcAft>
              </a:pPr>
              <a:r>
                <a:rPr lang="zh-CN" altLang="en-US">
                  <a:solidFill>
                    <a:schemeClr val="tx1"/>
                  </a:solidFill>
                  <a:uFillTx/>
                  <a:latin typeface="微软雅黑" panose="020B0503020204020204" charset="-122"/>
                  <a:ea typeface="微软雅黑" panose="020B0503020204020204" charset="-122"/>
                </a:rPr>
                <a:t>通过社会背景、学校背景、家庭背景以及个人生活背景来分析自己、认识自己。这样除了对自己有全面的认识外，还可以帮助自己掌控并运用所拥有的全部资源，帮助自己在各方面背景下更好地挖掘潜力，发挥才能。</a:t>
              </a:r>
              <a:endParaRPr lang="zh-CN" altLang="en-US">
                <a:solidFill>
                  <a:schemeClr val="tx1"/>
                </a:solidFill>
                <a:uFillTx/>
                <a:latin typeface="微软雅黑" panose="020B0503020204020204" charset="-122"/>
                <a:ea typeface="微软雅黑" panose="020B0503020204020204" charset="-122"/>
              </a:endParaRPr>
            </a:p>
          </p:txBody>
        </p:sp>
        <p:sp>
          <p:nvSpPr>
            <p:cNvPr id="15" name="Oval 146"/>
            <p:cNvSpPr/>
            <p:nvPr>
              <p:custDataLst>
                <p:tags r:id="rId5"/>
              </p:custDataLst>
            </p:nvPr>
          </p:nvSpPr>
          <p:spPr>
            <a:xfrm>
              <a:off x="8336" y="6043"/>
              <a:ext cx="808" cy="808"/>
            </a:xfrm>
            <a:prstGeom prst="ellipse">
              <a:avLst/>
            </a:prstGeom>
            <a:solidFill>
              <a:srgbClr val="3B3B3B"/>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16" name="组合 15"/>
            <p:cNvGrpSpPr/>
            <p:nvPr>
              <p:custDataLst>
                <p:tags r:id="rId6"/>
              </p:custDataLst>
            </p:nvPr>
          </p:nvGrpSpPr>
          <p:grpSpPr>
            <a:xfrm>
              <a:off x="8475" y="6172"/>
              <a:ext cx="544" cy="546"/>
              <a:chOff x="6250619" y="3440419"/>
              <a:chExt cx="345639" cy="346814"/>
            </a:xfrm>
          </p:grpSpPr>
          <p:sp>
            <p:nvSpPr>
              <p:cNvPr id="17" name="Freeform 826"/>
              <p:cNvSpPr>
                <a:spLocks noChangeArrowheads="1"/>
              </p:cNvSpPr>
              <p:nvPr>
                <p:custDataLst>
                  <p:tags r:id="rId7"/>
                </p:custDataLst>
              </p:nvPr>
            </p:nvSpPr>
            <p:spPr bwMode="auto">
              <a:xfrm>
                <a:off x="6297857" y="3487660"/>
                <a:ext cx="252316" cy="251181"/>
              </a:xfrm>
              <a:custGeom>
                <a:avLst/>
                <a:gdLst>
                  <a:gd name="T0" fmla="*/ 481 w 964"/>
                  <a:gd name="T1" fmla="*/ 0 h 963"/>
                  <a:gd name="T2" fmla="*/ 481 w 964"/>
                  <a:gd name="T3" fmla="*/ 0 h 963"/>
                  <a:gd name="T4" fmla="*/ 0 w 964"/>
                  <a:gd name="T5" fmla="*/ 481 h 963"/>
                  <a:gd name="T6" fmla="*/ 481 w 964"/>
                  <a:gd name="T7" fmla="*/ 962 h 963"/>
                  <a:gd name="T8" fmla="*/ 963 w 964"/>
                  <a:gd name="T9" fmla="*/ 481 h 963"/>
                  <a:gd name="T10" fmla="*/ 481 w 964"/>
                  <a:gd name="T11" fmla="*/ 0 h 963"/>
                </a:gdLst>
                <a:ahLst/>
                <a:cxnLst>
                  <a:cxn ang="0">
                    <a:pos x="T0" y="T1"/>
                  </a:cxn>
                  <a:cxn ang="0">
                    <a:pos x="T2" y="T3"/>
                  </a:cxn>
                  <a:cxn ang="0">
                    <a:pos x="T4" y="T5"/>
                  </a:cxn>
                  <a:cxn ang="0">
                    <a:pos x="T6" y="T7"/>
                  </a:cxn>
                  <a:cxn ang="0">
                    <a:pos x="T8" y="T9"/>
                  </a:cxn>
                  <a:cxn ang="0">
                    <a:pos x="T10" y="T11"/>
                  </a:cxn>
                </a:cxnLst>
                <a:rect l="0" t="0" r="r" b="b"/>
                <a:pathLst>
                  <a:path w="964" h="963">
                    <a:moveTo>
                      <a:pt x="481" y="0"/>
                    </a:moveTo>
                    <a:lnTo>
                      <a:pt x="481" y="0"/>
                    </a:lnTo>
                    <a:cubicBezTo>
                      <a:pt x="210" y="0"/>
                      <a:pt x="0" y="221"/>
                      <a:pt x="0" y="481"/>
                    </a:cubicBezTo>
                    <a:cubicBezTo>
                      <a:pt x="0" y="752"/>
                      <a:pt x="210" y="962"/>
                      <a:pt x="481" y="962"/>
                    </a:cubicBezTo>
                    <a:cubicBezTo>
                      <a:pt x="741" y="962"/>
                      <a:pt x="963" y="752"/>
                      <a:pt x="963" y="481"/>
                    </a:cubicBezTo>
                    <a:cubicBezTo>
                      <a:pt x="963" y="221"/>
                      <a:pt x="741" y="0"/>
                      <a:pt x="481" y="0"/>
                    </a:cubicBezTo>
                  </a:path>
                </a:pathLst>
              </a:custGeom>
              <a:noFill/>
              <a:ln w="4680" cap="flat">
                <a:solidFill>
                  <a:sysClr val="window" lastClr="FFFFFF"/>
                </a:solidFill>
                <a:round/>
              </a:ln>
              <a:effectLst/>
            </p:spPr>
            <p:txBody>
              <a:bodyPr vert="horz" wrap="square" lIns="90000" tIns="46800" rIns="90000" bIns="46800" anchor="ctr">
                <a:normAutofit/>
              </a:bodyPr>
              <a:lstStyle/>
              <a:p>
                <a:endParaRPr lang="en-US" sz="900">
                  <a:latin typeface="微软雅黑" panose="020B0503020204020204" charset="-122"/>
                  <a:ea typeface="微软雅黑" panose="020B0503020204020204" charset="-122"/>
                  <a:sym typeface="Arial" panose="020B0604020202020204" pitchFamily="34" charset="0"/>
                </a:endParaRPr>
              </a:p>
            </p:txBody>
          </p:sp>
          <p:sp>
            <p:nvSpPr>
              <p:cNvPr id="18" name="Freeform 827"/>
              <p:cNvSpPr>
                <a:spLocks noChangeArrowheads="1"/>
              </p:cNvSpPr>
              <p:nvPr>
                <p:custDataLst>
                  <p:tags r:id="rId8"/>
                </p:custDataLst>
              </p:nvPr>
            </p:nvSpPr>
            <p:spPr bwMode="auto">
              <a:xfrm>
                <a:off x="6376201" y="3566009"/>
                <a:ext cx="94475" cy="94481"/>
              </a:xfrm>
              <a:custGeom>
                <a:avLst/>
                <a:gdLst>
                  <a:gd name="T0" fmla="*/ 180 w 361"/>
                  <a:gd name="T1" fmla="*/ 360 h 361"/>
                  <a:gd name="T2" fmla="*/ 180 w 361"/>
                  <a:gd name="T3" fmla="*/ 360 h 361"/>
                  <a:gd name="T4" fmla="*/ 0 w 361"/>
                  <a:gd name="T5" fmla="*/ 180 h 361"/>
                  <a:gd name="T6" fmla="*/ 180 w 361"/>
                  <a:gd name="T7" fmla="*/ 0 h 361"/>
                  <a:gd name="T8" fmla="*/ 360 w 361"/>
                  <a:gd name="T9" fmla="*/ 180 h 361"/>
                  <a:gd name="T10" fmla="*/ 180 w 361"/>
                  <a:gd name="T11" fmla="*/ 360 h 361"/>
                </a:gdLst>
                <a:ahLst/>
                <a:cxnLst>
                  <a:cxn ang="0">
                    <a:pos x="T0" y="T1"/>
                  </a:cxn>
                  <a:cxn ang="0">
                    <a:pos x="T2" y="T3"/>
                  </a:cxn>
                  <a:cxn ang="0">
                    <a:pos x="T4" y="T5"/>
                  </a:cxn>
                  <a:cxn ang="0">
                    <a:pos x="T6" y="T7"/>
                  </a:cxn>
                  <a:cxn ang="0">
                    <a:pos x="T8" y="T9"/>
                  </a:cxn>
                  <a:cxn ang="0">
                    <a:pos x="T10" y="T11"/>
                  </a:cxn>
                </a:cxnLst>
                <a:rect l="0" t="0" r="r" b="b"/>
                <a:pathLst>
                  <a:path w="361" h="361">
                    <a:moveTo>
                      <a:pt x="180" y="360"/>
                    </a:moveTo>
                    <a:lnTo>
                      <a:pt x="180" y="360"/>
                    </a:lnTo>
                    <a:cubicBezTo>
                      <a:pt x="80" y="360"/>
                      <a:pt x="0" y="280"/>
                      <a:pt x="0" y="180"/>
                    </a:cubicBezTo>
                    <a:cubicBezTo>
                      <a:pt x="0" y="80"/>
                      <a:pt x="80" y="0"/>
                      <a:pt x="180" y="0"/>
                    </a:cubicBezTo>
                    <a:cubicBezTo>
                      <a:pt x="281" y="0"/>
                      <a:pt x="360" y="80"/>
                      <a:pt x="360" y="180"/>
                    </a:cubicBezTo>
                    <a:cubicBezTo>
                      <a:pt x="360" y="280"/>
                      <a:pt x="281" y="360"/>
                      <a:pt x="180" y="360"/>
                    </a:cubicBezTo>
                  </a:path>
                </a:pathLst>
              </a:custGeom>
              <a:noFill/>
              <a:ln w="4680" cap="flat">
                <a:solidFill>
                  <a:sysClr val="window" lastClr="FFFFFF"/>
                </a:solidFill>
                <a:round/>
              </a:ln>
              <a:effectLst/>
            </p:spPr>
            <p:txBody>
              <a:bodyPr vert="horz" wrap="square" lIns="90000" tIns="46800" rIns="90000" bIns="46800" anchor="ctr">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19" name="Freeform 828"/>
              <p:cNvSpPr>
                <a:spLocks noChangeArrowheads="1"/>
              </p:cNvSpPr>
              <p:nvPr>
                <p:custDataLst>
                  <p:tags r:id="rId9"/>
                </p:custDataLst>
              </p:nvPr>
            </p:nvSpPr>
            <p:spPr bwMode="auto">
              <a:xfrm>
                <a:off x="6423438" y="3660490"/>
                <a:ext cx="1153" cy="126743"/>
              </a:xfrm>
              <a:custGeom>
                <a:avLst/>
                <a:gdLst>
                  <a:gd name="T0" fmla="*/ 0 w 1"/>
                  <a:gd name="T1" fmla="*/ 482 h 483"/>
                  <a:gd name="T2" fmla="*/ 0 w 1"/>
                  <a:gd name="T3" fmla="*/ 301 h 483"/>
                  <a:gd name="T4" fmla="*/ 0 w 1"/>
                  <a:gd name="T5" fmla="*/ 0 h 483"/>
                </a:gdLst>
                <a:ahLst/>
                <a:cxnLst>
                  <a:cxn ang="0">
                    <a:pos x="T0" y="T1"/>
                  </a:cxn>
                  <a:cxn ang="0">
                    <a:pos x="T2" y="T3"/>
                  </a:cxn>
                  <a:cxn ang="0">
                    <a:pos x="T4" y="T5"/>
                  </a:cxn>
                </a:cxnLst>
                <a:rect l="0" t="0" r="r" b="b"/>
                <a:pathLst>
                  <a:path w="1" h="483">
                    <a:moveTo>
                      <a:pt x="0" y="482"/>
                    </a:moveTo>
                    <a:lnTo>
                      <a:pt x="0" y="301"/>
                    </a:lnTo>
                    <a:lnTo>
                      <a:pt x="0"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0" name="Freeform 829"/>
              <p:cNvSpPr>
                <a:spLocks noChangeArrowheads="1"/>
              </p:cNvSpPr>
              <p:nvPr>
                <p:custDataLst>
                  <p:tags r:id="rId10"/>
                </p:custDataLst>
              </p:nvPr>
            </p:nvSpPr>
            <p:spPr bwMode="auto">
              <a:xfrm>
                <a:off x="6423438" y="3440419"/>
                <a:ext cx="1153" cy="126743"/>
              </a:xfrm>
              <a:custGeom>
                <a:avLst/>
                <a:gdLst>
                  <a:gd name="T0" fmla="*/ 0 w 1"/>
                  <a:gd name="T1" fmla="*/ 0 h 483"/>
                  <a:gd name="T2" fmla="*/ 0 w 1"/>
                  <a:gd name="T3" fmla="*/ 181 h 483"/>
                  <a:gd name="T4" fmla="*/ 0 w 1"/>
                  <a:gd name="T5" fmla="*/ 482 h 483"/>
                </a:gdLst>
                <a:ahLst/>
                <a:cxnLst>
                  <a:cxn ang="0">
                    <a:pos x="T0" y="T1"/>
                  </a:cxn>
                  <a:cxn ang="0">
                    <a:pos x="T2" y="T3"/>
                  </a:cxn>
                  <a:cxn ang="0">
                    <a:pos x="T4" y="T5"/>
                  </a:cxn>
                </a:cxnLst>
                <a:rect l="0" t="0" r="r" b="b"/>
                <a:pathLst>
                  <a:path w="1" h="483">
                    <a:moveTo>
                      <a:pt x="0" y="0"/>
                    </a:moveTo>
                    <a:lnTo>
                      <a:pt x="0" y="181"/>
                    </a:lnTo>
                    <a:lnTo>
                      <a:pt x="0" y="482"/>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1" name="Freeform 830"/>
              <p:cNvSpPr>
                <a:spLocks noChangeArrowheads="1"/>
              </p:cNvSpPr>
              <p:nvPr>
                <p:custDataLst>
                  <p:tags r:id="rId11"/>
                </p:custDataLst>
              </p:nvPr>
            </p:nvSpPr>
            <p:spPr bwMode="auto">
              <a:xfrm>
                <a:off x="6250619" y="3613249"/>
                <a:ext cx="125582" cy="1153"/>
              </a:xfrm>
              <a:custGeom>
                <a:avLst/>
                <a:gdLst>
                  <a:gd name="T0" fmla="*/ 0 w 482"/>
                  <a:gd name="T1" fmla="*/ 0 h 1"/>
                  <a:gd name="T2" fmla="*/ 180 w 482"/>
                  <a:gd name="T3" fmla="*/ 0 h 1"/>
                  <a:gd name="T4" fmla="*/ 481 w 482"/>
                  <a:gd name="T5" fmla="*/ 0 h 1"/>
                </a:gdLst>
                <a:ahLst/>
                <a:cxnLst>
                  <a:cxn ang="0">
                    <a:pos x="T0" y="T1"/>
                  </a:cxn>
                  <a:cxn ang="0">
                    <a:pos x="T2" y="T3"/>
                  </a:cxn>
                  <a:cxn ang="0">
                    <a:pos x="T4" y="T5"/>
                  </a:cxn>
                </a:cxnLst>
                <a:rect l="0" t="0" r="r" b="b"/>
                <a:pathLst>
                  <a:path w="482" h="1">
                    <a:moveTo>
                      <a:pt x="0" y="0"/>
                    </a:moveTo>
                    <a:lnTo>
                      <a:pt x="180" y="0"/>
                    </a:lnTo>
                    <a:lnTo>
                      <a:pt x="481"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2" name="Freeform 831"/>
              <p:cNvSpPr>
                <a:spLocks noChangeArrowheads="1"/>
              </p:cNvSpPr>
              <p:nvPr>
                <p:custDataLst>
                  <p:tags r:id="rId12"/>
                </p:custDataLst>
              </p:nvPr>
            </p:nvSpPr>
            <p:spPr bwMode="auto">
              <a:xfrm>
                <a:off x="6469524" y="3613249"/>
                <a:ext cx="126734" cy="1153"/>
              </a:xfrm>
              <a:custGeom>
                <a:avLst/>
                <a:gdLst>
                  <a:gd name="T0" fmla="*/ 0 w 483"/>
                  <a:gd name="T1" fmla="*/ 0 h 1"/>
                  <a:gd name="T2" fmla="*/ 302 w 483"/>
                  <a:gd name="T3" fmla="*/ 0 h 1"/>
                  <a:gd name="T4" fmla="*/ 482 w 483"/>
                  <a:gd name="T5" fmla="*/ 0 h 1"/>
                </a:gdLst>
                <a:ahLst/>
                <a:cxnLst>
                  <a:cxn ang="0">
                    <a:pos x="T0" y="T1"/>
                  </a:cxn>
                  <a:cxn ang="0">
                    <a:pos x="T2" y="T3"/>
                  </a:cxn>
                  <a:cxn ang="0">
                    <a:pos x="T4" y="T5"/>
                  </a:cxn>
                </a:cxnLst>
                <a:rect l="0" t="0" r="r" b="b"/>
                <a:pathLst>
                  <a:path w="483" h="1">
                    <a:moveTo>
                      <a:pt x="0" y="0"/>
                    </a:moveTo>
                    <a:lnTo>
                      <a:pt x="302" y="0"/>
                    </a:lnTo>
                    <a:lnTo>
                      <a:pt x="48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grpSp>
      <p:grpSp>
        <p:nvGrpSpPr>
          <p:cNvPr id="5" name="组合 4"/>
          <p:cNvGrpSpPr/>
          <p:nvPr/>
        </p:nvGrpSpPr>
        <p:grpSpPr>
          <a:xfrm>
            <a:off x="1087373" y="4910455"/>
            <a:ext cx="10234544" cy="1459230"/>
            <a:chOff x="8336" y="7496"/>
            <a:chExt cx="16118" cy="2298"/>
          </a:xfrm>
        </p:grpSpPr>
        <p:sp>
          <p:nvSpPr>
            <p:cNvPr id="24" name="TextBox 147"/>
            <p:cNvSpPr txBox="1"/>
            <p:nvPr>
              <p:custDataLst>
                <p:tags r:id="rId13"/>
              </p:custDataLst>
            </p:nvPr>
          </p:nvSpPr>
          <p:spPr>
            <a:xfrm>
              <a:off x="9721" y="7496"/>
              <a:ext cx="9175" cy="624"/>
            </a:xfrm>
            <a:prstGeom prst="rect">
              <a:avLst/>
            </a:prstGeom>
            <a:noFill/>
          </p:spPr>
          <p:txBody>
            <a:bodyPr vert="horz" wrap="square" lIns="90000" tIns="46800" rIns="90000" bIns="0" rtlCol="0" anchor="b" anchorCtr="0">
              <a:noAutofit/>
            </a:bodyPr>
            <a:lstStyle/>
            <a:p>
              <a:pPr>
                <a:lnSpc>
                  <a:spcPct val="120000"/>
                </a:lnSpc>
                <a:spcAft>
                  <a:spcPts val="1600"/>
                </a:spcAft>
              </a:pPr>
              <a:r>
                <a:rPr lang="zh-CN" altLang="en-US" sz="2000" b="1" spc="300">
                  <a:latin typeface="微软雅黑" panose="020B0503020204020204" charset="-122"/>
                  <a:ea typeface="微软雅黑" panose="020B0503020204020204" charset="-122"/>
                  <a:cs typeface="+mj-cs"/>
                  <a:sym typeface="Arial" panose="020B0604020202020204" pitchFamily="34" charset="0"/>
                </a:rPr>
                <a:t>自我追问法</a:t>
              </a:r>
              <a:endParaRPr lang="zh-CN" altLang="en-US" sz="2000" b="1" spc="300">
                <a:latin typeface="微软雅黑" panose="020B0503020204020204" charset="-122"/>
                <a:ea typeface="微软雅黑" panose="020B0503020204020204" charset="-122"/>
                <a:cs typeface="+mj-cs"/>
                <a:sym typeface="Arial" panose="020B0604020202020204" pitchFamily="34" charset="0"/>
              </a:endParaRPr>
            </a:p>
          </p:txBody>
        </p:sp>
        <p:sp>
          <p:nvSpPr>
            <p:cNvPr id="25" name="TextBox 148"/>
            <p:cNvSpPr txBox="1"/>
            <p:nvPr>
              <p:custDataLst>
                <p:tags r:id="rId14"/>
              </p:custDataLst>
            </p:nvPr>
          </p:nvSpPr>
          <p:spPr>
            <a:xfrm>
              <a:off x="9721" y="8152"/>
              <a:ext cx="14733" cy="1642"/>
            </a:xfrm>
            <a:prstGeom prst="rect">
              <a:avLst/>
            </a:prstGeom>
            <a:noFill/>
          </p:spPr>
          <p:txBody>
            <a:bodyPr vert="horz" wrap="square" lIns="90000" tIns="0" rIns="90000" bIns="46800" rtlCol="0" anchor="t" anchorCtr="0">
              <a:spAutoFit/>
            </a:bodyPr>
            <a:lstStyle/>
            <a:p>
              <a:pPr algn="just">
                <a:lnSpc>
                  <a:spcPct val="120000"/>
                </a:lnSpc>
                <a:spcAft>
                  <a:spcPts val="1600"/>
                </a:spcAft>
              </a:pPr>
              <a:r>
                <a:rPr lang="zh-CN" altLang="en-US">
                  <a:solidFill>
                    <a:schemeClr val="tx1"/>
                  </a:solidFill>
                  <a:uFillTx/>
                  <a:latin typeface="微软雅黑" panose="020B0503020204020204" charset="-122"/>
                  <a:ea typeface="微软雅黑" panose="020B0503020204020204" charset="-122"/>
                </a:rPr>
                <a:t>自我设问，自己拥有什么独特的资质、技术和才能？你天生就对哪些方面的知识特别感兴趣？你的性格适合哪些工作？能够胜任哪些工作？每个人都有自己独特的个性和才能，只有正确地运用用这些与众不同的资质和能力，才能将自己潜在的价值发挥得更加彻底。</a:t>
              </a:r>
              <a:endParaRPr lang="zh-CN" altLang="en-US">
                <a:solidFill>
                  <a:schemeClr val="tx1"/>
                </a:solidFill>
                <a:uFillTx/>
                <a:latin typeface="微软雅黑" panose="020B0503020204020204" charset="-122"/>
                <a:ea typeface="微软雅黑" panose="020B0503020204020204" charset="-122"/>
              </a:endParaRPr>
            </a:p>
          </p:txBody>
        </p:sp>
        <p:sp>
          <p:nvSpPr>
            <p:cNvPr id="26" name="Oval 149"/>
            <p:cNvSpPr/>
            <p:nvPr>
              <p:custDataLst>
                <p:tags r:id="rId15"/>
              </p:custDataLst>
            </p:nvPr>
          </p:nvSpPr>
          <p:spPr>
            <a:xfrm>
              <a:off x="8336" y="7720"/>
              <a:ext cx="808" cy="808"/>
            </a:xfrm>
            <a:prstGeom prst="ellipse">
              <a:avLst/>
            </a:prstGeom>
            <a:solidFill>
              <a:srgbClr val="BB9654"/>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27" name="组合 26"/>
            <p:cNvGrpSpPr/>
            <p:nvPr>
              <p:custDataLst>
                <p:tags r:id="rId16"/>
              </p:custDataLst>
            </p:nvPr>
          </p:nvGrpSpPr>
          <p:grpSpPr>
            <a:xfrm>
              <a:off x="8511" y="7887"/>
              <a:ext cx="473" cy="473"/>
              <a:chOff x="6272899" y="4287865"/>
              <a:chExt cx="300512" cy="300528"/>
            </a:xfrm>
          </p:grpSpPr>
          <p:sp>
            <p:nvSpPr>
              <p:cNvPr id="28" name="Line 287"/>
              <p:cNvSpPr>
                <a:spLocks noChangeShapeType="1"/>
              </p:cNvSpPr>
              <p:nvPr>
                <p:custDataLst>
                  <p:tags r:id="rId17"/>
                </p:custDataLst>
              </p:nvPr>
            </p:nvSpPr>
            <p:spPr bwMode="auto">
              <a:xfrm flipH="1">
                <a:off x="6523901" y="4430644"/>
                <a:ext cx="49510"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29" name="Line 288"/>
              <p:cNvSpPr>
                <a:spLocks noChangeShapeType="1"/>
              </p:cNvSpPr>
              <p:nvPr>
                <p:custDataLst>
                  <p:tags r:id="rId18"/>
                </p:custDataLst>
              </p:nvPr>
            </p:nvSpPr>
            <p:spPr bwMode="auto">
              <a:xfrm flipH="1" flipV="1">
                <a:off x="6523901" y="4382284"/>
                <a:ext cx="49510"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0" name="Line 289"/>
              <p:cNvSpPr>
                <a:spLocks noChangeShapeType="1"/>
              </p:cNvSpPr>
              <p:nvPr>
                <p:custDataLst>
                  <p:tags r:id="rId19"/>
                </p:custDataLst>
              </p:nvPr>
            </p:nvSpPr>
            <p:spPr bwMode="auto">
              <a:xfrm flipV="1">
                <a:off x="6274051" y="4382284"/>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1" name="Line 290"/>
              <p:cNvSpPr>
                <a:spLocks noChangeShapeType="1"/>
              </p:cNvSpPr>
              <p:nvPr>
                <p:custDataLst>
                  <p:tags r:id="rId20"/>
                </p:custDataLst>
              </p:nvPr>
            </p:nvSpPr>
            <p:spPr bwMode="auto">
              <a:xfrm>
                <a:off x="6274051" y="4430644"/>
                <a:ext cx="47207" cy="47210"/>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2" name="Line 291"/>
              <p:cNvSpPr>
                <a:spLocks noChangeShapeType="1"/>
              </p:cNvSpPr>
              <p:nvPr>
                <p:custDataLst>
                  <p:tags r:id="rId21"/>
                </p:custDataLst>
              </p:nvPr>
            </p:nvSpPr>
            <p:spPr bwMode="auto">
              <a:xfrm flipH="1">
                <a:off x="6272899" y="4430645"/>
                <a:ext cx="300512" cy="1152"/>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3" name="Line 292"/>
              <p:cNvSpPr>
                <a:spLocks noChangeShapeType="1"/>
              </p:cNvSpPr>
              <p:nvPr>
                <p:custDataLst>
                  <p:tags r:id="rId22"/>
                </p:custDataLst>
              </p:nvPr>
            </p:nvSpPr>
            <p:spPr bwMode="auto">
              <a:xfrm flipH="1" flipV="1">
                <a:off x="6382281" y="4538880"/>
                <a:ext cx="49509"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4" name="Line 293"/>
              <p:cNvSpPr>
                <a:spLocks noChangeShapeType="1"/>
              </p:cNvSpPr>
              <p:nvPr>
                <p:custDataLst>
                  <p:tags r:id="rId23"/>
                </p:custDataLst>
              </p:nvPr>
            </p:nvSpPr>
            <p:spPr bwMode="auto">
              <a:xfrm flipV="1">
                <a:off x="6430639" y="4538880"/>
                <a:ext cx="47207" cy="49513"/>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5" name="Line 294"/>
              <p:cNvSpPr>
                <a:spLocks noChangeShapeType="1"/>
              </p:cNvSpPr>
              <p:nvPr>
                <p:custDataLst>
                  <p:tags r:id="rId24"/>
                </p:custDataLst>
              </p:nvPr>
            </p:nvSpPr>
            <p:spPr bwMode="auto">
              <a:xfrm>
                <a:off x="6430639" y="4289017"/>
                <a:ext cx="47207"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6" name="Line 295"/>
              <p:cNvSpPr>
                <a:spLocks noChangeShapeType="1"/>
              </p:cNvSpPr>
              <p:nvPr>
                <p:custDataLst>
                  <p:tags r:id="rId25"/>
                </p:custDataLst>
              </p:nvPr>
            </p:nvSpPr>
            <p:spPr bwMode="auto">
              <a:xfrm flipH="1">
                <a:off x="6382281" y="4289017"/>
                <a:ext cx="49509" cy="47209"/>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37" name="Line 296"/>
              <p:cNvSpPr>
                <a:spLocks noChangeShapeType="1"/>
              </p:cNvSpPr>
              <p:nvPr>
                <p:custDataLst>
                  <p:tags r:id="rId26"/>
                </p:custDataLst>
              </p:nvPr>
            </p:nvSpPr>
            <p:spPr bwMode="auto">
              <a:xfrm flipV="1">
                <a:off x="6430639" y="4287865"/>
                <a:ext cx="1151" cy="300528"/>
              </a:xfrm>
              <a:prstGeom prst="line">
                <a:avLst/>
              </a:pr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grpSp>
      <p:grpSp>
        <p:nvGrpSpPr>
          <p:cNvPr id="4" name="组合 3"/>
          <p:cNvGrpSpPr/>
          <p:nvPr/>
        </p:nvGrpSpPr>
        <p:grpSpPr>
          <a:xfrm>
            <a:off x="1087373" y="1794510"/>
            <a:ext cx="10234544" cy="1459230"/>
            <a:chOff x="8336" y="4141"/>
            <a:chExt cx="16118" cy="2298"/>
          </a:xfrm>
        </p:grpSpPr>
        <p:sp>
          <p:nvSpPr>
            <p:cNvPr id="40" name="TextBox 135"/>
            <p:cNvSpPr txBox="1"/>
            <p:nvPr>
              <p:custDataLst>
                <p:tags r:id="rId27"/>
              </p:custDataLst>
            </p:nvPr>
          </p:nvSpPr>
          <p:spPr>
            <a:xfrm>
              <a:off x="9721" y="4141"/>
              <a:ext cx="9175" cy="624"/>
            </a:xfrm>
            <a:prstGeom prst="rect">
              <a:avLst/>
            </a:prstGeom>
            <a:noFill/>
          </p:spPr>
          <p:txBody>
            <a:bodyPr vert="horz" wrap="square" lIns="90000" tIns="46800" rIns="90000" bIns="0" rtlCol="0" anchor="b" anchorCtr="0">
              <a:noAutofit/>
            </a:bodyPr>
            <a:lstStyle/>
            <a:p>
              <a:pPr>
                <a:lnSpc>
                  <a:spcPct val="120000"/>
                </a:lnSpc>
                <a:spcAft>
                  <a:spcPts val="1600"/>
                </a:spcAft>
              </a:pPr>
              <a:r>
                <a:rPr lang="zh-CN" altLang="en-US" sz="2000" b="1" spc="300">
                  <a:latin typeface="微软雅黑" panose="020B0503020204020204" charset="-122"/>
                  <a:ea typeface="微软雅黑" panose="020B0503020204020204" charset="-122"/>
                  <a:cs typeface="+mj-cs"/>
                  <a:sym typeface="Arial" panose="020B0604020202020204" pitchFamily="34" charset="0"/>
                </a:rPr>
                <a:t>人生历程法</a:t>
              </a:r>
              <a:endParaRPr lang="zh-CN" altLang="en-US" sz="2000" b="1" spc="300">
                <a:latin typeface="微软雅黑" panose="020B0503020204020204" charset="-122"/>
                <a:ea typeface="微软雅黑" panose="020B0503020204020204" charset="-122"/>
                <a:cs typeface="+mj-cs"/>
                <a:sym typeface="Arial" panose="020B0604020202020204" pitchFamily="34" charset="0"/>
              </a:endParaRPr>
            </a:p>
          </p:txBody>
        </p:sp>
        <p:sp>
          <p:nvSpPr>
            <p:cNvPr id="42" name="TextBox 136"/>
            <p:cNvSpPr txBox="1"/>
            <p:nvPr>
              <p:custDataLst>
                <p:tags r:id="rId28"/>
              </p:custDataLst>
            </p:nvPr>
          </p:nvSpPr>
          <p:spPr>
            <a:xfrm>
              <a:off x="9721" y="4797"/>
              <a:ext cx="14733" cy="1642"/>
            </a:xfrm>
            <a:prstGeom prst="rect">
              <a:avLst/>
            </a:prstGeom>
            <a:noFill/>
          </p:spPr>
          <p:txBody>
            <a:bodyPr vert="horz" wrap="square" lIns="90000" tIns="0" rIns="90000" bIns="46800" rtlCol="0" anchor="t" anchorCtr="0">
              <a:spAutoFit/>
            </a:bodyPr>
            <a:lstStyle/>
            <a:p>
              <a:pPr algn="just">
                <a:lnSpc>
                  <a:spcPct val="120000"/>
                </a:lnSpc>
                <a:spcAft>
                  <a:spcPts val="1600"/>
                </a:spcAft>
              </a:pPr>
              <a:r>
                <a:rPr lang="zh-CN" altLang="en-US">
                  <a:solidFill>
                    <a:schemeClr val="tx1"/>
                  </a:solidFill>
                  <a:uFillTx/>
                  <a:latin typeface="微软雅黑" panose="020B0503020204020204" charset="-122"/>
                  <a:ea typeface="微软雅黑" panose="020B0503020204020204" charset="-122"/>
                </a:rPr>
                <a:t>一个人的性格特点、心理素质以及对世界和人生的看法，很多都是来源于人生历程。记录自己的人生历程，一方面可以了解自己的性格、价值观和对于人生与世界的看法是怎样一步步形成的；另一方面就是通过分析过去，为未来的发展提供参考意见。</a:t>
              </a:r>
              <a:endParaRPr lang="zh-CN" altLang="en-US">
                <a:solidFill>
                  <a:schemeClr val="tx1"/>
                </a:solidFill>
                <a:uFillTx/>
                <a:latin typeface="微软雅黑" panose="020B0503020204020204" charset="-122"/>
                <a:ea typeface="微软雅黑" panose="020B0503020204020204" charset="-122"/>
              </a:endParaRPr>
            </a:p>
          </p:txBody>
        </p:sp>
        <p:sp>
          <p:nvSpPr>
            <p:cNvPr id="43" name="Oval 137"/>
            <p:cNvSpPr/>
            <p:nvPr>
              <p:custDataLst>
                <p:tags r:id="rId29"/>
              </p:custDataLst>
            </p:nvPr>
          </p:nvSpPr>
          <p:spPr>
            <a:xfrm>
              <a:off x="8336" y="4365"/>
              <a:ext cx="808" cy="808"/>
            </a:xfrm>
            <a:prstGeom prst="ellipse">
              <a:avLst/>
            </a:prstGeom>
            <a:solidFill>
              <a:srgbClr val="BB9654"/>
            </a:solidFill>
            <a:ln w="12700">
              <a:noFill/>
            </a:ln>
          </p:spPr>
          <p:style>
            <a:lnRef idx="2">
              <a:srgbClr val="1F74AD">
                <a:shade val="50000"/>
              </a:srgbClr>
            </a:lnRef>
            <a:fillRef idx="1">
              <a:srgbClr val="1F74AD"/>
            </a:fillRef>
            <a:effectRef idx="0">
              <a:srgbClr val="1F74AD"/>
            </a:effectRef>
            <a:fontRef idx="minor">
              <a:sysClr val="window" lastClr="FFFFFF"/>
            </a:fontRef>
          </p:style>
          <p:txBody>
            <a:bodyPr vert="horz" wrap="square" lIns="90000" tIns="46800" rIns="90000" bIns="46800" rtlCol="0" anchor="ctr">
              <a:normAutofit/>
            </a:bodyPr>
            <a:lstStyle/>
            <a:p>
              <a:pPr algn="ctr"/>
              <a:endParaRPr lang="en-US" sz="900">
                <a:latin typeface="微软雅黑" panose="020B0503020204020204" charset="-122"/>
                <a:ea typeface="微软雅黑" panose="020B0503020204020204" charset="-122"/>
                <a:sym typeface="Arial" panose="020B0604020202020204" pitchFamily="34" charset="0"/>
              </a:endParaRPr>
            </a:p>
          </p:txBody>
        </p:sp>
        <p:grpSp>
          <p:nvGrpSpPr>
            <p:cNvPr id="44" name="组合 43"/>
            <p:cNvGrpSpPr/>
            <p:nvPr>
              <p:custDataLst>
                <p:tags r:id="rId30"/>
              </p:custDataLst>
            </p:nvPr>
          </p:nvGrpSpPr>
          <p:grpSpPr>
            <a:xfrm>
              <a:off x="8494" y="4566"/>
              <a:ext cx="498" cy="406"/>
              <a:chOff x="6262588" y="2661892"/>
              <a:chExt cx="315972" cy="258060"/>
            </a:xfrm>
          </p:grpSpPr>
          <p:sp>
            <p:nvSpPr>
              <p:cNvPr id="45" name="Freeform 457"/>
              <p:cNvSpPr>
                <a:spLocks noChangeArrowheads="1"/>
              </p:cNvSpPr>
              <p:nvPr>
                <p:custDataLst>
                  <p:tags r:id="rId31"/>
                </p:custDataLst>
              </p:nvPr>
            </p:nvSpPr>
            <p:spPr bwMode="auto">
              <a:xfrm>
                <a:off x="6262588" y="2661892"/>
                <a:ext cx="315972" cy="144303"/>
              </a:xfrm>
              <a:custGeom>
                <a:avLst/>
                <a:gdLst>
                  <a:gd name="T0" fmla="*/ 664 w 1324"/>
                  <a:gd name="T1" fmla="*/ 0 h 603"/>
                  <a:gd name="T2" fmla="*/ 0 w 1324"/>
                  <a:gd name="T3" fmla="*/ 301 h 603"/>
                  <a:gd name="T4" fmla="*/ 664 w 1324"/>
                  <a:gd name="T5" fmla="*/ 602 h 603"/>
                  <a:gd name="T6" fmla="*/ 1323 w 1324"/>
                  <a:gd name="T7" fmla="*/ 301 h 603"/>
                  <a:gd name="T8" fmla="*/ 664 w 1324"/>
                  <a:gd name="T9" fmla="*/ 0 h 603"/>
                </a:gdLst>
                <a:ahLst/>
                <a:cxnLst>
                  <a:cxn ang="0">
                    <a:pos x="T0" y="T1"/>
                  </a:cxn>
                  <a:cxn ang="0">
                    <a:pos x="T2" y="T3"/>
                  </a:cxn>
                  <a:cxn ang="0">
                    <a:pos x="T4" y="T5"/>
                  </a:cxn>
                  <a:cxn ang="0">
                    <a:pos x="T6" y="T7"/>
                  </a:cxn>
                  <a:cxn ang="0">
                    <a:pos x="T8" y="T9"/>
                  </a:cxn>
                </a:cxnLst>
                <a:rect l="0" t="0" r="r" b="b"/>
                <a:pathLst>
                  <a:path w="1324" h="603">
                    <a:moveTo>
                      <a:pt x="664" y="0"/>
                    </a:moveTo>
                    <a:lnTo>
                      <a:pt x="0" y="301"/>
                    </a:lnTo>
                    <a:lnTo>
                      <a:pt x="664" y="602"/>
                    </a:lnTo>
                    <a:lnTo>
                      <a:pt x="1323" y="301"/>
                    </a:lnTo>
                    <a:lnTo>
                      <a:pt x="664" y="0"/>
                    </a:lnTo>
                  </a:path>
                </a:pathLst>
              </a:custGeom>
              <a:noFill/>
              <a:ln w="9525" cap="flat">
                <a:solidFill>
                  <a:sysClr val="window" lastClr="FFFFFF"/>
                </a:solidFill>
                <a:bevel/>
              </a:ln>
              <a:effectLst/>
            </p:spPr>
            <p:txBody>
              <a:bodyPr vert="horz" wrap="square" lIns="90000" tIns="46800" rIns="90000" bIns="46800" anchor="ctr">
                <a:normAutofit fontScale="325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6" name="Freeform 458"/>
              <p:cNvSpPr>
                <a:spLocks noChangeArrowheads="1"/>
              </p:cNvSpPr>
              <p:nvPr>
                <p:custDataLst>
                  <p:tags r:id="rId32"/>
                </p:custDataLst>
              </p:nvPr>
            </p:nvSpPr>
            <p:spPr bwMode="auto">
              <a:xfrm>
                <a:off x="6262588" y="2819888"/>
                <a:ext cx="315972" cy="100064"/>
              </a:xfrm>
              <a:custGeom>
                <a:avLst/>
                <a:gdLst>
                  <a:gd name="T0" fmla="*/ 1054 w 1324"/>
                  <a:gd name="T1" fmla="*/ 0 h 421"/>
                  <a:gd name="T2" fmla="*/ 1323 w 1324"/>
                  <a:gd name="T3" fmla="*/ 121 h 421"/>
                  <a:gd name="T4" fmla="*/ 664 w 1324"/>
                  <a:gd name="T5" fmla="*/ 420 h 421"/>
                  <a:gd name="T6" fmla="*/ 0 w 1324"/>
                  <a:gd name="T7" fmla="*/ 121 h 421"/>
                  <a:gd name="T8" fmla="*/ 262 w 1324"/>
                  <a:gd name="T9" fmla="*/ 0 h 421"/>
                </a:gdLst>
                <a:ahLst/>
                <a:cxnLst>
                  <a:cxn ang="0">
                    <a:pos x="T0" y="T1"/>
                  </a:cxn>
                  <a:cxn ang="0">
                    <a:pos x="T2" y="T3"/>
                  </a:cxn>
                  <a:cxn ang="0">
                    <a:pos x="T4" y="T5"/>
                  </a:cxn>
                  <a:cxn ang="0">
                    <a:pos x="T6" y="T7"/>
                  </a:cxn>
                  <a:cxn ang="0">
                    <a:pos x="T8" y="T9"/>
                  </a:cxn>
                </a:cxnLst>
                <a:rect l="0" t="0" r="r" b="b"/>
                <a:pathLst>
                  <a:path w="1324" h="421">
                    <a:moveTo>
                      <a:pt x="1054" y="0"/>
                    </a:moveTo>
                    <a:lnTo>
                      <a:pt x="1323" y="121"/>
                    </a:lnTo>
                    <a:lnTo>
                      <a:pt x="664" y="420"/>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sp>
            <p:nvSpPr>
              <p:cNvPr id="47" name="Freeform 459"/>
              <p:cNvSpPr>
                <a:spLocks noChangeArrowheads="1"/>
              </p:cNvSpPr>
              <p:nvPr>
                <p:custDataLst>
                  <p:tags r:id="rId33"/>
                </p:custDataLst>
              </p:nvPr>
            </p:nvSpPr>
            <p:spPr bwMode="auto">
              <a:xfrm>
                <a:off x="6262588" y="2763010"/>
                <a:ext cx="315972" cy="101118"/>
              </a:xfrm>
              <a:custGeom>
                <a:avLst/>
                <a:gdLst>
                  <a:gd name="T0" fmla="*/ 1054 w 1324"/>
                  <a:gd name="T1" fmla="*/ 0 h 423"/>
                  <a:gd name="T2" fmla="*/ 1323 w 1324"/>
                  <a:gd name="T3" fmla="*/ 121 h 423"/>
                  <a:gd name="T4" fmla="*/ 1054 w 1324"/>
                  <a:gd name="T5" fmla="*/ 241 h 423"/>
                  <a:gd name="T6" fmla="*/ 664 w 1324"/>
                  <a:gd name="T7" fmla="*/ 422 h 423"/>
                  <a:gd name="T8" fmla="*/ 262 w 1324"/>
                  <a:gd name="T9" fmla="*/ 241 h 423"/>
                  <a:gd name="T10" fmla="*/ 0 w 1324"/>
                  <a:gd name="T11" fmla="*/ 121 h 423"/>
                  <a:gd name="T12" fmla="*/ 262 w 1324"/>
                  <a:gd name="T13" fmla="*/ 0 h 423"/>
                </a:gdLst>
                <a:ahLst/>
                <a:cxnLst>
                  <a:cxn ang="0">
                    <a:pos x="T0" y="T1"/>
                  </a:cxn>
                  <a:cxn ang="0">
                    <a:pos x="T2" y="T3"/>
                  </a:cxn>
                  <a:cxn ang="0">
                    <a:pos x="T4" y="T5"/>
                  </a:cxn>
                  <a:cxn ang="0">
                    <a:pos x="T6" y="T7"/>
                  </a:cxn>
                  <a:cxn ang="0">
                    <a:pos x="T8" y="T9"/>
                  </a:cxn>
                  <a:cxn ang="0">
                    <a:pos x="T10" y="T11"/>
                  </a:cxn>
                  <a:cxn ang="0">
                    <a:pos x="T12" y="T13"/>
                  </a:cxn>
                </a:cxnLst>
                <a:rect l="0" t="0" r="r" b="b"/>
                <a:pathLst>
                  <a:path w="1324" h="423">
                    <a:moveTo>
                      <a:pt x="1054" y="0"/>
                    </a:moveTo>
                    <a:lnTo>
                      <a:pt x="1323" y="121"/>
                    </a:lnTo>
                    <a:lnTo>
                      <a:pt x="1054" y="241"/>
                    </a:lnTo>
                    <a:lnTo>
                      <a:pt x="664" y="422"/>
                    </a:lnTo>
                    <a:lnTo>
                      <a:pt x="262" y="241"/>
                    </a:lnTo>
                    <a:lnTo>
                      <a:pt x="0" y="121"/>
                    </a:lnTo>
                    <a:lnTo>
                      <a:pt x="262" y="0"/>
                    </a:lnTo>
                  </a:path>
                </a:pathLst>
              </a:custGeom>
              <a:noFill/>
              <a:ln w="4680" cap="flat">
                <a:solidFill>
                  <a:sysClr val="window" lastClr="FFFFFF"/>
                </a:solidFill>
                <a:round/>
              </a:ln>
              <a:effectLst/>
            </p:spPr>
            <p:txBody>
              <a:bodyPr vert="horz" wrap="square" lIns="90000" tIns="46800" rIns="90000" bIns="46800">
                <a:normAutofit fontScale="25000" lnSpcReduction="20000"/>
              </a:bodyPr>
              <a:lstStyle/>
              <a:p>
                <a:pPr>
                  <a:lnSpc>
                    <a:spcPct val="120000"/>
                  </a:lnSpc>
                </a:pPr>
                <a:endParaRPr lang="en-US" sz="900">
                  <a:latin typeface="微软雅黑" panose="020B0503020204020204" charset="-122"/>
                  <a:ea typeface="微软雅黑" panose="020B0503020204020204" charset="-122"/>
                  <a:sym typeface="Arial" panose="020B0604020202020204" pitchFamily="34" charset="0"/>
                </a:endParaRPr>
              </a:p>
            </p:txBody>
          </p:sp>
        </p:grpSp>
      </p:grpSp>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Freeform 5"/>
          <p:cNvSpPr>
            <a:spLocks noEditPoints="1"/>
          </p:cNvSpPr>
          <p:nvPr>
            <p:custDataLst>
              <p:tags r:id="rId1"/>
            </p:custDataLst>
          </p:nvPr>
        </p:nvSpPr>
        <p:spPr bwMode="auto">
          <a:xfrm>
            <a:off x="4062095" y="1808480"/>
            <a:ext cx="70485" cy="71755"/>
          </a:xfrm>
          <a:custGeom>
            <a:avLst/>
            <a:gdLst>
              <a:gd name="T0" fmla="*/ 80 w 80"/>
              <a:gd name="T1" fmla="*/ 40 h 80"/>
              <a:gd name="T2" fmla="*/ 40 w 80"/>
              <a:gd name="T3" fmla="*/ 0 h 80"/>
              <a:gd name="T4" fmla="*/ 0 w 80"/>
              <a:gd name="T5" fmla="*/ 40 h 80"/>
              <a:gd name="T6" fmla="*/ 40 w 80"/>
              <a:gd name="T7" fmla="*/ 80 h 80"/>
              <a:gd name="T8" fmla="*/ 80 w 80"/>
              <a:gd name="T9" fmla="*/ 40 h 80"/>
              <a:gd name="T10" fmla="*/ 16 w 80"/>
              <a:gd name="T11" fmla="*/ 40 h 80"/>
              <a:gd name="T12" fmla="*/ 40 w 80"/>
              <a:gd name="T13" fmla="*/ 16 h 80"/>
              <a:gd name="T14" fmla="*/ 64 w 80"/>
              <a:gd name="T15" fmla="*/ 40 h 80"/>
              <a:gd name="T16" fmla="*/ 40 w 80"/>
              <a:gd name="T17" fmla="*/ 64 h 80"/>
              <a:gd name="T18" fmla="*/ 16 w 80"/>
              <a:gd name="T19"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80" y="40"/>
                </a:moveTo>
                <a:cubicBezTo>
                  <a:pt x="80" y="18"/>
                  <a:pt x="62" y="0"/>
                  <a:pt x="40" y="0"/>
                </a:cubicBezTo>
                <a:cubicBezTo>
                  <a:pt x="18" y="0"/>
                  <a:pt x="0" y="18"/>
                  <a:pt x="0" y="40"/>
                </a:cubicBezTo>
                <a:cubicBezTo>
                  <a:pt x="0" y="62"/>
                  <a:pt x="18" y="80"/>
                  <a:pt x="40" y="80"/>
                </a:cubicBezTo>
                <a:cubicBezTo>
                  <a:pt x="62" y="80"/>
                  <a:pt x="80" y="62"/>
                  <a:pt x="80" y="40"/>
                </a:cubicBezTo>
                <a:close/>
                <a:moveTo>
                  <a:pt x="16" y="40"/>
                </a:moveTo>
                <a:cubicBezTo>
                  <a:pt x="16" y="27"/>
                  <a:pt x="27" y="16"/>
                  <a:pt x="40" y="16"/>
                </a:cubicBezTo>
                <a:cubicBezTo>
                  <a:pt x="53" y="16"/>
                  <a:pt x="64" y="27"/>
                  <a:pt x="64" y="40"/>
                </a:cubicBezTo>
                <a:cubicBezTo>
                  <a:pt x="64" y="53"/>
                  <a:pt x="53" y="64"/>
                  <a:pt x="40" y="64"/>
                </a:cubicBezTo>
                <a:cubicBezTo>
                  <a:pt x="27" y="64"/>
                  <a:pt x="16" y="53"/>
                  <a:pt x="16" y="40"/>
                </a:cubicBezTo>
                <a:close/>
              </a:path>
            </a:pathLst>
          </a:custGeom>
          <a:solidFill>
            <a:srgbClr val="DAC95F"/>
          </a:solidFill>
          <a:ln w="9525">
            <a:noFill/>
            <a:round/>
          </a:ln>
        </p:spPr>
        <p:txBody>
          <a:bodyPr/>
          <a:p>
            <a:pPr>
              <a:defRPr/>
            </a:pPr>
            <a:endParaRPr lang="zh-CN" altLang="en-US"/>
          </a:p>
        </p:txBody>
      </p:sp>
      <p:sp>
        <p:nvSpPr>
          <p:cNvPr id="11" name="Freeform 6"/>
          <p:cNvSpPr>
            <a:spLocks noEditPoints="1"/>
          </p:cNvSpPr>
          <p:nvPr>
            <p:custDataLst>
              <p:tags r:id="rId2"/>
            </p:custDataLst>
          </p:nvPr>
        </p:nvSpPr>
        <p:spPr bwMode="auto">
          <a:xfrm>
            <a:off x="1500505" y="1939290"/>
            <a:ext cx="5203190" cy="3267075"/>
          </a:xfrm>
          <a:custGeom>
            <a:avLst/>
            <a:gdLst>
              <a:gd name="T0" fmla="*/ 0 w 5800"/>
              <a:gd name="T1" fmla="*/ 20 h 3640"/>
              <a:gd name="T2" fmla="*/ 0 w 5800"/>
              <a:gd name="T3" fmla="*/ 3620 h 3640"/>
              <a:gd name="T4" fmla="*/ 20 w 5800"/>
              <a:gd name="T5" fmla="*/ 3640 h 3640"/>
              <a:gd name="T6" fmla="*/ 5780 w 5800"/>
              <a:gd name="T7" fmla="*/ 3640 h 3640"/>
              <a:gd name="T8" fmla="*/ 5800 w 5800"/>
              <a:gd name="T9" fmla="*/ 3620 h 3640"/>
              <a:gd name="T10" fmla="*/ 5800 w 5800"/>
              <a:gd name="T11" fmla="*/ 20 h 3640"/>
              <a:gd name="T12" fmla="*/ 5780 w 5800"/>
              <a:gd name="T13" fmla="*/ 0 h 3640"/>
              <a:gd name="T14" fmla="*/ 20 w 5800"/>
              <a:gd name="T15" fmla="*/ 0 h 3640"/>
              <a:gd name="T16" fmla="*/ 0 w 5800"/>
              <a:gd name="T17" fmla="*/ 20 h 3640"/>
              <a:gd name="T18" fmla="*/ 5780 w 5800"/>
              <a:gd name="T19" fmla="*/ 3620 h 3640"/>
              <a:gd name="T20" fmla="*/ 20 w 5800"/>
              <a:gd name="T21" fmla="*/ 3620 h 3640"/>
              <a:gd name="T22" fmla="*/ 20 w 5800"/>
              <a:gd name="T23" fmla="*/ 20 h 3640"/>
              <a:gd name="T24" fmla="*/ 5780 w 5800"/>
              <a:gd name="T25" fmla="*/ 20 h 3640"/>
              <a:gd name="T26" fmla="*/ 5780 w 5800"/>
              <a:gd name="T27" fmla="*/ 3620 h 3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00" h="3640">
                <a:moveTo>
                  <a:pt x="0" y="20"/>
                </a:moveTo>
                <a:cubicBezTo>
                  <a:pt x="0" y="3620"/>
                  <a:pt x="0" y="3620"/>
                  <a:pt x="0" y="3620"/>
                </a:cubicBezTo>
                <a:cubicBezTo>
                  <a:pt x="0" y="3631"/>
                  <a:pt x="9" y="3640"/>
                  <a:pt x="20" y="3640"/>
                </a:cubicBezTo>
                <a:cubicBezTo>
                  <a:pt x="5780" y="3640"/>
                  <a:pt x="5780" y="3640"/>
                  <a:pt x="5780" y="3640"/>
                </a:cubicBezTo>
                <a:cubicBezTo>
                  <a:pt x="5791" y="3640"/>
                  <a:pt x="5800" y="3631"/>
                  <a:pt x="5800" y="3620"/>
                </a:cubicBezTo>
                <a:cubicBezTo>
                  <a:pt x="5800" y="20"/>
                  <a:pt x="5800" y="20"/>
                  <a:pt x="5800" y="20"/>
                </a:cubicBezTo>
                <a:cubicBezTo>
                  <a:pt x="5800" y="9"/>
                  <a:pt x="5791" y="0"/>
                  <a:pt x="5780" y="0"/>
                </a:cubicBezTo>
                <a:cubicBezTo>
                  <a:pt x="20" y="0"/>
                  <a:pt x="20" y="0"/>
                  <a:pt x="20" y="0"/>
                </a:cubicBezTo>
                <a:cubicBezTo>
                  <a:pt x="9" y="0"/>
                  <a:pt x="0" y="9"/>
                  <a:pt x="0" y="20"/>
                </a:cubicBezTo>
                <a:close/>
                <a:moveTo>
                  <a:pt x="5780" y="3620"/>
                </a:moveTo>
                <a:cubicBezTo>
                  <a:pt x="20" y="3620"/>
                  <a:pt x="20" y="3620"/>
                  <a:pt x="20" y="3620"/>
                </a:cubicBezTo>
                <a:cubicBezTo>
                  <a:pt x="20" y="20"/>
                  <a:pt x="20" y="20"/>
                  <a:pt x="20" y="20"/>
                </a:cubicBezTo>
                <a:cubicBezTo>
                  <a:pt x="5780" y="20"/>
                  <a:pt x="5780" y="20"/>
                  <a:pt x="5780" y="20"/>
                </a:cubicBezTo>
                <a:lnTo>
                  <a:pt x="5780" y="3620"/>
                </a:lnTo>
                <a:close/>
              </a:path>
            </a:pathLst>
          </a:custGeom>
          <a:solidFill>
            <a:srgbClr val="DAC95F"/>
          </a:solidFill>
          <a:ln w="9525">
            <a:noFill/>
            <a:round/>
          </a:ln>
        </p:spPr>
        <p:txBody>
          <a:bodyPr/>
          <a:p>
            <a:pPr>
              <a:defRPr/>
            </a:pPr>
            <a:endParaRPr lang="zh-CN" altLang="en-US"/>
          </a:p>
        </p:txBody>
      </p:sp>
      <p:sp>
        <p:nvSpPr>
          <p:cNvPr id="12" name="Freeform 7"/>
          <p:cNvSpPr/>
          <p:nvPr>
            <p:custDataLst>
              <p:tags r:id="rId3"/>
            </p:custDataLst>
          </p:nvPr>
        </p:nvSpPr>
        <p:spPr bwMode="auto">
          <a:xfrm>
            <a:off x="2875915" y="5622925"/>
            <a:ext cx="87630" cy="27305"/>
          </a:xfrm>
          <a:custGeom>
            <a:avLst/>
            <a:gdLst>
              <a:gd name="T0" fmla="*/ 91 w 97"/>
              <a:gd name="T1" fmla="*/ 8 h 31"/>
              <a:gd name="T2" fmla="*/ 44 w 97"/>
              <a:gd name="T3" fmla="*/ 0 h 31"/>
              <a:gd name="T4" fmla="*/ 38 w 97"/>
              <a:gd name="T5" fmla="*/ 1 h 31"/>
              <a:gd name="T6" fmla="*/ 1 w 97"/>
              <a:gd name="T7" fmla="*/ 12 h 31"/>
              <a:gd name="T8" fmla="*/ 6 w 97"/>
              <a:gd name="T9" fmla="*/ 24 h 31"/>
              <a:gd name="T10" fmla="*/ 53 w 97"/>
              <a:gd name="T11" fmla="*/ 31 h 31"/>
              <a:gd name="T12" fmla="*/ 59 w 97"/>
              <a:gd name="T13" fmla="*/ 31 h 31"/>
              <a:gd name="T14" fmla="*/ 96 w 97"/>
              <a:gd name="T15" fmla="*/ 19 h 31"/>
              <a:gd name="T16" fmla="*/ 91 w 97"/>
              <a:gd name="T17"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31">
                <a:moveTo>
                  <a:pt x="91" y="8"/>
                </a:moveTo>
                <a:cubicBezTo>
                  <a:pt x="83" y="2"/>
                  <a:pt x="60" y="0"/>
                  <a:pt x="44" y="0"/>
                </a:cubicBezTo>
                <a:cubicBezTo>
                  <a:pt x="42" y="0"/>
                  <a:pt x="40" y="0"/>
                  <a:pt x="38" y="1"/>
                </a:cubicBezTo>
                <a:cubicBezTo>
                  <a:pt x="5" y="1"/>
                  <a:pt x="2" y="9"/>
                  <a:pt x="1" y="12"/>
                </a:cubicBezTo>
                <a:cubicBezTo>
                  <a:pt x="0" y="16"/>
                  <a:pt x="1" y="20"/>
                  <a:pt x="6" y="24"/>
                </a:cubicBezTo>
                <a:cubicBezTo>
                  <a:pt x="14" y="29"/>
                  <a:pt x="37" y="31"/>
                  <a:pt x="53" y="31"/>
                </a:cubicBezTo>
                <a:cubicBezTo>
                  <a:pt x="55" y="31"/>
                  <a:pt x="57" y="31"/>
                  <a:pt x="59" y="31"/>
                </a:cubicBezTo>
                <a:cubicBezTo>
                  <a:pt x="92" y="30"/>
                  <a:pt x="95" y="23"/>
                  <a:pt x="96" y="19"/>
                </a:cubicBezTo>
                <a:cubicBezTo>
                  <a:pt x="97" y="16"/>
                  <a:pt x="96" y="12"/>
                  <a:pt x="91" y="8"/>
                </a:cubicBezTo>
                <a:close/>
              </a:path>
            </a:pathLst>
          </a:custGeom>
          <a:solidFill>
            <a:srgbClr val="DAC95F"/>
          </a:solidFill>
          <a:ln w="9525">
            <a:noFill/>
            <a:round/>
          </a:ln>
        </p:spPr>
        <p:txBody>
          <a:bodyPr/>
          <a:p>
            <a:pPr>
              <a:defRPr/>
            </a:pPr>
            <a:endParaRPr lang="zh-CN" altLang="en-US"/>
          </a:p>
        </p:txBody>
      </p:sp>
      <p:sp>
        <p:nvSpPr>
          <p:cNvPr id="13" name="Freeform 8"/>
          <p:cNvSpPr/>
          <p:nvPr>
            <p:custDataLst>
              <p:tags r:id="rId4"/>
            </p:custDataLst>
          </p:nvPr>
        </p:nvSpPr>
        <p:spPr bwMode="auto">
          <a:xfrm>
            <a:off x="5196840" y="5622925"/>
            <a:ext cx="86360" cy="27305"/>
          </a:xfrm>
          <a:custGeom>
            <a:avLst/>
            <a:gdLst>
              <a:gd name="T0" fmla="*/ 59 w 97"/>
              <a:gd name="T1" fmla="*/ 1 h 31"/>
              <a:gd name="T2" fmla="*/ 53 w 97"/>
              <a:gd name="T3" fmla="*/ 0 h 31"/>
              <a:gd name="T4" fmla="*/ 6 w 97"/>
              <a:gd name="T5" fmla="*/ 8 h 31"/>
              <a:gd name="T6" fmla="*/ 1 w 97"/>
              <a:gd name="T7" fmla="*/ 19 h 31"/>
              <a:gd name="T8" fmla="*/ 38 w 97"/>
              <a:gd name="T9" fmla="*/ 31 h 31"/>
              <a:gd name="T10" fmla="*/ 44 w 97"/>
              <a:gd name="T11" fmla="*/ 31 h 31"/>
              <a:gd name="T12" fmla="*/ 44 w 97"/>
              <a:gd name="T13" fmla="*/ 31 h 31"/>
              <a:gd name="T14" fmla="*/ 91 w 97"/>
              <a:gd name="T15" fmla="*/ 24 h 31"/>
              <a:gd name="T16" fmla="*/ 96 w 97"/>
              <a:gd name="T17" fmla="*/ 12 h 31"/>
              <a:gd name="T18" fmla="*/ 59 w 97"/>
              <a:gd name="T19"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1">
                <a:moveTo>
                  <a:pt x="59" y="1"/>
                </a:moveTo>
                <a:cubicBezTo>
                  <a:pt x="57" y="0"/>
                  <a:pt x="55" y="0"/>
                  <a:pt x="53" y="0"/>
                </a:cubicBezTo>
                <a:cubicBezTo>
                  <a:pt x="37" y="0"/>
                  <a:pt x="14" y="2"/>
                  <a:pt x="6" y="8"/>
                </a:cubicBezTo>
                <a:cubicBezTo>
                  <a:pt x="1" y="12"/>
                  <a:pt x="0" y="16"/>
                  <a:pt x="1" y="19"/>
                </a:cubicBezTo>
                <a:cubicBezTo>
                  <a:pt x="2" y="23"/>
                  <a:pt x="5" y="30"/>
                  <a:pt x="38" y="31"/>
                </a:cubicBezTo>
                <a:cubicBezTo>
                  <a:pt x="40" y="31"/>
                  <a:pt x="42" y="31"/>
                  <a:pt x="44" y="31"/>
                </a:cubicBezTo>
                <a:cubicBezTo>
                  <a:pt x="44" y="31"/>
                  <a:pt x="44" y="31"/>
                  <a:pt x="44" y="31"/>
                </a:cubicBezTo>
                <a:cubicBezTo>
                  <a:pt x="60" y="31"/>
                  <a:pt x="83" y="29"/>
                  <a:pt x="91" y="24"/>
                </a:cubicBezTo>
                <a:cubicBezTo>
                  <a:pt x="96" y="20"/>
                  <a:pt x="97" y="16"/>
                  <a:pt x="96" y="12"/>
                </a:cubicBezTo>
                <a:cubicBezTo>
                  <a:pt x="95" y="9"/>
                  <a:pt x="92" y="1"/>
                  <a:pt x="59" y="1"/>
                </a:cubicBezTo>
                <a:close/>
              </a:path>
            </a:pathLst>
          </a:custGeom>
          <a:solidFill>
            <a:srgbClr val="DAC95F"/>
          </a:solidFill>
          <a:ln w="9525">
            <a:noFill/>
            <a:round/>
          </a:ln>
        </p:spPr>
        <p:txBody>
          <a:bodyPr/>
          <a:p>
            <a:pPr>
              <a:defRPr/>
            </a:pPr>
            <a:endParaRPr lang="zh-CN" altLang="en-US"/>
          </a:p>
        </p:txBody>
      </p:sp>
      <p:sp>
        <p:nvSpPr>
          <p:cNvPr id="14" name="Freeform 9"/>
          <p:cNvSpPr/>
          <p:nvPr>
            <p:custDataLst>
              <p:tags r:id="rId5"/>
            </p:custDataLst>
          </p:nvPr>
        </p:nvSpPr>
        <p:spPr bwMode="auto">
          <a:xfrm>
            <a:off x="1209675" y="1657985"/>
            <a:ext cx="5777230" cy="3879850"/>
          </a:xfrm>
          <a:custGeom>
            <a:avLst/>
            <a:gdLst>
              <a:gd name="T0" fmla="*/ 25 w 6440"/>
              <a:gd name="T1" fmla="*/ 4323 h 4323"/>
              <a:gd name="T2" fmla="*/ 16 w 6440"/>
              <a:gd name="T3" fmla="*/ 4256 h 4323"/>
              <a:gd name="T4" fmla="*/ 16 w 6440"/>
              <a:gd name="T5" fmla="*/ 248 h 4323"/>
              <a:gd name="T6" fmla="*/ 248 w 6440"/>
              <a:gd name="T7" fmla="*/ 16 h 4323"/>
              <a:gd name="T8" fmla="*/ 6192 w 6440"/>
              <a:gd name="T9" fmla="*/ 16 h 4323"/>
              <a:gd name="T10" fmla="*/ 6424 w 6440"/>
              <a:gd name="T11" fmla="*/ 248 h 4323"/>
              <a:gd name="T12" fmla="*/ 6424 w 6440"/>
              <a:gd name="T13" fmla="*/ 4256 h 4323"/>
              <a:gd name="T14" fmla="*/ 6414 w 6440"/>
              <a:gd name="T15" fmla="*/ 4323 h 4323"/>
              <a:gd name="T16" fmla="*/ 6430 w 6440"/>
              <a:gd name="T17" fmla="*/ 4323 h 4323"/>
              <a:gd name="T18" fmla="*/ 6440 w 6440"/>
              <a:gd name="T19" fmla="*/ 4256 h 4323"/>
              <a:gd name="T20" fmla="*/ 6440 w 6440"/>
              <a:gd name="T21" fmla="*/ 248 h 4323"/>
              <a:gd name="T22" fmla="*/ 6192 w 6440"/>
              <a:gd name="T23" fmla="*/ 0 h 4323"/>
              <a:gd name="T24" fmla="*/ 248 w 6440"/>
              <a:gd name="T25" fmla="*/ 0 h 4323"/>
              <a:gd name="T26" fmla="*/ 0 w 6440"/>
              <a:gd name="T27" fmla="*/ 248 h 4323"/>
              <a:gd name="T28" fmla="*/ 0 w 6440"/>
              <a:gd name="T29" fmla="*/ 4256 h 4323"/>
              <a:gd name="T30" fmla="*/ 9 w 6440"/>
              <a:gd name="T31" fmla="*/ 4323 h 4323"/>
              <a:gd name="T32" fmla="*/ 25 w 6440"/>
              <a:gd name="T33" fmla="*/ 4323 h 4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40" h="4323">
                <a:moveTo>
                  <a:pt x="25" y="4323"/>
                </a:moveTo>
                <a:cubicBezTo>
                  <a:pt x="19" y="4302"/>
                  <a:pt x="16" y="4279"/>
                  <a:pt x="16" y="4256"/>
                </a:cubicBezTo>
                <a:cubicBezTo>
                  <a:pt x="16" y="248"/>
                  <a:pt x="16" y="248"/>
                  <a:pt x="16" y="248"/>
                </a:cubicBezTo>
                <a:cubicBezTo>
                  <a:pt x="16" y="120"/>
                  <a:pt x="119" y="16"/>
                  <a:pt x="248" y="16"/>
                </a:cubicBezTo>
                <a:cubicBezTo>
                  <a:pt x="6192" y="16"/>
                  <a:pt x="6192" y="16"/>
                  <a:pt x="6192" y="16"/>
                </a:cubicBezTo>
                <a:cubicBezTo>
                  <a:pt x="6320" y="16"/>
                  <a:pt x="6424" y="120"/>
                  <a:pt x="6424" y="248"/>
                </a:cubicBezTo>
                <a:cubicBezTo>
                  <a:pt x="6424" y="4256"/>
                  <a:pt x="6424" y="4256"/>
                  <a:pt x="6424" y="4256"/>
                </a:cubicBezTo>
                <a:cubicBezTo>
                  <a:pt x="6424" y="4279"/>
                  <a:pt x="6420" y="4302"/>
                  <a:pt x="6414" y="4323"/>
                </a:cubicBezTo>
                <a:cubicBezTo>
                  <a:pt x="6430" y="4323"/>
                  <a:pt x="6430" y="4323"/>
                  <a:pt x="6430" y="4323"/>
                </a:cubicBezTo>
                <a:cubicBezTo>
                  <a:pt x="6436" y="4302"/>
                  <a:pt x="6440" y="4279"/>
                  <a:pt x="6440" y="4256"/>
                </a:cubicBezTo>
                <a:cubicBezTo>
                  <a:pt x="6440" y="248"/>
                  <a:pt x="6440" y="248"/>
                  <a:pt x="6440" y="248"/>
                </a:cubicBezTo>
                <a:cubicBezTo>
                  <a:pt x="6440" y="111"/>
                  <a:pt x="6328" y="0"/>
                  <a:pt x="6192" y="0"/>
                </a:cubicBezTo>
                <a:cubicBezTo>
                  <a:pt x="248" y="0"/>
                  <a:pt x="248" y="0"/>
                  <a:pt x="248" y="0"/>
                </a:cubicBezTo>
                <a:cubicBezTo>
                  <a:pt x="111" y="0"/>
                  <a:pt x="0" y="111"/>
                  <a:pt x="0" y="248"/>
                </a:cubicBezTo>
                <a:cubicBezTo>
                  <a:pt x="0" y="4256"/>
                  <a:pt x="0" y="4256"/>
                  <a:pt x="0" y="4256"/>
                </a:cubicBezTo>
                <a:cubicBezTo>
                  <a:pt x="0" y="4279"/>
                  <a:pt x="3" y="4302"/>
                  <a:pt x="9" y="4323"/>
                </a:cubicBezTo>
                <a:lnTo>
                  <a:pt x="25" y="4323"/>
                </a:lnTo>
                <a:close/>
              </a:path>
            </a:pathLst>
          </a:custGeom>
          <a:solidFill>
            <a:srgbClr val="DAC95F"/>
          </a:solidFill>
          <a:ln w="9525">
            <a:noFill/>
            <a:round/>
          </a:ln>
        </p:spPr>
        <p:txBody>
          <a:bodyPr/>
          <a:p>
            <a:pPr>
              <a:defRPr/>
            </a:pPr>
            <a:endParaRPr lang="zh-CN" altLang="en-US"/>
          </a:p>
        </p:txBody>
      </p:sp>
      <p:sp>
        <p:nvSpPr>
          <p:cNvPr id="15" name="Freeform 10"/>
          <p:cNvSpPr/>
          <p:nvPr>
            <p:custDataLst>
              <p:tags r:id="rId6"/>
            </p:custDataLst>
          </p:nvPr>
        </p:nvSpPr>
        <p:spPr bwMode="auto">
          <a:xfrm>
            <a:off x="1241425" y="1691005"/>
            <a:ext cx="5713095" cy="3846830"/>
          </a:xfrm>
          <a:custGeom>
            <a:avLst/>
            <a:gdLst>
              <a:gd name="T0" fmla="*/ 6344 w 6368"/>
              <a:gd name="T1" fmla="*/ 4287 h 4287"/>
              <a:gd name="T2" fmla="*/ 6357 w 6368"/>
              <a:gd name="T3" fmla="*/ 4287 h 4287"/>
              <a:gd name="T4" fmla="*/ 6368 w 6368"/>
              <a:gd name="T5" fmla="*/ 4220 h 4287"/>
              <a:gd name="T6" fmla="*/ 6368 w 6368"/>
              <a:gd name="T7" fmla="*/ 212 h 4287"/>
              <a:gd name="T8" fmla="*/ 6156 w 6368"/>
              <a:gd name="T9" fmla="*/ 0 h 4287"/>
              <a:gd name="T10" fmla="*/ 212 w 6368"/>
              <a:gd name="T11" fmla="*/ 0 h 4287"/>
              <a:gd name="T12" fmla="*/ 0 w 6368"/>
              <a:gd name="T13" fmla="*/ 212 h 4287"/>
              <a:gd name="T14" fmla="*/ 0 w 6368"/>
              <a:gd name="T15" fmla="*/ 4220 h 4287"/>
              <a:gd name="T16" fmla="*/ 10 w 6368"/>
              <a:gd name="T17" fmla="*/ 4287 h 4287"/>
              <a:gd name="T18" fmla="*/ 23 w 6368"/>
              <a:gd name="T19" fmla="*/ 4287 h 4287"/>
              <a:gd name="T20" fmla="*/ 12 w 6368"/>
              <a:gd name="T21" fmla="*/ 4220 h 4287"/>
              <a:gd name="T22" fmla="*/ 12 w 6368"/>
              <a:gd name="T23" fmla="*/ 212 h 4287"/>
              <a:gd name="T24" fmla="*/ 212 w 6368"/>
              <a:gd name="T25" fmla="*/ 12 h 4287"/>
              <a:gd name="T26" fmla="*/ 6156 w 6368"/>
              <a:gd name="T27" fmla="*/ 12 h 4287"/>
              <a:gd name="T28" fmla="*/ 6356 w 6368"/>
              <a:gd name="T29" fmla="*/ 212 h 4287"/>
              <a:gd name="T30" fmla="*/ 6356 w 6368"/>
              <a:gd name="T31" fmla="*/ 4220 h 4287"/>
              <a:gd name="T32" fmla="*/ 6344 w 6368"/>
              <a:gd name="T33" fmla="*/ 4287 h 4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68" h="4287">
                <a:moveTo>
                  <a:pt x="6344" y="4287"/>
                </a:moveTo>
                <a:cubicBezTo>
                  <a:pt x="6357" y="4287"/>
                  <a:pt x="6357" y="4287"/>
                  <a:pt x="6357" y="4287"/>
                </a:cubicBezTo>
                <a:cubicBezTo>
                  <a:pt x="6364" y="4266"/>
                  <a:pt x="6368" y="4244"/>
                  <a:pt x="6368" y="4220"/>
                </a:cubicBezTo>
                <a:cubicBezTo>
                  <a:pt x="6368" y="212"/>
                  <a:pt x="6368" y="212"/>
                  <a:pt x="6368" y="212"/>
                </a:cubicBezTo>
                <a:cubicBezTo>
                  <a:pt x="6368" y="95"/>
                  <a:pt x="6272" y="0"/>
                  <a:pt x="6156" y="0"/>
                </a:cubicBezTo>
                <a:cubicBezTo>
                  <a:pt x="212" y="0"/>
                  <a:pt x="212" y="0"/>
                  <a:pt x="212" y="0"/>
                </a:cubicBezTo>
                <a:cubicBezTo>
                  <a:pt x="95" y="0"/>
                  <a:pt x="0" y="95"/>
                  <a:pt x="0" y="212"/>
                </a:cubicBezTo>
                <a:cubicBezTo>
                  <a:pt x="0" y="4220"/>
                  <a:pt x="0" y="4220"/>
                  <a:pt x="0" y="4220"/>
                </a:cubicBezTo>
                <a:cubicBezTo>
                  <a:pt x="0" y="4244"/>
                  <a:pt x="3" y="4266"/>
                  <a:pt x="10" y="4287"/>
                </a:cubicBezTo>
                <a:cubicBezTo>
                  <a:pt x="23" y="4287"/>
                  <a:pt x="23" y="4287"/>
                  <a:pt x="23" y="4287"/>
                </a:cubicBezTo>
                <a:cubicBezTo>
                  <a:pt x="16" y="4266"/>
                  <a:pt x="12" y="4244"/>
                  <a:pt x="12" y="4220"/>
                </a:cubicBezTo>
                <a:cubicBezTo>
                  <a:pt x="12" y="212"/>
                  <a:pt x="12" y="212"/>
                  <a:pt x="12" y="212"/>
                </a:cubicBezTo>
                <a:cubicBezTo>
                  <a:pt x="12" y="102"/>
                  <a:pt x="101" y="12"/>
                  <a:pt x="212" y="12"/>
                </a:cubicBezTo>
                <a:cubicBezTo>
                  <a:pt x="6156" y="12"/>
                  <a:pt x="6156" y="12"/>
                  <a:pt x="6156" y="12"/>
                </a:cubicBezTo>
                <a:cubicBezTo>
                  <a:pt x="6266" y="12"/>
                  <a:pt x="6356" y="102"/>
                  <a:pt x="6356" y="212"/>
                </a:cubicBezTo>
                <a:cubicBezTo>
                  <a:pt x="6356" y="4220"/>
                  <a:pt x="6356" y="4220"/>
                  <a:pt x="6356" y="4220"/>
                </a:cubicBezTo>
                <a:cubicBezTo>
                  <a:pt x="6356" y="4244"/>
                  <a:pt x="6351" y="4266"/>
                  <a:pt x="6344" y="4287"/>
                </a:cubicBezTo>
                <a:close/>
              </a:path>
            </a:pathLst>
          </a:custGeom>
          <a:solidFill>
            <a:srgbClr val="DAC95F"/>
          </a:solidFill>
          <a:ln w="9525">
            <a:noFill/>
            <a:round/>
          </a:ln>
        </p:spPr>
        <p:txBody>
          <a:bodyPr/>
          <a:p>
            <a:pPr>
              <a:defRPr/>
            </a:pPr>
            <a:endParaRPr lang="zh-CN" altLang="en-US"/>
          </a:p>
        </p:txBody>
      </p:sp>
      <p:sp>
        <p:nvSpPr>
          <p:cNvPr id="16" name="Freeform 11"/>
          <p:cNvSpPr/>
          <p:nvPr>
            <p:custDataLst>
              <p:tags r:id="rId7"/>
            </p:custDataLst>
          </p:nvPr>
        </p:nvSpPr>
        <p:spPr bwMode="auto">
          <a:xfrm>
            <a:off x="1270000" y="1719580"/>
            <a:ext cx="5655945" cy="3818255"/>
          </a:xfrm>
          <a:custGeom>
            <a:avLst/>
            <a:gdLst>
              <a:gd name="T0" fmla="*/ 6288 w 6304"/>
              <a:gd name="T1" fmla="*/ 4193 h 4255"/>
              <a:gd name="T2" fmla="*/ 6237 w 6304"/>
              <a:gd name="T3" fmla="*/ 4255 h 4255"/>
              <a:gd name="T4" fmla="*/ 6236 w 6304"/>
              <a:gd name="T5" fmla="*/ 4255 h 4255"/>
              <a:gd name="T6" fmla="*/ 6236 w 6304"/>
              <a:gd name="T7" fmla="*/ 4255 h 4255"/>
              <a:gd name="T8" fmla="*/ 6279 w 6304"/>
              <a:gd name="T9" fmla="*/ 4255 h 4255"/>
              <a:gd name="T10" fmla="*/ 6304 w 6304"/>
              <a:gd name="T11" fmla="*/ 4193 h 4255"/>
              <a:gd name="T12" fmla="*/ 6304 w 6304"/>
              <a:gd name="T13" fmla="*/ 4097 h 4255"/>
              <a:gd name="T14" fmla="*/ 6304 w 6304"/>
              <a:gd name="T15" fmla="*/ 180 h 4255"/>
              <a:gd name="T16" fmla="*/ 6124 w 6304"/>
              <a:gd name="T17" fmla="*/ 0 h 4255"/>
              <a:gd name="T18" fmla="*/ 180 w 6304"/>
              <a:gd name="T19" fmla="*/ 0 h 4255"/>
              <a:gd name="T20" fmla="*/ 0 w 6304"/>
              <a:gd name="T21" fmla="*/ 180 h 4255"/>
              <a:gd name="T22" fmla="*/ 0 w 6304"/>
              <a:gd name="T23" fmla="*/ 4097 h 4255"/>
              <a:gd name="T24" fmla="*/ 0 w 6304"/>
              <a:gd name="T25" fmla="*/ 4193 h 4255"/>
              <a:gd name="T26" fmla="*/ 25 w 6304"/>
              <a:gd name="T27" fmla="*/ 4255 h 4255"/>
              <a:gd name="T28" fmla="*/ 65 w 6304"/>
              <a:gd name="T29" fmla="*/ 4255 h 4255"/>
              <a:gd name="T30" fmla="*/ 65 w 6304"/>
              <a:gd name="T31" fmla="*/ 4255 h 4255"/>
              <a:gd name="T32" fmla="*/ 65 w 6304"/>
              <a:gd name="T33" fmla="*/ 4255 h 4255"/>
              <a:gd name="T34" fmla="*/ 16 w 6304"/>
              <a:gd name="T35" fmla="*/ 4193 h 4255"/>
              <a:gd name="T36" fmla="*/ 16 w 6304"/>
              <a:gd name="T37" fmla="*/ 4097 h 4255"/>
              <a:gd name="T38" fmla="*/ 16 w 6304"/>
              <a:gd name="T39" fmla="*/ 180 h 4255"/>
              <a:gd name="T40" fmla="*/ 180 w 6304"/>
              <a:gd name="T41" fmla="*/ 16 h 4255"/>
              <a:gd name="T42" fmla="*/ 6124 w 6304"/>
              <a:gd name="T43" fmla="*/ 16 h 4255"/>
              <a:gd name="T44" fmla="*/ 6288 w 6304"/>
              <a:gd name="T45" fmla="*/ 180 h 4255"/>
              <a:gd name="T46" fmla="*/ 6288 w 6304"/>
              <a:gd name="T47" fmla="*/ 4097 h 4255"/>
              <a:gd name="T48" fmla="*/ 6288 w 6304"/>
              <a:gd name="T49" fmla="*/ 4193 h 4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304" h="4255">
                <a:moveTo>
                  <a:pt x="6288" y="4193"/>
                </a:moveTo>
                <a:cubicBezTo>
                  <a:pt x="6288" y="4236"/>
                  <a:pt x="6262" y="4255"/>
                  <a:pt x="6237" y="4255"/>
                </a:cubicBezTo>
                <a:cubicBezTo>
                  <a:pt x="6236" y="4255"/>
                  <a:pt x="6236" y="4255"/>
                  <a:pt x="6236" y="4255"/>
                </a:cubicBezTo>
                <a:cubicBezTo>
                  <a:pt x="6236" y="4255"/>
                  <a:pt x="6236" y="4255"/>
                  <a:pt x="6236" y="4255"/>
                </a:cubicBezTo>
                <a:cubicBezTo>
                  <a:pt x="6279" y="4255"/>
                  <a:pt x="6279" y="4255"/>
                  <a:pt x="6279" y="4255"/>
                </a:cubicBezTo>
                <a:cubicBezTo>
                  <a:pt x="6293" y="4242"/>
                  <a:pt x="6304" y="4222"/>
                  <a:pt x="6304" y="4193"/>
                </a:cubicBezTo>
                <a:cubicBezTo>
                  <a:pt x="6304" y="4097"/>
                  <a:pt x="6304" y="4097"/>
                  <a:pt x="6304" y="4097"/>
                </a:cubicBezTo>
                <a:cubicBezTo>
                  <a:pt x="6304" y="180"/>
                  <a:pt x="6304" y="180"/>
                  <a:pt x="6304" y="180"/>
                </a:cubicBezTo>
                <a:cubicBezTo>
                  <a:pt x="6304" y="81"/>
                  <a:pt x="6223" y="0"/>
                  <a:pt x="6124" y="0"/>
                </a:cubicBezTo>
                <a:cubicBezTo>
                  <a:pt x="180" y="0"/>
                  <a:pt x="180" y="0"/>
                  <a:pt x="180" y="0"/>
                </a:cubicBezTo>
                <a:cubicBezTo>
                  <a:pt x="80" y="0"/>
                  <a:pt x="0" y="81"/>
                  <a:pt x="0" y="180"/>
                </a:cubicBezTo>
                <a:cubicBezTo>
                  <a:pt x="0" y="4097"/>
                  <a:pt x="0" y="4097"/>
                  <a:pt x="0" y="4097"/>
                </a:cubicBezTo>
                <a:cubicBezTo>
                  <a:pt x="0" y="4193"/>
                  <a:pt x="0" y="4193"/>
                  <a:pt x="0" y="4193"/>
                </a:cubicBezTo>
                <a:cubicBezTo>
                  <a:pt x="0" y="4222"/>
                  <a:pt x="10" y="4242"/>
                  <a:pt x="25" y="4255"/>
                </a:cubicBezTo>
                <a:cubicBezTo>
                  <a:pt x="65" y="4255"/>
                  <a:pt x="65" y="4255"/>
                  <a:pt x="65" y="4255"/>
                </a:cubicBezTo>
                <a:cubicBezTo>
                  <a:pt x="65" y="4255"/>
                  <a:pt x="65" y="4255"/>
                  <a:pt x="65" y="4255"/>
                </a:cubicBezTo>
                <a:cubicBezTo>
                  <a:pt x="65" y="4255"/>
                  <a:pt x="65" y="4255"/>
                  <a:pt x="65" y="4255"/>
                </a:cubicBezTo>
                <a:cubicBezTo>
                  <a:pt x="46" y="4255"/>
                  <a:pt x="16" y="4238"/>
                  <a:pt x="16" y="4193"/>
                </a:cubicBezTo>
                <a:cubicBezTo>
                  <a:pt x="16" y="4097"/>
                  <a:pt x="16" y="4097"/>
                  <a:pt x="16" y="4097"/>
                </a:cubicBezTo>
                <a:cubicBezTo>
                  <a:pt x="16" y="180"/>
                  <a:pt x="16" y="180"/>
                  <a:pt x="16" y="180"/>
                </a:cubicBezTo>
                <a:cubicBezTo>
                  <a:pt x="16" y="90"/>
                  <a:pt x="89" y="16"/>
                  <a:pt x="180" y="16"/>
                </a:cubicBezTo>
                <a:cubicBezTo>
                  <a:pt x="6124" y="16"/>
                  <a:pt x="6124" y="16"/>
                  <a:pt x="6124" y="16"/>
                </a:cubicBezTo>
                <a:cubicBezTo>
                  <a:pt x="6214" y="16"/>
                  <a:pt x="6288" y="90"/>
                  <a:pt x="6288" y="180"/>
                </a:cubicBezTo>
                <a:cubicBezTo>
                  <a:pt x="6288" y="4097"/>
                  <a:pt x="6288" y="4097"/>
                  <a:pt x="6288" y="4097"/>
                </a:cubicBezTo>
                <a:lnTo>
                  <a:pt x="6288" y="4193"/>
                </a:lnTo>
                <a:close/>
              </a:path>
            </a:pathLst>
          </a:custGeom>
          <a:solidFill>
            <a:srgbClr val="DAC95F"/>
          </a:solidFill>
          <a:ln w="9525">
            <a:noFill/>
            <a:round/>
          </a:ln>
        </p:spPr>
        <p:txBody>
          <a:bodyPr/>
          <a:p>
            <a:pPr>
              <a:defRPr/>
            </a:pPr>
            <a:endParaRPr lang="zh-CN" altLang="en-US"/>
          </a:p>
        </p:txBody>
      </p:sp>
      <p:sp>
        <p:nvSpPr>
          <p:cNvPr id="17" name="Freeform 12"/>
          <p:cNvSpPr>
            <a:spLocks noEditPoints="1"/>
          </p:cNvSpPr>
          <p:nvPr>
            <p:custDataLst>
              <p:tags r:id="rId8"/>
            </p:custDataLst>
          </p:nvPr>
        </p:nvSpPr>
        <p:spPr bwMode="auto">
          <a:xfrm>
            <a:off x="561975" y="5537835"/>
            <a:ext cx="7070725" cy="184785"/>
          </a:xfrm>
          <a:custGeom>
            <a:avLst/>
            <a:gdLst>
              <a:gd name="T0" fmla="*/ 7881 w 7881"/>
              <a:gd name="T1" fmla="*/ 34 h 205"/>
              <a:gd name="T2" fmla="*/ 7881 w 7881"/>
              <a:gd name="T3" fmla="*/ 16 h 205"/>
              <a:gd name="T4" fmla="*/ 7865 w 7881"/>
              <a:gd name="T5" fmla="*/ 0 h 205"/>
              <a:gd name="T6" fmla="*/ 4570 w 7881"/>
              <a:gd name="T7" fmla="*/ 0 h 205"/>
              <a:gd name="T8" fmla="*/ 4560 w 7881"/>
              <a:gd name="T9" fmla="*/ 4 h 205"/>
              <a:gd name="T10" fmla="*/ 3275 w 7881"/>
              <a:gd name="T11" fmla="*/ 4 h 205"/>
              <a:gd name="T12" fmla="*/ 3265 w 7881"/>
              <a:gd name="T13" fmla="*/ 0 h 205"/>
              <a:gd name="T14" fmla="*/ 16 w 7881"/>
              <a:gd name="T15" fmla="*/ 0 h 205"/>
              <a:gd name="T16" fmla="*/ 0 w 7881"/>
              <a:gd name="T17" fmla="*/ 16 h 205"/>
              <a:gd name="T18" fmla="*/ 0 w 7881"/>
              <a:gd name="T19" fmla="*/ 31 h 205"/>
              <a:gd name="T20" fmla="*/ 9 w 7881"/>
              <a:gd name="T21" fmla="*/ 49 h 205"/>
              <a:gd name="T22" fmla="*/ 9 w 7881"/>
              <a:gd name="T23" fmla="*/ 49 h 205"/>
              <a:gd name="T24" fmla="*/ 154 w 7881"/>
              <a:gd name="T25" fmla="*/ 100 h 205"/>
              <a:gd name="T26" fmla="*/ 445 w 7881"/>
              <a:gd name="T27" fmla="*/ 150 h 205"/>
              <a:gd name="T28" fmla="*/ 1223 w 7881"/>
              <a:gd name="T29" fmla="*/ 205 h 205"/>
              <a:gd name="T30" fmla="*/ 6484 w 7881"/>
              <a:gd name="T31" fmla="*/ 205 h 205"/>
              <a:gd name="T32" fmla="*/ 7502 w 7881"/>
              <a:gd name="T33" fmla="*/ 141 h 205"/>
              <a:gd name="T34" fmla="*/ 7874 w 7881"/>
              <a:gd name="T35" fmla="*/ 49 h 205"/>
              <a:gd name="T36" fmla="*/ 7874 w 7881"/>
              <a:gd name="T37" fmla="*/ 49 h 205"/>
              <a:gd name="T38" fmla="*/ 7875 w 7881"/>
              <a:gd name="T39" fmla="*/ 49 h 205"/>
              <a:gd name="T40" fmla="*/ 7875 w 7881"/>
              <a:gd name="T41" fmla="*/ 48 h 205"/>
              <a:gd name="T42" fmla="*/ 7876 w 7881"/>
              <a:gd name="T43" fmla="*/ 47 h 205"/>
              <a:gd name="T44" fmla="*/ 7881 w 7881"/>
              <a:gd name="T45" fmla="*/ 34 h 205"/>
              <a:gd name="T46" fmla="*/ 7865 w 7881"/>
              <a:gd name="T47" fmla="*/ 34 h 205"/>
              <a:gd name="T48" fmla="*/ 7863 w 7881"/>
              <a:gd name="T49" fmla="*/ 38 h 205"/>
              <a:gd name="T50" fmla="*/ 4586 w 7881"/>
              <a:gd name="T51" fmla="*/ 38 h 205"/>
              <a:gd name="T52" fmla="*/ 4586 w 7881"/>
              <a:gd name="T53" fmla="*/ 20 h 205"/>
              <a:gd name="T54" fmla="*/ 4586 w 7881"/>
              <a:gd name="T55" fmla="*/ 16 h 205"/>
              <a:gd name="T56" fmla="*/ 7865 w 7881"/>
              <a:gd name="T57" fmla="*/ 16 h 205"/>
              <a:gd name="T58" fmla="*/ 7865 w 7881"/>
              <a:gd name="T59" fmla="*/ 34 h 205"/>
              <a:gd name="T60" fmla="*/ 4570 w 7881"/>
              <a:gd name="T61" fmla="*/ 20 h 205"/>
              <a:gd name="T62" fmla="*/ 4570 w 7881"/>
              <a:gd name="T63" fmla="*/ 38 h 205"/>
              <a:gd name="T64" fmla="*/ 4526 w 7881"/>
              <a:gd name="T65" fmla="*/ 52 h 205"/>
              <a:gd name="T66" fmla="*/ 4089 w 7881"/>
              <a:gd name="T67" fmla="*/ 52 h 205"/>
              <a:gd name="T68" fmla="*/ 3745 w 7881"/>
              <a:gd name="T69" fmla="*/ 52 h 205"/>
              <a:gd name="T70" fmla="*/ 3319 w 7881"/>
              <a:gd name="T71" fmla="*/ 52 h 205"/>
              <a:gd name="T72" fmla="*/ 3265 w 7881"/>
              <a:gd name="T73" fmla="*/ 38 h 205"/>
              <a:gd name="T74" fmla="*/ 3265 w 7881"/>
              <a:gd name="T75" fmla="*/ 38 h 205"/>
              <a:gd name="T76" fmla="*/ 3265 w 7881"/>
              <a:gd name="T77" fmla="*/ 20 h 205"/>
              <a:gd name="T78" fmla="*/ 4570 w 7881"/>
              <a:gd name="T79" fmla="*/ 20 h 205"/>
              <a:gd name="T80" fmla="*/ 16 w 7881"/>
              <a:gd name="T81" fmla="*/ 16 h 205"/>
              <a:gd name="T82" fmla="*/ 3249 w 7881"/>
              <a:gd name="T83" fmla="*/ 16 h 205"/>
              <a:gd name="T84" fmla="*/ 3249 w 7881"/>
              <a:gd name="T85" fmla="*/ 20 h 205"/>
              <a:gd name="T86" fmla="*/ 3249 w 7881"/>
              <a:gd name="T87" fmla="*/ 38 h 205"/>
              <a:gd name="T88" fmla="*/ 20 w 7881"/>
              <a:gd name="T89" fmla="*/ 38 h 205"/>
              <a:gd name="T90" fmla="*/ 16 w 7881"/>
              <a:gd name="T91" fmla="*/ 31 h 205"/>
              <a:gd name="T92" fmla="*/ 16 w 7881"/>
              <a:gd name="T93" fmla="*/ 16 h 205"/>
              <a:gd name="T94" fmla="*/ 6484 w 7881"/>
              <a:gd name="T95" fmla="*/ 189 h 205"/>
              <a:gd name="T96" fmla="*/ 1223 w 7881"/>
              <a:gd name="T97" fmla="*/ 189 h 205"/>
              <a:gd name="T98" fmla="*/ 48 w 7881"/>
              <a:gd name="T99" fmla="*/ 54 h 205"/>
              <a:gd name="T100" fmla="*/ 48 w 7881"/>
              <a:gd name="T101" fmla="*/ 54 h 205"/>
              <a:gd name="T102" fmla="*/ 3260 w 7881"/>
              <a:gd name="T103" fmla="*/ 54 h 205"/>
              <a:gd name="T104" fmla="*/ 3319 w 7881"/>
              <a:gd name="T105" fmla="*/ 68 h 205"/>
              <a:gd name="T106" fmla="*/ 3745 w 7881"/>
              <a:gd name="T107" fmla="*/ 68 h 205"/>
              <a:gd name="T108" fmla="*/ 4089 w 7881"/>
              <a:gd name="T109" fmla="*/ 68 h 205"/>
              <a:gd name="T110" fmla="*/ 4526 w 7881"/>
              <a:gd name="T111" fmla="*/ 68 h 205"/>
              <a:gd name="T112" fmla="*/ 4576 w 7881"/>
              <a:gd name="T113" fmla="*/ 54 h 205"/>
              <a:gd name="T114" fmla="*/ 7831 w 7881"/>
              <a:gd name="T115" fmla="*/ 54 h 205"/>
              <a:gd name="T116" fmla="*/ 6484 w 7881"/>
              <a:gd name="T117" fmla="*/ 189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81" h="205">
                <a:moveTo>
                  <a:pt x="7881" y="34"/>
                </a:moveTo>
                <a:cubicBezTo>
                  <a:pt x="7881" y="16"/>
                  <a:pt x="7881" y="16"/>
                  <a:pt x="7881" y="16"/>
                </a:cubicBezTo>
                <a:cubicBezTo>
                  <a:pt x="7881" y="8"/>
                  <a:pt x="7874" y="0"/>
                  <a:pt x="7865" y="0"/>
                </a:cubicBezTo>
                <a:cubicBezTo>
                  <a:pt x="4570" y="0"/>
                  <a:pt x="4570" y="0"/>
                  <a:pt x="4570" y="0"/>
                </a:cubicBezTo>
                <a:cubicBezTo>
                  <a:pt x="4566" y="0"/>
                  <a:pt x="4562" y="2"/>
                  <a:pt x="4560" y="4"/>
                </a:cubicBezTo>
                <a:cubicBezTo>
                  <a:pt x="3275" y="4"/>
                  <a:pt x="3275" y="4"/>
                  <a:pt x="3275" y="4"/>
                </a:cubicBezTo>
                <a:cubicBezTo>
                  <a:pt x="3272" y="2"/>
                  <a:pt x="3269" y="0"/>
                  <a:pt x="3265" y="0"/>
                </a:cubicBezTo>
                <a:cubicBezTo>
                  <a:pt x="16" y="0"/>
                  <a:pt x="16" y="0"/>
                  <a:pt x="16" y="0"/>
                </a:cubicBezTo>
                <a:cubicBezTo>
                  <a:pt x="8" y="0"/>
                  <a:pt x="0" y="8"/>
                  <a:pt x="0" y="16"/>
                </a:cubicBezTo>
                <a:cubicBezTo>
                  <a:pt x="0" y="31"/>
                  <a:pt x="0" y="31"/>
                  <a:pt x="0" y="31"/>
                </a:cubicBezTo>
                <a:cubicBezTo>
                  <a:pt x="0" y="37"/>
                  <a:pt x="3" y="43"/>
                  <a:pt x="9" y="49"/>
                </a:cubicBezTo>
                <a:cubicBezTo>
                  <a:pt x="9" y="49"/>
                  <a:pt x="9" y="49"/>
                  <a:pt x="9" y="49"/>
                </a:cubicBezTo>
                <a:cubicBezTo>
                  <a:pt x="14" y="55"/>
                  <a:pt x="32" y="73"/>
                  <a:pt x="154" y="100"/>
                </a:cubicBezTo>
                <a:cubicBezTo>
                  <a:pt x="230" y="118"/>
                  <a:pt x="331" y="135"/>
                  <a:pt x="445" y="150"/>
                </a:cubicBezTo>
                <a:cubicBezTo>
                  <a:pt x="704" y="185"/>
                  <a:pt x="988" y="205"/>
                  <a:pt x="1223" y="205"/>
                </a:cubicBezTo>
                <a:cubicBezTo>
                  <a:pt x="6484" y="205"/>
                  <a:pt x="6484" y="205"/>
                  <a:pt x="6484" y="205"/>
                </a:cubicBezTo>
                <a:cubicBezTo>
                  <a:pt x="6970" y="205"/>
                  <a:pt x="7306" y="170"/>
                  <a:pt x="7502" y="141"/>
                </a:cubicBezTo>
                <a:cubicBezTo>
                  <a:pt x="7695" y="113"/>
                  <a:pt x="7848" y="75"/>
                  <a:pt x="7874" y="49"/>
                </a:cubicBezTo>
                <a:cubicBezTo>
                  <a:pt x="7874" y="49"/>
                  <a:pt x="7874" y="49"/>
                  <a:pt x="7874" y="49"/>
                </a:cubicBezTo>
                <a:cubicBezTo>
                  <a:pt x="7875" y="49"/>
                  <a:pt x="7875" y="49"/>
                  <a:pt x="7875" y="49"/>
                </a:cubicBezTo>
                <a:cubicBezTo>
                  <a:pt x="7875" y="49"/>
                  <a:pt x="7875" y="48"/>
                  <a:pt x="7875" y="48"/>
                </a:cubicBezTo>
                <a:cubicBezTo>
                  <a:pt x="7876" y="48"/>
                  <a:pt x="7876" y="48"/>
                  <a:pt x="7876" y="47"/>
                </a:cubicBezTo>
                <a:cubicBezTo>
                  <a:pt x="7879" y="43"/>
                  <a:pt x="7881" y="39"/>
                  <a:pt x="7881" y="34"/>
                </a:cubicBezTo>
                <a:close/>
                <a:moveTo>
                  <a:pt x="7865" y="34"/>
                </a:moveTo>
                <a:cubicBezTo>
                  <a:pt x="7865" y="35"/>
                  <a:pt x="7864" y="37"/>
                  <a:pt x="7863" y="38"/>
                </a:cubicBezTo>
                <a:cubicBezTo>
                  <a:pt x="4586" y="38"/>
                  <a:pt x="4586" y="38"/>
                  <a:pt x="4586" y="38"/>
                </a:cubicBezTo>
                <a:cubicBezTo>
                  <a:pt x="4586" y="20"/>
                  <a:pt x="4586" y="20"/>
                  <a:pt x="4586" y="20"/>
                </a:cubicBezTo>
                <a:cubicBezTo>
                  <a:pt x="4586" y="16"/>
                  <a:pt x="4586" y="16"/>
                  <a:pt x="4586" y="16"/>
                </a:cubicBezTo>
                <a:cubicBezTo>
                  <a:pt x="7865" y="16"/>
                  <a:pt x="7865" y="16"/>
                  <a:pt x="7865" y="16"/>
                </a:cubicBezTo>
                <a:cubicBezTo>
                  <a:pt x="7865" y="16"/>
                  <a:pt x="7865" y="30"/>
                  <a:pt x="7865" y="34"/>
                </a:cubicBezTo>
                <a:close/>
                <a:moveTo>
                  <a:pt x="4570" y="20"/>
                </a:moveTo>
                <a:cubicBezTo>
                  <a:pt x="4570" y="26"/>
                  <a:pt x="4570" y="29"/>
                  <a:pt x="4570" y="38"/>
                </a:cubicBezTo>
                <a:cubicBezTo>
                  <a:pt x="4562" y="46"/>
                  <a:pt x="4549" y="52"/>
                  <a:pt x="4526" y="52"/>
                </a:cubicBezTo>
                <a:cubicBezTo>
                  <a:pt x="4506" y="52"/>
                  <a:pt x="4286" y="52"/>
                  <a:pt x="4089" y="52"/>
                </a:cubicBezTo>
                <a:cubicBezTo>
                  <a:pt x="4089" y="52"/>
                  <a:pt x="3923" y="52"/>
                  <a:pt x="3745" y="52"/>
                </a:cubicBezTo>
                <a:cubicBezTo>
                  <a:pt x="3549" y="52"/>
                  <a:pt x="3338" y="52"/>
                  <a:pt x="3319" y="52"/>
                </a:cubicBezTo>
                <a:cubicBezTo>
                  <a:pt x="3296" y="52"/>
                  <a:pt x="3273" y="46"/>
                  <a:pt x="3265" y="38"/>
                </a:cubicBezTo>
                <a:cubicBezTo>
                  <a:pt x="3265" y="38"/>
                  <a:pt x="3265" y="38"/>
                  <a:pt x="3265" y="38"/>
                </a:cubicBezTo>
                <a:cubicBezTo>
                  <a:pt x="3265" y="28"/>
                  <a:pt x="3265" y="24"/>
                  <a:pt x="3265" y="20"/>
                </a:cubicBezTo>
                <a:lnTo>
                  <a:pt x="4570" y="20"/>
                </a:lnTo>
                <a:close/>
                <a:moveTo>
                  <a:pt x="16" y="16"/>
                </a:moveTo>
                <a:cubicBezTo>
                  <a:pt x="3249" y="16"/>
                  <a:pt x="3249" y="16"/>
                  <a:pt x="3249" y="16"/>
                </a:cubicBezTo>
                <a:cubicBezTo>
                  <a:pt x="3249" y="20"/>
                  <a:pt x="3249" y="20"/>
                  <a:pt x="3249" y="20"/>
                </a:cubicBezTo>
                <a:cubicBezTo>
                  <a:pt x="3249" y="38"/>
                  <a:pt x="3249" y="38"/>
                  <a:pt x="3249" y="38"/>
                </a:cubicBezTo>
                <a:cubicBezTo>
                  <a:pt x="20" y="38"/>
                  <a:pt x="20" y="38"/>
                  <a:pt x="20" y="38"/>
                </a:cubicBezTo>
                <a:cubicBezTo>
                  <a:pt x="18" y="35"/>
                  <a:pt x="16" y="33"/>
                  <a:pt x="16" y="31"/>
                </a:cubicBezTo>
                <a:cubicBezTo>
                  <a:pt x="16" y="26"/>
                  <a:pt x="16" y="16"/>
                  <a:pt x="16" y="16"/>
                </a:cubicBezTo>
                <a:close/>
                <a:moveTo>
                  <a:pt x="6484" y="189"/>
                </a:moveTo>
                <a:cubicBezTo>
                  <a:pt x="6484" y="189"/>
                  <a:pt x="1415" y="189"/>
                  <a:pt x="1223" y="189"/>
                </a:cubicBezTo>
                <a:cubicBezTo>
                  <a:pt x="751" y="189"/>
                  <a:pt x="187" y="110"/>
                  <a:pt x="48" y="54"/>
                </a:cubicBezTo>
                <a:cubicBezTo>
                  <a:pt x="48" y="54"/>
                  <a:pt x="48" y="54"/>
                  <a:pt x="48" y="54"/>
                </a:cubicBezTo>
                <a:cubicBezTo>
                  <a:pt x="3260" y="54"/>
                  <a:pt x="3260" y="54"/>
                  <a:pt x="3260" y="54"/>
                </a:cubicBezTo>
                <a:cubicBezTo>
                  <a:pt x="3274" y="64"/>
                  <a:pt x="3300" y="68"/>
                  <a:pt x="3319" y="68"/>
                </a:cubicBezTo>
                <a:cubicBezTo>
                  <a:pt x="3745" y="68"/>
                  <a:pt x="3745" y="68"/>
                  <a:pt x="3745" y="68"/>
                </a:cubicBezTo>
                <a:cubicBezTo>
                  <a:pt x="4089" y="68"/>
                  <a:pt x="4089" y="68"/>
                  <a:pt x="4089" y="68"/>
                </a:cubicBezTo>
                <a:cubicBezTo>
                  <a:pt x="4526" y="68"/>
                  <a:pt x="4526" y="68"/>
                  <a:pt x="4526" y="68"/>
                </a:cubicBezTo>
                <a:cubicBezTo>
                  <a:pt x="4547" y="68"/>
                  <a:pt x="4563" y="63"/>
                  <a:pt x="4576" y="54"/>
                </a:cubicBezTo>
                <a:cubicBezTo>
                  <a:pt x="7831" y="54"/>
                  <a:pt x="7831" y="54"/>
                  <a:pt x="7831" y="54"/>
                </a:cubicBezTo>
                <a:cubicBezTo>
                  <a:pt x="7712" y="98"/>
                  <a:pt x="7272" y="189"/>
                  <a:pt x="6484" y="189"/>
                </a:cubicBezTo>
                <a:close/>
              </a:path>
            </a:pathLst>
          </a:custGeom>
          <a:solidFill>
            <a:srgbClr val="DAC95F"/>
          </a:solidFill>
          <a:ln w="9525">
            <a:noFill/>
            <a:round/>
          </a:ln>
        </p:spPr>
        <p:txBody>
          <a:bodyPr/>
          <a:p>
            <a:pPr>
              <a:defRPr/>
            </a:pPr>
            <a:endParaRPr lang="zh-CN" altLang="en-US"/>
          </a:p>
        </p:txBody>
      </p:sp>
      <p:sp>
        <p:nvSpPr>
          <p:cNvPr id="6" name="文本框 5"/>
          <p:cNvSpPr txBox="1"/>
          <p:nvPr>
            <p:custDataLst>
              <p:tags r:id="rId9"/>
            </p:custDataLst>
          </p:nvPr>
        </p:nvSpPr>
        <p:spPr>
          <a:xfrm>
            <a:off x="7725600" y="1879200"/>
            <a:ext cx="3981600" cy="597600"/>
          </a:xfrm>
          <a:prstGeom prst="rect">
            <a:avLst/>
          </a:prstGeom>
          <a:solidFill>
            <a:srgbClr val="DAC95F"/>
          </a:solidFill>
        </p:spPr>
        <p:txBody>
          <a:bodyPr vert="horz" lIns="91440" tIns="45720" rIns="91440" bIns="45720" rtlCol="0" anchor="b">
            <a:normAutofit/>
          </a:bodyPr>
          <a:lstStyle>
            <a:defPPr>
              <a:defRPr lang="zh-CN"/>
            </a:defPPr>
            <a:lvl1pPr>
              <a:lnSpc>
                <a:spcPct val="90000"/>
              </a:lnSpc>
              <a:spcBef>
                <a:spcPct val="0"/>
              </a:spcBef>
              <a:buNone/>
              <a:defRPr sz="2800" b="1">
                <a:solidFill>
                  <a:srgbClr val="FFFFFF"/>
                </a:solidFill>
                <a:latin typeface="Arial" panose="020B0604020202020204" pitchFamily="34" charset="0"/>
                <a:ea typeface="黑体" panose="02010600030101010101" charset="-122"/>
                <a:cs typeface="+mn-ea"/>
              </a:defRPr>
            </a:lvl1pPr>
          </a:lstStyle>
          <a:p>
            <a:pPr marL="0" indent="0" algn="l">
              <a:lnSpc>
                <a:spcPct val="90000"/>
              </a:lnSpc>
              <a:spcBef>
                <a:spcPts val="0"/>
              </a:spcBef>
              <a:spcAft>
                <a:spcPts val="0"/>
              </a:spcAft>
              <a:buSzPct val="100000"/>
            </a:pPr>
            <a:r>
              <a:rPr lang="zh-CN" altLang="en-US" sz="2600" smtClean="0"/>
              <a:t>橱窗分析法</a:t>
            </a:r>
            <a:endParaRPr lang="zh-CN" altLang="en-US" sz="2600" smtClean="0"/>
          </a:p>
        </p:txBody>
      </p:sp>
      <p:sp>
        <p:nvSpPr>
          <p:cNvPr id="7" name="文本框 6"/>
          <p:cNvSpPr txBox="1"/>
          <p:nvPr>
            <p:custDataLst>
              <p:tags r:id="rId10"/>
            </p:custDataLst>
          </p:nvPr>
        </p:nvSpPr>
        <p:spPr>
          <a:xfrm>
            <a:off x="7779385" y="2800350"/>
            <a:ext cx="3873500" cy="2624455"/>
          </a:xfrm>
          <a:prstGeom prst="rect">
            <a:avLst/>
          </a:prstGeom>
        </p:spPr>
        <p:txBody>
          <a:bodyPr vert="horz" lIns="91440" tIns="45720" rIns="91440" bIns="45720" rtlCol="0" anchor="t" anchorCtr="0">
            <a:noAutofit/>
          </a:bodyPr>
          <a:lstStyle>
            <a:defPPr>
              <a:defRPr lang="zh-CN"/>
            </a:defPPr>
            <a:lvl1pPr indent="0" algn="just">
              <a:lnSpc>
                <a:spcPct val="90000"/>
              </a:lnSpc>
              <a:spcBef>
                <a:spcPts val="1000"/>
              </a:spcBef>
              <a:buFont typeface="Arial" panose="020B0604020202020204" pitchFamily="34" charset="0"/>
              <a:buNone/>
            </a:lvl1pPr>
            <a:lvl2pPr indent="0">
              <a:lnSpc>
                <a:spcPct val="90000"/>
              </a:lnSpc>
              <a:spcBef>
                <a:spcPts val="500"/>
              </a:spcBef>
              <a:buFont typeface="Arial" panose="020B0604020202020204" pitchFamily="34" charset="0"/>
              <a:buNone/>
              <a:defRPr sz="1400"/>
            </a:lvl2pPr>
            <a:lvl3pPr indent="0">
              <a:lnSpc>
                <a:spcPct val="90000"/>
              </a:lnSpc>
              <a:spcBef>
                <a:spcPts val="500"/>
              </a:spcBef>
              <a:buFont typeface="Arial" panose="020B0604020202020204" pitchFamily="34" charset="0"/>
              <a:buNone/>
              <a:defRPr sz="1200"/>
            </a:lvl3pPr>
            <a:lvl4pPr indent="0">
              <a:lnSpc>
                <a:spcPct val="90000"/>
              </a:lnSpc>
              <a:spcBef>
                <a:spcPts val="500"/>
              </a:spcBef>
              <a:buFont typeface="Arial" panose="020B0604020202020204" pitchFamily="34" charset="0"/>
              <a:buNone/>
              <a:defRPr sz="1000"/>
            </a:lvl4pPr>
            <a:lvl5pPr indent="0">
              <a:lnSpc>
                <a:spcPct val="90000"/>
              </a:lnSpc>
              <a:spcBef>
                <a:spcPts val="500"/>
              </a:spcBef>
              <a:buFont typeface="Arial" panose="020B0604020202020204" pitchFamily="34" charset="0"/>
              <a:buNone/>
              <a:defRPr sz="1000"/>
            </a:lvl5pPr>
            <a:lvl6pPr indent="0">
              <a:lnSpc>
                <a:spcPct val="90000"/>
              </a:lnSpc>
              <a:spcBef>
                <a:spcPts val="500"/>
              </a:spcBef>
              <a:buFont typeface="Arial" panose="020B0604020202020204" pitchFamily="34" charset="0"/>
              <a:buNone/>
              <a:defRPr sz="1000"/>
            </a:lvl6pPr>
            <a:lvl7pPr indent="0">
              <a:lnSpc>
                <a:spcPct val="90000"/>
              </a:lnSpc>
              <a:spcBef>
                <a:spcPts val="500"/>
              </a:spcBef>
              <a:buFont typeface="Arial" panose="020B0604020202020204" pitchFamily="34" charset="0"/>
              <a:buNone/>
              <a:defRPr sz="1000"/>
            </a:lvl7pPr>
            <a:lvl8pPr indent="0">
              <a:lnSpc>
                <a:spcPct val="90000"/>
              </a:lnSpc>
              <a:spcBef>
                <a:spcPts val="500"/>
              </a:spcBef>
              <a:buFont typeface="Arial" panose="020B0604020202020204" pitchFamily="34" charset="0"/>
              <a:buNone/>
              <a:defRPr sz="1000"/>
            </a:lvl8pPr>
            <a:lvl9pPr indent="0">
              <a:lnSpc>
                <a:spcPct val="90000"/>
              </a:lnSpc>
              <a:spcBef>
                <a:spcPts val="500"/>
              </a:spcBef>
              <a:buFont typeface="Arial" panose="020B0604020202020204" pitchFamily="34" charset="0"/>
              <a:buNone/>
              <a:defRPr sz="1000"/>
            </a:lvl9pPr>
          </a:lstStyle>
          <a:p>
            <a:pPr marL="0" lvl="0" indent="0" algn="just">
              <a:lnSpc>
                <a:spcPct val="130000"/>
              </a:lnSpc>
              <a:spcAft>
                <a:spcPts val="0"/>
              </a:spcAft>
              <a:buSzPct val="100000"/>
            </a:pPr>
            <a:r>
              <a:rPr lang="zh-CN" altLang="en-US" smtClean="0">
                <a:latin typeface="Microsoft YaHei Regular" panose="020B0503020204020204" charset="-122"/>
                <a:ea typeface="Microsoft YaHei Regular" panose="020B0503020204020204" charset="-122"/>
                <a:cs typeface="Microsoft YaHei Regular" panose="020B0503020204020204" charset="-122"/>
              </a:rPr>
              <a:t>橱窗分析法也是进行自我认识的一种常用方法。橱窗分析法，是一种借助直角坐标的不同象限来表示人的不同部分的分析法，它以“别人知道”或“别人不知道”为横坐标，以“自己知道”或“自己不知道”为纵坐标。坐标橱窗如图7-1所示。</a:t>
            </a:r>
            <a:endParaRPr lang="zh-CN" altLang="en-US" smtClean="0">
              <a:latin typeface="Microsoft YaHei Regular" panose="020B0503020204020204" charset="-122"/>
              <a:ea typeface="Microsoft YaHei Regular" panose="020B0503020204020204" charset="-122"/>
              <a:cs typeface="Microsoft YaHei Regular" panose="020B0503020204020204" charset="-122"/>
            </a:endParaRPr>
          </a:p>
        </p:txBody>
      </p:sp>
      <p:pic>
        <p:nvPicPr>
          <p:cNvPr id="8" name="图片 7"/>
          <p:cNvPicPr>
            <a:picLocks noChangeAspect="1"/>
          </p:cNvPicPr>
          <p:nvPr>
            <p:custDataLst>
              <p:tags r:id="rId11"/>
            </p:custDataLst>
          </p:nvPr>
        </p:nvPicPr>
        <p:blipFill>
          <a:blip r:embed="rId12"/>
          <a:srcRect l="3281" r="3281"/>
          <a:stretch>
            <a:fillRect/>
          </a:stretch>
        </p:blipFill>
        <p:spPr>
          <a:xfrm>
            <a:off x="1631505" y="2030687"/>
            <a:ext cx="4931663" cy="3084576"/>
          </a:xfrm>
          <a:prstGeom prst="rect">
            <a:avLst/>
          </a:prstGeom>
        </p:spPr>
      </p:pic>
    </p:spTree>
    <p:custDataLst>
      <p:tags r:id="rId13"/>
    </p:custDataLst>
  </p:cSld>
  <p:clrMapOvr>
    <a:masterClrMapping/>
  </p:clrMapOvr>
  <p:transition spd="slow" advClick="0" advTm="1000">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318770" y="313055"/>
            <a:ext cx="11562715" cy="6231890"/>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文本框 57"/>
          <p:cNvSpPr txBox="1"/>
          <p:nvPr>
            <p:custDataLst>
              <p:tags r:id="rId1"/>
            </p:custDataLst>
          </p:nvPr>
        </p:nvSpPr>
        <p:spPr>
          <a:xfrm>
            <a:off x="8557443" y="2245580"/>
            <a:ext cx="413883" cy="492369"/>
          </a:xfrm>
          <a:prstGeom prst="rect">
            <a:avLst/>
          </a:prstGeom>
          <a:noFill/>
        </p:spPr>
        <p:txBody>
          <a:bodyPr wrap="square" lIns="90000" tIns="46800" rIns="90000" bIns="46800" anchor="ctr">
            <a:prstTxWarp prst="textPlain">
              <a:avLst/>
            </a:prstTxWarp>
            <a:normAutofit fontScale="40000" lnSpcReduction="20000"/>
          </a:bodyPr>
          <a:lstStyle/>
          <a:p>
            <a:pPr>
              <a:lnSpc>
                <a:spcPct val="150000"/>
              </a:lnSpc>
            </a:pPr>
            <a:r>
              <a:rPr lang="en-US" sz="4800" dirty="0">
                <a:latin typeface="微软雅黑" panose="020B0503020204020204" charset="-122"/>
                <a:ea typeface="微软雅黑" panose="020B0503020204020204" charset="-122"/>
              </a:rPr>
              <a:t>“</a:t>
            </a:r>
            <a:endParaRPr lang="en-US" sz="4800" dirty="0">
              <a:latin typeface="微软雅黑" panose="020B0503020204020204" charset="-122"/>
              <a:ea typeface="微软雅黑" panose="020B0503020204020204" charset="-122"/>
            </a:endParaRPr>
          </a:p>
        </p:txBody>
      </p:sp>
      <p:sp>
        <p:nvSpPr>
          <p:cNvPr id="60" name="文本框 59"/>
          <p:cNvSpPr txBox="1"/>
          <p:nvPr>
            <p:custDataLst>
              <p:tags r:id="rId2"/>
            </p:custDataLst>
          </p:nvPr>
        </p:nvSpPr>
        <p:spPr>
          <a:xfrm>
            <a:off x="8557260" y="3774440"/>
            <a:ext cx="3128010" cy="753110"/>
          </a:xfrm>
          <a:prstGeom prst="rect">
            <a:avLst/>
          </a:prstGeom>
          <a:noFill/>
        </p:spPr>
        <p:txBody>
          <a:bodyPr wrap="square" rtlCol="0">
            <a:noAutofit/>
          </a:bodyPr>
          <a:lstStyle/>
          <a:p>
            <a:pPr>
              <a:lnSpc>
                <a:spcPct val="120000"/>
              </a:lnSpc>
            </a:pPr>
            <a:r>
              <a:rPr lang="zh-CN" altLang="en-US" spc="150" dirty="0">
                <a:solidFill>
                  <a:srgbClr val="000000">
                    <a:lumMod val="75000"/>
                    <a:lumOff val="25000"/>
                  </a:srgbClr>
                </a:solidFill>
                <a:latin typeface="微软雅黑" panose="020B0503020204020204" charset="-122"/>
                <a:ea typeface="微软雅黑" panose="020B0503020204020204" charset="-122"/>
              </a:rPr>
              <a:t>自己不知道、别人知道的部分，自己看不到，别人却看得很清楚。</a:t>
            </a:r>
            <a:endParaRPr lang="zh-CN" altLang="en-US" spc="150" dirty="0">
              <a:solidFill>
                <a:srgbClr val="000000">
                  <a:lumMod val="75000"/>
                  <a:lumOff val="25000"/>
                </a:srgbClr>
              </a:solidFill>
              <a:latin typeface="微软雅黑" panose="020B0503020204020204" charset="-122"/>
              <a:ea typeface="微软雅黑" panose="020B0503020204020204" charset="-122"/>
            </a:endParaRPr>
          </a:p>
          <a:p>
            <a:pPr>
              <a:lnSpc>
                <a:spcPct val="120000"/>
              </a:lnSpc>
            </a:pPr>
            <a:endParaRPr lang="zh-CN" altLang="en-US" spc="150" dirty="0">
              <a:solidFill>
                <a:srgbClr val="000000">
                  <a:lumMod val="75000"/>
                  <a:lumOff val="25000"/>
                </a:srgbClr>
              </a:solidFill>
              <a:latin typeface="微软雅黑" panose="020B0503020204020204" charset="-122"/>
              <a:ea typeface="微软雅黑" panose="020B0503020204020204" charset="-122"/>
            </a:endParaRPr>
          </a:p>
        </p:txBody>
      </p:sp>
      <p:sp>
        <p:nvSpPr>
          <p:cNvPr id="39" name="文本框 38"/>
          <p:cNvSpPr txBox="1"/>
          <p:nvPr>
            <p:custDataLst>
              <p:tags r:id="rId3"/>
            </p:custDataLst>
          </p:nvPr>
        </p:nvSpPr>
        <p:spPr>
          <a:xfrm>
            <a:off x="8557443" y="2929239"/>
            <a:ext cx="3324225" cy="577205"/>
          </a:xfrm>
          <a:prstGeom prst="rect">
            <a:avLst/>
          </a:prstGeom>
          <a:noFill/>
        </p:spPr>
        <p:txBody>
          <a:bodyPr wrap="square" rtlCol="0">
            <a:normAutofit lnSpcReduction="10000"/>
          </a:bodyPr>
          <a:lstStyle/>
          <a:p>
            <a:pPr>
              <a:lnSpc>
                <a:spcPct val="140000"/>
              </a:lnSpc>
            </a:pPr>
            <a:r>
              <a:rPr lang="en-US" altLang="zh-CN" sz="2400" b="1" spc="300" dirty="0">
                <a:solidFill>
                  <a:srgbClr val="000000">
                    <a:lumMod val="75000"/>
                    <a:lumOff val="25000"/>
                  </a:srgbClr>
                </a:solidFill>
                <a:latin typeface="微软雅黑" panose="020B0503020204020204" charset="-122"/>
                <a:ea typeface="微软雅黑" panose="020B0503020204020204" charset="-122"/>
              </a:rPr>
              <a:t>03 </a:t>
            </a:r>
            <a:r>
              <a:rPr lang="zh-CN" altLang="en-US" sz="2400" b="1" spc="300" dirty="0">
                <a:solidFill>
                  <a:srgbClr val="000000">
                    <a:lumMod val="75000"/>
                    <a:lumOff val="25000"/>
                  </a:srgbClr>
                </a:solidFill>
                <a:latin typeface="微软雅黑" panose="020B0503020204020204" charset="-122"/>
                <a:ea typeface="微软雅黑" panose="020B0503020204020204" charset="-122"/>
              </a:rPr>
              <a:t>橱窗分析法</a:t>
            </a:r>
            <a:endParaRPr lang="zh-CN" altLang="en-US" sz="2400" b="1" spc="300" dirty="0">
              <a:solidFill>
                <a:srgbClr val="000000">
                  <a:lumMod val="75000"/>
                  <a:lumOff val="25000"/>
                </a:srgbClr>
              </a:solidFill>
              <a:latin typeface="微软雅黑" panose="020B0503020204020204" charset="-122"/>
              <a:ea typeface="微软雅黑" panose="020B0503020204020204" charset="-122"/>
            </a:endParaRPr>
          </a:p>
        </p:txBody>
      </p:sp>
      <p:grpSp>
        <p:nvGrpSpPr>
          <p:cNvPr id="2" name="组合 1"/>
          <p:cNvGrpSpPr/>
          <p:nvPr/>
        </p:nvGrpSpPr>
        <p:grpSpPr>
          <a:xfrm>
            <a:off x="2166725" y="1085807"/>
            <a:ext cx="5427875" cy="1120183"/>
            <a:chOff x="3088" y="1710"/>
            <a:chExt cx="8548" cy="1764"/>
          </a:xfrm>
        </p:grpSpPr>
        <p:cxnSp>
          <p:nvCxnSpPr>
            <p:cNvPr id="61" name="直接连接符 60"/>
            <p:cNvCxnSpPr/>
            <p:nvPr>
              <p:custDataLst>
                <p:tags r:id="rId4"/>
              </p:custDataLst>
            </p:nvPr>
          </p:nvCxnSpPr>
          <p:spPr>
            <a:xfrm>
              <a:off x="3088" y="2483"/>
              <a:ext cx="1032"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18" name="椭圆 17"/>
            <p:cNvSpPr/>
            <p:nvPr>
              <p:custDataLst>
                <p:tags r:id="rId5"/>
              </p:custDataLst>
            </p:nvPr>
          </p:nvSpPr>
          <p:spPr>
            <a:xfrm>
              <a:off x="3693" y="2139"/>
              <a:ext cx="731" cy="731"/>
            </a:xfrm>
            <a:prstGeom prst="ellipse">
              <a:avLst/>
            </a:prstGeom>
            <a:solidFill>
              <a:srgbClr val="4276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9" name="任意多边形 18"/>
            <p:cNvSpPr/>
            <p:nvPr>
              <p:custDataLst>
                <p:tags r:id="rId6"/>
              </p:custDataLst>
            </p:nvPr>
          </p:nvSpPr>
          <p:spPr bwMode="auto">
            <a:xfrm>
              <a:off x="3843" y="2298"/>
              <a:ext cx="429" cy="413"/>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6" name="文本框 25"/>
            <p:cNvSpPr txBox="1"/>
            <p:nvPr>
              <p:custDataLst>
                <p:tags r:id="rId7"/>
              </p:custDataLst>
            </p:nvPr>
          </p:nvSpPr>
          <p:spPr>
            <a:xfrm>
              <a:off x="5915" y="2399"/>
              <a:ext cx="5721" cy="1075"/>
            </a:xfrm>
            <a:prstGeom prst="rect">
              <a:avLst/>
            </a:prstGeom>
            <a:noFill/>
          </p:spPr>
          <p:txBody>
            <a:bodyPr wrap="square" lIns="90000" tIns="46800" rIns="90000" bIns="46800" anchor="t">
              <a:spAutoFit/>
            </a:bodyPr>
            <a:lstStyle/>
            <a:p>
              <a:pPr defTabSz="913765" fontAlgn="auto">
                <a:lnSpc>
                  <a:spcPct val="120000"/>
                </a:lnSpc>
                <a:spcBef>
                  <a:spcPct val="0"/>
                </a:spcBef>
                <a:defRPr/>
              </a:pPr>
              <a:r>
                <a:rPr lang="zh-CN" altLang="en-US" sz="1600" spc="150" dirty="0">
                  <a:solidFill>
                    <a:srgbClr val="000000"/>
                  </a:solidFill>
                  <a:uFillTx/>
                  <a:latin typeface="微软雅黑" panose="020B0503020204020204" charset="-122"/>
                  <a:ea typeface="微软雅黑" panose="020B0503020204020204" charset="-122"/>
                </a:rPr>
                <a:t>自己知道、别人也知道的部分，是个人展现在外、无所隐藏的部分。</a:t>
              </a:r>
              <a:endParaRPr lang="zh-CN" altLang="en-US" sz="1600" spc="150" dirty="0">
                <a:solidFill>
                  <a:srgbClr val="000000"/>
                </a:solidFill>
                <a:uFillTx/>
                <a:latin typeface="微软雅黑" panose="020B0503020204020204" charset="-122"/>
                <a:ea typeface="微软雅黑" panose="020B0503020204020204" charset="-122"/>
              </a:endParaRPr>
            </a:p>
          </p:txBody>
        </p:sp>
        <p:sp>
          <p:nvSpPr>
            <p:cNvPr id="7" name="文本框 6"/>
            <p:cNvSpPr txBox="1"/>
            <p:nvPr>
              <p:custDataLst>
                <p:tags r:id="rId8"/>
              </p:custDataLst>
            </p:nvPr>
          </p:nvSpPr>
          <p:spPr>
            <a:xfrm>
              <a:off x="5915" y="1710"/>
              <a:ext cx="4168" cy="639"/>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charset="-122"/>
                  <a:cs typeface="+mn-ea"/>
                </a:defRPr>
              </a:lvl1pPr>
            </a:lstStyle>
            <a:p>
              <a:pPr fontAlgn="auto">
                <a:lnSpc>
                  <a:spcPct val="120000"/>
                </a:lnSpc>
              </a:pPr>
              <a:r>
                <a:rPr lang="zh-CN" altLang="en-US" sz="2000" spc="300" dirty="0">
                  <a:solidFill>
                    <a:srgbClr val="4276AA"/>
                  </a:solidFill>
                  <a:latin typeface="微软雅黑" panose="020B0503020204020204" charset="-122"/>
                  <a:ea typeface="微软雅黑" panose="020B0503020204020204" charset="-122"/>
                </a:rPr>
                <a:t>橱窗1：“公开我”</a:t>
              </a:r>
              <a:endParaRPr lang="zh-CN" altLang="en-US" sz="2000" spc="300" dirty="0">
                <a:solidFill>
                  <a:srgbClr val="4276AA"/>
                </a:solidFill>
                <a:latin typeface="微软雅黑" panose="020B0503020204020204" charset="-122"/>
                <a:ea typeface="微软雅黑" panose="020B0503020204020204" charset="-122"/>
              </a:endParaRPr>
            </a:p>
          </p:txBody>
        </p:sp>
        <p:cxnSp>
          <p:nvCxnSpPr>
            <p:cNvPr id="33" name="直接连接符 32"/>
            <p:cNvCxnSpPr/>
            <p:nvPr>
              <p:custDataLst>
                <p:tags r:id="rId9"/>
              </p:custDataLst>
            </p:nvPr>
          </p:nvCxnSpPr>
          <p:spPr>
            <a:xfrm>
              <a:off x="4594" y="2483"/>
              <a:ext cx="1252"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grpSp>
      <p:grpSp>
        <p:nvGrpSpPr>
          <p:cNvPr id="6" name="组合 5"/>
          <p:cNvGrpSpPr/>
          <p:nvPr/>
        </p:nvGrpSpPr>
        <p:grpSpPr>
          <a:xfrm>
            <a:off x="2166562" y="3631753"/>
            <a:ext cx="5428038" cy="1119952"/>
            <a:chOff x="3088" y="5655"/>
            <a:chExt cx="8548" cy="1764"/>
          </a:xfrm>
        </p:grpSpPr>
        <p:cxnSp>
          <p:nvCxnSpPr>
            <p:cNvPr id="63" name="直接连接符 62"/>
            <p:cNvCxnSpPr/>
            <p:nvPr>
              <p:custDataLst>
                <p:tags r:id="rId10"/>
              </p:custDataLst>
            </p:nvPr>
          </p:nvCxnSpPr>
          <p:spPr>
            <a:xfrm>
              <a:off x="3088" y="6458"/>
              <a:ext cx="1032"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44" name="文本框 43"/>
            <p:cNvSpPr txBox="1"/>
            <p:nvPr>
              <p:custDataLst>
                <p:tags r:id="rId11"/>
              </p:custDataLst>
            </p:nvPr>
          </p:nvSpPr>
          <p:spPr>
            <a:xfrm>
              <a:off x="5915" y="6344"/>
              <a:ext cx="5721" cy="1075"/>
            </a:xfrm>
            <a:prstGeom prst="rect">
              <a:avLst/>
            </a:prstGeom>
            <a:noFill/>
          </p:spPr>
          <p:txBody>
            <a:bodyPr wrap="square" lIns="90000" tIns="46800" rIns="90000" bIns="46800" anchor="t">
              <a:spAutoFit/>
            </a:bodyPr>
            <a:lstStyle/>
            <a:p>
              <a:pPr defTabSz="913765" fontAlgn="auto">
                <a:lnSpc>
                  <a:spcPct val="120000"/>
                </a:lnSpc>
                <a:spcBef>
                  <a:spcPct val="0"/>
                </a:spcBef>
                <a:defRPr/>
              </a:pPr>
              <a:r>
                <a:rPr lang="zh-CN" altLang="en-US" sz="1600" spc="150" dirty="0">
                  <a:solidFill>
                    <a:srgbClr val="000000"/>
                  </a:solidFill>
                  <a:uFillTx/>
                  <a:latin typeface="微软雅黑" panose="020B0503020204020204" charset="-122"/>
                  <a:ea typeface="微软雅黑" panose="020B0503020204020204" charset="-122"/>
                </a:rPr>
                <a:t>自己不知道、别人也不知道的部分，特点是开发潜力巨大。</a:t>
              </a:r>
              <a:endParaRPr lang="zh-CN" altLang="en-US" sz="1600" spc="150" dirty="0">
                <a:solidFill>
                  <a:srgbClr val="000000"/>
                </a:solidFill>
                <a:uFillTx/>
                <a:latin typeface="微软雅黑" panose="020B0503020204020204" charset="-122"/>
                <a:ea typeface="微软雅黑" panose="020B0503020204020204" charset="-122"/>
              </a:endParaRPr>
            </a:p>
          </p:txBody>
        </p:sp>
        <p:sp>
          <p:nvSpPr>
            <p:cNvPr id="45" name="文本框 44"/>
            <p:cNvSpPr txBox="1"/>
            <p:nvPr>
              <p:custDataLst>
                <p:tags r:id="rId12"/>
              </p:custDataLst>
            </p:nvPr>
          </p:nvSpPr>
          <p:spPr>
            <a:xfrm>
              <a:off x="5915" y="5655"/>
              <a:ext cx="4168" cy="639"/>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charset="-122"/>
                  <a:cs typeface="+mn-ea"/>
                </a:defRPr>
              </a:lvl1pPr>
            </a:lstStyle>
            <a:p>
              <a:pPr fontAlgn="auto">
                <a:lnSpc>
                  <a:spcPct val="120000"/>
                </a:lnSpc>
              </a:pPr>
              <a:r>
                <a:rPr lang="zh-CN" altLang="en-US" sz="2000" spc="300" dirty="0">
                  <a:solidFill>
                    <a:srgbClr val="5E5CA2"/>
                  </a:solidFill>
                  <a:latin typeface="微软雅黑" panose="020B0503020204020204" charset="-122"/>
                  <a:ea typeface="微软雅黑" panose="020B0503020204020204" charset="-122"/>
                </a:rPr>
                <a:t>橱窗3：“潜在我”</a:t>
              </a:r>
              <a:endParaRPr lang="zh-CN" altLang="en-US" sz="2000" spc="300" dirty="0">
                <a:solidFill>
                  <a:srgbClr val="5E5CA2"/>
                </a:solidFill>
                <a:latin typeface="微软雅黑" panose="020B0503020204020204" charset="-122"/>
                <a:ea typeface="微软雅黑" panose="020B0503020204020204" charset="-122"/>
              </a:endParaRPr>
            </a:p>
          </p:txBody>
        </p:sp>
        <p:sp>
          <p:nvSpPr>
            <p:cNvPr id="48" name="椭圆 47"/>
            <p:cNvSpPr/>
            <p:nvPr>
              <p:custDataLst>
                <p:tags r:id="rId13"/>
              </p:custDataLst>
            </p:nvPr>
          </p:nvSpPr>
          <p:spPr>
            <a:xfrm>
              <a:off x="3714" y="6066"/>
              <a:ext cx="731" cy="731"/>
            </a:xfrm>
            <a:prstGeom prst="ellipse">
              <a:avLst/>
            </a:prstGeom>
            <a:solidFill>
              <a:srgbClr val="5E5CA2"/>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1" name="任意多边形 20"/>
            <p:cNvSpPr/>
            <p:nvPr>
              <p:custDataLst>
                <p:tags r:id="rId14"/>
              </p:custDataLst>
            </p:nvPr>
          </p:nvSpPr>
          <p:spPr bwMode="auto">
            <a:xfrm>
              <a:off x="3865" y="6225"/>
              <a:ext cx="429" cy="413"/>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cxnSp>
          <p:nvCxnSpPr>
            <p:cNvPr id="50" name="直接连接符 49"/>
            <p:cNvCxnSpPr/>
            <p:nvPr>
              <p:custDataLst>
                <p:tags r:id="rId15"/>
              </p:custDataLst>
            </p:nvPr>
          </p:nvCxnSpPr>
          <p:spPr>
            <a:xfrm flipH="1">
              <a:off x="4590" y="6458"/>
              <a:ext cx="1259"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grpSp>
      <p:grpSp>
        <p:nvGrpSpPr>
          <p:cNvPr id="3" name="组合 2"/>
          <p:cNvGrpSpPr/>
          <p:nvPr/>
        </p:nvGrpSpPr>
        <p:grpSpPr>
          <a:xfrm>
            <a:off x="2166562" y="4867148"/>
            <a:ext cx="5428038" cy="1119632"/>
            <a:chOff x="3088" y="7197"/>
            <a:chExt cx="8548" cy="1763"/>
          </a:xfrm>
        </p:grpSpPr>
        <p:cxnSp>
          <p:nvCxnSpPr>
            <p:cNvPr id="64" name="直接连接符 63"/>
            <p:cNvCxnSpPr/>
            <p:nvPr>
              <p:custDataLst>
                <p:tags r:id="rId16"/>
              </p:custDataLst>
            </p:nvPr>
          </p:nvCxnSpPr>
          <p:spPr>
            <a:xfrm>
              <a:off x="3088" y="8004"/>
              <a:ext cx="1032"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16" name="椭圆 15"/>
            <p:cNvSpPr/>
            <p:nvPr>
              <p:custDataLst>
                <p:tags r:id="rId17"/>
              </p:custDataLst>
            </p:nvPr>
          </p:nvSpPr>
          <p:spPr>
            <a:xfrm>
              <a:off x="3693" y="7606"/>
              <a:ext cx="731" cy="731"/>
            </a:xfrm>
            <a:prstGeom prst="ellipse">
              <a:avLst/>
            </a:prstGeom>
            <a:solidFill>
              <a:srgbClr val="2C85AE"/>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8" name="文本框 27"/>
            <p:cNvSpPr txBox="1"/>
            <p:nvPr>
              <p:custDataLst>
                <p:tags r:id="rId18"/>
              </p:custDataLst>
            </p:nvPr>
          </p:nvSpPr>
          <p:spPr>
            <a:xfrm>
              <a:off x="5915" y="7885"/>
              <a:ext cx="5721" cy="1075"/>
            </a:xfrm>
            <a:prstGeom prst="rect">
              <a:avLst/>
            </a:prstGeom>
            <a:noFill/>
          </p:spPr>
          <p:txBody>
            <a:bodyPr wrap="square" lIns="90000" tIns="46800" rIns="90000" bIns="46800" anchor="t">
              <a:spAutoFit/>
            </a:bodyPr>
            <a:lstStyle/>
            <a:p>
              <a:pPr defTabSz="913765" fontAlgn="auto">
                <a:lnSpc>
                  <a:spcPct val="120000"/>
                </a:lnSpc>
                <a:spcBef>
                  <a:spcPct val="0"/>
                </a:spcBef>
                <a:defRPr/>
              </a:pPr>
              <a:r>
                <a:rPr lang="zh-CN" altLang="en-US" sz="1600" spc="150" dirty="0">
                  <a:solidFill>
                    <a:srgbClr val="000000"/>
                  </a:solidFill>
                  <a:uFillTx/>
                  <a:latin typeface="微软雅黑" panose="020B0503020204020204" charset="-122"/>
                  <a:ea typeface="微软雅黑" panose="020B0503020204020204" charset="-122"/>
                </a:rPr>
                <a:t>自己不知道、别人知道的部分，自己看不到，别人却看得很清楚。</a:t>
              </a:r>
              <a:endParaRPr lang="zh-CN" altLang="en-US" sz="1600" spc="150" dirty="0">
                <a:solidFill>
                  <a:srgbClr val="000000"/>
                </a:solidFill>
                <a:uFillTx/>
                <a:latin typeface="微软雅黑" panose="020B0503020204020204" charset="-122"/>
                <a:ea typeface="微软雅黑" panose="020B0503020204020204" charset="-122"/>
              </a:endParaRPr>
            </a:p>
          </p:txBody>
        </p:sp>
        <p:sp>
          <p:nvSpPr>
            <p:cNvPr id="29" name="文本框 28"/>
            <p:cNvSpPr txBox="1"/>
            <p:nvPr>
              <p:custDataLst>
                <p:tags r:id="rId19"/>
              </p:custDataLst>
            </p:nvPr>
          </p:nvSpPr>
          <p:spPr>
            <a:xfrm>
              <a:off x="5915" y="7197"/>
              <a:ext cx="4168" cy="639"/>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charset="-122"/>
                  <a:cs typeface="+mn-ea"/>
                </a:defRPr>
              </a:lvl1pPr>
            </a:lstStyle>
            <a:p>
              <a:pPr fontAlgn="auto">
                <a:lnSpc>
                  <a:spcPct val="120000"/>
                </a:lnSpc>
              </a:pPr>
              <a:r>
                <a:rPr lang="zh-CN" altLang="en-US" sz="2000" spc="300" dirty="0">
                  <a:solidFill>
                    <a:srgbClr val="2C85AE"/>
                  </a:solidFill>
                  <a:latin typeface="微软雅黑" panose="020B0503020204020204" charset="-122"/>
                  <a:ea typeface="微软雅黑" panose="020B0503020204020204" charset="-122"/>
                </a:rPr>
                <a:t>橱窗4：“背脊我”</a:t>
              </a:r>
              <a:endParaRPr lang="zh-CN" altLang="en-US" sz="2000" spc="300" dirty="0">
                <a:solidFill>
                  <a:srgbClr val="2C85AE"/>
                </a:solidFill>
                <a:latin typeface="微软雅黑" panose="020B0503020204020204" charset="-122"/>
                <a:ea typeface="微软雅黑" panose="020B0503020204020204" charset="-122"/>
              </a:endParaRPr>
            </a:p>
          </p:txBody>
        </p:sp>
        <p:cxnSp>
          <p:nvCxnSpPr>
            <p:cNvPr id="47" name="直接连接符 46"/>
            <p:cNvCxnSpPr/>
            <p:nvPr>
              <p:custDataLst>
                <p:tags r:id="rId20"/>
              </p:custDataLst>
            </p:nvPr>
          </p:nvCxnSpPr>
          <p:spPr>
            <a:xfrm>
              <a:off x="4594" y="8004"/>
              <a:ext cx="1252"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53" name="iphone-and-ipad-tools-couple_36130"/>
            <p:cNvSpPr>
              <a:spLocks noChangeAspect="1"/>
            </p:cNvSpPr>
            <p:nvPr>
              <p:custDataLst>
                <p:tags r:id="rId21"/>
              </p:custDataLst>
            </p:nvPr>
          </p:nvSpPr>
          <p:spPr bwMode="auto">
            <a:xfrm>
              <a:off x="3878" y="7756"/>
              <a:ext cx="360" cy="432"/>
            </a:xfrm>
            <a:custGeom>
              <a:avLst/>
              <a:gdLst>
                <a:gd name="connsiteX0" fmla="*/ 374494 w 491666"/>
                <a:gd name="connsiteY0" fmla="*/ 544612 h 590254"/>
                <a:gd name="connsiteX1" fmla="*/ 360593 w 491666"/>
                <a:gd name="connsiteY1" fmla="*/ 558503 h 590254"/>
                <a:gd name="connsiteX2" fmla="*/ 374494 w 491666"/>
                <a:gd name="connsiteY2" fmla="*/ 572394 h 590254"/>
                <a:gd name="connsiteX3" fmla="*/ 388396 w 491666"/>
                <a:gd name="connsiteY3" fmla="*/ 558503 h 590254"/>
                <a:gd name="connsiteX4" fmla="*/ 374494 w 491666"/>
                <a:gd name="connsiteY4" fmla="*/ 544612 h 590254"/>
                <a:gd name="connsiteX5" fmla="*/ 179843 w 491666"/>
                <a:gd name="connsiteY5" fmla="*/ 458270 h 590254"/>
                <a:gd name="connsiteX6" fmla="*/ 162951 w 491666"/>
                <a:gd name="connsiteY6" fmla="*/ 475133 h 590254"/>
                <a:gd name="connsiteX7" fmla="*/ 179843 w 491666"/>
                <a:gd name="connsiteY7" fmla="*/ 491996 h 590254"/>
                <a:gd name="connsiteX8" fmla="*/ 196734 w 491666"/>
                <a:gd name="connsiteY8" fmla="*/ 475133 h 590254"/>
                <a:gd name="connsiteX9" fmla="*/ 179843 w 491666"/>
                <a:gd name="connsiteY9" fmla="*/ 458270 h 590254"/>
                <a:gd name="connsiteX10" fmla="*/ 289098 w 491666"/>
                <a:gd name="connsiteY10" fmla="*/ 245952 h 590254"/>
                <a:gd name="connsiteX11" fmla="*/ 289098 w 491666"/>
                <a:gd name="connsiteY11" fmla="*/ 525759 h 590254"/>
                <a:gd name="connsiteX12" fmla="*/ 452940 w 491666"/>
                <a:gd name="connsiteY12" fmla="*/ 524767 h 590254"/>
                <a:gd name="connsiteX13" fmla="*/ 452940 w 491666"/>
                <a:gd name="connsiteY13" fmla="*/ 245952 h 590254"/>
                <a:gd name="connsiteX14" fmla="*/ 341726 w 491666"/>
                <a:gd name="connsiteY14" fmla="*/ 220154 h 590254"/>
                <a:gd name="connsiteX15" fmla="*/ 341726 w 491666"/>
                <a:gd name="connsiteY15" fmla="*/ 226107 h 590254"/>
                <a:gd name="connsiteX16" fmla="*/ 411235 w 491666"/>
                <a:gd name="connsiteY16" fmla="*/ 226107 h 590254"/>
                <a:gd name="connsiteX17" fmla="*/ 411235 w 491666"/>
                <a:gd name="connsiteY17" fmla="*/ 220154 h 590254"/>
                <a:gd name="connsiteX18" fmla="*/ 376480 w 491666"/>
                <a:gd name="connsiteY18" fmla="*/ 201302 h 590254"/>
                <a:gd name="connsiteX19" fmla="*/ 370523 w 491666"/>
                <a:gd name="connsiteY19" fmla="*/ 207255 h 590254"/>
                <a:gd name="connsiteX20" fmla="*/ 376480 w 491666"/>
                <a:gd name="connsiteY20" fmla="*/ 212216 h 590254"/>
                <a:gd name="connsiteX21" fmla="*/ 382438 w 491666"/>
                <a:gd name="connsiteY21" fmla="*/ 207255 h 590254"/>
                <a:gd name="connsiteX22" fmla="*/ 376480 w 491666"/>
                <a:gd name="connsiteY22" fmla="*/ 201302 h 590254"/>
                <a:gd name="connsiteX23" fmla="*/ 250372 w 491666"/>
                <a:gd name="connsiteY23" fmla="*/ 184434 h 590254"/>
                <a:gd name="connsiteX24" fmla="*/ 491666 w 491666"/>
                <a:gd name="connsiteY24" fmla="*/ 184434 h 590254"/>
                <a:gd name="connsiteX25" fmla="*/ 491666 w 491666"/>
                <a:gd name="connsiteY25" fmla="*/ 590254 h 590254"/>
                <a:gd name="connsiteX26" fmla="*/ 250372 w 491666"/>
                <a:gd name="connsiteY26" fmla="*/ 590254 h 590254"/>
                <a:gd name="connsiteX27" fmla="*/ 0 w 491666"/>
                <a:gd name="connsiteY27" fmla="*/ 0 h 590254"/>
                <a:gd name="connsiteX28" fmla="*/ 345775 w 491666"/>
                <a:gd name="connsiteY28" fmla="*/ 0 h 590254"/>
                <a:gd name="connsiteX29" fmla="*/ 345775 w 491666"/>
                <a:gd name="connsiteY29" fmla="*/ 157716 h 590254"/>
                <a:gd name="connsiteX30" fmla="*/ 296095 w 491666"/>
                <a:gd name="connsiteY30" fmla="*/ 157716 h 590254"/>
                <a:gd name="connsiteX31" fmla="*/ 296095 w 491666"/>
                <a:gd name="connsiteY31" fmla="*/ 49596 h 590254"/>
                <a:gd name="connsiteX32" fmla="*/ 49680 w 491666"/>
                <a:gd name="connsiteY32" fmla="*/ 49596 h 590254"/>
                <a:gd name="connsiteX33" fmla="*/ 49680 w 491666"/>
                <a:gd name="connsiteY33" fmla="*/ 431488 h 590254"/>
                <a:gd name="connsiteX34" fmla="*/ 225549 w 491666"/>
                <a:gd name="connsiteY34" fmla="*/ 431488 h 590254"/>
                <a:gd name="connsiteX35" fmla="*/ 225549 w 491666"/>
                <a:gd name="connsiteY35" fmla="*/ 517786 h 590254"/>
                <a:gd name="connsiteX36" fmla="*/ 0 w 491666"/>
                <a:gd name="connsiteY36" fmla="*/ 517786 h 590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91666" h="590254">
                  <a:moveTo>
                    <a:pt x="374494" y="544612"/>
                  </a:moveTo>
                  <a:cubicBezTo>
                    <a:pt x="366551" y="544612"/>
                    <a:pt x="360593" y="551557"/>
                    <a:pt x="360593" y="558503"/>
                  </a:cubicBezTo>
                  <a:cubicBezTo>
                    <a:pt x="360593" y="566441"/>
                    <a:pt x="366551" y="572394"/>
                    <a:pt x="374494" y="572394"/>
                  </a:cubicBezTo>
                  <a:cubicBezTo>
                    <a:pt x="381445" y="572394"/>
                    <a:pt x="388396" y="566441"/>
                    <a:pt x="388396" y="558503"/>
                  </a:cubicBezTo>
                  <a:cubicBezTo>
                    <a:pt x="388396" y="551557"/>
                    <a:pt x="381445" y="544612"/>
                    <a:pt x="374494" y="544612"/>
                  </a:cubicBezTo>
                  <a:close/>
                  <a:moveTo>
                    <a:pt x="179843" y="458270"/>
                  </a:moveTo>
                  <a:cubicBezTo>
                    <a:pt x="170900" y="458270"/>
                    <a:pt x="162951" y="466206"/>
                    <a:pt x="162951" y="475133"/>
                  </a:cubicBezTo>
                  <a:cubicBezTo>
                    <a:pt x="162951" y="484060"/>
                    <a:pt x="170900" y="491996"/>
                    <a:pt x="179843" y="491996"/>
                  </a:cubicBezTo>
                  <a:cubicBezTo>
                    <a:pt x="189779" y="491996"/>
                    <a:pt x="196734" y="484060"/>
                    <a:pt x="196734" y="475133"/>
                  </a:cubicBezTo>
                  <a:cubicBezTo>
                    <a:pt x="196734" y="466206"/>
                    <a:pt x="189779" y="458270"/>
                    <a:pt x="179843" y="458270"/>
                  </a:cubicBezTo>
                  <a:close/>
                  <a:moveTo>
                    <a:pt x="289098" y="245952"/>
                  </a:moveTo>
                  <a:lnTo>
                    <a:pt x="289098" y="525759"/>
                  </a:lnTo>
                  <a:cubicBezTo>
                    <a:pt x="319881" y="525759"/>
                    <a:pt x="390382" y="525759"/>
                    <a:pt x="452940" y="524767"/>
                  </a:cubicBezTo>
                  <a:lnTo>
                    <a:pt x="452940" y="245952"/>
                  </a:lnTo>
                  <a:close/>
                  <a:moveTo>
                    <a:pt x="341726" y="220154"/>
                  </a:moveTo>
                  <a:lnTo>
                    <a:pt x="341726" y="226107"/>
                  </a:lnTo>
                  <a:lnTo>
                    <a:pt x="411235" y="226107"/>
                  </a:lnTo>
                  <a:lnTo>
                    <a:pt x="411235" y="220154"/>
                  </a:lnTo>
                  <a:close/>
                  <a:moveTo>
                    <a:pt x="376480" y="201302"/>
                  </a:moveTo>
                  <a:cubicBezTo>
                    <a:pt x="373501" y="201302"/>
                    <a:pt x="370523" y="203286"/>
                    <a:pt x="370523" y="207255"/>
                  </a:cubicBezTo>
                  <a:cubicBezTo>
                    <a:pt x="370523" y="210232"/>
                    <a:pt x="373501" y="212216"/>
                    <a:pt x="376480" y="212216"/>
                  </a:cubicBezTo>
                  <a:cubicBezTo>
                    <a:pt x="379459" y="212216"/>
                    <a:pt x="382438" y="210232"/>
                    <a:pt x="382438" y="207255"/>
                  </a:cubicBezTo>
                  <a:cubicBezTo>
                    <a:pt x="382438" y="203286"/>
                    <a:pt x="379459" y="201302"/>
                    <a:pt x="376480" y="201302"/>
                  </a:cubicBezTo>
                  <a:close/>
                  <a:moveTo>
                    <a:pt x="250372" y="184434"/>
                  </a:moveTo>
                  <a:lnTo>
                    <a:pt x="491666" y="184434"/>
                  </a:lnTo>
                  <a:lnTo>
                    <a:pt x="491666" y="590254"/>
                  </a:lnTo>
                  <a:lnTo>
                    <a:pt x="250372" y="590254"/>
                  </a:lnTo>
                  <a:close/>
                  <a:moveTo>
                    <a:pt x="0" y="0"/>
                  </a:moveTo>
                  <a:lnTo>
                    <a:pt x="345775" y="0"/>
                  </a:lnTo>
                  <a:lnTo>
                    <a:pt x="345775" y="157716"/>
                  </a:lnTo>
                  <a:lnTo>
                    <a:pt x="296095" y="157716"/>
                  </a:lnTo>
                  <a:lnTo>
                    <a:pt x="296095" y="49596"/>
                  </a:lnTo>
                  <a:lnTo>
                    <a:pt x="49680" y="49596"/>
                  </a:lnTo>
                  <a:lnTo>
                    <a:pt x="49680" y="431488"/>
                  </a:lnTo>
                  <a:lnTo>
                    <a:pt x="225549" y="431488"/>
                  </a:lnTo>
                  <a:lnTo>
                    <a:pt x="225549" y="517786"/>
                  </a:lnTo>
                  <a:lnTo>
                    <a:pt x="0" y="517786"/>
                  </a:lnTo>
                  <a:close/>
                </a:path>
              </a:pathLst>
            </a:custGeom>
            <a:solidFill>
              <a:sysClr val="window" lastClr="FFFFFF"/>
            </a:solidFill>
            <a:ln>
              <a:noFill/>
            </a:ln>
          </p:spPr>
        </p:sp>
      </p:grpSp>
      <p:grpSp>
        <p:nvGrpSpPr>
          <p:cNvPr id="4" name="组合 3"/>
          <p:cNvGrpSpPr/>
          <p:nvPr/>
        </p:nvGrpSpPr>
        <p:grpSpPr>
          <a:xfrm>
            <a:off x="2166725" y="2396117"/>
            <a:ext cx="5427875" cy="1119878"/>
            <a:chOff x="3088" y="4113"/>
            <a:chExt cx="8548" cy="1764"/>
          </a:xfrm>
        </p:grpSpPr>
        <p:cxnSp>
          <p:nvCxnSpPr>
            <p:cNvPr id="62" name="直接连接符 61"/>
            <p:cNvCxnSpPr/>
            <p:nvPr>
              <p:custDataLst>
                <p:tags r:id="rId22"/>
              </p:custDataLst>
            </p:nvPr>
          </p:nvCxnSpPr>
          <p:spPr>
            <a:xfrm>
              <a:off x="3088" y="4887"/>
              <a:ext cx="1032"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41" name="椭圆 40"/>
            <p:cNvSpPr/>
            <p:nvPr>
              <p:custDataLst>
                <p:tags r:id="rId23"/>
              </p:custDataLst>
            </p:nvPr>
          </p:nvSpPr>
          <p:spPr>
            <a:xfrm>
              <a:off x="3714" y="4525"/>
              <a:ext cx="731" cy="731"/>
            </a:xfrm>
            <a:prstGeom prst="ellipse">
              <a:avLst/>
            </a:prstGeom>
            <a:solidFill>
              <a:srgbClr val="5268A5"/>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7" name="任意多边形 16"/>
            <p:cNvSpPr/>
            <p:nvPr>
              <p:custDataLst>
                <p:tags r:id="rId24"/>
              </p:custDataLst>
            </p:nvPr>
          </p:nvSpPr>
          <p:spPr bwMode="auto">
            <a:xfrm>
              <a:off x="3868" y="4692"/>
              <a:ext cx="429" cy="413"/>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cxnSp>
          <p:nvCxnSpPr>
            <p:cNvPr id="43" name="直接连接符 42"/>
            <p:cNvCxnSpPr/>
            <p:nvPr>
              <p:custDataLst>
                <p:tags r:id="rId25"/>
              </p:custDataLst>
            </p:nvPr>
          </p:nvCxnSpPr>
          <p:spPr>
            <a:xfrm flipH="1">
              <a:off x="4590" y="4887"/>
              <a:ext cx="1259"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54" name="文本框 53"/>
            <p:cNvSpPr txBox="1"/>
            <p:nvPr>
              <p:custDataLst>
                <p:tags r:id="rId26"/>
              </p:custDataLst>
            </p:nvPr>
          </p:nvSpPr>
          <p:spPr>
            <a:xfrm>
              <a:off x="5915" y="4802"/>
              <a:ext cx="5721" cy="1075"/>
            </a:xfrm>
            <a:prstGeom prst="rect">
              <a:avLst/>
            </a:prstGeom>
            <a:noFill/>
          </p:spPr>
          <p:txBody>
            <a:bodyPr wrap="square" lIns="90000" tIns="46800" rIns="90000" bIns="46800" anchor="t">
              <a:spAutoFit/>
            </a:bodyPr>
            <a:lstStyle/>
            <a:p>
              <a:pPr defTabSz="913765" fontAlgn="auto">
                <a:lnSpc>
                  <a:spcPct val="120000"/>
                </a:lnSpc>
                <a:spcBef>
                  <a:spcPct val="0"/>
                </a:spcBef>
                <a:defRPr/>
              </a:pPr>
              <a:r>
                <a:rPr lang="zh-CN" altLang="en-US" sz="1600" spc="150" dirty="0">
                  <a:solidFill>
                    <a:srgbClr val="000000"/>
                  </a:solidFill>
                  <a:uFillTx/>
                  <a:latin typeface="微软雅黑" panose="020B0503020204020204" charset="-122"/>
                  <a:ea typeface="微软雅黑" panose="020B0503020204020204" charset="-122"/>
                </a:rPr>
                <a:t>自己知道、别人不知道的部分，是属于个人内在的私有秘密，不外显。</a:t>
              </a:r>
              <a:endParaRPr lang="zh-CN" altLang="en-US" sz="1600" spc="150" dirty="0">
                <a:solidFill>
                  <a:srgbClr val="000000"/>
                </a:solidFill>
                <a:uFillTx/>
                <a:latin typeface="微软雅黑" panose="020B0503020204020204" charset="-122"/>
                <a:ea typeface="微软雅黑" panose="020B0503020204020204" charset="-122"/>
              </a:endParaRPr>
            </a:p>
          </p:txBody>
        </p:sp>
        <p:sp>
          <p:nvSpPr>
            <p:cNvPr id="55" name="文本框 54"/>
            <p:cNvSpPr txBox="1"/>
            <p:nvPr>
              <p:custDataLst>
                <p:tags r:id="rId27"/>
              </p:custDataLst>
            </p:nvPr>
          </p:nvSpPr>
          <p:spPr>
            <a:xfrm>
              <a:off x="5915" y="4113"/>
              <a:ext cx="4168" cy="639"/>
            </a:xfrm>
            <a:prstGeom prst="rect">
              <a:avLst/>
            </a:prstGeom>
            <a:noFill/>
          </p:spPr>
          <p:txBody>
            <a:bodyPr wrap="square" lIns="90000" tIns="46800" rIns="90000" bIns="0" anchor="b">
              <a:noAutofit/>
            </a:bodyPr>
            <a:lstStyle>
              <a:defPPr>
                <a:defRPr lang="zh-CN"/>
              </a:defPPr>
              <a:lvl1pPr lvl="0" defTabSz="913765">
                <a:lnSpc>
                  <a:spcPct val="140000"/>
                </a:lnSpc>
                <a:spcBef>
                  <a:spcPct val="0"/>
                </a:spcBef>
                <a:defRPr sz="1600" b="1">
                  <a:solidFill>
                    <a:srgbClr val="1F74AD"/>
                  </a:solidFill>
                  <a:latin typeface="Arial" panose="020B0604020202020204" pitchFamily="34" charset="0"/>
                  <a:ea typeface="微软雅黑" panose="020B0503020204020204" charset="-122"/>
                  <a:cs typeface="+mn-ea"/>
                </a:defRPr>
              </a:lvl1pPr>
            </a:lstStyle>
            <a:p>
              <a:pPr fontAlgn="auto">
                <a:lnSpc>
                  <a:spcPct val="120000"/>
                </a:lnSpc>
              </a:pPr>
              <a:r>
                <a:rPr lang="zh-CN" altLang="en-US" sz="2000" spc="300" dirty="0">
                  <a:solidFill>
                    <a:srgbClr val="5268A5"/>
                  </a:solidFill>
                  <a:latin typeface="微软雅黑" panose="020B0503020204020204" charset="-122"/>
                  <a:ea typeface="微软雅黑" panose="020B0503020204020204" charset="-122"/>
                </a:rPr>
                <a:t>橱窗2：“隐私我”</a:t>
              </a:r>
              <a:endParaRPr lang="zh-CN" altLang="en-US" sz="2000" spc="300" dirty="0">
                <a:solidFill>
                  <a:srgbClr val="5268A5"/>
                </a:solidFill>
                <a:latin typeface="微软雅黑" panose="020B0503020204020204" charset="-122"/>
                <a:ea typeface="微软雅黑" panose="020B0503020204020204" charset="-122"/>
              </a:endParaRPr>
            </a:p>
          </p:txBody>
        </p:sp>
      </p:grpSp>
      <p:grpSp>
        <p:nvGrpSpPr>
          <p:cNvPr id="9" name="组合 8"/>
          <p:cNvGrpSpPr/>
          <p:nvPr/>
        </p:nvGrpSpPr>
        <p:grpSpPr>
          <a:xfrm>
            <a:off x="513715" y="1575435"/>
            <a:ext cx="1652905" cy="3813810"/>
            <a:chOff x="485" y="2481"/>
            <a:chExt cx="2603" cy="6006"/>
          </a:xfrm>
        </p:grpSpPr>
        <p:cxnSp>
          <p:nvCxnSpPr>
            <p:cNvPr id="42" name="直接连接符 41"/>
            <p:cNvCxnSpPr/>
            <p:nvPr>
              <p:custDataLst>
                <p:tags r:id="rId28"/>
              </p:custDataLst>
            </p:nvPr>
          </p:nvCxnSpPr>
          <p:spPr>
            <a:xfrm>
              <a:off x="2626" y="5485"/>
              <a:ext cx="462" cy="0"/>
            </a:xfrm>
            <a:prstGeom prst="line">
              <a:avLst/>
            </a:prstGeom>
            <a:ln>
              <a:solidFill>
                <a:srgbClr val="000000">
                  <a:lumMod val="20000"/>
                  <a:lumOff val="80000"/>
                </a:srgbClr>
              </a:solidFill>
            </a:ln>
          </p:spPr>
          <p:style>
            <a:lnRef idx="1">
              <a:srgbClr val="1F74AD"/>
            </a:lnRef>
            <a:fillRef idx="0">
              <a:srgbClr val="1F74AD"/>
            </a:fillRef>
            <a:effectRef idx="0">
              <a:srgbClr val="1F74AD"/>
            </a:effectRef>
            <a:fontRef idx="minor">
              <a:srgbClr val="000000"/>
            </a:fontRef>
          </p:style>
        </p:cxnSp>
        <p:sp>
          <p:nvSpPr>
            <p:cNvPr id="5" name="椭圆 4"/>
            <p:cNvSpPr/>
            <p:nvPr>
              <p:custDataLst>
                <p:tags r:id="rId29"/>
              </p:custDataLst>
            </p:nvPr>
          </p:nvSpPr>
          <p:spPr>
            <a:xfrm>
              <a:off x="536" y="4464"/>
              <a:ext cx="2041" cy="2041"/>
            </a:xfrm>
            <a:prstGeom prst="ellipse">
              <a:avLst/>
            </a:prstGeom>
            <a:solidFill>
              <a:sysClr val="window" lastClr="FFFFFF"/>
            </a:solidFill>
            <a:ln w="57150">
              <a:solidFill>
                <a:srgbClr val="4276AA"/>
              </a:solidFill>
            </a:ln>
          </p:spPr>
          <p:style>
            <a:lnRef idx="2">
              <a:srgbClr val="1F74AD">
                <a:shade val="50000"/>
              </a:srgbClr>
            </a:lnRef>
            <a:fillRef idx="1">
              <a:srgbClr val="1F74AD"/>
            </a:fillRef>
            <a:effectRef idx="0">
              <a:srgbClr val="1F74AD"/>
            </a:effectRef>
            <a:fontRef idx="minor">
              <a:sysClr val="window" lastClr="FFFFFF"/>
            </a:fontRef>
          </p:style>
          <p:txBody>
            <a:bodyPr wrap="none" tIns="0" bIns="0" anchor="ctr">
              <a:normAutofit/>
            </a:bodyPr>
            <a:lstStyle/>
            <a:p>
              <a:pPr algn="ctr">
                <a:lnSpc>
                  <a:spcPct val="130000"/>
                </a:lnSpc>
              </a:pPr>
              <a:endParaRPr lang="zh-CN" altLang="en-US" sz="2000" dirty="0">
                <a:solidFill>
                  <a:srgbClr val="000000"/>
                </a:solidFill>
                <a:latin typeface="微软雅黑" panose="020B0503020204020204" charset="-122"/>
                <a:ea typeface="微软雅黑" panose="020B0503020204020204" charset="-122"/>
                <a:cs typeface="+mn-ea"/>
              </a:endParaRPr>
            </a:p>
          </p:txBody>
        </p:sp>
        <p:sp>
          <p:nvSpPr>
            <p:cNvPr id="8" name="文本框 7"/>
            <p:cNvSpPr txBox="1"/>
            <p:nvPr>
              <p:custDataLst>
                <p:tags r:id="rId30"/>
              </p:custDataLst>
            </p:nvPr>
          </p:nvSpPr>
          <p:spPr>
            <a:xfrm>
              <a:off x="485" y="5120"/>
              <a:ext cx="2141" cy="729"/>
            </a:xfrm>
            <a:prstGeom prst="rect">
              <a:avLst/>
            </a:prstGeom>
            <a:noFill/>
          </p:spPr>
          <p:txBody>
            <a:bodyPr wrap="square" rtlCol="0" anchor="ctr" anchorCtr="0"/>
            <a:lstStyle/>
            <a:p>
              <a:pPr algn="ctr" fontAlgn="auto">
                <a:lnSpc>
                  <a:spcPct val="120000"/>
                </a:lnSpc>
              </a:pPr>
              <a:r>
                <a:rPr lang="zh-CN" altLang="en-US" b="1" dirty="0">
                  <a:solidFill>
                    <a:srgbClr val="000000">
                      <a:lumMod val="75000"/>
                      <a:lumOff val="25000"/>
                    </a:srgbClr>
                  </a:solidFill>
                  <a:uFillTx/>
                  <a:latin typeface="Microsoft YaHei Bold" panose="020B0503020204020204" charset="-122"/>
                  <a:ea typeface="Microsoft YaHei Bold" panose="020B0503020204020204" charset="-122"/>
                </a:rPr>
                <a:t>橱窗</a:t>
              </a:r>
              <a:endParaRPr lang="zh-CN" altLang="en-US" b="1" dirty="0">
                <a:solidFill>
                  <a:srgbClr val="000000">
                    <a:lumMod val="75000"/>
                    <a:lumOff val="25000"/>
                  </a:srgbClr>
                </a:solidFill>
                <a:uFillTx/>
                <a:latin typeface="Microsoft YaHei Bold" panose="020B0503020204020204" charset="-122"/>
                <a:ea typeface="Microsoft YaHei Bold" panose="020B0503020204020204" charset="-122"/>
              </a:endParaRPr>
            </a:p>
            <a:p>
              <a:pPr algn="ctr" fontAlgn="auto">
                <a:lnSpc>
                  <a:spcPct val="120000"/>
                </a:lnSpc>
              </a:pPr>
              <a:r>
                <a:rPr lang="zh-CN" altLang="en-US" b="1" dirty="0">
                  <a:solidFill>
                    <a:srgbClr val="000000">
                      <a:lumMod val="75000"/>
                      <a:lumOff val="25000"/>
                    </a:srgbClr>
                  </a:solidFill>
                  <a:uFillTx/>
                  <a:latin typeface="Microsoft YaHei Bold" panose="020B0503020204020204" charset="-122"/>
                  <a:ea typeface="Microsoft YaHei Bold" panose="020B0503020204020204" charset="-122"/>
                </a:rPr>
                <a:t>分析法</a:t>
              </a:r>
              <a:endParaRPr lang="zh-CN" altLang="en-US" b="1" dirty="0">
                <a:solidFill>
                  <a:srgbClr val="000000">
                    <a:lumMod val="75000"/>
                    <a:lumOff val="25000"/>
                  </a:srgbClr>
                </a:solidFill>
                <a:uFillTx/>
                <a:latin typeface="Microsoft YaHei Bold" panose="020B0503020204020204" charset="-122"/>
                <a:ea typeface="Microsoft YaHei Bold" panose="020B0503020204020204" charset="-122"/>
              </a:endParaRPr>
            </a:p>
          </p:txBody>
        </p:sp>
        <p:cxnSp>
          <p:nvCxnSpPr>
            <p:cNvPr id="12" name="直接连接符 11"/>
            <p:cNvCxnSpPr/>
            <p:nvPr>
              <p:custDataLst>
                <p:tags r:id="rId31"/>
              </p:custDataLst>
            </p:nvPr>
          </p:nvCxnSpPr>
          <p:spPr>
            <a:xfrm>
              <a:off x="3088" y="2481"/>
              <a:ext cx="0" cy="6007"/>
            </a:xfrm>
            <a:prstGeom prst="line">
              <a:avLst/>
            </a:prstGeom>
            <a:ln>
              <a:solidFill>
                <a:sysClr val="window" lastClr="FFFFFF">
                  <a:lumMod val="85000"/>
                </a:sysClr>
              </a:solidFill>
            </a:ln>
          </p:spPr>
          <p:style>
            <a:lnRef idx="1">
              <a:srgbClr val="1F74AD"/>
            </a:lnRef>
            <a:fillRef idx="0">
              <a:srgbClr val="1F74AD"/>
            </a:fillRef>
            <a:effectRef idx="0">
              <a:srgbClr val="1F74AD"/>
            </a:effectRef>
            <a:fontRef idx="minor">
              <a:srgbClr val="000000"/>
            </a:fontRef>
          </p:style>
        </p:cxnSp>
      </p:grpSp>
    </p:spTree>
    <p:custDataLst>
      <p:tags r:id="rId3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矩形 31"/>
          <p:cNvSpPr/>
          <p:nvPr>
            <p:custDataLst>
              <p:tags r:id="rId1"/>
            </p:custDataLst>
          </p:nvPr>
        </p:nvSpPr>
        <p:spPr bwMode="auto">
          <a:xfrm>
            <a:off x="1065887" y="3762925"/>
            <a:ext cx="65717" cy="1304481"/>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3" name="矩形 32"/>
          <p:cNvSpPr/>
          <p:nvPr>
            <p:custDataLst>
              <p:tags r:id="rId2"/>
            </p:custDataLst>
          </p:nvPr>
        </p:nvSpPr>
        <p:spPr bwMode="auto">
          <a:xfrm>
            <a:off x="1424045" y="3762925"/>
            <a:ext cx="65717" cy="1304481"/>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4" name="矩形 33"/>
          <p:cNvSpPr/>
          <p:nvPr>
            <p:custDataLst>
              <p:tags r:id="rId3"/>
            </p:custDataLst>
          </p:nvPr>
        </p:nvSpPr>
        <p:spPr bwMode="auto">
          <a:xfrm>
            <a:off x="1782205" y="3762925"/>
            <a:ext cx="65717" cy="1304481"/>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5" name="矩形 34"/>
          <p:cNvSpPr/>
          <p:nvPr>
            <p:custDataLst>
              <p:tags r:id="rId4"/>
            </p:custDataLst>
          </p:nvPr>
        </p:nvSpPr>
        <p:spPr bwMode="auto">
          <a:xfrm>
            <a:off x="24267" y="3815499"/>
            <a:ext cx="180724" cy="358158"/>
          </a:xfrm>
          <a:prstGeom prst="rect">
            <a:avLst/>
          </a:prstGeom>
          <a:solidFill>
            <a:srgbClr val="08C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6" name="任意多边形 35"/>
          <p:cNvSpPr/>
          <p:nvPr>
            <p:custDataLst>
              <p:tags r:id="rId5"/>
            </p:custDataLst>
          </p:nvPr>
        </p:nvSpPr>
        <p:spPr bwMode="auto">
          <a:xfrm>
            <a:off x="-8592" y="3782640"/>
            <a:ext cx="246441" cy="423875"/>
          </a:xfrm>
          <a:custGeom>
            <a:avLst/>
            <a:gdLst>
              <a:gd name="T0" fmla="*/ 75 w 75"/>
              <a:gd name="T1" fmla="*/ 129 h 129"/>
              <a:gd name="T2" fmla="*/ 0 w 75"/>
              <a:gd name="T3" fmla="*/ 129 h 129"/>
              <a:gd name="T4" fmla="*/ 0 w 75"/>
              <a:gd name="T5" fmla="*/ 0 h 129"/>
              <a:gd name="T6" fmla="*/ 75 w 75"/>
              <a:gd name="T7" fmla="*/ 0 h 129"/>
              <a:gd name="T8" fmla="*/ 75 w 75"/>
              <a:gd name="T9" fmla="*/ 129 h 129"/>
              <a:gd name="T10" fmla="*/ 20 w 75"/>
              <a:gd name="T11" fmla="*/ 109 h 129"/>
              <a:gd name="T12" fmla="*/ 54 w 75"/>
              <a:gd name="T13" fmla="*/ 109 h 129"/>
              <a:gd name="T14" fmla="*/ 54 w 75"/>
              <a:gd name="T15" fmla="*/ 21 h 129"/>
              <a:gd name="T16" fmla="*/ 20 w 75"/>
              <a:gd name="T17" fmla="*/ 21 h 129"/>
              <a:gd name="T18" fmla="*/ 20 w 75"/>
              <a:gd name="T19" fmla="*/ 10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129">
                <a:moveTo>
                  <a:pt x="75" y="129"/>
                </a:moveTo>
                <a:lnTo>
                  <a:pt x="0" y="129"/>
                </a:lnTo>
                <a:lnTo>
                  <a:pt x="0" y="0"/>
                </a:lnTo>
                <a:lnTo>
                  <a:pt x="75" y="0"/>
                </a:lnTo>
                <a:lnTo>
                  <a:pt x="75" y="129"/>
                </a:lnTo>
                <a:close/>
                <a:moveTo>
                  <a:pt x="20" y="109"/>
                </a:moveTo>
                <a:lnTo>
                  <a:pt x="54" y="109"/>
                </a:lnTo>
                <a:lnTo>
                  <a:pt x="54" y="21"/>
                </a:lnTo>
                <a:lnTo>
                  <a:pt x="20" y="21"/>
                </a:lnTo>
                <a:lnTo>
                  <a:pt x="20" y="109"/>
                </a:ln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7" name="任意多边形 36"/>
          <p:cNvSpPr/>
          <p:nvPr>
            <p:custDataLst>
              <p:tags r:id="rId6"/>
            </p:custDataLst>
          </p:nvPr>
        </p:nvSpPr>
        <p:spPr bwMode="auto">
          <a:xfrm>
            <a:off x="204990" y="2984179"/>
            <a:ext cx="2861989" cy="2024079"/>
          </a:xfrm>
          <a:custGeom>
            <a:avLst/>
            <a:gdLst>
              <a:gd name="T0" fmla="*/ 1024 w 1024"/>
              <a:gd name="T1" fmla="*/ 326 h 725"/>
              <a:gd name="T2" fmla="*/ 1024 w 1024"/>
              <a:gd name="T3" fmla="*/ 0 h 725"/>
              <a:gd name="T4" fmla="*/ 698 w 1024"/>
              <a:gd name="T5" fmla="*/ 326 h 725"/>
              <a:gd name="T6" fmla="*/ 0 w 1024"/>
              <a:gd name="T7" fmla="*/ 326 h 725"/>
              <a:gd name="T8" fmla="*/ 0 w 1024"/>
              <a:gd name="T9" fmla="*/ 399 h 725"/>
              <a:gd name="T10" fmla="*/ 698 w 1024"/>
              <a:gd name="T11" fmla="*/ 399 h 725"/>
              <a:gd name="T12" fmla="*/ 1024 w 1024"/>
              <a:gd name="T13" fmla="*/ 725 h 725"/>
              <a:gd name="T14" fmla="*/ 1024 w 1024"/>
              <a:gd name="T15" fmla="*/ 399 h 725"/>
              <a:gd name="T16" fmla="*/ 1024 w 1024"/>
              <a:gd name="T17" fmla="*/ 399 h 725"/>
              <a:gd name="T18" fmla="*/ 1024 w 1024"/>
              <a:gd name="T19" fmla="*/ 326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4" h="725">
                <a:moveTo>
                  <a:pt x="1024" y="326"/>
                </a:moveTo>
                <a:cubicBezTo>
                  <a:pt x="1024" y="0"/>
                  <a:pt x="1024" y="0"/>
                  <a:pt x="1024" y="0"/>
                </a:cubicBezTo>
                <a:cubicBezTo>
                  <a:pt x="1024" y="180"/>
                  <a:pt x="878" y="326"/>
                  <a:pt x="698" y="326"/>
                </a:cubicBezTo>
                <a:cubicBezTo>
                  <a:pt x="0" y="326"/>
                  <a:pt x="0" y="326"/>
                  <a:pt x="0" y="326"/>
                </a:cubicBezTo>
                <a:cubicBezTo>
                  <a:pt x="0" y="399"/>
                  <a:pt x="0" y="399"/>
                  <a:pt x="0" y="399"/>
                </a:cubicBezTo>
                <a:cubicBezTo>
                  <a:pt x="698" y="399"/>
                  <a:pt x="698" y="399"/>
                  <a:pt x="698" y="399"/>
                </a:cubicBezTo>
                <a:cubicBezTo>
                  <a:pt x="878" y="399"/>
                  <a:pt x="1024" y="545"/>
                  <a:pt x="1024" y="725"/>
                </a:cubicBezTo>
                <a:cubicBezTo>
                  <a:pt x="1024" y="399"/>
                  <a:pt x="1024" y="399"/>
                  <a:pt x="1024" y="399"/>
                </a:cubicBezTo>
                <a:cubicBezTo>
                  <a:pt x="1024" y="399"/>
                  <a:pt x="1024" y="399"/>
                  <a:pt x="1024" y="399"/>
                </a:cubicBezTo>
                <a:cubicBezTo>
                  <a:pt x="1024" y="326"/>
                  <a:pt x="1024" y="326"/>
                  <a:pt x="1024" y="3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8" name="任意多边形 37"/>
          <p:cNvSpPr/>
          <p:nvPr>
            <p:custDataLst>
              <p:tags r:id="rId7"/>
            </p:custDataLst>
          </p:nvPr>
        </p:nvSpPr>
        <p:spPr bwMode="auto">
          <a:xfrm>
            <a:off x="168845" y="2984179"/>
            <a:ext cx="2934278" cy="2024079"/>
          </a:xfrm>
          <a:custGeom>
            <a:avLst/>
            <a:gdLst>
              <a:gd name="T0" fmla="*/ 1048 w 1048"/>
              <a:gd name="T1" fmla="*/ 725 h 725"/>
              <a:gd name="T2" fmla="*/ 1024 w 1048"/>
              <a:gd name="T3" fmla="*/ 725 h 725"/>
              <a:gd name="T4" fmla="*/ 710 w 1048"/>
              <a:gd name="T5" fmla="*/ 411 h 725"/>
              <a:gd name="T6" fmla="*/ 0 w 1048"/>
              <a:gd name="T7" fmla="*/ 411 h 725"/>
              <a:gd name="T8" fmla="*/ 0 w 1048"/>
              <a:gd name="T9" fmla="*/ 314 h 725"/>
              <a:gd name="T10" fmla="*/ 710 w 1048"/>
              <a:gd name="T11" fmla="*/ 314 h 725"/>
              <a:gd name="T12" fmla="*/ 1024 w 1048"/>
              <a:gd name="T13" fmla="*/ 0 h 725"/>
              <a:gd name="T14" fmla="*/ 1048 w 1048"/>
              <a:gd name="T15" fmla="*/ 0 h 725"/>
              <a:gd name="T16" fmla="*/ 1048 w 1048"/>
              <a:gd name="T17" fmla="*/ 725 h 725"/>
              <a:gd name="T18" fmla="*/ 24 w 1048"/>
              <a:gd name="T19" fmla="*/ 387 h 725"/>
              <a:gd name="T20" fmla="*/ 710 w 1048"/>
              <a:gd name="T21" fmla="*/ 387 h 725"/>
              <a:gd name="T22" fmla="*/ 1024 w 1048"/>
              <a:gd name="T23" fmla="*/ 600 h 725"/>
              <a:gd name="T24" fmla="*/ 1024 w 1048"/>
              <a:gd name="T25" fmla="*/ 125 h 725"/>
              <a:gd name="T26" fmla="*/ 710 w 1048"/>
              <a:gd name="T27" fmla="*/ 338 h 725"/>
              <a:gd name="T28" fmla="*/ 24 w 1048"/>
              <a:gd name="T29" fmla="*/ 338 h 725"/>
              <a:gd name="T30" fmla="*/ 24 w 1048"/>
              <a:gd name="T31" fmla="*/ 387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8" h="725">
                <a:moveTo>
                  <a:pt x="1048" y="725"/>
                </a:moveTo>
                <a:cubicBezTo>
                  <a:pt x="1024" y="725"/>
                  <a:pt x="1024" y="725"/>
                  <a:pt x="1024" y="725"/>
                </a:cubicBezTo>
                <a:cubicBezTo>
                  <a:pt x="1024" y="552"/>
                  <a:pt x="883" y="411"/>
                  <a:pt x="710" y="411"/>
                </a:cubicBezTo>
                <a:cubicBezTo>
                  <a:pt x="0" y="411"/>
                  <a:pt x="0" y="411"/>
                  <a:pt x="0" y="411"/>
                </a:cubicBezTo>
                <a:cubicBezTo>
                  <a:pt x="0" y="314"/>
                  <a:pt x="0" y="314"/>
                  <a:pt x="0" y="314"/>
                </a:cubicBezTo>
                <a:cubicBezTo>
                  <a:pt x="710" y="314"/>
                  <a:pt x="710" y="314"/>
                  <a:pt x="710" y="314"/>
                </a:cubicBezTo>
                <a:cubicBezTo>
                  <a:pt x="883" y="314"/>
                  <a:pt x="1024" y="173"/>
                  <a:pt x="1024" y="0"/>
                </a:cubicBezTo>
                <a:cubicBezTo>
                  <a:pt x="1048" y="0"/>
                  <a:pt x="1048" y="0"/>
                  <a:pt x="1048" y="0"/>
                </a:cubicBezTo>
                <a:lnTo>
                  <a:pt x="1048" y="725"/>
                </a:lnTo>
                <a:close/>
                <a:moveTo>
                  <a:pt x="24" y="387"/>
                </a:moveTo>
                <a:cubicBezTo>
                  <a:pt x="710" y="387"/>
                  <a:pt x="710" y="387"/>
                  <a:pt x="710" y="387"/>
                </a:cubicBezTo>
                <a:cubicBezTo>
                  <a:pt x="852" y="387"/>
                  <a:pt x="974" y="475"/>
                  <a:pt x="1024" y="600"/>
                </a:cubicBezTo>
                <a:cubicBezTo>
                  <a:pt x="1024" y="125"/>
                  <a:pt x="1024" y="125"/>
                  <a:pt x="1024" y="125"/>
                </a:cubicBezTo>
                <a:cubicBezTo>
                  <a:pt x="974" y="250"/>
                  <a:pt x="852" y="338"/>
                  <a:pt x="710" y="338"/>
                </a:cubicBezTo>
                <a:cubicBezTo>
                  <a:pt x="24" y="338"/>
                  <a:pt x="24" y="338"/>
                  <a:pt x="24" y="338"/>
                </a:cubicBezTo>
                <a:lnTo>
                  <a:pt x="24" y="387"/>
                </a:ln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39" name="任意多边形 38"/>
          <p:cNvSpPr/>
          <p:nvPr>
            <p:custDataLst>
              <p:tags r:id="rId8"/>
            </p:custDataLst>
          </p:nvPr>
        </p:nvSpPr>
        <p:spPr bwMode="auto">
          <a:xfrm>
            <a:off x="563148" y="4098081"/>
            <a:ext cx="1826940" cy="791889"/>
          </a:xfrm>
          <a:custGeom>
            <a:avLst/>
            <a:gdLst>
              <a:gd name="T0" fmla="*/ 512 w 654"/>
              <a:gd name="T1" fmla="*/ 0 h 283"/>
              <a:gd name="T2" fmla="*/ 142 w 654"/>
              <a:gd name="T3" fmla="*/ 0 h 283"/>
              <a:gd name="T4" fmla="*/ 0 w 654"/>
              <a:gd name="T5" fmla="*/ 142 h 283"/>
              <a:gd name="T6" fmla="*/ 142 w 654"/>
              <a:gd name="T7" fmla="*/ 283 h 283"/>
              <a:gd name="T8" fmla="*/ 512 w 654"/>
              <a:gd name="T9" fmla="*/ 283 h 283"/>
              <a:gd name="T10" fmla="*/ 654 w 654"/>
              <a:gd name="T11" fmla="*/ 142 h 283"/>
              <a:gd name="T12" fmla="*/ 512 w 654"/>
              <a:gd name="T13" fmla="*/ 0 h 283"/>
              <a:gd name="T14" fmla="*/ 512 w 654"/>
              <a:gd name="T15" fmla="*/ 241 h 283"/>
              <a:gd name="T16" fmla="*/ 411 w 654"/>
              <a:gd name="T17" fmla="*/ 241 h 283"/>
              <a:gd name="T18" fmla="*/ 242 w 654"/>
              <a:gd name="T19" fmla="*/ 241 h 283"/>
              <a:gd name="T20" fmla="*/ 142 w 654"/>
              <a:gd name="T21" fmla="*/ 241 h 283"/>
              <a:gd name="T22" fmla="*/ 42 w 654"/>
              <a:gd name="T23" fmla="*/ 142 h 283"/>
              <a:gd name="T24" fmla="*/ 142 w 654"/>
              <a:gd name="T25" fmla="*/ 42 h 283"/>
              <a:gd name="T26" fmla="*/ 242 w 654"/>
              <a:gd name="T27" fmla="*/ 42 h 283"/>
              <a:gd name="T28" fmla="*/ 411 w 654"/>
              <a:gd name="T29" fmla="*/ 42 h 283"/>
              <a:gd name="T30" fmla="*/ 512 w 654"/>
              <a:gd name="T31" fmla="*/ 42 h 283"/>
              <a:gd name="T32" fmla="*/ 612 w 654"/>
              <a:gd name="T33" fmla="*/ 142 h 283"/>
              <a:gd name="T34" fmla="*/ 512 w 654"/>
              <a:gd name="T35" fmla="*/ 2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4" h="283">
                <a:moveTo>
                  <a:pt x="512" y="0"/>
                </a:moveTo>
                <a:cubicBezTo>
                  <a:pt x="142" y="0"/>
                  <a:pt x="142" y="0"/>
                  <a:pt x="142" y="0"/>
                </a:cubicBezTo>
                <a:cubicBezTo>
                  <a:pt x="63" y="0"/>
                  <a:pt x="0" y="63"/>
                  <a:pt x="0" y="142"/>
                </a:cubicBezTo>
                <a:cubicBezTo>
                  <a:pt x="0" y="220"/>
                  <a:pt x="63" y="283"/>
                  <a:pt x="142" y="283"/>
                </a:cubicBezTo>
                <a:cubicBezTo>
                  <a:pt x="512" y="283"/>
                  <a:pt x="512" y="283"/>
                  <a:pt x="512" y="283"/>
                </a:cubicBezTo>
                <a:cubicBezTo>
                  <a:pt x="590" y="283"/>
                  <a:pt x="654" y="220"/>
                  <a:pt x="654" y="142"/>
                </a:cubicBezTo>
                <a:cubicBezTo>
                  <a:pt x="654" y="63"/>
                  <a:pt x="590" y="0"/>
                  <a:pt x="512" y="0"/>
                </a:cubicBezTo>
                <a:close/>
                <a:moveTo>
                  <a:pt x="512" y="241"/>
                </a:moveTo>
                <a:cubicBezTo>
                  <a:pt x="411" y="241"/>
                  <a:pt x="411" y="241"/>
                  <a:pt x="411" y="241"/>
                </a:cubicBezTo>
                <a:cubicBezTo>
                  <a:pt x="242" y="241"/>
                  <a:pt x="242" y="241"/>
                  <a:pt x="242" y="241"/>
                </a:cubicBezTo>
                <a:cubicBezTo>
                  <a:pt x="142" y="241"/>
                  <a:pt x="142" y="241"/>
                  <a:pt x="142" y="241"/>
                </a:cubicBezTo>
                <a:cubicBezTo>
                  <a:pt x="87" y="241"/>
                  <a:pt x="42" y="197"/>
                  <a:pt x="42" y="142"/>
                </a:cubicBezTo>
                <a:cubicBezTo>
                  <a:pt x="42" y="87"/>
                  <a:pt x="87" y="42"/>
                  <a:pt x="142" y="42"/>
                </a:cubicBezTo>
                <a:cubicBezTo>
                  <a:pt x="242" y="42"/>
                  <a:pt x="242" y="42"/>
                  <a:pt x="242" y="42"/>
                </a:cubicBezTo>
                <a:cubicBezTo>
                  <a:pt x="411" y="42"/>
                  <a:pt x="411" y="42"/>
                  <a:pt x="411" y="42"/>
                </a:cubicBezTo>
                <a:cubicBezTo>
                  <a:pt x="512" y="42"/>
                  <a:pt x="512" y="42"/>
                  <a:pt x="512" y="42"/>
                </a:cubicBezTo>
                <a:cubicBezTo>
                  <a:pt x="567" y="42"/>
                  <a:pt x="612" y="87"/>
                  <a:pt x="612" y="142"/>
                </a:cubicBezTo>
                <a:cubicBezTo>
                  <a:pt x="612" y="197"/>
                  <a:pt x="567" y="241"/>
                  <a:pt x="512" y="241"/>
                </a:cubicBezTo>
                <a:close/>
              </a:path>
            </a:pathLst>
          </a:custGeom>
          <a:solidFill>
            <a:srgbClr val="EF5E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0" name="任意多边形 39"/>
          <p:cNvSpPr/>
          <p:nvPr>
            <p:custDataLst>
              <p:tags r:id="rId9"/>
            </p:custDataLst>
          </p:nvPr>
        </p:nvSpPr>
        <p:spPr bwMode="auto">
          <a:xfrm>
            <a:off x="527005" y="4065223"/>
            <a:ext cx="1899229" cy="857606"/>
          </a:xfrm>
          <a:custGeom>
            <a:avLst/>
            <a:gdLst>
              <a:gd name="T0" fmla="*/ 524 w 678"/>
              <a:gd name="T1" fmla="*/ 307 h 307"/>
              <a:gd name="T2" fmla="*/ 154 w 678"/>
              <a:gd name="T3" fmla="*/ 307 h 307"/>
              <a:gd name="T4" fmla="*/ 0 w 678"/>
              <a:gd name="T5" fmla="*/ 154 h 307"/>
              <a:gd name="T6" fmla="*/ 154 w 678"/>
              <a:gd name="T7" fmla="*/ 0 h 307"/>
              <a:gd name="T8" fmla="*/ 524 w 678"/>
              <a:gd name="T9" fmla="*/ 0 h 307"/>
              <a:gd name="T10" fmla="*/ 678 w 678"/>
              <a:gd name="T11" fmla="*/ 154 h 307"/>
              <a:gd name="T12" fmla="*/ 524 w 678"/>
              <a:gd name="T13" fmla="*/ 307 h 307"/>
              <a:gd name="T14" fmla="*/ 154 w 678"/>
              <a:gd name="T15" fmla="*/ 24 h 307"/>
              <a:gd name="T16" fmla="*/ 24 w 678"/>
              <a:gd name="T17" fmla="*/ 154 h 307"/>
              <a:gd name="T18" fmla="*/ 154 w 678"/>
              <a:gd name="T19" fmla="*/ 283 h 307"/>
              <a:gd name="T20" fmla="*/ 524 w 678"/>
              <a:gd name="T21" fmla="*/ 283 h 307"/>
              <a:gd name="T22" fmla="*/ 654 w 678"/>
              <a:gd name="T23" fmla="*/ 154 h 307"/>
              <a:gd name="T24" fmla="*/ 524 w 678"/>
              <a:gd name="T25" fmla="*/ 24 h 307"/>
              <a:gd name="T26" fmla="*/ 154 w 678"/>
              <a:gd name="T27" fmla="*/ 24 h 307"/>
              <a:gd name="T28" fmla="*/ 524 w 678"/>
              <a:gd name="T29" fmla="*/ 265 h 307"/>
              <a:gd name="T30" fmla="*/ 154 w 678"/>
              <a:gd name="T31" fmla="*/ 265 h 307"/>
              <a:gd name="T32" fmla="*/ 42 w 678"/>
              <a:gd name="T33" fmla="*/ 154 h 307"/>
              <a:gd name="T34" fmla="*/ 154 w 678"/>
              <a:gd name="T35" fmla="*/ 42 h 307"/>
              <a:gd name="T36" fmla="*/ 524 w 678"/>
              <a:gd name="T37" fmla="*/ 42 h 307"/>
              <a:gd name="T38" fmla="*/ 636 w 678"/>
              <a:gd name="T39" fmla="*/ 154 h 307"/>
              <a:gd name="T40" fmla="*/ 524 w 678"/>
              <a:gd name="T41" fmla="*/ 265 h 307"/>
              <a:gd name="T42" fmla="*/ 154 w 678"/>
              <a:gd name="T43" fmla="*/ 66 h 307"/>
              <a:gd name="T44" fmla="*/ 66 w 678"/>
              <a:gd name="T45" fmla="*/ 154 h 307"/>
              <a:gd name="T46" fmla="*/ 154 w 678"/>
              <a:gd name="T47" fmla="*/ 241 h 307"/>
              <a:gd name="T48" fmla="*/ 524 w 678"/>
              <a:gd name="T49" fmla="*/ 241 h 307"/>
              <a:gd name="T50" fmla="*/ 612 w 678"/>
              <a:gd name="T51" fmla="*/ 154 h 307"/>
              <a:gd name="T52" fmla="*/ 524 w 678"/>
              <a:gd name="T53" fmla="*/ 66 h 307"/>
              <a:gd name="T54" fmla="*/ 154 w 678"/>
              <a:gd name="T55" fmla="*/ 6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78" h="307">
                <a:moveTo>
                  <a:pt x="524" y="307"/>
                </a:moveTo>
                <a:cubicBezTo>
                  <a:pt x="154" y="307"/>
                  <a:pt x="154" y="307"/>
                  <a:pt x="154" y="307"/>
                </a:cubicBezTo>
                <a:cubicBezTo>
                  <a:pt x="69" y="307"/>
                  <a:pt x="0" y="239"/>
                  <a:pt x="0" y="154"/>
                </a:cubicBezTo>
                <a:cubicBezTo>
                  <a:pt x="0" y="69"/>
                  <a:pt x="69" y="0"/>
                  <a:pt x="154" y="0"/>
                </a:cubicBezTo>
                <a:cubicBezTo>
                  <a:pt x="524" y="0"/>
                  <a:pt x="524" y="0"/>
                  <a:pt x="524" y="0"/>
                </a:cubicBezTo>
                <a:cubicBezTo>
                  <a:pt x="609" y="0"/>
                  <a:pt x="678" y="69"/>
                  <a:pt x="678" y="154"/>
                </a:cubicBezTo>
                <a:cubicBezTo>
                  <a:pt x="678" y="239"/>
                  <a:pt x="609" y="307"/>
                  <a:pt x="524" y="307"/>
                </a:cubicBezTo>
                <a:close/>
                <a:moveTo>
                  <a:pt x="154" y="24"/>
                </a:moveTo>
                <a:cubicBezTo>
                  <a:pt x="82" y="24"/>
                  <a:pt x="24" y="82"/>
                  <a:pt x="24" y="154"/>
                </a:cubicBezTo>
                <a:cubicBezTo>
                  <a:pt x="24" y="225"/>
                  <a:pt x="82" y="283"/>
                  <a:pt x="154" y="283"/>
                </a:cubicBezTo>
                <a:cubicBezTo>
                  <a:pt x="524" y="283"/>
                  <a:pt x="524" y="283"/>
                  <a:pt x="524" y="283"/>
                </a:cubicBezTo>
                <a:cubicBezTo>
                  <a:pt x="595" y="283"/>
                  <a:pt x="654" y="225"/>
                  <a:pt x="654" y="154"/>
                </a:cubicBezTo>
                <a:cubicBezTo>
                  <a:pt x="654" y="82"/>
                  <a:pt x="595" y="24"/>
                  <a:pt x="524" y="24"/>
                </a:cubicBezTo>
                <a:lnTo>
                  <a:pt x="154" y="24"/>
                </a:lnTo>
                <a:close/>
                <a:moveTo>
                  <a:pt x="524" y="265"/>
                </a:moveTo>
                <a:cubicBezTo>
                  <a:pt x="154" y="265"/>
                  <a:pt x="154" y="265"/>
                  <a:pt x="154" y="265"/>
                </a:cubicBezTo>
                <a:cubicBezTo>
                  <a:pt x="92" y="265"/>
                  <a:pt x="42" y="215"/>
                  <a:pt x="42" y="154"/>
                </a:cubicBezTo>
                <a:cubicBezTo>
                  <a:pt x="42" y="92"/>
                  <a:pt x="92" y="42"/>
                  <a:pt x="154" y="42"/>
                </a:cubicBezTo>
                <a:cubicBezTo>
                  <a:pt x="524" y="42"/>
                  <a:pt x="524" y="42"/>
                  <a:pt x="524" y="42"/>
                </a:cubicBezTo>
                <a:cubicBezTo>
                  <a:pt x="586" y="42"/>
                  <a:pt x="636" y="92"/>
                  <a:pt x="636" y="154"/>
                </a:cubicBezTo>
                <a:cubicBezTo>
                  <a:pt x="636" y="215"/>
                  <a:pt x="586" y="265"/>
                  <a:pt x="524" y="265"/>
                </a:cubicBezTo>
                <a:close/>
                <a:moveTo>
                  <a:pt x="154" y="66"/>
                </a:moveTo>
                <a:cubicBezTo>
                  <a:pt x="105" y="66"/>
                  <a:pt x="66" y="105"/>
                  <a:pt x="66" y="154"/>
                </a:cubicBezTo>
                <a:cubicBezTo>
                  <a:pt x="66" y="202"/>
                  <a:pt x="105" y="241"/>
                  <a:pt x="154" y="241"/>
                </a:cubicBezTo>
                <a:cubicBezTo>
                  <a:pt x="524" y="241"/>
                  <a:pt x="524" y="241"/>
                  <a:pt x="524" y="241"/>
                </a:cubicBezTo>
                <a:cubicBezTo>
                  <a:pt x="572" y="241"/>
                  <a:pt x="612" y="202"/>
                  <a:pt x="612" y="154"/>
                </a:cubicBezTo>
                <a:cubicBezTo>
                  <a:pt x="612" y="105"/>
                  <a:pt x="572" y="66"/>
                  <a:pt x="524" y="66"/>
                </a:cubicBezTo>
                <a:lnTo>
                  <a:pt x="154" y="66"/>
                </a:ln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1" name="矩形 40"/>
          <p:cNvSpPr/>
          <p:nvPr>
            <p:custDataLst>
              <p:tags r:id="rId10"/>
            </p:custDataLst>
          </p:nvPr>
        </p:nvSpPr>
        <p:spPr bwMode="auto">
          <a:xfrm>
            <a:off x="1010026" y="5034545"/>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2" name="矩形 41"/>
          <p:cNvSpPr/>
          <p:nvPr>
            <p:custDataLst>
              <p:tags r:id="rId11"/>
            </p:custDataLst>
          </p:nvPr>
        </p:nvSpPr>
        <p:spPr bwMode="auto">
          <a:xfrm>
            <a:off x="1368186" y="5034545"/>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3" name="矩形 42"/>
          <p:cNvSpPr/>
          <p:nvPr>
            <p:custDataLst>
              <p:tags r:id="rId12"/>
            </p:custDataLst>
          </p:nvPr>
        </p:nvSpPr>
        <p:spPr bwMode="auto">
          <a:xfrm>
            <a:off x="1726344" y="5034545"/>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4" name="矩形 43"/>
          <p:cNvSpPr/>
          <p:nvPr>
            <p:custDataLst>
              <p:tags r:id="rId13"/>
            </p:custDataLst>
          </p:nvPr>
        </p:nvSpPr>
        <p:spPr bwMode="auto">
          <a:xfrm>
            <a:off x="1010026" y="3730067"/>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5" name="矩形 44"/>
          <p:cNvSpPr/>
          <p:nvPr>
            <p:custDataLst>
              <p:tags r:id="rId14"/>
            </p:custDataLst>
          </p:nvPr>
        </p:nvSpPr>
        <p:spPr bwMode="auto">
          <a:xfrm>
            <a:off x="1368186" y="3730067"/>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6" name="矩形 45"/>
          <p:cNvSpPr/>
          <p:nvPr>
            <p:custDataLst>
              <p:tags r:id="rId15"/>
            </p:custDataLst>
          </p:nvPr>
        </p:nvSpPr>
        <p:spPr bwMode="auto">
          <a:xfrm>
            <a:off x="1726344" y="3730067"/>
            <a:ext cx="177437" cy="65717"/>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7" name="矩形 46"/>
          <p:cNvSpPr/>
          <p:nvPr>
            <p:custDataLst>
              <p:tags r:id="rId16"/>
            </p:custDataLst>
          </p:nvPr>
        </p:nvSpPr>
        <p:spPr bwMode="auto">
          <a:xfrm>
            <a:off x="3066977" y="2921749"/>
            <a:ext cx="180724" cy="2145656"/>
          </a:xfrm>
          <a:prstGeom prst="rect">
            <a:avLst/>
          </a:prstGeom>
          <a:solidFill>
            <a:srgbClr val="08C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8" name="任意多边形 47"/>
          <p:cNvSpPr/>
          <p:nvPr>
            <p:custDataLst>
              <p:tags r:id="rId17"/>
            </p:custDataLst>
          </p:nvPr>
        </p:nvSpPr>
        <p:spPr bwMode="auto">
          <a:xfrm>
            <a:off x="3034118" y="2888891"/>
            <a:ext cx="246441" cy="2211373"/>
          </a:xfrm>
          <a:custGeom>
            <a:avLst/>
            <a:gdLst>
              <a:gd name="T0" fmla="*/ 75 w 75"/>
              <a:gd name="T1" fmla="*/ 673 h 673"/>
              <a:gd name="T2" fmla="*/ 0 w 75"/>
              <a:gd name="T3" fmla="*/ 673 h 673"/>
              <a:gd name="T4" fmla="*/ 0 w 75"/>
              <a:gd name="T5" fmla="*/ 0 h 673"/>
              <a:gd name="T6" fmla="*/ 75 w 75"/>
              <a:gd name="T7" fmla="*/ 0 h 673"/>
              <a:gd name="T8" fmla="*/ 75 w 75"/>
              <a:gd name="T9" fmla="*/ 673 h 673"/>
              <a:gd name="T10" fmla="*/ 21 w 75"/>
              <a:gd name="T11" fmla="*/ 653 h 673"/>
              <a:gd name="T12" fmla="*/ 55 w 75"/>
              <a:gd name="T13" fmla="*/ 653 h 673"/>
              <a:gd name="T14" fmla="*/ 55 w 75"/>
              <a:gd name="T15" fmla="*/ 21 h 673"/>
              <a:gd name="T16" fmla="*/ 21 w 75"/>
              <a:gd name="T17" fmla="*/ 21 h 673"/>
              <a:gd name="T18" fmla="*/ 21 w 75"/>
              <a:gd name="T19" fmla="*/ 65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673">
                <a:moveTo>
                  <a:pt x="75" y="673"/>
                </a:moveTo>
                <a:lnTo>
                  <a:pt x="0" y="673"/>
                </a:lnTo>
                <a:lnTo>
                  <a:pt x="0" y="0"/>
                </a:lnTo>
                <a:lnTo>
                  <a:pt x="75" y="0"/>
                </a:lnTo>
                <a:lnTo>
                  <a:pt x="75" y="673"/>
                </a:lnTo>
                <a:close/>
                <a:moveTo>
                  <a:pt x="21" y="653"/>
                </a:moveTo>
                <a:lnTo>
                  <a:pt x="55" y="653"/>
                </a:lnTo>
                <a:lnTo>
                  <a:pt x="55" y="21"/>
                </a:lnTo>
                <a:lnTo>
                  <a:pt x="21" y="21"/>
                </a:lnTo>
                <a:lnTo>
                  <a:pt x="21" y="653"/>
                </a:ln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49" name="任意多边形 48"/>
          <p:cNvSpPr/>
          <p:nvPr>
            <p:custDataLst>
              <p:tags r:id="rId18"/>
            </p:custDataLst>
          </p:nvPr>
        </p:nvSpPr>
        <p:spPr bwMode="auto">
          <a:xfrm>
            <a:off x="237849" y="2658882"/>
            <a:ext cx="1600217" cy="285869"/>
          </a:xfrm>
          <a:custGeom>
            <a:avLst/>
            <a:gdLst>
              <a:gd name="T0" fmla="*/ 495 w 572"/>
              <a:gd name="T1" fmla="*/ 92 h 103"/>
              <a:gd name="T2" fmla="*/ 417 w 572"/>
              <a:gd name="T3" fmla="*/ 60 h 103"/>
              <a:gd name="T4" fmla="*/ 295 w 572"/>
              <a:gd name="T5" fmla="*/ 60 h 103"/>
              <a:gd name="T6" fmla="*/ 292 w 572"/>
              <a:gd name="T7" fmla="*/ 64 h 103"/>
              <a:gd name="T8" fmla="*/ 291 w 572"/>
              <a:gd name="T9" fmla="*/ 64 h 103"/>
              <a:gd name="T10" fmla="*/ 139 w 572"/>
              <a:gd name="T11" fmla="*/ 60 h 103"/>
              <a:gd name="T12" fmla="*/ 17 w 572"/>
              <a:gd name="T13" fmla="*/ 60 h 103"/>
              <a:gd name="T14" fmla="*/ 0 w 572"/>
              <a:gd name="T15" fmla="*/ 43 h 103"/>
              <a:gd name="T16" fmla="*/ 156 w 572"/>
              <a:gd name="T17" fmla="*/ 43 h 103"/>
              <a:gd name="T18" fmla="*/ 278 w 572"/>
              <a:gd name="T19" fmla="*/ 43 h 103"/>
              <a:gd name="T20" fmla="*/ 281 w 572"/>
              <a:gd name="T21" fmla="*/ 39 h 103"/>
              <a:gd name="T22" fmla="*/ 282 w 572"/>
              <a:gd name="T23" fmla="*/ 39 h 103"/>
              <a:gd name="T24" fmla="*/ 434 w 572"/>
              <a:gd name="T25" fmla="*/ 43 h 103"/>
              <a:gd name="T26" fmla="*/ 555 w 572"/>
              <a:gd name="T27" fmla="*/ 43 h 103"/>
              <a:gd name="T28" fmla="*/ 572 w 572"/>
              <a:gd name="T29" fmla="*/ 60 h 103"/>
              <a:gd name="T30" fmla="*/ 495 w 572"/>
              <a:gd name="T31" fmla="*/ 9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2" h="103">
                <a:moveTo>
                  <a:pt x="495" y="92"/>
                </a:moveTo>
                <a:cubicBezTo>
                  <a:pt x="466" y="92"/>
                  <a:pt x="438" y="81"/>
                  <a:pt x="417" y="60"/>
                </a:cubicBezTo>
                <a:cubicBezTo>
                  <a:pt x="383" y="26"/>
                  <a:pt x="329" y="26"/>
                  <a:pt x="295" y="60"/>
                </a:cubicBezTo>
                <a:cubicBezTo>
                  <a:pt x="292" y="64"/>
                  <a:pt x="292" y="64"/>
                  <a:pt x="292" y="64"/>
                </a:cubicBezTo>
                <a:cubicBezTo>
                  <a:pt x="291" y="64"/>
                  <a:pt x="291" y="64"/>
                  <a:pt x="291" y="64"/>
                </a:cubicBezTo>
                <a:cubicBezTo>
                  <a:pt x="248" y="103"/>
                  <a:pt x="181" y="102"/>
                  <a:pt x="139" y="60"/>
                </a:cubicBezTo>
                <a:cubicBezTo>
                  <a:pt x="106" y="26"/>
                  <a:pt x="51" y="26"/>
                  <a:pt x="17" y="60"/>
                </a:cubicBezTo>
                <a:cubicBezTo>
                  <a:pt x="0" y="43"/>
                  <a:pt x="0" y="43"/>
                  <a:pt x="0" y="43"/>
                </a:cubicBezTo>
                <a:cubicBezTo>
                  <a:pt x="43" y="0"/>
                  <a:pt x="113" y="0"/>
                  <a:pt x="156" y="43"/>
                </a:cubicBezTo>
                <a:cubicBezTo>
                  <a:pt x="190" y="77"/>
                  <a:pt x="244" y="77"/>
                  <a:pt x="278" y="43"/>
                </a:cubicBezTo>
                <a:cubicBezTo>
                  <a:pt x="281" y="39"/>
                  <a:pt x="281" y="39"/>
                  <a:pt x="281" y="39"/>
                </a:cubicBezTo>
                <a:cubicBezTo>
                  <a:pt x="282" y="39"/>
                  <a:pt x="282" y="39"/>
                  <a:pt x="282" y="39"/>
                </a:cubicBezTo>
                <a:cubicBezTo>
                  <a:pt x="325" y="0"/>
                  <a:pt x="392" y="1"/>
                  <a:pt x="434" y="43"/>
                </a:cubicBezTo>
                <a:cubicBezTo>
                  <a:pt x="467" y="77"/>
                  <a:pt x="522" y="77"/>
                  <a:pt x="555" y="43"/>
                </a:cubicBezTo>
                <a:cubicBezTo>
                  <a:pt x="572" y="60"/>
                  <a:pt x="572" y="60"/>
                  <a:pt x="572" y="60"/>
                </a:cubicBezTo>
                <a:cubicBezTo>
                  <a:pt x="551" y="81"/>
                  <a:pt x="523" y="92"/>
                  <a:pt x="495" y="92"/>
                </a:cubicBez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sp>
        <p:nvSpPr>
          <p:cNvPr id="50" name="任意多边形 49"/>
          <p:cNvSpPr/>
          <p:nvPr>
            <p:custDataLst>
              <p:tags r:id="rId19"/>
            </p:custDataLst>
          </p:nvPr>
        </p:nvSpPr>
        <p:spPr bwMode="auto">
          <a:xfrm>
            <a:off x="237849" y="2964464"/>
            <a:ext cx="1600217" cy="285869"/>
          </a:xfrm>
          <a:custGeom>
            <a:avLst/>
            <a:gdLst>
              <a:gd name="T0" fmla="*/ 495 w 572"/>
              <a:gd name="T1" fmla="*/ 92 h 102"/>
              <a:gd name="T2" fmla="*/ 417 w 572"/>
              <a:gd name="T3" fmla="*/ 60 h 102"/>
              <a:gd name="T4" fmla="*/ 295 w 572"/>
              <a:gd name="T5" fmla="*/ 60 h 102"/>
              <a:gd name="T6" fmla="*/ 292 w 572"/>
              <a:gd name="T7" fmla="*/ 63 h 102"/>
              <a:gd name="T8" fmla="*/ 291 w 572"/>
              <a:gd name="T9" fmla="*/ 63 h 102"/>
              <a:gd name="T10" fmla="*/ 139 w 572"/>
              <a:gd name="T11" fmla="*/ 60 h 102"/>
              <a:gd name="T12" fmla="*/ 17 w 572"/>
              <a:gd name="T13" fmla="*/ 60 h 102"/>
              <a:gd name="T14" fmla="*/ 0 w 572"/>
              <a:gd name="T15" fmla="*/ 43 h 102"/>
              <a:gd name="T16" fmla="*/ 156 w 572"/>
              <a:gd name="T17" fmla="*/ 43 h 102"/>
              <a:gd name="T18" fmla="*/ 278 w 572"/>
              <a:gd name="T19" fmla="*/ 43 h 102"/>
              <a:gd name="T20" fmla="*/ 281 w 572"/>
              <a:gd name="T21" fmla="*/ 39 h 102"/>
              <a:gd name="T22" fmla="*/ 282 w 572"/>
              <a:gd name="T23" fmla="*/ 39 h 102"/>
              <a:gd name="T24" fmla="*/ 434 w 572"/>
              <a:gd name="T25" fmla="*/ 43 h 102"/>
              <a:gd name="T26" fmla="*/ 555 w 572"/>
              <a:gd name="T27" fmla="*/ 43 h 102"/>
              <a:gd name="T28" fmla="*/ 572 w 572"/>
              <a:gd name="T29" fmla="*/ 60 h 102"/>
              <a:gd name="T30" fmla="*/ 495 w 572"/>
              <a:gd name="T31" fmla="*/ 9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2" h="102">
                <a:moveTo>
                  <a:pt x="495" y="92"/>
                </a:moveTo>
                <a:cubicBezTo>
                  <a:pt x="466" y="92"/>
                  <a:pt x="438" y="81"/>
                  <a:pt x="417" y="60"/>
                </a:cubicBezTo>
                <a:cubicBezTo>
                  <a:pt x="383" y="26"/>
                  <a:pt x="329" y="26"/>
                  <a:pt x="295" y="60"/>
                </a:cubicBezTo>
                <a:cubicBezTo>
                  <a:pt x="292" y="63"/>
                  <a:pt x="292" y="63"/>
                  <a:pt x="292" y="63"/>
                </a:cubicBezTo>
                <a:cubicBezTo>
                  <a:pt x="291" y="63"/>
                  <a:pt x="291" y="63"/>
                  <a:pt x="291" y="63"/>
                </a:cubicBezTo>
                <a:cubicBezTo>
                  <a:pt x="248" y="102"/>
                  <a:pt x="181" y="101"/>
                  <a:pt x="139" y="60"/>
                </a:cubicBezTo>
                <a:cubicBezTo>
                  <a:pt x="106" y="26"/>
                  <a:pt x="51" y="26"/>
                  <a:pt x="17" y="60"/>
                </a:cubicBezTo>
                <a:cubicBezTo>
                  <a:pt x="0" y="43"/>
                  <a:pt x="0" y="43"/>
                  <a:pt x="0" y="43"/>
                </a:cubicBezTo>
                <a:cubicBezTo>
                  <a:pt x="43" y="0"/>
                  <a:pt x="113" y="0"/>
                  <a:pt x="156" y="43"/>
                </a:cubicBezTo>
                <a:cubicBezTo>
                  <a:pt x="190" y="76"/>
                  <a:pt x="244" y="76"/>
                  <a:pt x="278" y="43"/>
                </a:cubicBezTo>
                <a:cubicBezTo>
                  <a:pt x="281" y="39"/>
                  <a:pt x="281" y="39"/>
                  <a:pt x="281" y="39"/>
                </a:cubicBezTo>
                <a:cubicBezTo>
                  <a:pt x="282" y="39"/>
                  <a:pt x="282" y="39"/>
                  <a:pt x="282" y="39"/>
                </a:cubicBezTo>
                <a:cubicBezTo>
                  <a:pt x="325" y="0"/>
                  <a:pt x="392" y="1"/>
                  <a:pt x="434" y="43"/>
                </a:cubicBezTo>
                <a:cubicBezTo>
                  <a:pt x="467" y="76"/>
                  <a:pt x="522" y="76"/>
                  <a:pt x="555" y="43"/>
                </a:cubicBezTo>
                <a:cubicBezTo>
                  <a:pt x="572" y="60"/>
                  <a:pt x="572" y="60"/>
                  <a:pt x="572" y="60"/>
                </a:cubicBezTo>
                <a:cubicBezTo>
                  <a:pt x="551" y="81"/>
                  <a:pt x="523" y="92"/>
                  <a:pt x="495" y="92"/>
                </a:cubicBezTo>
                <a:close/>
              </a:path>
            </a:pathLst>
          </a:custGeom>
          <a:solidFill>
            <a:srgbClr val="5454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30000"/>
              </a:lnSpc>
            </a:pPr>
            <a:endParaRPr lang="zh-CN" altLang="en-US">
              <a:latin typeface="微软雅黑" panose="020B0503020204020204" charset="-122"/>
              <a:ea typeface="微软雅黑" panose="020B0503020204020204" charset="-122"/>
            </a:endParaRPr>
          </a:p>
        </p:txBody>
      </p:sp>
      <p:cxnSp>
        <p:nvCxnSpPr>
          <p:cNvPr id="4" name="直接连接符 3"/>
          <p:cNvCxnSpPr/>
          <p:nvPr>
            <p:custDataLst>
              <p:tags r:id="rId20"/>
            </p:custDataLst>
          </p:nvPr>
        </p:nvCxnSpPr>
        <p:spPr>
          <a:xfrm>
            <a:off x="3755977" y="2675300"/>
            <a:ext cx="7848000" cy="0"/>
          </a:xfrm>
          <a:prstGeom prst="line">
            <a:avLst/>
          </a:prstGeom>
          <a:ln w="9525"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52" name="文本框 51"/>
          <p:cNvSpPr txBox="1"/>
          <p:nvPr>
            <p:custDataLst>
              <p:tags r:id="rId21"/>
            </p:custDataLst>
          </p:nvPr>
        </p:nvSpPr>
        <p:spPr>
          <a:xfrm>
            <a:off x="3726180" y="1290320"/>
            <a:ext cx="7820025" cy="1214120"/>
          </a:xfrm>
          <a:prstGeom prst="rect">
            <a:avLst/>
          </a:prstGeom>
          <a:noFill/>
        </p:spPr>
        <p:txBody>
          <a:bodyPr wrap="square" lIns="90000" tIns="46800" rIns="90000" bIns="46800" rtlCol="0">
            <a:spAutoFit/>
          </a:bodyPr>
          <a:lstStyle/>
          <a:p>
            <a:pPr algn="just">
              <a:lnSpc>
                <a:spcPct val="135000"/>
              </a:lnSpc>
              <a:spcBef>
                <a:spcPts val="0"/>
              </a:spcBef>
              <a:spcAft>
                <a:spcPts val="0"/>
              </a:spcAft>
            </a:pPr>
            <a:r>
              <a:rPr lang="zh-CN" altLang="en-US" dirty="0">
                <a:solidFill>
                  <a:schemeClr val="tx1"/>
                </a:solidFill>
                <a:uFillTx/>
                <a:latin typeface="微软雅黑" panose="020B0503020204020204" charset="-122"/>
                <a:ea typeface="微软雅黑" panose="020B0503020204020204" charset="-122"/>
              </a:rPr>
              <a:t>职业测评是客观地评价自己的重要参考工具。科学的职业测评以特定的理论为基础，经过设计问卷、抽样、统计分析、建立常模等程序编制，必须符合以下三个条件。</a:t>
            </a:r>
            <a:endParaRPr lang="zh-CN" altLang="en-US" dirty="0">
              <a:solidFill>
                <a:schemeClr val="tx1"/>
              </a:solidFill>
              <a:uFillTx/>
              <a:latin typeface="微软雅黑" panose="020B0503020204020204" charset="-122"/>
              <a:ea typeface="微软雅黑" panose="020B0503020204020204" charset="-122"/>
            </a:endParaRPr>
          </a:p>
        </p:txBody>
      </p:sp>
      <p:cxnSp>
        <p:nvCxnSpPr>
          <p:cNvPr id="70" name="直接连接符 69"/>
          <p:cNvCxnSpPr/>
          <p:nvPr>
            <p:custDataLst>
              <p:tags r:id="rId22"/>
            </p:custDataLst>
          </p:nvPr>
        </p:nvCxnSpPr>
        <p:spPr>
          <a:xfrm>
            <a:off x="3755977" y="4374356"/>
            <a:ext cx="7848000" cy="149"/>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71" name="文本框 70"/>
          <p:cNvSpPr txBox="1"/>
          <p:nvPr>
            <p:custDataLst>
              <p:tags r:id="rId23"/>
            </p:custDataLst>
          </p:nvPr>
        </p:nvSpPr>
        <p:spPr>
          <a:xfrm>
            <a:off x="4458335" y="3492500"/>
            <a:ext cx="3058160" cy="603885"/>
          </a:xfrm>
          <a:prstGeom prst="rect">
            <a:avLst/>
          </a:prstGeom>
          <a:noFill/>
        </p:spPr>
        <p:txBody>
          <a:bodyPr wrap="square" lIns="90000" tIns="0" rIns="90000" bIns="46800" rtlCol="0">
            <a:normAutofit/>
          </a:bodyPr>
          <a:lstStyle/>
          <a:p>
            <a:pPr>
              <a:lnSpc>
                <a:spcPct val="120000"/>
              </a:lnSpc>
            </a:pPr>
            <a:r>
              <a:rPr lang="zh-CN" altLang="en-US" sz="1600" spc="150" dirty="0">
                <a:latin typeface="微软雅黑" panose="020B0503020204020204" charset="-122"/>
                <a:ea typeface="微软雅黑" panose="020B0503020204020204" charset="-122"/>
              </a:rPr>
              <a:t>测验结果的准确性。</a:t>
            </a:r>
            <a:endParaRPr lang="zh-CN" altLang="en-US" sz="1600" spc="150" dirty="0">
              <a:latin typeface="微软雅黑" panose="020B0503020204020204" charset="-122"/>
              <a:ea typeface="微软雅黑" panose="020B0503020204020204" charset="-122"/>
            </a:endParaRPr>
          </a:p>
        </p:txBody>
      </p:sp>
      <p:sp>
        <p:nvSpPr>
          <p:cNvPr id="72" name="文本框 71"/>
          <p:cNvSpPr txBox="1"/>
          <p:nvPr>
            <p:custDataLst>
              <p:tags r:id="rId24"/>
            </p:custDataLst>
          </p:nvPr>
        </p:nvSpPr>
        <p:spPr>
          <a:xfrm>
            <a:off x="4458582" y="2995506"/>
            <a:ext cx="2160000" cy="420821"/>
          </a:xfrm>
          <a:prstGeom prst="rect">
            <a:avLst/>
          </a:prstGeom>
          <a:noFill/>
        </p:spPr>
        <p:txBody>
          <a:bodyPr wrap="square" lIns="90000" tIns="46800" rIns="90000" bIns="0" rtlCol="0" anchor="b" anchorCtr="0">
            <a:normAutofit/>
          </a:bodyPr>
          <a:lstStyle/>
          <a:p>
            <a:pPr>
              <a:lnSpc>
                <a:spcPct val="120000"/>
              </a:lnSpc>
            </a:pPr>
            <a:r>
              <a:rPr lang="zh-CN" altLang="en-US" sz="2000" b="1" spc="300" dirty="0">
                <a:solidFill>
                  <a:srgbClr val="1F74AD"/>
                </a:solidFill>
                <a:latin typeface="微软雅黑" panose="020B0503020204020204" charset="-122"/>
                <a:ea typeface="微软雅黑" panose="020B0503020204020204" charset="-122"/>
                <a:cs typeface="+mn-ea"/>
              </a:rPr>
              <a:t>（1）效度：</a:t>
            </a:r>
            <a:endParaRPr lang="zh-CN" altLang="en-US" sz="2000" b="1" spc="300" dirty="0">
              <a:solidFill>
                <a:srgbClr val="1F74AD"/>
              </a:solidFill>
              <a:latin typeface="微软雅黑" panose="020B0503020204020204" charset="-122"/>
              <a:ea typeface="微软雅黑" panose="020B0503020204020204" charset="-122"/>
              <a:cs typeface="+mn-ea"/>
            </a:endParaRPr>
          </a:p>
        </p:txBody>
      </p:sp>
      <p:sp>
        <p:nvSpPr>
          <p:cNvPr id="73" name="椭圆 72"/>
          <p:cNvSpPr/>
          <p:nvPr>
            <p:custDataLst>
              <p:tags r:id="rId25"/>
            </p:custDataLst>
          </p:nvPr>
        </p:nvSpPr>
        <p:spPr>
          <a:xfrm>
            <a:off x="3754819" y="3172620"/>
            <a:ext cx="582614" cy="582619"/>
          </a:xfrm>
          <a:prstGeom prst="ellipse">
            <a:avLst/>
          </a:prstGeom>
          <a:solidFill>
            <a:srgbClr val="1F74AD"/>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74" name="任意多边形 30"/>
          <p:cNvSpPr/>
          <p:nvPr>
            <p:custDataLst>
              <p:tags r:id="rId26"/>
            </p:custDataLst>
          </p:nvPr>
        </p:nvSpPr>
        <p:spPr bwMode="auto">
          <a:xfrm>
            <a:off x="3897587" y="3318286"/>
            <a:ext cx="297077" cy="291285"/>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75" name="文本框 74"/>
          <p:cNvSpPr txBox="1"/>
          <p:nvPr>
            <p:custDataLst>
              <p:tags r:id="rId27"/>
            </p:custDataLst>
          </p:nvPr>
        </p:nvSpPr>
        <p:spPr>
          <a:xfrm>
            <a:off x="4458335" y="5070475"/>
            <a:ext cx="7118350" cy="832485"/>
          </a:xfrm>
          <a:prstGeom prst="rect">
            <a:avLst/>
          </a:prstGeom>
          <a:noFill/>
        </p:spPr>
        <p:txBody>
          <a:bodyPr wrap="square" lIns="90000" tIns="0" rIns="90000" bIns="46800" rtlCol="0">
            <a:noAutofit/>
          </a:bodyPr>
          <a:lstStyle/>
          <a:p>
            <a:pPr>
              <a:lnSpc>
                <a:spcPct val="120000"/>
              </a:lnSpc>
            </a:pPr>
            <a:r>
              <a:rPr lang="zh-CN" altLang="en-US" sz="1600" spc="150" dirty="0">
                <a:latin typeface="微软雅黑" panose="020B0503020204020204" charset="-122"/>
                <a:ea typeface="微软雅黑" panose="020B0503020204020204" charset="-122"/>
              </a:rPr>
              <a:t>每一位被试的心理测验都有一个原始分数，通常情况下这个分数没有实际意义，除非这个分数能与别人比较，与此相关的标准便是常模。常模是指有代表性的样本在测验上的分数分布情形。</a:t>
            </a:r>
            <a:endParaRPr lang="zh-CN" altLang="en-US" sz="1600" spc="150" dirty="0">
              <a:latin typeface="微软雅黑" panose="020B0503020204020204" charset="-122"/>
              <a:ea typeface="微软雅黑" panose="020B0503020204020204" charset="-122"/>
            </a:endParaRPr>
          </a:p>
        </p:txBody>
      </p:sp>
      <p:sp>
        <p:nvSpPr>
          <p:cNvPr id="76" name="文本框 75"/>
          <p:cNvSpPr txBox="1"/>
          <p:nvPr>
            <p:custDataLst>
              <p:tags r:id="rId28"/>
            </p:custDataLst>
          </p:nvPr>
        </p:nvSpPr>
        <p:spPr>
          <a:xfrm>
            <a:off x="4458582" y="4573270"/>
            <a:ext cx="2160000" cy="420821"/>
          </a:xfrm>
          <a:prstGeom prst="rect">
            <a:avLst/>
          </a:prstGeom>
          <a:noFill/>
        </p:spPr>
        <p:txBody>
          <a:bodyPr wrap="square" lIns="90000" tIns="46800" rIns="90000" bIns="0" rtlCol="0" anchor="b" anchorCtr="0">
            <a:normAutofit/>
          </a:bodyPr>
          <a:lstStyle/>
          <a:p>
            <a:pPr>
              <a:lnSpc>
                <a:spcPct val="120000"/>
              </a:lnSpc>
            </a:pPr>
            <a:r>
              <a:rPr lang="zh-CN" altLang="en-US" sz="2000" b="1" spc="300" dirty="0">
                <a:solidFill>
                  <a:srgbClr val="1AA3AA"/>
                </a:solidFill>
                <a:latin typeface="微软雅黑" panose="020B0503020204020204" charset="-122"/>
                <a:ea typeface="微软雅黑" panose="020B0503020204020204" charset="-122"/>
                <a:cs typeface="+mn-ea"/>
              </a:rPr>
              <a:t>（3）常模：</a:t>
            </a:r>
            <a:endParaRPr lang="zh-CN" altLang="en-US" sz="2000" b="1" spc="300" dirty="0">
              <a:solidFill>
                <a:srgbClr val="1AA3AA"/>
              </a:solidFill>
              <a:latin typeface="微软雅黑" panose="020B0503020204020204" charset="-122"/>
              <a:ea typeface="微软雅黑" panose="020B0503020204020204" charset="-122"/>
              <a:cs typeface="+mn-ea"/>
            </a:endParaRPr>
          </a:p>
        </p:txBody>
      </p:sp>
      <p:sp>
        <p:nvSpPr>
          <p:cNvPr id="77" name="椭圆 76"/>
          <p:cNvSpPr/>
          <p:nvPr>
            <p:custDataLst>
              <p:tags r:id="rId29"/>
            </p:custDataLst>
          </p:nvPr>
        </p:nvSpPr>
        <p:spPr>
          <a:xfrm>
            <a:off x="3754819" y="4750385"/>
            <a:ext cx="582614" cy="582619"/>
          </a:xfrm>
          <a:prstGeom prst="ellipse">
            <a:avLst/>
          </a:prstGeom>
          <a:solidFill>
            <a:srgbClr val="1AA3A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solidFill>
                <a:srgbClr val="1AA3AA"/>
              </a:solidFill>
              <a:latin typeface="微软雅黑" panose="020B0503020204020204" charset="-122"/>
              <a:ea typeface="微软雅黑" panose="020B0503020204020204" charset="-122"/>
            </a:endParaRPr>
          </a:p>
        </p:txBody>
      </p:sp>
      <p:sp>
        <p:nvSpPr>
          <p:cNvPr id="78" name="任意多边形 25"/>
          <p:cNvSpPr/>
          <p:nvPr>
            <p:custDataLst>
              <p:tags r:id="rId30"/>
            </p:custDataLst>
          </p:nvPr>
        </p:nvSpPr>
        <p:spPr bwMode="auto">
          <a:xfrm>
            <a:off x="3897587" y="4896051"/>
            <a:ext cx="297077" cy="291285"/>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cxnSp>
        <p:nvCxnSpPr>
          <p:cNvPr id="79" name="直接连接符 78"/>
          <p:cNvCxnSpPr/>
          <p:nvPr>
            <p:custDataLst>
              <p:tags r:id="rId31"/>
            </p:custDataLst>
          </p:nvPr>
        </p:nvCxnSpPr>
        <p:spPr>
          <a:xfrm>
            <a:off x="7874682" y="2811470"/>
            <a:ext cx="0" cy="144000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80" name="文本框 79"/>
          <p:cNvSpPr txBox="1"/>
          <p:nvPr>
            <p:custDataLst>
              <p:tags r:id="rId32"/>
            </p:custDataLst>
          </p:nvPr>
        </p:nvSpPr>
        <p:spPr>
          <a:xfrm>
            <a:off x="8972550" y="3492500"/>
            <a:ext cx="2602230" cy="603885"/>
          </a:xfrm>
          <a:prstGeom prst="rect">
            <a:avLst/>
          </a:prstGeom>
          <a:noFill/>
        </p:spPr>
        <p:txBody>
          <a:bodyPr wrap="square" lIns="90000" tIns="0" rIns="90000" bIns="46800" rtlCol="0">
            <a:normAutofit/>
          </a:bodyPr>
          <a:lstStyle/>
          <a:p>
            <a:pPr>
              <a:lnSpc>
                <a:spcPct val="120000"/>
              </a:lnSpc>
            </a:pPr>
            <a:r>
              <a:rPr lang="zh-CN" altLang="en-US" sz="1600" spc="150" dirty="0">
                <a:latin typeface="微软雅黑" panose="020B0503020204020204" charset="-122"/>
                <a:ea typeface="微软雅黑" panose="020B0503020204020204" charset="-122"/>
              </a:rPr>
              <a:t>测验结果的稳定性。</a:t>
            </a:r>
            <a:endParaRPr lang="zh-CN" altLang="en-US" sz="1600" spc="150" dirty="0">
              <a:latin typeface="微软雅黑" panose="020B0503020204020204" charset="-122"/>
              <a:ea typeface="微软雅黑" panose="020B0503020204020204" charset="-122"/>
            </a:endParaRPr>
          </a:p>
        </p:txBody>
      </p:sp>
      <p:sp>
        <p:nvSpPr>
          <p:cNvPr id="81" name="文本框 80"/>
          <p:cNvSpPr txBox="1"/>
          <p:nvPr>
            <p:custDataLst>
              <p:tags r:id="rId33"/>
            </p:custDataLst>
          </p:nvPr>
        </p:nvSpPr>
        <p:spPr>
          <a:xfrm>
            <a:off x="8972243" y="2995506"/>
            <a:ext cx="2160000" cy="420821"/>
          </a:xfrm>
          <a:prstGeom prst="rect">
            <a:avLst/>
          </a:prstGeom>
          <a:noFill/>
        </p:spPr>
        <p:txBody>
          <a:bodyPr wrap="square" lIns="90000" tIns="46800" rIns="90000" bIns="0" rtlCol="0" anchor="b" anchorCtr="0">
            <a:normAutofit/>
          </a:bodyPr>
          <a:lstStyle/>
          <a:p>
            <a:pPr>
              <a:lnSpc>
                <a:spcPct val="120000"/>
              </a:lnSpc>
            </a:pPr>
            <a:r>
              <a:rPr lang="zh-CN" altLang="en-US" sz="2000" b="1" spc="300" dirty="0">
                <a:solidFill>
                  <a:srgbClr val="3498DB"/>
                </a:solidFill>
                <a:latin typeface="微软雅黑" panose="020B0503020204020204" charset="-122"/>
                <a:ea typeface="微软雅黑" panose="020B0503020204020204" charset="-122"/>
                <a:cs typeface="+mn-ea"/>
              </a:rPr>
              <a:t>（2）信度：</a:t>
            </a:r>
            <a:endParaRPr lang="zh-CN" altLang="en-US" sz="2000" b="1" spc="300" dirty="0">
              <a:solidFill>
                <a:srgbClr val="3498DB"/>
              </a:solidFill>
              <a:latin typeface="微软雅黑" panose="020B0503020204020204" charset="-122"/>
              <a:ea typeface="微软雅黑" panose="020B0503020204020204" charset="-122"/>
              <a:cs typeface="+mn-ea"/>
            </a:endParaRPr>
          </a:p>
        </p:txBody>
      </p:sp>
      <p:sp>
        <p:nvSpPr>
          <p:cNvPr id="82" name="椭圆 81"/>
          <p:cNvSpPr/>
          <p:nvPr>
            <p:custDataLst>
              <p:tags r:id="rId34"/>
            </p:custDataLst>
          </p:nvPr>
        </p:nvSpPr>
        <p:spPr>
          <a:xfrm>
            <a:off x="8268480" y="3172620"/>
            <a:ext cx="582614" cy="582619"/>
          </a:xfrm>
          <a:prstGeom prst="ellipse">
            <a:avLst/>
          </a:prstGeom>
          <a:solidFill>
            <a:srgbClr val="3498DB"/>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83" name="任意多边形 20"/>
          <p:cNvSpPr/>
          <p:nvPr>
            <p:custDataLst>
              <p:tags r:id="rId35"/>
            </p:custDataLst>
          </p:nvPr>
        </p:nvSpPr>
        <p:spPr bwMode="auto">
          <a:xfrm>
            <a:off x="8411248" y="3318286"/>
            <a:ext cx="297077" cy="291285"/>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2" name="TextBox 51"/>
          <p:cNvSpPr txBox="1"/>
          <p:nvPr>
            <p:custDataLst>
              <p:tags r:id="rId36"/>
            </p:custDataLst>
          </p:nvPr>
        </p:nvSpPr>
        <p:spPr>
          <a:xfrm>
            <a:off x="563136" y="535341"/>
            <a:ext cx="2564130" cy="645160"/>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职业测评法</a:t>
            </a:r>
            <a:endPar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custDataLst>
              <p:tags r:id="rId1"/>
            </p:custDataLst>
          </p:nvPr>
        </p:nvSpPr>
        <p:spPr>
          <a:xfrm flipV="1">
            <a:off x="0" y="1"/>
            <a:ext cx="12192000" cy="18230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23" name="TextBox 16"/>
          <p:cNvSpPr txBox="1"/>
          <p:nvPr>
            <p:custDataLst>
              <p:tags r:id="rId2"/>
            </p:custDataLst>
          </p:nvPr>
        </p:nvSpPr>
        <p:spPr>
          <a:xfrm>
            <a:off x="2286635" y="496570"/>
            <a:ext cx="7626350" cy="55372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150" normalizeH="0" baseline="0" noProof="0">
                <a:ln>
                  <a:noFill/>
                </a:ln>
                <a:solidFill>
                  <a:schemeClr val="tx1"/>
                </a:solidFill>
                <a:effectLst/>
                <a:uLnTx/>
                <a:uFillTx/>
                <a:latin typeface="Arial" panose="020B0604020202020204" pitchFamily="34" charset="0"/>
                <a:ea typeface="微软雅黑" panose="020B0503020204020204" charset="-122"/>
                <a:cs typeface="+mn-ea"/>
                <a:sym typeface="Arial" panose="020B0604020202020204" pitchFamily="34" charset="0"/>
              </a:rPr>
              <a:t>职业测评法</a:t>
            </a:r>
            <a:endParaRPr kumimoji="0" lang="zh-CN" altLang="en-US" sz="3600" b="1" i="0" u="none" strike="noStrike" kern="1200" cap="none" spc="150" normalizeH="0" baseline="0" noProof="0">
              <a:ln>
                <a:noFill/>
              </a:ln>
              <a:solidFill>
                <a:schemeClr val="tx1"/>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24" name="TextBox 32"/>
          <p:cNvSpPr txBox="1"/>
          <p:nvPr>
            <p:custDataLst>
              <p:tags r:id="rId3"/>
            </p:custDataLst>
          </p:nvPr>
        </p:nvSpPr>
        <p:spPr>
          <a:xfrm flipH="1">
            <a:off x="665851" y="1232242"/>
            <a:ext cx="10867564" cy="319405"/>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600" b="0" i="0" u="none" strike="noStrike" kern="1200" cap="none" spc="150" normalizeH="0" baseline="0" noProof="0" dirty="0">
                <a:ln>
                  <a:noFill/>
                </a:ln>
                <a:solidFill>
                  <a:schemeClr val="tx1">
                    <a:lumMod val="85000"/>
                    <a:lumOff val="15000"/>
                  </a:schemeClr>
                </a:solidFill>
                <a:effectLst/>
                <a:uLnTx/>
                <a:uFillTx/>
                <a:latin typeface="Arial" panose="020B0604020202020204" pitchFamily="34" charset="0"/>
                <a:ea typeface="微软雅黑" panose="020B0503020204020204" charset="-122"/>
                <a:cs typeface="+mn-ea"/>
                <a:sym typeface="Arial" panose="020B0604020202020204" pitchFamily="34" charset="0"/>
              </a:rPr>
              <a:t>常用的职业测评工具主要有以下几种，如表7-1 所示。</a:t>
            </a:r>
            <a:endParaRPr kumimoji="0" lang="zh-CN" altLang="en-US" sz="1600" b="0" i="0" u="none" strike="noStrike" kern="1200" cap="none" spc="150" normalizeH="0" baseline="0" noProof="0" dirty="0">
              <a:ln>
                <a:noFill/>
              </a:ln>
              <a:solidFill>
                <a:schemeClr val="tx1">
                  <a:lumMod val="85000"/>
                  <a:lumOff val="15000"/>
                </a:schemeClr>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pic>
        <p:nvPicPr>
          <p:cNvPr id="3" name="图片 2"/>
          <p:cNvPicPr>
            <a:picLocks noChangeAspect="1"/>
          </p:cNvPicPr>
          <p:nvPr/>
        </p:nvPicPr>
        <p:blipFill>
          <a:blip r:embed="rId4"/>
          <a:stretch>
            <a:fillRect/>
          </a:stretch>
        </p:blipFill>
        <p:spPr>
          <a:xfrm>
            <a:off x="616585" y="1870710"/>
            <a:ext cx="10958830" cy="4715510"/>
          </a:xfrm>
          <a:prstGeom prst="rect">
            <a:avLst/>
          </a:prstGeom>
        </p:spPr>
      </p:pic>
    </p:spTree>
    <p:custDataLst>
      <p:tags r:id="rId5"/>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955040" y="1175385"/>
            <a:ext cx="2926080" cy="1198880"/>
          </a:xfrm>
          <a:prstGeom prst="rect">
            <a:avLst/>
          </a:prstGeom>
          <a:noFill/>
        </p:spPr>
        <p:txBody>
          <a:bodyPr wrap="square" rtlCol="0" anchor="ctr" anchorCtr="0">
            <a:normAutofit lnSpcReduction="10000"/>
          </a:bodyPr>
          <a:lstStyle/>
          <a:p>
            <a:r>
              <a:rPr lang="zh-CN" altLang="en-US" sz="3600" dirty="0">
                <a:solidFill>
                  <a:srgbClr val="000000">
                    <a:lumMod val="85000"/>
                    <a:lumOff val="15000"/>
                  </a:srgbClr>
                </a:solidFill>
                <a:latin typeface="Arial" panose="020B0604020202020204" pitchFamily="34" charset="0"/>
                <a:ea typeface="微软雅黑" panose="020B0503020204020204" charset="-122"/>
              </a:rPr>
              <a:t>兴趣的含义</a:t>
            </a:r>
            <a:endParaRPr lang="zh-CN" altLang="en-US" sz="3600" dirty="0">
              <a:solidFill>
                <a:srgbClr val="000000">
                  <a:lumMod val="85000"/>
                  <a:lumOff val="15000"/>
                </a:srgbClr>
              </a:solidFill>
              <a:latin typeface="Arial" panose="020B0604020202020204" pitchFamily="34" charset="0"/>
              <a:ea typeface="微软雅黑" panose="020B0503020204020204" charset="-122"/>
            </a:endParaRPr>
          </a:p>
        </p:txBody>
      </p:sp>
      <p:sp>
        <p:nvSpPr>
          <p:cNvPr id="7" name="文本框 6"/>
          <p:cNvSpPr txBox="1"/>
          <p:nvPr>
            <p:custDataLst>
              <p:tags r:id="rId2"/>
            </p:custDataLst>
          </p:nvPr>
        </p:nvSpPr>
        <p:spPr>
          <a:xfrm>
            <a:off x="955040" y="2425700"/>
            <a:ext cx="4172585" cy="3415030"/>
          </a:xfrm>
          <a:prstGeom prst="rect">
            <a:avLst/>
          </a:prstGeom>
          <a:noFill/>
        </p:spPr>
        <p:txBody>
          <a:bodyPr wrap="square" rtlCol="0">
            <a:spAutoFit/>
          </a:bodyPr>
          <a:lstStyle/>
          <a:p>
            <a:pPr>
              <a:lnSpc>
                <a:spcPct val="150000"/>
              </a:lnSpc>
            </a:pPr>
            <a:r>
              <a:rPr lang="zh-CN" altLang="en-US">
                <a:solidFill>
                  <a:srgbClr val="000000">
                    <a:lumMod val="85000"/>
                    <a:lumOff val="15000"/>
                  </a:srgbClr>
                </a:solidFill>
                <a:latin typeface="Arial" panose="020B0604020202020204" pitchFamily="34" charset="0"/>
                <a:ea typeface="微软雅黑" panose="020B0503020204020204" charset="-122"/>
              </a:rPr>
              <a:t>兴趣是人积极探索某种事物的心理倾向。兴趣是最好的老师，是成功的钥匙。当一个人从事自己所感兴趣的活动或工作</a:t>
            </a:r>
            <a:endParaRPr lang="zh-CN" altLang="en-US">
              <a:solidFill>
                <a:srgbClr val="000000">
                  <a:lumMod val="85000"/>
                  <a:lumOff val="15000"/>
                </a:srgbClr>
              </a:solidFill>
              <a:latin typeface="Arial" panose="020B0604020202020204" pitchFamily="34" charset="0"/>
              <a:ea typeface="微软雅黑" panose="020B0503020204020204" charset="-122"/>
            </a:endParaRPr>
          </a:p>
          <a:p>
            <a:pPr>
              <a:lnSpc>
                <a:spcPct val="150000"/>
              </a:lnSpc>
            </a:pPr>
            <a:r>
              <a:rPr lang="zh-CN" altLang="en-US">
                <a:solidFill>
                  <a:srgbClr val="000000">
                    <a:lumMod val="85000"/>
                    <a:lumOff val="15000"/>
                  </a:srgbClr>
                </a:solidFill>
                <a:latin typeface="Arial" panose="020B0604020202020204" pitchFamily="34" charset="0"/>
                <a:ea typeface="微软雅黑" panose="020B0503020204020204" charset="-122"/>
              </a:rPr>
              <a:t>时，他就会废寝忘食、孜孜以求、乐在其中。曾获得诺贝尔物理奖的华裔科学家丁肇中说：“兴趣比天才重要。”兴趣就是学习的动机和动力，有动机就会有行动，有动力就不怕学习中的困难。</a:t>
            </a:r>
            <a:endParaRPr lang="zh-CN" altLang="en-US">
              <a:solidFill>
                <a:srgbClr val="000000">
                  <a:lumMod val="85000"/>
                  <a:lumOff val="15000"/>
                </a:srgbClr>
              </a:solidFill>
              <a:latin typeface="Arial" panose="020B0604020202020204" pitchFamily="34" charset="0"/>
              <a:ea typeface="微软雅黑" panose="020B0503020204020204" charset="-122"/>
            </a:endParaRPr>
          </a:p>
        </p:txBody>
      </p:sp>
      <p:sp>
        <p:nvSpPr>
          <p:cNvPr id="5" name="加号 4"/>
          <p:cNvSpPr/>
          <p:nvPr>
            <p:custDataLst>
              <p:tags r:id="rId3"/>
            </p:custDataLst>
          </p:nvPr>
        </p:nvSpPr>
        <p:spPr>
          <a:xfrm>
            <a:off x="3783965" y="1339215"/>
            <a:ext cx="567690" cy="567690"/>
          </a:xfrm>
          <a:prstGeom prst="mathPlus">
            <a:avLst/>
          </a:prstGeom>
          <a:solidFill>
            <a:srgbClr val="FEC152"/>
          </a:solidFill>
          <a:ln>
            <a:solidFill>
              <a:srgbClr val="FEC152"/>
            </a:solidFill>
          </a:ln>
        </p:spPr>
        <p:style>
          <a:lnRef idx="2">
            <a:srgbClr val="FEC152">
              <a:shade val="50000"/>
            </a:srgbClr>
          </a:lnRef>
          <a:fillRef idx="1">
            <a:srgbClr val="FEC152"/>
          </a:fillRef>
          <a:effectRef idx="0">
            <a:srgbClr val="FEC152"/>
          </a:effectRef>
          <a:fontRef idx="minor">
            <a:srgbClr val="FFFFFF"/>
          </a:fontRef>
        </p:style>
        <p:txBody>
          <a:bodyPr rtlCol="0" anchor="ctr"/>
          <a:lstStyle/>
          <a:p>
            <a:pPr algn="ctr"/>
            <a:endParaRPr lang="zh-CN" altLang="en-US"/>
          </a:p>
        </p:txBody>
      </p:sp>
      <p:sp>
        <p:nvSpPr>
          <p:cNvPr id="6" name="加号 5"/>
          <p:cNvSpPr/>
          <p:nvPr>
            <p:custDataLst>
              <p:tags r:id="rId4"/>
            </p:custDataLst>
          </p:nvPr>
        </p:nvSpPr>
        <p:spPr>
          <a:xfrm>
            <a:off x="3749675" y="1300480"/>
            <a:ext cx="567690" cy="567690"/>
          </a:xfrm>
          <a:prstGeom prst="mathPlus">
            <a:avLst/>
          </a:prstGeom>
          <a:noFill/>
          <a:ln>
            <a:solidFill>
              <a:srgbClr val="FEC152">
                <a:lumMod val="75000"/>
              </a:srgbClr>
            </a:solidFill>
          </a:ln>
          <a:extLst>
            <a:ext uri="{909E8E84-426E-40DD-AFC4-6F175D3DCCD1}">
              <a14:hiddenFill xmlns:a14="http://schemas.microsoft.com/office/drawing/2010/main">
                <a:solidFill>
                  <a:srgbClr val="FEC152"/>
                </a:solidFill>
              </a14:hiddenFill>
            </a:ext>
          </a:extLst>
        </p:spPr>
        <p:style>
          <a:lnRef idx="2">
            <a:srgbClr val="FEC152">
              <a:shade val="50000"/>
            </a:srgbClr>
          </a:lnRef>
          <a:fillRef idx="1">
            <a:srgbClr val="FEC152"/>
          </a:fillRef>
          <a:effectRef idx="0">
            <a:srgbClr val="FEC152"/>
          </a:effectRef>
          <a:fontRef idx="minor">
            <a:srgbClr val="FFFFFF"/>
          </a:fontRef>
        </p:style>
        <p:txBody>
          <a:bodyPr rtlCol="0" anchor="ctr"/>
          <a:lstStyle/>
          <a:p>
            <a:pPr algn="ctr"/>
            <a:endParaRPr lang="zh-CN" altLang="en-US"/>
          </a:p>
        </p:txBody>
      </p:sp>
      <p:pic>
        <p:nvPicPr>
          <p:cNvPr id="102" name="图片 101"/>
          <p:cNvPicPr/>
          <p:nvPr/>
        </p:nvPicPr>
        <p:blipFill>
          <a:blip r:embed="rId5"/>
          <a:stretch>
            <a:fillRect/>
          </a:stretch>
        </p:blipFill>
        <p:spPr>
          <a:xfrm>
            <a:off x="6134100" y="1339215"/>
            <a:ext cx="5397500" cy="4794885"/>
          </a:xfrm>
          <a:prstGeom prst="ellipse">
            <a:avLst/>
          </a:prstGeom>
          <a:noFill/>
          <a:ln w="9525">
            <a:noFill/>
          </a:ln>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MH_Others_2"/>
          <p:cNvSpPr txBox="1"/>
          <p:nvPr>
            <p:custDataLst>
              <p:tags r:id="rId1"/>
            </p:custDataLst>
          </p:nvPr>
        </p:nvSpPr>
        <p:spPr>
          <a:xfrm>
            <a:off x="4160520" y="694055"/>
            <a:ext cx="3870960" cy="830580"/>
          </a:xfrm>
          <a:prstGeom prst="rect">
            <a:avLst/>
          </a:prstGeom>
          <a:noFill/>
        </p:spPr>
        <p:txBody>
          <a:bodyPr vert="horz" wrap="square" lIns="0" tIns="0" rIns="0" bIns="0">
            <a:spAutoFit/>
          </a:bodyPr>
          <a:lstStyle/>
          <a:p>
            <a:pPr algn="dist">
              <a:defRPr/>
            </a:pPr>
            <a:r>
              <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目录</a:t>
            </a:r>
            <a:endPar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grpSp>
        <p:nvGrpSpPr>
          <p:cNvPr id="36" name="组合 35"/>
          <p:cNvGrpSpPr/>
          <p:nvPr/>
        </p:nvGrpSpPr>
        <p:grpSpPr>
          <a:xfrm>
            <a:off x="823568" y="3387189"/>
            <a:ext cx="4469024" cy="909371"/>
            <a:chOff x="6458679" y="2499297"/>
            <a:chExt cx="3042354" cy="909582"/>
          </a:xfrm>
        </p:grpSpPr>
        <p:sp>
          <p:nvSpPr>
            <p:cNvPr id="37" name="TextBox 26"/>
            <p:cNvSpPr txBox="1"/>
            <p:nvPr/>
          </p:nvSpPr>
          <p:spPr>
            <a:xfrm>
              <a:off x="6458679" y="2509908"/>
              <a:ext cx="880369" cy="76944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01</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38" name="TextBox 38"/>
            <p:cNvSpPr txBox="1"/>
            <p:nvPr/>
          </p:nvSpPr>
          <p:spPr>
            <a:xfrm>
              <a:off x="7545017"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职业与职业生涯规划基础知识</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39"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23568" y="4826929"/>
            <a:ext cx="4469027" cy="909371"/>
            <a:chOff x="6458679" y="2499297"/>
            <a:chExt cx="3042356" cy="909582"/>
          </a:xfrm>
        </p:grpSpPr>
        <p:sp>
          <p:nvSpPr>
            <p:cNvPr id="41" name="TextBox 26"/>
            <p:cNvSpPr txBox="1"/>
            <p:nvPr/>
          </p:nvSpPr>
          <p:spPr>
            <a:xfrm>
              <a:off x="6458679" y="2509908"/>
              <a:ext cx="880369"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03</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2" name="TextBox 38"/>
            <p:cNvSpPr txBox="1"/>
            <p:nvPr/>
          </p:nvSpPr>
          <p:spPr>
            <a:xfrm>
              <a:off x="7545019"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提高职业生涯规划能力与技巧</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3"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845175" y="3387090"/>
            <a:ext cx="5880735" cy="909320"/>
            <a:chOff x="6458680" y="2499297"/>
            <a:chExt cx="3875873" cy="909582"/>
          </a:xfrm>
        </p:grpSpPr>
        <p:sp>
          <p:nvSpPr>
            <p:cNvPr id="45" name="TextBox 26"/>
            <p:cNvSpPr txBox="1"/>
            <p:nvPr/>
          </p:nvSpPr>
          <p:spPr>
            <a:xfrm>
              <a:off x="6458680" y="2509908"/>
              <a:ext cx="880368" cy="76857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02</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6" name="TextBox 38"/>
            <p:cNvSpPr txBox="1"/>
            <p:nvPr/>
          </p:nvSpPr>
          <p:spPr>
            <a:xfrm>
              <a:off x="7545014" y="2499297"/>
              <a:ext cx="2789539" cy="778734"/>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把握职业发展的环境</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与时代趋势，认识自己</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7" name="Straight Connector 39"/>
            <p:cNvCxnSpPr/>
            <p:nvPr/>
          </p:nvCxnSpPr>
          <p:spPr>
            <a:xfrm>
              <a:off x="8847452"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14:presetBounceEnd="50000">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14:bounceEnd="50000">
                                          <p:cBhvr additive="base">
                                            <p:cTn id="14"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14:presetBounceEnd="50000">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14:presetBounceEnd="50000">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14:bounceEnd="50000">
                                          <p:cBhvr additive="base">
                                            <p:cTn id="24"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custDataLst>
              <p:tags r:id="rId1"/>
            </p:custDataLst>
          </p:nvPr>
        </p:nvGrpSpPr>
        <p:grpSpPr>
          <a:xfrm>
            <a:off x="-9525" y="-635"/>
            <a:ext cx="12201686" cy="6843799"/>
            <a:chOff x="-9525" y="8890"/>
            <a:chExt cx="12201686" cy="6843799"/>
          </a:xfrm>
        </p:grpSpPr>
        <p:pic>
          <p:nvPicPr>
            <p:cNvPr id="3" name="图片 2"/>
            <p:cNvPicPr>
              <a:picLocks noChangeAspect="1"/>
            </p:cNvPicPr>
            <p:nvPr>
              <p:custDataLst>
                <p:tags r:id="rId2"/>
              </p:custDataLst>
            </p:nvPr>
          </p:nvPicPr>
          <p:blipFill>
            <a:blip r:embed="rId3"/>
            <a:stretch>
              <a:fillRect/>
            </a:stretch>
          </p:blipFill>
          <p:spPr>
            <a:xfrm>
              <a:off x="-9525" y="8890"/>
              <a:ext cx="12201525" cy="953135"/>
            </a:xfrm>
            <a:prstGeom prst="rect">
              <a:avLst/>
            </a:prstGeom>
          </p:spPr>
        </p:pic>
        <p:pic>
          <p:nvPicPr>
            <p:cNvPr id="18" name="图片 17"/>
            <p:cNvPicPr>
              <a:picLocks noChangeAspect="1"/>
            </p:cNvPicPr>
            <p:nvPr>
              <p:custDataLst>
                <p:tags r:id="rId4"/>
              </p:custDataLst>
            </p:nvPr>
          </p:nvPicPr>
          <p:blipFill>
            <a:blip r:embed="rId5"/>
            <a:stretch>
              <a:fillRect/>
            </a:stretch>
          </p:blipFill>
          <p:spPr>
            <a:xfrm>
              <a:off x="161" y="5087389"/>
              <a:ext cx="12192000" cy="1765300"/>
            </a:xfrm>
            <a:prstGeom prst="rect">
              <a:avLst/>
            </a:prstGeom>
          </p:spPr>
        </p:pic>
        <p:pic>
          <p:nvPicPr>
            <p:cNvPr id="14" name="图片 13"/>
            <p:cNvPicPr>
              <a:picLocks noChangeAspect="1"/>
            </p:cNvPicPr>
            <p:nvPr>
              <p:custDataLst>
                <p:tags r:id="rId6"/>
              </p:custDataLst>
            </p:nvPr>
          </p:nvPicPr>
          <p:blipFill>
            <a:blip r:embed="rId7"/>
            <a:stretch>
              <a:fillRect/>
            </a:stretch>
          </p:blipFill>
          <p:spPr>
            <a:xfrm>
              <a:off x="890" y="949845"/>
              <a:ext cx="2387600" cy="4140200"/>
            </a:xfrm>
            <a:prstGeom prst="rect">
              <a:avLst/>
            </a:prstGeom>
          </p:spPr>
        </p:pic>
        <p:pic>
          <p:nvPicPr>
            <p:cNvPr id="16" name="图片 15"/>
            <p:cNvPicPr>
              <a:picLocks noChangeAspect="1"/>
            </p:cNvPicPr>
            <p:nvPr>
              <p:custDataLst>
                <p:tags r:id="rId8"/>
              </p:custDataLst>
            </p:nvPr>
          </p:nvPicPr>
          <p:blipFill>
            <a:blip r:embed="rId9"/>
            <a:stretch>
              <a:fillRect/>
            </a:stretch>
          </p:blipFill>
          <p:spPr>
            <a:xfrm>
              <a:off x="9804419" y="955322"/>
              <a:ext cx="2387600" cy="4140200"/>
            </a:xfrm>
            <a:prstGeom prst="rect">
              <a:avLst/>
            </a:prstGeom>
          </p:spPr>
        </p:pic>
      </p:grpSp>
      <p:sp>
        <p:nvSpPr>
          <p:cNvPr id="11" name="文本框 15"/>
          <p:cNvSpPr txBox="1"/>
          <p:nvPr>
            <p:custDataLst>
              <p:tags r:id="rId10"/>
            </p:custDataLst>
          </p:nvPr>
        </p:nvSpPr>
        <p:spPr>
          <a:xfrm>
            <a:off x="2921635" y="5611495"/>
            <a:ext cx="6747510" cy="698500"/>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indent="0" algn="ctr" fontAlgn="auto">
              <a:lnSpc>
                <a:spcPct val="100000"/>
              </a:lnSpc>
              <a:spcBef>
                <a:spcPts val="0"/>
              </a:spcBef>
              <a:spcAft>
                <a:spcPts val="0"/>
              </a:spcAft>
              <a:buSzPct val="100000"/>
              <a:buNone/>
            </a:pPr>
            <a:r>
              <a:rPr lang="zh-CN" altLang="en-US" sz="3400" b="1" spc="180">
                <a:solidFill>
                  <a:schemeClr val="accent1"/>
                </a:solidFill>
                <a:uFillTx/>
                <a:latin typeface="微软雅黑" panose="020B0503020204020204" charset="-122"/>
                <a:ea typeface="微软雅黑" panose="020B0503020204020204" charset="-122"/>
              </a:rPr>
              <a:t>霍兰德职业兴趣理论：思想理论</a:t>
            </a:r>
            <a:endParaRPr lang="zh-CN" altLang="en-US" sz="3400" b="1" spc="180">
              <a:solidFill>
                <a:schemeClr val="accent1"/>
              </a:solidFill>
              <a:uFillTx/>
              <a:latin typeface="微软雅黑" panose="020B0503020204020204" charset="-122"/>
              <a:ea typeface="微软雅黑" panose="020B0503020204020204" charset="-122"/>
            </a:endParaRPr>
          </a:p>
        </p:txBody>
      </p:sp>
      <p:sp>
        <p:nvSpPr>
          <p:cNvPr id="2" name="文本框 1"/>
          <p:cNvSpPr txBox="1"/>
          <p:nvPr/>
        </p:nvSpPr>
        <p:spPr>
          <a:xfrm>
            <a:off x="3654425" y="5335905"/>
            <a:ext cx="4353560" cy="275590"/>
          </a:xfrm>
          <a:prstGeom prst="rect">
            <a:avLst/>
          </a:prstGeom>
          <a:noFill/>
        </p:spPr>
        <p:txBody>
          <a:bodyPr wrap="square" rtlCol="0">
            <a:spAutoFit/>
          </a:bodyPr>
          <a:p>
            <a:pPr algn="ctr"/>
            <a:r>
              <a:rPr lang="zh-CN" altLang="en-US" sz="1200">
                <a:latin typeface="楷体" panose="02010609060101010101" charset="-122"/>
                <a:ea typeface="楷体" panose="02010609060101010101" charset="-122"/>
              </a:rPr>
              <a:t>本视频部分资料来源于秒懂百科，如有侵权，请联系删除</a:t>
            </a:r>
            <a:endParaRPr lang="zh-CN" altLang="en-US" sz="1200">
              <a:latin typeface="楷体" panose="02010609060101010101" charset="-122"/>
              <a:ea typeface="楷体" panose="02010609060101010101" charset="-122"/>
            </a:endParaRPr>
          </a:p>
        </p:txBody>
      </p:sp>
      <p:pic>
        <p:nvPicPr>
          <p:cNvPr id="5" name="霍兰德职业兴趣理论：思想理论">
            <a:hlinkClick r:id="" action="ppaction://media"/>
          </p:cNvPr>
          <p:cNvPicPr/>
          <p:nvPr>
            <a:videoFile r:link="rId11"/>
            <p:extLst>
              <p:ext uri="{DAA4B4D4-6D71-4841-9C94-3DE7FCFB9230}">
                <p14:media xmlns:p14="http://schemas.microsoft.com/office/powerpoint/2010/main" r:embed="rId12"/>
              </p:ext>
            </p:extLst>
            <p:custDataLst>
              <p:tags r:id="rId13"/>
            </p:custDataLst>
          </p:nvPr>
        </p:nvPicPr>
        <p:blipFill>
          <a:blip r:embed="rId14"/>
          <a:stretch>
            <a:fillRect/>
          </a:stretch>
        </p:blipFill>
        <p:spPr>
          <a:xfrm>
            <a:off x="2388235" y="940435"/>
            <a:ext cx="8159115" cy="4144645"/>
          </a:xfrm>
          <a:prstGeom prst="rect">
            <a:avLst/>
          </a:prstGeom>
        </p:spPr>
      </p:pic>
    </p:spTree>
    <p:custDataLst>
      <p:tags r:id="rId15"/>
    </p:custDataLst>
  </p:cSld>
  <p:clrMapOvr>
    <a:masterClrMapping/>
  </p:clrMapOvr>
  <p:transition spd="slow">
    <p:push dir="u"/>
  </p:transition>
  <p:timing>
    <p:tnLst>
      <p:par>
        <p:cTn id="1" dur="indefinite" restart="never" nodeType="tmRoot">
          <p:childTnLst>
            <p:video fullScrn="0">
              <p:cMediaNode>
                <p:cTn id="2" fill="hold" display="1">
                  <p:stCondLst>
                    <p:cond delay="indefinite"/>
                  </p:st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椭圆 9"/>
          <p:cNvSpPr/>
          <p:nvPr>
            <p:custDataLst>
              <p:tags r:id="rId1"/>
            </p:custDataLst>
          </p:nvPr>
        </p:nvSpPr>
        <p:spPr>
          <a:xfrm>
            <a:off x="9500870" y="842645"/>
            <a:ext cx="1424940" cy="1341755"/>
          </a:xfrm>
          <a:prstGeom prst="ellipse">
            <a:avLst/>
          </a:prstGeom>
          <a:pattFill prst="pct5">
            <a:fgClr>
              <a:srgbClr val="D3BEA9"/>
            </a:fgClr>
            <a:bgClr>
              <a:srgbClr val="FFFFFF"/>
            </a:bgClr>
          </a:pattFill>
          <a:ln>
            <a:noFill/>
          </a:ln>
        </p:spPr>
        <p:style>
          <a:lnRef idx="2">
            <a:srgbClr val="D3BEA9">
              <a:shade val="50000"/>
            </a:srgbClr>
          </a:lnRef>
          <a:fillRef idx="1">
            <a:srgbClr val="D3BEA9"/>
          </a:fillRef>
          <a:effectRef idx="0">
            <a:srgbClr val="D3BEA9"/>
          </a:effectRef>
          <a:fontRef idx="minor">
            <a:srgbClr val="FFFFFF"/>
          </a:fontRef>
        </p:style>
        <p:txBody>
          <a:bodyPr rtlCol="0" anchor="ctr"/>
          <a:p>
            <a:pPr algn="ctr"/>
            <a:endParaRPr lang="zh-CN" altLang="en-US"/>
          </a:p>
        </p:txBody>
      </p:sp>
      <p:sp>
        <p:nvSpPr>
          <p:cNvPr id="4" name="文本框 3"/>
          <p:cNvSpPr txBox="1"/>
          <p:nvPr>
            <p:custDataLst>
              <p:tags r:id="rId2"/>
            </p:custDataLst>
          </p:nvPr>
        </p:nvSpPr>
        <p:spPr>
          <a:xfrm>
            <a:off x="6900545" y="1288415"/>
            <a:ext cx="3844290" cy="1568450"/>
          </a:xfrm>
          <a:prstGeom prst="rect">
            <a:avLst/>
          </a:prstGeom>
          <a:noFill/>
        </p:spPr>
        <p:txBody>
          <a:bodyPr wrap="square" rtlCol="0" anchor="b" anchorCtr="0">
            <a:normAutofit lnSpcReduction="10000"/>
          </a:bodyPr>
          <a:p>
            <a:r>
              <a:rPr lang="zh-CN" altLang="en-US" sz="4800" b="1" dirty="0">
                <a:solidFill>
                  <a:srgbClr val="000000">
                    <a:lumMod val="85000"/>
                    <a:lumOff val="15000"/>
                  </a:srgbClr>
                </a:solidFill>
                <a:latin typeface="Arial" panose="020B0604020202020204" pitchFamily="34" charset="0"/>
                <a:ea typeface="微软雅黑" panose="020B0503020204020204" charset="-122"/>
              </a:rPr>
              <a:t>职业兴趣</a:t>
            </a:r>
            <a:endParaRPr lang="zh-CN" altLang="en-US" sz="4800" b="1" dirty="0">
              <a:solidFill>
                <a:srgbClr val="000000">
                  <a:lumMod val="85000"/>
                  <a:lumOff val="15000"/>
                </a:srgbClr>
              </a:solidFill>
              <a:latin typeface="Arial" panose="020B0604020202020204" pitchFamily="34" charset="0"/>
              <a:ea typeface="微软雅黑" panose="020B0503020204020204" charset="-122"/>
            </a:endParaRPr>
          </a:p>
        </p:txBody>
      </p:sp>
      <p:sp>
        <p:nvSpPr>
          <p:cNvPr id="5" name="文本框 4"/>
          <p:cNvSpPr txBox="1"/>
          <p:nvPr>
            <p:custDataLst>
              <p:tags r:id="rId3"/>
            </p:custDataLst>
          </p:nvPr>
        </p:nvSpPr>
        <p:spPr>
          <a:xfrm>
            <a:off x="6988810" y="2856865"/>
            <a:ext cx="4375150" cy="2968625"/>
          </a:xfrm>
          <a:prstGeom prst="rect">
            <a:avLst/>
          </a:prstGeom>
          <a:noFill/>
        </p:spPr>
        <p:txBody>
          <a:bodyPr wrap="square" rtlCol="0">
            <a:spAutoFit/>
          </a:bodyPr>
          <a:p>
            <a:pPr>
              <a:lnSpc>
                <a:spcPct val="130000"/>
              </a:lnSpc>
              <a:spcBef>
                <a:spcPts val="0"/>
              </a:spcBef>
              <a:spcAft>
                <a:spcPts val="0"/>
              </a:spcAft>
            </a:pPr>
            <a:r>
              <a:rPr lang="zh-CN" altLang="en-US">
                <a:solidFill>
                  <a:srgbClr val="000000">
                    <a:lumMod val="85000"/>
                    <a:lumOff val="15000"/>
                  </a:srgbClr>
                </a:solidFill>
                <a:latin typeface="Arial" panose="020B0604020202020204" pitchFamily="34" charset="0"/>
                <a:ea typeface="微软雅黑" panose="020B0503020204020204" charset="-122"/>
              </a:rPr>
              <a:t>职业兴趣是人积极探索某种职业或从事某种职业活动时所表现出来的特殊个性倾向。据研究表明，一个人怀着兴趣从事工作，能发挥全部才能的80%～90%，而且在工作中能够有主动性、创造性，效率高，不易疲劳。相反，一个人从事无兴趣的工作，只能发挥全部才能的20%～30%，且在工作中表现被动，效率低。</a:t>
            </a:r>
            <a:endParaRPr lang="zh-CN" altLang="en-US">
              <a:solidFill>
                <a:srgbClr val="000000">
                  <a:lumMod val="85000"/>
                  <a:lumOff val="15000"/>
                </a:srgbClr>
              </a:solidFill>
              <a:latin typeface="Arial" panose="020B0604020202020204" pitchFamily="34" charset="0"/>
              <a:ea typeface="微软雅黑" panose="020B0503020204020204" charset="-122"/>
            </a:endParaRPr>
          </a:p>
        </p:txBody>
      </p:sp>
      <p:sp>
        <p:nvSpPr>
          <p:cNvPr id="6" name="矩形 5"/>
          <p:cNvSpPr/>
          <p:nvPr>
            <p:custDataLst>
              <p:tags r:id="rId4"/>
            </p:custDataLst>
          </p:nvPr>
        </p:nvSpPr>
        <p:spPr>
          <a:xfrm>
            <a:off x="6785610" y="3057525"/>
            <a:ext cx="99060" cy="1052830"/>
          </a:xfrm>
          <a:prstGeom prst="rect">
            <a:avLst/>
          </a:prstGeom>
          <a:solidFill>
            <a:srgbClr val="D3BEA9"/>
          </a:solidFill>
          <a:ln>
            <a:noFill/>
          </a:ln>
        </p:spPr>
        <p:style>
          <a:lnRef idx="2">
            <a:srgbClr val="D3BEA9">
              <a:shade val="50000"/>
            </a:srgbClr>
          </a:lnRef>
          <a:fillRef idx="1">
            <a:srgbClr val="D3BEA9"/>
          </a:fillRef>
          <a:effectRef idx="0">
            <a:srgbClr val="D3BEA9"/>
          </a:effectRef>
          <a:fontRef idx="minor">
            <a:srgbClr val="FFFFFF"/>
          </a:fontRef>
        </p:style>
        <p:txBody>
          <a:bodyPr rtlCol="0" anchor="ctr"/>
          <a:p>
            <a:pPr algn="ctr"/>
            <a:endParaRPr lang="zh-CN" altLang="en-US"/>
          </a:p>
        </p:txBody>
      </p:sp>
      <p:sp>
        <p:nvSpPr>
          <p:cNvPr id="3" name="任意多边形: 形状 34"/>
          <p:cNvSpPr/>
          <p:nvPr>
            <p:custDataLst>
              <p:tags r:id="rId5"/>
            </p:custDataLst>
          </p:nvPr>
        </p:nvSpPr>
        <p:spPr>
          <a:xfrm>
            <a:off x="-2540" y="-12700"/>
            <a:ext cx="5734050" cy="6868160"/>
          </a:xfrm>
          <a:custGeom>
            <a:avLst/>
            <a:gdLst>
              <a:gd name="connsiteX0" fmla="*/ 2134559 w 5679534"/>
              <a:gd name="connsiteY0" fmla="*/ 6863788 h 6908706"/>
              <a:gd name="connsiteX1" fmla="*/ 2148069 w 5679534"/>
              <a:gd name="connsiteY1" fmla="*/ 6900539 h 6908706"/>
              <a:gd name="connsiteX2" fmla="*/ 2118347 w 5679534"/>
              <a:gd name="connsiteY2" fmla="*/ 6908706 h 6908706"/>
              <a:gd name="connsiteX3" fmla="*/ 2115645 w 5679534"/>
              <a:gd name="connsiteY3" fmla="*/ 6876039 h 6908706"/>
              <a:gd name="connsiteX4" fmla="*/ 2134559 w 5679534"/>
              <a:gd name="connsiteY4" fmla="*/ 6863788 h 6908706"/>
              <a:gd name="connsiteX5" fmla="*/ 2158876 w 5679534"/>
              <a:gd name="connsiteY5" fmla="*/ 6806621 h 6908706"/>
              <a:gd name="connsiteX6" fmla="*/ 2172386 w 5679534"/>
              <a:gd name="connsiteY6" fmla="*/ 6831121 h 6908706"/>
              <a:gd name="connsiteX7" fmla="*/ 2150770 w 5679534"/>
              <a:gd name="connsiteY7" fmla="*/ 6859705 h 6908706"/>
              <a:gd name="connsiteX8" fmla="*/ 2142664 w 5679534"/>
              <a:gd name="connsiteY8" fmla="*/ 6835205 h 6908706"/>
              <a:gd name="connsiteX9" fmla="*/ 2158876 w 5679534"/>
              <a:gd name="connsiteY9" fmla="*/ 6806621 h 6908706"/>
              <a:gd name="connsiteX10" fmla="*/ 1461775 w 5679534"/>
              <a:gd name="connsiteY10" fmla="*/ 6757624 h 6908706"/>
              <a:gd name="connsiteX11" fmla="*/ 1488778 w 5679534"/>
              <a:gd name="connsiteY11" fmla="*/ 6839691 h 6908706"/>
              <a:gd name="connsiteX12" fmla="*/ 1490241 w 5679534"/>
              <a:gd name="connsiteY12" fmla="*/ 6861452 h 6908706"/>
              <a:gd name="connsiteX13" fmla="*/ 1409073 w 5679534"/>
              <a:gd name="connsiteY13" fmla="*/ 6861452 h 6908706"/>
              <a:gd name="connsiteX14" fmla="*/ 1411535 w 5679534"/>
              <a:gd name="connsiteY14" fmla="*/ 6829403 h 6908706"/>
              <a:gd name="connsiteX15" fmla="*/ 1461775 w 5679534"/>
              <a:gd name="connsiteY15" fmla="*/ 6757624 h 6908706"/>
              <a:gd name="connsiteX16" fmla="*/ 1913000 w 5679534"/>
              <a:gd name="connsiteY16" fmla="*/ 6651452 h 6908706"/>
              <a:gd name="connsiteX17" fmla="*/ 1956232 w 5679534"/>
              <a:gd name="connsiteY17" fmla="*/ 6651452 h 6908706"/>
              <a:gd name="connsiteX18" fmla="*/ 1969741 w 5679534"/>
              <a:gd name="connsiteY18" fmla="*/ 6696369 h 6908706"/>
              <a:gd name="connsiteX19" fmla="*/ 1956232 w 5679534"/>
              <a:gd name="connsiteY19" fmla="*/ 6753536 h 6908706"/>
              <a:gd name="connsiteX20" fmla="*/ 1913000 w 5679534"/>
              <a:gd name="connsiteY20" fmla="*/ 6749453 h 6908706"/>
              <a:gd name="connsiteX21" fmla="*/ 1894086 w 5679534"/>
              <a:gd name="connsiteY21" fmla="*/ 6675952 h 6908706"/>
              <a:gd name="connsiteX22" fmla="*/ 1913000 w 5679534"/>
              <a:gd name="connsiteY22" fmla="*/ 6651452 h 6908706"/>
              <a:gd name="connsiteX23" fmla="*/ 1669826 w 5679534"/>
              <a:gd name="connsiteY23" fmla="*/ 6443203 h 6908706"/>
              <a:gd name="connsiteX24" fmla="*/ 1659018 w 5679534"/>
              <a:gd name="connsiteY24" fmla="*/ 6459537 h 6908706"/>
              <a:gd name="connsiteX25" fmla="*/ 1659018 w 5679534"/>
              <a:gd name="connsiteY25" fmla="*/ 6475870 h 6908706"/>
              <a:gd name="connsiteX26" fmla="*/ 1680634 w 5679534"/>
              <a:gd name="connsiteY26" fmla="*/ 6553455 h 6908706"/>
              <a:gd name="connsiteX27" fmla="*/ 1696846 w 5679534"/>
              <a:gd name="connsiteY27" fmla="*/ 6528954 h 6908706"/>
              <a:gd name="connsiteX28" fmla="*/ 1696846 w 5679534"/>
              <a:gd name="connsiteY28" fmla="*/ 6512621 h 6908706"/>
              <a:gd name="connsiteX29" fmla="*/ 1669826 w 5679534"/>
              <a:gd name="connsiteY29" fmla="*/ 6443203 h 6908706"/>
              <a:gd name="connsiteX30" fmla="*/ 761206 w 5679534"/>
              <a:gd name="connsiteY30" fmla="*/ 6320822 h 6908706"/>
              <a:gd name="connsiteX31" fmla="*/ 772063 w 5679534"/>
              <a:gd name="connsiteY31" fmla="*/ 6334095 h 6908706"/>
              <a:gd name="connsiteX32" fmla="*/ 770072 w 5679534"/>
              <a:gd name="connsiteY32" fmla="*/ 6337035 h 6908706"/>
              <a:gd name="connsiteX33" fmla="*/ 761333 w 5679534"/>
              <a:gd name="connsiteY33" fmla="*/ 6325742 h 6908706"/>
              <a:gd name="connsiteX34" fmla="*/ 524193 w 5679534"/>
              <a:gd name="connsiteY34" fmla="*/ 6022614 h 6908706"/>
              <a:gd name="connsiteX35" fmla="*/ 525761 w 5679534"/>
              <a:gd name="connsiteY35" fmla="*/ 6023799 h 6908706"/>
              <a:gd name="connsiteX36" fmla="*/ 530553 w 5679534"/>
              <a:gd name="connsiteY36" fmla="*/ 6029784 h 6908706"/>
              <a:gd name="connsiteX37" fmla="*/ 762786 w 5679534"/>
              <a:gd name="connsiteY37" fmla="*/ 6294260 h 6908706"/>
              <a:gd name="connsiteX38" fmla="*/ 764725 w 5679534"/>
              <a:gd name="connsiteY38" fmla="*/ 6296434 h 6908706"/>
              <a:gd name="connsiteX39" fmla="*/ 760953 w 5679534"/>
              <a:gd name="connsiteY39" fmla="*/ 6311003 h 6908706"/>
              <a:gd name="connsiteX40" fmla="*/ 761206 w 5679534"/>
              <a:gd name="connsiteY40" fmla="*/ 6320822 h 6908706"/>
              <a:gd name="connsiteX41" fmla="*/ 722341 w 5679534"/>
              <a:gd name="connsiteY41" fmla="*/ 6273309 h 6908706"/>
              <a:gd name="connsiteX42" fmla="*/ 591384 w 5679534"/>
              <a:gd name="connsiteY42" fmla="*/ 6117097 h 6908706"/>
              <a:gd name="connsiteX43" fmla="*/ 523919 w 5679534"/>
              <a:gd name="connsiteY43" fmla="*/ 6038110 h 6908706"/>
              <a:gd name="connsiteX44" fmla="*/ 460022 w 5679534"/>
              <a:gd name="connsiteY44" fmla="*/ 5938394 h 6908706"/>
              <a:gd name="connsiteX45" fmla="*/ 443135 w 5679534"/>
              <a:gd name="connsiteY45" fmla="*/ 5949113 h 6908706"/>
              <a:gd name="connsiteX46" fmla="*/ 429625 w 5679534"/>
              <a:gd name="connsiteY46" fmla="*/ 5998114 h 6908706"/>
              <a:gd name="connsiteX47" fmla="*/ 448538 w 5679534"/>
              <a:gd name="connsiteY47" fmla="*/ 6071615 h 6908706"/>
              <a:gd name="connsiteX48" fmla="*/ 470154 w 5679534"/>
              <a:gd name="connsiteY48" fmla="*/ 6079781 h 6908706"/>
              <a:gd name="connsiteX49" fmla="*/ 486366 w 5679534"/>
              <a:gd name="connsiteY49" fmla="*/ 6051198 h 6908706"/>
              <a:gd name="connsiteX50" fmla="*/ 472856 w 5679534"/>
              <a:gd name="connsiteY50" fmla="*/ 5949113 h 6908706"/>
              <a:gd name="connsiteX51" fmla="*/ 460022 w 5679534"/>
              <a:gd name="connsiteY51" fmla="*/ 5938394 h 6908706"/>
              <a:gd name="connsiteX52" fmla="*/ 4325849 w 5679534"/>
              <a:gd name="connsiteY52" fmla="*/ 5455018 h 6908706"/>
              <a:gd name="connsiteX53" fmla="*/ 4331253 w 5679534"/>
              <a:gd name="connsiteY53" fmla="*/ 5471352 h 6908706"/>
              <a:gd name="connsiteX54" fmla="*/ 4320446 w 5679534"/>
              <a:gd name="connsiteY54" fmla="*/ 5487685 h 6908706"/>
              <a:gd name="connsiteX55" fmla="*/ 4315042 w 5679534"/>
              <a:gd name="connsiteY55" fmla="*/ 5471352 h 6908706"/>
              <a:gd name="connsiteX56" fmla="*/ 4325849 w 5679534"/>
              <a:gd name="connsiteY56" fmla="*/ 5455018 h 6908706"/>
              <a:gd name="connsiteX57" fmla="*/ 4533900 w 5679534"/>
              <a:gd name="connsiteY57" fmla="*/ 5385601 h 6908706"/>
              <a:gd name="connsiteX58" fmla="*/ 4539304 w 5679534"/>
              <a:gd name="connsiteY58" fmla="*/ 5459102 h 6908706"/>
              <a:gd name="connsiteX59" fmla="*/ 4531199 w 5679534"/>
              <a:gd name="connsiteY59" fmla="*/ 5499936 h 6908706"/>
              <a:gd name="connsiteX60" fmla="*/ 4523093 w 5679534"/>
              <a:gd name="connsiteY60" fmla="*/ 5434602 h 6908706"/>
              <a:gd name="connsiteX61" fmla="*/ 4533900 w 5679534"/>
              <a:gd name="connsiteY61" fmla="*/ 5385601 h 6908706"/>
              <a:gd name="connsiteX62" fmla="*/ 4617663 w 5679534"/>
              <a:gd name="connsiteY62" fmla="*/ 5295767 h 6908706"/>
              <a:gd name="connsiteX63" fmla="*/ 4628470 w 5679534"/>
              <a:gd name="connsiteY63" fmla="*/ 5312101 h 6908706"/>
              <a:gd name="connsiteX64" fmla="*/ 4623066 w 5679534"/>
              <a:gd name="connsiteY64" fmla="*/ 5332518 h 6908706"/>
              <a:gd name="connsiteX65" fmla="*/ 4612259 w 5679534"/>
              <a:gd name="connsiteY65" fmla="*/ 5312101 h 6908706"/>
              <a:gd name="connsiteX66" fmla="*/ 4617663 w 5679534"/>
              <a:gd name="connsiteY66" fmla="*/ 5295767 h 6908706"/>
              <a:gd name="connsiteX67" fmla="*/ 4552814 w 5679534"/>
              <a:gd name="connsiteY67" fmla="*/ 5287600 h 6908706"/>
              <a:gd name="connsiteX68" fmla="*/ 4566324 w 5679534"/>
              <a:gd name="connsiteY68" fmla="*/ 5320267 h 6908706"/>
              <a:gd name="connsiteX69" fmla="*/ 4531199 w 5679534"/>
              <a:gd name="connsiteY69" fmla="*/ 5352934 h 6908706"/>
              <a:gd name="connsiteX70" fmla="*/ 4525795 w 5679534"/>
              <a:gd name="connsiteY70" fmla="*/ 5303934 h 6908706"/>
              <a:gd name="connsiteX71" fmla="*/ 4552814 w 5679534"/>
              <a:gd name="connsiteY71" fmla="*/ 5287600 h 6908706"/>
              <a:gd name="connsiteX72" fmla="*/ 4674407 w 5679534"/>
              <a:gd name="connsiteY72" fmla="*/ 5197769 h 6908706"/>
              <a:gd name="connsiteX73" fmla="*/ 4662699 w 5679534"/>
              <a:gd name="connsiteY73" fmla="*/ 5261398 h 6908706"/>
              <a:gd name="connsiteX74" fmla="*/ 4658385 w 5679534"/>
              <a:gd name="connsiteY74" fmla="*/ 5259355 h 6908706"/>
              <a:gd name="connsiteX75" fmla="*/ 4654142 w 5679534"/>
              <a:gd name="connsiteY75" fmla="*/ 5246898 h 6908706"/>
              <a:gd name="connsiteX76" fmla="*/ 4652716 w 5679534"/>
              <a:gd name="connsiteY76" fmla="*/ 5218786 h 6908706"/>
              <a:gd name="connsiteX77" fmla="*/ 4656248 w 5679534"/>
              <a:gd name="connsiteY77" fmla="*/ 5217652 h 6908706"/>
              <a:gd name="connsiteX78" fmla="*/ 4674407 w 5679534"/>
              <a:gd name="connsiteY78" fmla="*/ 5197769 h 6908706"/>
              <a:gd name="connsiteX79" fmla="*/ 4369082 w 5679534"/>
              <a:gd name="connsiteY79" fmla="*/ 5132431 h 6908706"/>
              <a:gd name="connsiteX80" fmla="*/ 4374486 w 5679534"/>
              <a:gd name="connsiteY80" fmla="*/ 5165098 h 6908706"/>
              <a:gd name="connsiteX81" fmla="*/ 4369082 w 5679534"/>
              <a:gd name="connsiteY81" fmla="*/ 5185515 h 6908706"/>
              <a:gd name="connsiteX82" fmla="*/ 4363678 w 5679534"/>
              <a:gd name="connsiteY82" fmla="*/ 5148765 h 6908706"/>
              <a:gd name="connsiteX83" fmla="*/ 4369082 w 5679534"/>
              <a:gd name="connsiteY83" fmla="*/ 5132431 h 6908706"/>
              <a:gd name="connsiteX84" fmla="*/ 4709533 w 5679534"/>
              <a:gd name="connsiteY84" fmla="*/ 4764930 h 6908706"/>
              <a:gd name="connsiteX85" fmla="*/ 4704129 w 5679534"/>
              <a:gd name="connsiteY85" fmla="*/ 4781264 h 6908706"/>
              <a:gd name="connsiteX86" fmla="*/ 4709533 w 5679534"/>
              <a:gd name="connsiteY86" fmla="*/ 4818014 h 6908706"/>
              <a:gd name="connsiteX87" fmla="*/ 4714937 w 5679534"/>
              <a:gd name="connsiteY87" fmla="*/ 4797597 h 6908706"/>
              <a:gd name="connsiteX88" fmla="*/ 4709533 w 5679534"/>
              <a:gd name="connsiteY88" fmla="*/ 4764930 h 6908706"/>
              <a:gd name="connsiteX89" fmla="*/ 4667461 w 5679534"/>
              <a:gd name="connsiteY89" fmla="*/ 4716814 h 6908706"/>
              <a:gd name="connsiteX90" fmla="*/ 4667272 w 5679534"/>
              <a:gd name="connsiteY90" fmla="*/ 4717652 h 6908706"/>
              <a:gd name="connsiteX91" fmla="*/ 4657259 w 5679534"/>
              <a:gd name="connsiteY91" fmla="*/ 4761178 h 6908706"/>
              <a:gd name="connsiteX92" fmla="*/ 4656555 w 5679534"/>
              <a:gd name="connsiteY92" fmla="*/ 4761046 h 6908706"/>
              <a:gd name="connsiteX93" fmla="*/ 4664549 w 5679534"/>
              <a:gd name="connsiteY93" fmla="*/ 4728180 h 6908706"/>
              <a:gd name="connsiteX94" fmla="*/ 4531203 w 5679534"/>
              <a:gd name="connsiteY94" fmla="*/ 4552594 h 6908706"/>
              <a:gd name="connsiteX95" fmla="*/ 4525799 w 5679534"/>
              <a:gd name="connsiteY95" fmla="*/ 4568927 h 6908706"/>
              <a:gd name="connsiteX96" fmla="*/ 4531203 w 5679534"/>
              <a:gd name="connsiteY96" fmla="*/ 4605678 h 6908706"/>
              <a:gd name="connsiteX97" fmla="*/ 4536607 w 5679534"/>
              <a:gd name="connsiteY97" fmla="*/ 4589344 h 6908706"/>
              <a:gd name="connsiteX98" fmla="*/ 4531203 w 5679534"/>
              <a:gd name="connsiteY98" fmla="*/ 4552594 h 6908706"/>
              <a:gd name="connsiteX99" fmla="*/ 4692645 w 5679534"/>
              <a:gd name="connsiteY99" fmla="*/ 4549531 h 6908706"/>
              <a:gd name="connsiteX100" fmla="*/ 4685215 w 5679534"/>
              <a:gd name="connsiteY100" fmla="*/ 4552594 h 6908706"/>
              <a:gd name="connsiteX101" fmla="*/ 4641984 w 5679534"/>
              <a:gd name="connsiteY101" fmla="*/ 4736346 h 6908706"/>
              <a:gd name="connsiteX102" fmla="*/ 4655493 w 5679534"/>
              <a:gd name="connsiteY102" fmla="*/ 4760847 h 6908706"/>
              <a:gd name="connsiteX103" fmla="*/ 4656555 w 5679534"/>
              <a:gd name="connsiteY103" fmla="*/ 4761046 h 6908706"/>
              <a:gd name="connsiteX104" fmla="*/ 4644686 w 5679534"/>
              <a:gd name="connsiteY104" fmla="*/ 4809847 h 6908706"/>
              <a:gd name="connsiteX105" fmla="*/ 4633878 w 5679534"/>
              <a:gd name="connsiteY105" fmla="*/ 4760847 h 6908706"/>
              <a:gd name="connsiteX106" fmla="*/ 4625772 w 5679534"/>
              <a:gd name="connsiteY106" fmla="*/ 4797597 h 6908706"/>
              <a:gd name="connsiteX107" fmla="*/ 4631176 w 5679534"/>
              <a:gd name="connsiteY107" fmla="*/ 4862931 h 6908706"/>
              <a:gd name="connsiteX108" fmla="*/ 4655161 w 5679534"/>
              <a:gd name="connsiteY108" fmla="*/ 4770297 h 6908706"/>
              <a:gd name="connsiteX109" fmla="*/ 4657259 w 5679534"/>
              <a:gd name="connsiteY109" fmla="*/ 4761178 h 6908706"/>
              <a:gd name="connsiteX110" fmla="*/ 4666723 w 5679534"/>
              <a:gd name="connsiteY110" fmla="*/ 4762952 h 6908706"/>
              <a:gd name="connsiteX111" fmla="*/ 4693321 w 5679534"/>
              <a:gd name="connsiteY111" fmla="*/ 4711846 h 6908706"/>
              <a:gd name="connsiteX112" fmla="*/ 4712235 w 5679534"/>
              <a:gd name="connsiteY112" fmla="*/ 4675095 h 6908706"/>
              <a:gd name="connsiteX113" fmla="*/ 4693321 w 5679534"/>
              <a:gd name="connsiteY113" fmla="*/ 4654678 h 6908706"/>
              <a:gd name="connsiteX114" fmla="*/ 4692645 w 5679534"/>
              <a:gd name="connsiteY114" fmla="*/ 4632220 h 6908706"/>
              <a:gd name="connsiteX115" fmla="*/ 4694019 w 5679534"/>
              <a:gd name="connsiteY115" fmla="*/ 4618546 h 6908706"/>
              <a:gd name="connsiteX116" fmla="*/ 4697513 w 5679534"/>
              <a:gd name="connsiteY116" fmla="*/ 4607590 h 6908706"/>
              <a:gd name="connsiteX117" fmla="*/ 4705480 w 5679534"/>
              <a:gd name="connsiteY117" fmla="*/ 4595980 h 6908706"/>
              <a:gd name="connsiteX118" fmla="*/ 4714937 w 5679534"/>
              <a:gd name="connsiteY118" fmla="*/ 4585261 h 6908706"/>
              <a:gd name="connsiteX119" fmla="*/ 4700076 w 5679534"/>
              <a:gd name="connsiteY119" fmla="*/ 4599553 h 6908706"/>
              <a:gd name="connsiteX120" fmla="*/ 4697513 w 5679534"/>
              <a:gd name="connsiteY120" fmla="*/ 4607590 h 6908706"/>
              <a:gd name="connsiteX121" fmla="*/ 4696023 w 5679534"/>
              <a:gd name="connsiteY121" fmla="*/ 4609761 h 6908706"/>
              <a:gd name="connsiteX122" fmla="*/ 4694081 w 5679534"/>
              <a:gd name="connsiteY122" fmla="*/ 4617928 h 6908706"/>
              <a:gd name="connsiteX123" fmla="*/ 4694019 w 5679534"/>
              <a:gd name="connsiteY123" fmla="*/ 4618546 h 6908706"/>
              <a:gd name="connsiteX124" fmla="*/ 4691611 w 5679534"/>
              <a:gd name="connsiteY124" fmla="*/ 4626095 h 6908706"/>
              <a:gd name="connsiteX125" fmla="*/ 4679980 w 5679534"/>
              <a:gd name="connsiteY125" fmla="*/ 4667950 h 6908706"/>
              <a:gd name="connsiteX126" fmla="*/ 4667461 w 5679534"/>
              <a:gd name="connsiteY126" fmla="*/ 4716814 h 6908706"/>
              <a:gd name="connsiteX127" fmla="*/ 4683373 w 5679534"/>
              <a:gd name="connsiteY127" fmla="*/ 4646153 h 6908706"/>
              <a:gd name="connsiteX128" fmla="*/ 4704129 w 5679534"/>
              <a:gd name="connsiteY128" fmla="*/ 4552594 h 6908706"/>
              <a:gd name="connsiteX129" fmla="*/ 4692645 w 5679534"/>
              <a:gd name="connsiteY129" fmla="*/ 4549531 h 6908706"/>
              <a:gd name="connsiteX130" fmla="*/ 4709533 w 5679534"/>
              <a:gd name="connsiteY130" fmla="*/ 4193255 h 6908706"/>
              <a:gd name="connsiteX131" fmla="*/ 4690619 w 5679534"/>
              <a:gd name="connsiteY131" fmla="*/ 4238173 h 6908706"/>
              <a:gd name="connsiteX132" fmla="*/ 4701258 w 5679534"/>
              <a:gd name="connsiteY132" fmla="*/ 4252528 h 6908706"/>
              <a:gd name="connsiteX133" fmla="*/ 4712247 w 5679534"/>
              <a:gd name="connsiteY133" fmla="*/ 4242898 h 6908706"/>
              <a:gd name="connsiteX134" fmla="*/ 4708182 w 5679534"/>
              <a:gd name="connsiteY134" fmla="*/ 4255527 h 6908706"/>
              <a:gd name="connsiteX135" fmla="*/ 4696023 w 5679534"/>
              <a:gd name="connsiteY135" fmla="*/ 4299424 h 6908706"/>
              <a:gd name="connsiteX136" fmla="*/ 4717343 w 5679534"/>
              <a:gd name="connsiteY136" fmla="*/ 4267012 h 6908706"/>
              <a:gd name="connsiteX137" fmla="*/ 4720506 w 5679534"/>
              <a:gd name="connsiteY137" fmla="*/ 4263209 h 6908706"/>
              <a:gd name="connsiteX138" fmla="*/ 4723718 w 5679534"/>
              <a:gd name="connsiteY138" fmla="*/ 4291257 h 6908706"/>
              <a:gd name="connsiteX139" fmla="*/ 4717639 w 5679534"/>
              <a:gd name="connsiteY139" fmla="*/ 4344341 h 6908706"/>
              <a:gd name="connsiteX140" fmla="*/ 4682513 w 5679534"/>
              <a:gd name="connsiteY140" fmla="*/ 4348424 h 6908706"/>
              <a:gd name="connsiteX141" fmla="*/ 4663599 w 5679534"/>
              <a:gd name="connsiteY141" fmla="*/ 4417842 h 6908706"/>
              <a:gd name="connsiteX142" fmla="*/ 4685215 w 5679534"/>
              <a:gd name="connsiteY142" fmla="*/ 4499510 h 6908706"/>
              <a:gd name="connsiteX143" fmla="*/ 4723042 w 5679534"/>
              <a:gd name="connsiteY143" fmla="*/ 4458676 h 6908706"/>
              <a:gd name="connsiteX144" fmla="*/ 4733850 w 5679534"/>
              <a:gd name="connsiteY144" fmla="*/ 4372925 h 6908706"/>
              <a:gd name="connsiteX145" fmla="*/ 4733850 w 5679534"/>
              <a:gd name="connsiteY145" fmla="*/ 4348424 h 6908706"/>
              <a:gd name="connsiteX146" fmla="*/ 4747360 w 5679534"/>
              <a:gd name="connsiteY146" fmla="*/ 4283090 h 6908706"/>
              <a:gd name="connsiteX147" fmla="*/ 4732837 w 5679534"/>
              <a:gd name="connsiteY147" fmla="*/ 4248381 h 6908706"/>
              <a:gd name="connsiteX148" fmla="*/ 4720506 w 5679534"/>
              <a:gd name="connsiteY148" fmla="*/ 4263209 h 6908706"/>
              <a:gd name="connsiteX149" fmla="*/ 4717639 w 5679534"/>
              <a:gd name="connsiteY149" fmla="*/ 4238173 h 6908706"/>
              <a:gd name="connsiteX150" fmla="*/ 4712247 w 5679534"/>
              <a:gd name="connsiteY150" fmla="*/ 4242898 h 6908706"/>
              <a:gd name="connsiteX151" fmla="*/ 4720341 w 5679534"/>
              <a:gd name="connsiteY151" fmla="*/ 4217756 h 6908706"/>
              <a:gd name="connsiteX152" fmla="*/ 4709533 w 5679534"/>
              <a:gd name="connsiteY152" fmla="*/ 4193255 h 6908706"/>
              <a:gd name="connsiteX153" fmla="*/ 4782486 w 5679534"/>
              <a:gd name="connsiteY153" fmla="*/ 4083004 h 6908706"/>
              <a:gd name="connsiteX154" fmla="*/ 4777082 w 5679534"/>
              <a:gd name="connsiteY154" fmla="*/ 4099337 h 6908706"/>
              <a:gd name="connsiteX155" fmla="*/ 4782486 w 5679534"/>
              <a:gd name="connsiteY155" fmla="*/ 4136088 h 6908706"/>
              <a:gd name="connsiteX156" fmla="*/ 4787890 w 5679534"/>
              <a:gd name="connsiteY156" fmla="*/ 4119754 h 6908706"/>
              <a:gd name="connsiteX157" fmla="*/ 4782486 w 5679534"/>
              <a:gd name="connsiteY157" fmla="*/ 4083004 h 6908706"/>
              <a:gd name="connsiteX158" fmla="*/ 4685215 w 5679534"/>
              <a:gd name="connsiteY158" fmla="*/ 4083004 h 6908706"/>
              <a:gd name="connsiteX159" fmla="*/ 4674407 w 5679534"/>
              <a:gd name="connsiteY159" fmla="*/ 4099337 h 6908706"/>
              <a:gd name="connsiteX160" fmla="*/ 4679811 w 5679534"/>
              <a:gd name="connsiteY160" fmla="*/ 4144255 h 6908706"/>
              <a:gd name="connsiteX161" fmla="*/ 4698725 w 5679534"/>
              <a:gd name="connsiteY161" fmla="*/ 4115671 h 6908706"/>
              <a:gd name="connsiteX162" fmla="*/ 4685215 w 5679534"/>
              <a:gd name="connsiteY162" fmla="*/ 4083004 h 6908706"/>
              <a:gd name="connsiteX163" fmla="*/ 4604156 w 5679534"/>
              <a:gd name="connsiteY163" fmla="*/ 4029920 h 6908706"/>
              <a:gd name="connsiteX164" fmla="*/ 4585242 w 5679534"/>
              <a:gd name="connsiteY164" fmla="*/ 4046253 h 6908706"/>
              <a:gd name="connsiteX165" fmla="*/ 4590646 w 5679534"/>
              <a:gd name="connsiteY165" fmla="*/ 4078921 h 6908706"/>
              <a:gd name="connsiteX166" fmla="*/ 4612262 w 5679534"/>
              <a:gd name="connsiteY166" fmla="*/ 4070754 h 6908706"/>
              <a:gd name="connsiteX167" fmla="*/ 4604156 w 5679534"/>
              <a:gd name="connsiteY167" fmla="*/ 4029920 h 6908706"/>
              <a:gd name="connsiteX168" fmla="*/ 4755466 w 5679534"/>
              <a:gd name="connsiteY168" fmla="*/ 3931919 h 6908706"/>
              <a:gd name="connsiteX169" fmla="*/ 4747360 w 5679534"/>
              <a:gd name="connsiteY169" fmla="*/ 3976836 h 6908706"/>
              <a:gd name="connsiteX170" fmla="*/ 4752764 w 5679534"/>
              <a:gd name="connsiteY170" fmla="*/ 4017670 h 6908706"/>
              <a:gd name="connsiteX171" fmla="*/ 4763572 w 5679534"/>
              <a:gd name="connsiteY171" fmla="*/ 4001336 h 6908706"/>
              <a:gd name="connsiteX172" fmla="*/ 4755466 w 5679534"/>
              <a:gd name="connsiteY172" fmla="*/ 3931919 h 6908706"/>
              <a:gd name="connsiteX173" fmla="*/ 4666301 w 5679534"/>
              <a:gd name="connsiteY173" fmla="*/ 3931919 h 6908706"/>
              <a:gd name="connsiteX174" fmla="*/ 4655493 w 5679534"/>
              <a:gd name="connsiteY174" fmla="*/ 3952335 h 6908706"/>
              <a:gd name="connsiteX175" fmla="*/ 4660897 w 5679534"/>
              <a:gd name="connsiteY175" fmla="*/ 3968669 h 6908706"/>
              <a:gd name="connsiteX176" fmla="*/ 4671705 w 5679534"/>
              <a:gd name="connsiteY176" fmla="*/ 3952335 h 6908706"/>
              <a:gd name="connsiteX177" fmla="*/ 4666301 w 5679534"/>
              <a:gd name="connsiteY177" fmla="*/ 3931919 h 6908706"/>
              <a:gd name="connsiteX178" fmla="*/ 4960815 w 5679534"/>
              <a:gd name="connsiteY178" fmla="*/ 3764499 h 6908706"/>
              <a:gd name="connsiteX179" fmla="*/ 4955411 w 5679534"/>
              <a:gd name="connsiteY179" fmla="*/ 3801250 h 6908706"/>
              <a:gd name="connsiteX180" fmla="*/ 4960815 w 5679534"/>
              <a:gd name="connsiteY180" fmla="*/ 3817583 h 6908706"/>
              <a:gd name="connsiteX181" fmla="*/ 4966219 w 5679534"/>
              <a:gd name="connsiteY181" fmla="*/ 3784916 h 6908706"/>
              <a:gd name="connsiteX182" fmla="*/ 4960815 w 5679534"/>
              <a:gd name="connsiteY182" fmla="*/ 3764499 h 6908706"/>
              <a:gd name="connsiteX183" fmla="*/ 4585242 w 5679534"/>
              <a:gd name="connsiteY183" fmla="*/ 3715499 h 6908706"/>
              <a:gd name="connsiteX184" fmla="*/ 4558223 w 5679534"/>
              <a:gd name="connsiteY184" fmla="*/ 3784916 h 6908706"/>
              <a:gd name="connsiteX185" fmla="*/ 4579838 w 5679534"/>
              <a:gd name="connsiteY185" fmla="*/ 3842084 h 6908706"/>
              <a:gd name="connsiteX186" fmla="*/ 4598752 w 5679534"/>
              <a:gd name="connsiteY186" fmla="*/ 3752249 h 6908706"/>
              <a:gd name="connsiteX187" fmla="*/ 4585242 w 5679534"/>
              <a:gd name="connsiteY187" fmla="*/ 3715499 h 6908706"/>
              <a:gd name="connsiteX188" fmla="*/ 4990537 w 5679534"/>
              <a:gd name="connsiteY188" fmla="*/ 3662415 h 6908706"/>
              <a:gd name="connsiteX189" fmla="*/ 4985133 w 5679534"/>
              <a:gd name="connsiteY189" fmla="*/ 3699165 h 6908706"/>
              <a:gd name="connsiteX190" fmla="*/ 4990537 w 5679534"/>
              <a:gd name="connsiteY190" fmla="*/ 3715499 h 6908706"/>
              <a:gd name="connsiteX191" fmla="*/ 4995941 w 5679534"/>
              <a:gd name="connsiteY191" fmla="*/ 3682832 h 6908706"/>
              <a:gd name="connsiteX192" fmla="*/ 4990537 w 5679534"/>
              <a:gd name="connsiteY192" fmla="*/ 3662415 h 6908706"/>
              <a:gd name="connsiteX193" fmla="*/ 4574431 w 5679534"/>
              <a:gd name="connsiteY193" fmla="*/ 3462324 h 6908706"/>
              <a:gd name="connsiteX194" fmla="*/ 4585238 w 5679534"/>
              <a:gd name="connsiteY194" fmla="*/ 3478658 h 6908706"/>
              <a:gd name="connsiteX195" fmla="*/ 4579834 w 5679534"/>
              <a:gd name="connsiteY195" fmla="*/ 3499075 h 6908706"/>
              <a:gd name="connsiteX196" fmla="*/ 4569027 w 5679534"/>
              <a:gd name="connsiteY196" fmla="*/ 3478658 h 6908706"/>
              <a:gd name="connsiteX197" fmla="*/ 4574431 w 5679534"/>
              <a:gd name="connsiteY197" fmla="*/ 3462324 h 6908706"/>
              <a:gd name="connsiteX198" fmla="*/ 4990537 w 5679534"/>
              <a:gd name="connsiteY198" fmla="*/ 3294913 h 6908706"/>
              <a:gd name="connsiteX199" fmla="*/ 4985133 w 5679534"/>
              <a:gd name="connsiteY199" fmla="*/ 3327579 h 6908706"/>
              <a:gd name="connsiteX200" fmla="*/ 4990537 w 5679534"/>
              <a:gd name="connsiteY200" fmla="*/ 3347995 h 6908706"/>
              <a:gd name="connsiteX201" fmla="*/ 4995941 w 5679534"/>
              <a:gd name="connsiteY201" fmla="*/ 3311245 h 6908706"/>
              <a:gd name="connsiteX202" fmla="*/ 4990537 w 5679534"/>
              <a:gd name="connsiteY202" fmla="*/ 3294913 h 6908706"/>
              <a:gd name="connsiteX203" fmla="*/ 5463379 w 5679534"/>
              <a:gd name="connsiteY203" fmla="*/ 3082574 h 6908706"/>
              <a:gd name="connsiteX204" fmla="*/ 5457975 w 5679534"/>
              <a:gd name="connsiteY204" fmla="*/ 3102992 h 6908706"/>
              <a:gd name="connsiteX205" fmla="*/ 5463379 w 5679534"/>
              <a:gd name="connsiteY205" fmla="*/ 3135660 h 6908706"/>
              <a:gd name="connsiteX206" fmla="*/ 5468783 w 5679534"/>
              <a:gd name="connsiteY206" fmla="*/ 3119326 h 6908706"/>
              <a:gd name="connsiteX207" fmla="*/ 5463379 w 5679534"/>
              <a:gd name="connsiteY207" fmla="*/ 3082574 h 6908706"/>
              <a:gd name="connsiteX208" fmla="*/ 4783833 w 5679534"/>
              <a:gd name="connsiteY208" fmla="*/ 2872786 h 6908706"/>
              <a:gd name="connsiteX209" fmla="*/ 4790588 w 5679534"/>
              <a:gd name="connsiteY209" fmla="*/ 2874317 h 6908706"/>
              <a:gd name="connsiteX210" fmla="*/ 4812204 w 5679534"/>
              <a:gd name="connsiteY210" fmla="*/ 2906985 h 6908706"/>
              <a:gd name="connsiteX211" fmla="*/ 4787886 w 5679534"/>
              <a:gd name="connsiteY211" fmla="*/ 2923318 h 6908706"/>
              <a:gd name="connsiteX212" fmla="*/ 4777078 w 5679534"/>
              <a:gd name="connsiteY212" fmla="*/ 2874317 h 6908706"/>
              <a:gd name="connsiteX213" fmla="*/ 4783833 w 5679534"/>
              <a:gd name="connsiteY213" fmla="*/ 2872786 h 6908706"/>
              <a:gd name="connsiteX214" fmla="*/ 4768972 w 5679534"/>
              <a:gd name="connsiteY214" fmla="*/ 2833483 h 6908706"/>
              <a:gd name="connsiteX215" fmla="*/ 4774376 w 5679534"/>
              <a:gd name="connsiteY215" fmla="*/ 2874318 h 6908706"/>
              <a:gd name="connsiteX216" fmla="*/ 4768972 w 5679534"/>
              <a:gd name="connsiteY216" fmla="*/ 2874318 h 6908706"/>
              <a:gd name="connsiteX217" fmla="*/ 4760866 w 5679534"/>
              <a:gd name="connsiteY217" fmla="*/ 2841651 h 6908706"/>
              <a:gd name="connsiteX218" fmla="*/ 4768972 w 5679534"/>
              <a:gd name="connsiteY218" fmla="*/ 2833483 h 6908706"/>
              <a:gd name="connsiteX219" fmla="*/ 4887857 w 5679534"/>
              <a:gd name="connsiteY219" fmla="*/ 2780399 h 6908706"/>
              <a:gd name="connsiteX220" fmla="*/ 4893261 w 5679534"/>
              <a:gd name="connsiteY220" fmla="*/ 2796732 h 6908706"/>
              <a:gd name="connsiteX221" fmla="*/ 4882454 w 5679534"/>
              <a:gd name="connsiteY221" fmla="*/ 2813065 h 6908706"/>
              <a:gd name="connsiteX222" fmla="*/ 4877050 w 5679534"/>
              <a:gd name="connsiteY222" fmla="*/ 2796732 h 6908706"/>
              <a:gd name="connsiteX223" fmla="*/ 4887857 w 5679534"/>
              <a:gd name="connsiteY223" fmla="*/ 2780399 h 6908706"/>
              <a:gd name="connsiteX224" fmla="*/ 5674130 w 5679534"/>
              <a:gd name="connsiteY224" fmla="*/ 2727314 h 6908706"/>
              <a:gd name="connsiteX225" fmla="*/ 5679534 w 5679534"/>
              <a:gd name="connsiteY225" fmla="*/ 2743648 h 6908706"/>
              <a:gd name="connsiteX226" fmla="*/ 5668727 w 5679534"/>
              <a:gd name="connsiteY226" fmla="*/ 2759981 h 6908706"/>
              <a:gd name="connsiteX227" fmla="*/ 5663323 w 5679534"/>
              <a:gd name="connsiteY227" fmla="*/ 2743648 h 6908706"/>
              <a:gd name="connsiteX228" fmla="*/ 5674130 w 5679534"/>
              <a:gd name="connsiteY228" fmla="*/ 2727314 h 6908706"/>
              <a:gd name="connsiteX229" fmla="*/ 4739250 w 5679534"/>
              <a:gd name="connsiteY229" fmla="*/ 2719147 h 6908706"/>
              <a:gd name="connsiteX230" fmla="*/ 4744654 w 5679534"/>
              <a:gd name="connsiteY230" fmla="*/ 2739565 h 6908706"/>
              <a:gd name="connsiteX231" fmla="*/ 4739250 w 5679534"/>
              <a:gd name="connsiteY231" fmla="*/ 2772232 h 6908706"/>
              <a:gd name="connsiteX232" fmla="*/ 4733846 w 5679534"/>
              <a:gd name="connsiteY232" fmla="*/ 2755898 h 6908706"/>
              <a:gd name="connsiteX233" fmla="*/ 4739250 w 5679534"/>
              <a:gd name="connsiteY233" fmla="*/ 2719147 h 6908706"/>
              <a:gd name="connsiteX234" fmla="*/ 4685212 w 5679534"/>
              <a:gd name="connsiteY234" fmla="*/ 2715065 h 6908706"/>
              <a:gd name="connsiteX235" fmla="*/ 4701424 w 5679534"/>
              <a:gd name="connsiteY235" fmla="*/ 2743649 h 6908706"/>
              <a:gd name="connsiteX236" fmla="*/ 4690616 w 5679534"/>
              <a:gd name="connsiteY236" fmla="*/ 2768149 h 6908706"/>
              <a:gd name="connsiteX237" fmla="*/ 4671702 w 5679534"/>
              <a:gd name="connsiteY237" fmla="*/ 2743649 h 6908706"/>
              <a:gd name="connsiteX238" fmla="*/ 4685212 w 5679534"/>
              <a:gd name="connsiteY238" fmla="*/ 2715065 h 6908706"/>
              <a:gd name="connsiteX239" fmla="*/ 5609283 w 5679534"/>
              <a:gd name="connsiteY239" fmla="*/ 2657899 h 6908706"/>
              <a:gd name="connsiteX240" fmla="*/ 5625494 w 5679534"/>
              <a:gd name="connsiteY240" fmla="*/ 2719149 h 6908706"/>
              <a:gd name="connsiteX241" fmla="*/ 5630898 w 5679534"/>
              <a:gd name="connsiteY241" fmla="*/ 2755900 h 6908706"/>
              <a:gd name="connsiteX242" fmla="*/ 5620090 w 5679534"/>
              <a:gd name="connsiteY242" fmla="*/ 2772234 h 6908706"/>
              <a:gd name="connsiteX243" fmla="*/ 5598475 w 5679534"/>
              <a:gd name="connsiteY243" fmla="*/ 2719149 h 6908706"/>
              <a:gd name="connsiteX244" fmla="*/ 5593071 w 5679534"/>
              <a:gd name="connsiteY244" fmla="*/ 2682399 h 6908706"/>
              <a:gd name="connsiteX245" fmla="*/ 5609283 w 5679534"/>
              <a:gd name="connsiteY245" fmla="*/ 2657899 h 6908706"/>
              <a:gd name="connsiteX246" fmla="*/ 4517693 w 5679534"/>
              <a:gd name="connsiteY246" fmla="*/ 2617070 h 6908706"/>
              <a:gd name="connsiteX247" fmla="*/ 4512289 w 5679534"/>
              <a:gd name="connsiteY247" fmla="*/ 2633404 h 6908706"/>
              <a:gd name="connsiteX248" fmla="*/ 4517693 w 5679534"/>
              <a:gd name="connsiteY248" fmla="*/ 2670154 h 6908706"/>
              <a:gd name="connsiteX249" fmla="*/ 4523097 w 5679534"/>
              <a:gd name="connsiteY249" fmla="*/ 2649736 h 6908706"/>
              <a:gd name="connsiteX250" fmla="*/ 4517693 w 5679534"/>
              <a:gd name="connsiteY250" fmla="*/ 2617070 h 6908706"/>
              <a:gd name="connsiteX251" fmla="*/ 4836521 w 5679534"/>
              <a:gd name="connsiteY251" fmla="*/ 2457811 h 6908706"/>
              <a:gd name="connsiteX252" fmla="*/ 4850031 w 5679534"/>
              <a:gd name="connsiteY252" fmla="*/ 2457811 h 6908706"/>
              <a:gd name="connsiteX253" fmla="*/ 4839223 w 5679534"/>
              <a:gd name="connsiteY253" fmla="*/ 2502729 h 6908706"/>
              <a:gd name="connsiteX254" fmla="*/ 4836521 w 5679534"/>
              <a:gd name="connsiteY254" fmla="*/ 2457811 h 6908706"/>
              <a:gd name="connsiteX255" fmla="*/ 4633878 w 5679534"/>
              <a:gd name="connsiteY255" fmla="*/ 2412900 h 6908706"/>
              <a:gd name="connsiteX256" fmla="*/ 4628474 w 5679534"/>
              <a:gd name="connsiteY256" fmla="*/ 2453734 h 6908706"/>
              <a:gd name="connsiteX257" fmla="*/ 4636580 w 5679534"/>
              <a:gd name="connsiteY257" fmla="*/ 2498652 h 6908706"/>
              <a:gd name="connsiteX258" fmla="*/ 4647388 w 5679534"/>
              <a:gd name="connsiteY258" fmla="*/ 2433318 h 6908706"/>
              <a:gd name="connsiteX259" fmla="*/ 4633878 w 5679534"/>
              <a:gd name="connsiteY259" fmla="*/ 2412900 h 6908706"/>
              <a:gd name="connsiteX260" fmla="*/ 4758164 w 5679534"/>
              <a:gd name="connsiteY260" fmla="*/ 2408811 h 6908706"/>
              <a:gd name="connsiteX261" fmla="*/ 4823011 w 5679534"/>
              <a:gd name="connsiteY261" fmla="*/ 2408811 h 6908706"/>
              <a:gd name="connsiteX262" fmla="*/ 4833819 w 5679534"/>
              <a:gd name="connsiteY262" fmla="*/ 2433313 h 6908706"/>
              <a:gd name="connsiteX263" fmla="*/ 4825713 w 5679534"/>
              <a:gd name="connsiteY263" fmla="*/ 2457811 h 6908706"/>
              <a:gd name="connsiteX264" fmla="*/ 4793290 w 5679534"/>
              <a:gd name="connsiteY264" fmla="*/ 2457811 h 6908706"/>
              <a:gd name="connsiteX265" fmla="*/ 4763568 w 5679534"/>
              <a:gd name="connsiteY265" fmla="*/ 2457811 h 6908706"/>
              <a:gd name="connsiteX266" fmla="*/ 4747356 w 5679534"/>
              <a:gd name="connsiteY266" fmla="*/ 2429229 h 6908706"/>
              <a:gd name="connsiteX267" fmla="*/ 4758164 w 5679534"/>
              <a:gd name="connsiteY267" fmla="*/ 2408811 h 6908706"/>
              <a:gd name="connsiteX268" fmla="*/ 4874349 w 5679534"/>
              <a:gd name="connsiteY268" fmla="*/ 2392478 h 6908706"/>
              <a:gd name="connsiteX269" fmla="*/ 4893263 w 5679534"/>
              <a:gd name="connsiteY269" fmla="*/ 2433313 h 6908706"/>
              <a:gd name="connsiteX270" fmla="*/ 4871647 w 5679534"/>
              <a:gd name="connsiteY270" fmla="*/ 2502730 h 6908706"/>
              <a:gd name="connsiteX271" fmla="*/ 4850031 w 5679534"/>
              <a:gd name="connsiteY271" fmla="*/ 2457813 h 6908706"/>
              <a:gd name="connsiteX272" fmla="*/ 4874349 w 5679534"/>
              <a:gd name="connsiteY272" fmla="*/ 2392478 h 6908706"/>
              <a:gd name="connsiteX273" fmla="*/ 4947302 w 5679534"/>
              <a:gd name="connsiteY273" fmla="*/ 2351643 h 6908706"/>
              <a:gd name="connsiteX274" fmla="*/ 4952706 w 5679534"/>
              <a:gd name="connsiteY274" fmla="*/ 2384310 h 6908706"/>
              <a:gd name="connsiteX275" fmla="*/ 4947302 w 5679534"/>
              <a:gd name="connsiteY275" fmla="*/ 2404727 h 6908706"/>
              <a:gd name="connsiteX276" fmla="*/ 4941898 w 5679534"/>
              <a:gd name="connsiteY276" fmla="*/ 2367977 h 6908706"/>
              <a:gd name="connsiteX277" fmla="*/ 4947302 w 5679534"/>
              <a:gd name="connsiteY277" fmla="*/ 2351643 h 6908706"/>
              <a:gd name="connsiteX278" fmla="*/ 4474462 w 5679534"/>
              <a:gd name="connsiteY278" fmla="*/ 2314900 h 6908706"/>
              <a:gd name="connsiteX279" fmla="*/ 4455548 w 5679534"/>
              <a:gd name="connsiteY279" fmla="*/ 2367984 h 6908706"/>
              <a:gd name="connsiteX280" fmla="*/ 4466356 w 5679534"/>
              <a:gd name="connsiteY280" fmla="*/ 2421066 h 6908706"/>
              <a:gd name="connsiteX281" fmla="*/ 4496078 w 5679534"/>
              <a:gd name="connsiteY281" fmla="*/ 2380233 h 6908706"/>
              <a:gd name="connsiteX282" fmla="*/ 4474462 w 5679534"/>
              <a:gd name="connsiteY282" fmla="*/ 2314900 h 6908706"/>
              <a:gd name="connsiteX283" fmla="*/ 5390426 w 5679534"/>
              <a:gd name="connsiteY283" fmla="*/ 2139313 h 6908706"/>
              <a:gd name="connsiteX284" fmla="*/ 5385022 w 5679534"/>
              <a:gd name="connsiteY284" fmla="*/ 2176064 h 6908706"/>
              <a:gd name="connsiteX285" fmla="*/ 5390426 w 5679534"/>
              <a:gd name="connsiteY285" fmla="*/ 2192397 h 6908706"/>
              <a:gd name="connsiteX286" fmla="*/ 5395830 w 5679534"/>
              <a:gd name="connsiteY286" fmla="*/ 2159730 h 6908706"/>
              <a:gd name="connsiteX287" fmla="*/ 5390426 w 5679534"/>
              <a:gd name="connsiteY287" fmla="*/ 2139313 h 6908706"/>
              <a:gd name="connsiteX288" fmla="*/ 4771674 w 5679534"/>
              <a:gd name="connsiteY288" fmla="*/ 2053558 h 6908706"/>
              <a:gd name="connsiteX289" fmla="*/ 4828415 w 5679534"/>
              <a:gd name="connsiteY289" fmla="*/ 2143392 h 6908706"/>
              <a:gd name="connsiteX290" fmla="*/ 4836521 w 5679534"/>
              <a:gd name="connsiteY290" fmla="*/ 2167892 h 6908706"/>
              <a:gd name="connsiteX291" fmla="*/ 4831117 w 5679534"/>
              <a:gd name="connsiteY291" fmla="*/ 2184226 h 6908706"/>
              <a:gd name="connsiteX292" fmla="*/ 4801396 w 5679534"/>
              <a:gd name="connsiteY292" fmla="*/ 2196476 h 6908706"/>
              <a:gd name="connsiteX293" fmla="*/ 4755462 w 5679534"/>
              <a:gd name="connsiteY293" fmla="*/ 2188309 h 6908706"/>
              <a:gd name="connsiteX294" fmla="*/ 4747356 w 5679534"/>
              <a:gd name="connsiteY294" fmla="*/ 2163809 h 6908706"/>
              <a:gd name="connsiteX295" fmla="*/ 4758164 w 5679534"/>
              <a:gd name="connsiteY295" fmla="*/ 2078058 h 6908706"/>
              <a:gd name="connsiteX296" fmla="*/ 4771674 w 5679534"/>
              <a:gd name="connsiteY296" fmla="*/ 2053558 h 6908706"/>
              <a:gd name="connsiteX297" fmla="*/ 5309367 w 5679534"/>
              <a:gd name="connsiteY297" fmla="*/ 1980061 h 6908706"/>
              <a:gd name="connsiteX298" fmla="*/ 5344493 w 5679534"/>
              <a:gd name="connsiteY298" fmla="*/ 1996394 h 6908706"/>
              <a:gd name="connsiteX299" fmla="*/ 5376916 w 5679534"/>
              <a:gd name="connsiteY299" fmla="*/ 2078062 h 6908706"/>
              <a:gd name="connsiteX300" fmla="*/ 5444465 w 5679534"/>
              <a:gd name="connsiteY300" fmla="*/ 2139313 h 6908706"/>
              <a:gd name="connsiteX301" fmla="*/ 5460677 w 5679534"/>
              <a:gd name="connsiteY301" fmla="*/ 2200563 h 6908706"/>
              <a:gd name="connsiteX302" fmla="*/ 5479591 w 5679534"/>
              <a:gd name="connsiteY302" fmla="*/ 2335314 h 6908706"/>
              <a:gd name="connsiteX303" fmla="*/ 5493100 w 5679534"/>
              <a:gd name="connsiteY303" fmla="*/ 2425150 h 6908706"/>
              <a:gd name="connsiteX304" fmla="*/ 5512014 w 5679534"/>
              <a:gd name="connsiteY304" fmla="*/ 2453733 h 6908706"/>
              <a:gd name="connsiteX305" fmla="*/ 5539034 w 5679534"/>
              <a:gd name="connsiteY305" fmla="*/ 2535402 h 6908706"/>
              <a:gd name="connsiteX306" fmla="*/ 5576861 w 5679534"/>
              <a:gd name="connsiteY306" fmla="*/ 2874323 h 6908706"/>
              <a:gd name="connsiteX307" fmla="*/ 5598477 w 5679534"/>
              <a:gd name="connsiteY307" fmla="*/ 2927406 h 6908706"/>
              <a:gd name="connsiteX308" fmla="*/ 5606583 w 5679534"/>
              <a:gd name="connsiteY308" fmla="*/ 3049908 h 6908706"/>
              <a:gd name="connsiteX309" fmla="*/ 5593073 w 5679534"/>
              <a:gd name="connsiteY309" fmla="*/ 3086659 h 6908706"/>
              <a:gd name="connsiteX310" fmla="*/ 5536332 w 5679534"/>
              <a:gd name="connsiteY310" fmla="*/ 3168327 h 6908706"/>
              <a:gd name="connsiteX311" fmla="*/ 5520120 w 5679534"/>
              <a:gd name="connsiteY311" fmla="*/ 3156076 h 6908706"/>
              <a:gd name="connsiteX312" fmla="*/ 5509312 w 5679534"/>
              <a:gd name="connsiteY312" fmla="*/ 3164243 h 6908706"/>
              <a:gd name="connsiteX313" fmla="*/ 5457975 w 5679534"/>
              <a:gd name="connsiteY313" fmla="*/ 3249993 h 6908706"/>
              <a:gd name="connsiteX314" fmla="*/ 5439061 w 5679534"/>
              <a:gd name="connsiteY314" fmla="*/ 3258161 h 6908706"/>
              <a:gd name="connsiteX315" fmla="*/ 5447167 w 5679534"/>
              <a:gd name="connsiteY315" fmla="*/ 3315327 h 6908706"/>
              <a:gd name="connsiteX316" fmla="*/ 5436359 w 5679534"/>
              <a:gd name="connsiteY316" fmla="*/ 3405162 h 6908706"/>
              <a:gd name="connsiteX317" fmla="*/ 5330983 w 5679534"/>
              <a:gd name="connsiteY317" fmla="*/ 3441911 h 6908706"/>
              <a:gd name="connsiteX318" fmla="*/ 5236414 w 5679534"/>
              <a:gd name="connsiteY318" fmla="*/ 3405162 h 6908706"/>
              <a:gd name="connsiteX319" fmla="*/ 5187779 w 5679534"/>
              <a:gd name="connsiteY319" fmla="*/ 3266327 h 6908706"/>
              <a:gd name="connsiteX320" fmla="*/ 5136442 w 5679534"/>
              <a:gd name="connsiteY320" fmla="*/ 3053992 h 6908706"/>
              <a:gd name="connsiteX321" fmla="*/ 5104018 w 5679534"/>
              <a:gd name="connsiteY321" fmla="*/ 3049908 h 6908706"/>
              <a:gd name="connsiteX322" fmla="*/ 5095912 w 5679534"/>
              <a:gd name="connsiteY322" fmla="*/ 2878405 h 6908706"/>
              <a:gd name="connsiteX323" fmla="*/ 5098614 w 5679534"/>
              <a:gd name="connsiteY323" fmla="*/ 2759988 h 6908706"/>
              <a:gd name="connsiteX324" fmla="*/ 5139144 w 5679534"/>
              <a:gd name="connsiteY324" fmla="*/ 2649736 h 6908706"/>
              <a:gd name="connsiteX325" fmla="*/ 5139144 w 5679534"/>
              <a:gd name="connsiteY325" fmla="*/ 2539485 h 6908706"/>
              <a:gd name="connsiteX326" fmla="*/ 5122932 w 5679534"/>
              <a:gd name="connsiteY326" fmla="*/ 2327147 h 6908706"/>
              <a:gd name="connsiteX327" fmla="*/ 5109422 w 5679534"/>
              <a:gd name="connsiteY327" fmla="*/ 2257731 h 6908706"/>
              <a:gd name="connsiteX328" fmla="*/ 5104018 w 5679534"/>
              <a:gd name="connsiteY328" fmla="*/ 2323064 h 6908706"/>
              <a:gd name="connsiteX329" fmla="*/ 5055383 w 5679534"/>
              <a:gd name="connsiteY329" fmla="*/ 2359814 h 6908706"/>
              <a:gd name="connsiteX330" fmla="*/ 5020257 w 5679534"/>
              <a:gd name="connsiteY330" fmla="*/ 2261814 h 6908706"/>
              <a:gd name="connsiteX331" fmla="*/ 5031065 w 5679534"/>
              <a:gd name="connsiteY331" fmla="*/ 2208730 h 6908706"/>
              <a:gd name="connsiteX332" fmla="*/ 5060787 w 5679534"/>
              <a:gd name="connsiteY332" fmla="*/ 2204647 h 6908706"/>
              <a:gd name="connsiteX333" fmla="*/ 5171567 w 5679534"/>
              <a:gd name="connsiteY333" fmla="*/ 2073979 h 6908706"/>
              <a:gd name="connsiteX334" fmla="*/ 5374214 w 5679534"/>
              <a:gd name="connsiteY334" fmla="*/ 2559903 h 6908706"/>
              <a:gd name="connsiteX335" fmla="*/ 5487697 w 5679534"/>
              <a:gd name="connsiteY335" fmla="*/ 3102992 h 6908706"/>
              <a:gd name="connsiteX336" fmla="*/ 5491040 w 5679534"/>
              <a:gd name="connsiteY336" fmla="*/ 3098277 h 6908706"/>
              <a:gd name="connsiteX337" fmla="*/ 5492610 w 5679534"/>
              <a:gd name="connsiteY337" fmla="*/ 3105296 h 6908706"/>
              <a:gd name="connsiteX338" fmla="*/ 5501206 w 5679534"/>
              <a:gd name="connsiteY338" fmla="*/ 3135660 h 6908706"/>
              <a:gd name="connsiteX339" fmla="*/ 5495802 w 5679534"/>
              <a:gd name="connsiteY339" fmla="*/ 3094826 h 6908706"/>
              <a:gd name="connsiteX340" fmla="*/ 5492763 w 5679534"/>
              <a:gd name="connsiteY340" fmla="*/ 3095846 h 6908706"/>
              <a:gd name="connsiteX341" fmla="*/ 5491040 w 5679534"/>
              <a:gd name="connsiteY341" fmla="*/ 3098277 h 6908706"/>
              <a:gd name="connsiteX342" fmla="*/ 5483306 w 5679534"/>
              <a:gd name="connsiteY342" fmla="*/ 3063689 h 6908706"/>
              <a:gd name="connsiteX343" fmla="*/ 5374214 w 5679534"/>
              <a:gd name="connsiteY343" fmla="*/ 2559903 h 6908706"/>
              <a:gd name="connsiteX344" fmla="*/ 5309367 w 5679534"/>
              <a:gd name="connsiteY344" fmla="*/ 1980061 h 6908706"/>
              <a:gd name="connsiteX345" fmla="*/ 5063439 w 5679534"/>
              <a:gd name="connsiteY345" fmla="*/ 1959240 h 6908706"/>
              <a:gd name="connsiteX346" fmla="*/ 5063492 w 5679534"/>
              <a:gd name="connsiteY346" fmla="*/ 1959645 h 6908706"/>
              <a:gd name="connsiteX347" fmla="*/ 5060790 w 5679534"/>
              <a:gd name="connsiteY347" fmla="*/ 1959645 h 6908706"/>
              <a:gd name="connsiteX348" fmla="*/ 5022960 w 5679534"/>
              <a:gd name="connsiteY348" fmla="*/ 1939228 h 6908706"/>
              <a:gd name="connsiteX349" fmla="*/ 5012153 w 5679534"/>
              <a:gd name="connsiteY349" fmla="*/ 1959645 h 6908706"/>
              <a:gd name="connsiteX350" fmla="*/ 5017556 w 5679534"/>
              <a:gd name="connsiteY350" fmla="*/ 1975978 h 6908706"/>
              <a:gd name="connsiteX351" fmla="*/ 5028364 w 5679534"/>
              <a:gd name="connsiteY351" fmla="*/ 1959645 h 6908706"/>
              <a:gd name="connsiteX352" fmla="*/ 5022960 w 5679534"/>
              <a:gd name="connsiteY352" fmla="*/ 1939228 h 6908706"/>
              <a:gd name="connsiteX353" fmla="*/ 2904621 w 5679534"/>
              <a:gd name="connsiteY353" fmla="*/ 1931061 h 6908706"/>
              <a:gd name="connsiteX354" fmla="*/ 2885707 w 5679534"/>
              <a:gd name="connsiteY354" fmla="*/ 2020896 h 6908706"/>
              <a:gd name="connsiteX355" fmla="*/ 2896515 w 5679534"/>
              <a:gd name="connsiteY355" fmla="*/ 2033146 h 6908706"/>
              <a:gd name="connsiteX356" fmla="*/ 2915429 w 5679534"/>
              <a:gd name="connsiteY356" fmla="*/ 1988229 h 6908706"/>
              <a:gd name="connsiteX357" fmla="*/ 2904621 w 5679534"/>
              <a:gd name="connsiteY357" fmla="*/ 1931061 h 6908706"/>
              <a:gd name="connsiteX358" fmla="*/ 4074571 w 5679534"/>
              <a:gd name="connsiteY358" fmla="*/ 1886144 h 6908706"/>
              <a:gd name="connsiteX359" fmla="*/ 4036744 w 5679534"/>
              <a:gd name="connsiteY359" fmla="*/ 1935145 h 6908706"/>
              <a:gd name="connsiteX360" fmla="*/ 4044850 w 5679534"/>
              <a:gd name="connsiteY360" fmla="*/ 1984146 h 6908706"/>
              <a:gd name="connsiteX361" fmla="*/ 4082677 w 5679534"/>
              <a:gd name="connsiteY361" fmla="*/ 2033146 h 6908706"/>
              <a:gd name="connsiteX362" fmla="*/ 4109697 w 5679534"/>
              <a:gd name="connsiteY362" fmla="*/ 1959645 h 6908706"/>
              <a:gd name="connsiteX363" fmla="*/ 4074571 w 5679534"/>
              <a:gd name="connsiteY363" fmla="*/ 1886144 h 6908706"/>
              <a:gd name="connsiteX364" fmla="*/ 4147521 w 5679534"/>
              <a:gd name="connsiteY364" fmla="*/ 1567633 h 6908706"/>
              <a:gd name="connsiteX365" fmla="*/ 4169136 w 5679534"/>
              <a:gd name="connsiteY365" fmla="*/ 1575800 h 6908706"/>
              <a:gd name="connsiteX366" fmla="*/ 4161030 w 5679534"/>
              <a:gd name="connsiteY366" fmla="*/ 1616634 h 6908706"/>
              <a:gd name="connsiteX367" fmla="*/ 4142117 w 5679534"/>
              <a:gd name="connsiteY367" fmla="*/ 1600300 h 6908706"/>
              <a:gd name="connsiteX368" fmla="*/ 4147521 w 5679534"/>
              <a:gd name="connsiteY368" fmla="*/ 1567633 h 6908706"/>
              <a:gd name="connsiteX369" fmla="*/ 4279917 w 5679534"/>
              <a:gd name="connsiteY369" fmla="*/ 1408381 h 6908706"/>
              <a:gd name="connsiteX370" fmla="*/ 4288022 w 5679534"/>
              <a:gd name="connsiteY370" fmla="*/ 1473715 h 6908706"/>
              <a:gd name="connsiteX371" fmla="*/ 4279917 w 5679534"/>
              <a:gd name="connsiteY371" fmla="*/ 1514549 h 6908706"/>
              <a:gd name="connsiteX372" fmla="*/ 4271811 w 5679534"/>
              <a:gd name="connsiteY372" fmla="*/ 1453298 h 6908706"/>
              <a:gd name="connsiteX373" fmla="*/ 4279917 w 5679534"/>
              <a:gd name="connsiteY373" fmla="*/ 1408381 h 6908706"/>
              <a:gd name="connsiteX374" fmla="*/ 4836525 w 5679534"/>
              <a:gd name="connsiteY374" fmla="*/ 1163383 h 6908706"/>
              <a:gd name="connsiteX375" fmla="*/ 4836525 w 5679534"/>
              <a:gd name="connsiteY375" fmla="*/ 1175633 h 6908706"/>
              <a:gd name="connsiteX376" fmla="*/ 4834811 w 5679534"/>
              <a:gd name="connsiteY376" fmla="*/ 1165973 h 6908706"/>
              <a:gd name="connsiteX377" fmla="*/ 2385841 w 5679534"/>
              <a:gd name="connsiteY377" fmla="*/ 1147045 h 6908706"/>
              <a:gd name="connsiteX378" fmla="*/ 2415563 w 5679534"/>
              <a:gd name="connsiteY378" fmla="*/ 1216464 h 6908706"/>
              <a:gd name="connsiteX379" fmla="*/ 2396649 w 5679534"/>
              <a:gd name="connsiteY379" fmla="*/ 1249131 h 6908706"/>
              <a:gd name="connsiteX380" fmla="*/ 2380437 w 5679534"/>
              <a:gd name="connsiteY380" fmla="*/ 1171545 h 6908706"/>
              <a:gd name="connsiteX381" fmla="*/ 2385841 w 5679534"/>
              <a:gd name="connsiteY381" fmla="*/ 1147045 h 6908706"/>
              <a:gd name="connsiteX382" fmla="*/ 4244792 w 5679534"/>
              <a:gd name="connsiteY382" fmla="*/ 1138877 h 6908706"/>
              <a:gd name="connsiteX383" fmla="*/ 4252898 w 5679534"/>
              <a:gd name="connsiteY383" fmla="*/ 1159294 h 6908706"/>
              <a:gd name="connsiteX384" fmla="*/ 4250196 w 5679534"/>
              <a:gd name="connsiteY384" fmla="*/ 1196045 h 6908706"/>
              <a:gd name="connsiteX385" fmla="*/ 4233984 w 5679534"/>
              <a:gd name="connsiteY385" fmla="*/ 1249129 h 6908706"/>
              <a:gd name="connsiteX386" fmla="*/ 4216083 w 5679534"/>
              <a:gd name="connsiteY386" fmla="*/ 1254233 h 6908706"/>
              <a:gd name="connsiteX387" fmla="*/ 4198720 w 5679534"/>
              <a:gd name="connsiteY387" fmla="*/ 1253343 h 6908706"/>
              <a:gd name="connsiteX388" fmla="*/ 4198024 w 5679534"/>
              <a:gd name="connsiteY388" fmla="*/ 1274522 h 6908706"/>
              <a:gd name="connsiteX389" fmla="*/ 4169136 w 5679534"/>
              <a:gd name="connsiteY389" fmla="*/ 1302212 h 6908706"/>
              <a:gd name="connsiteX390" fmla="*/ 4189654 w 5679534"/>
              <a:gd name="connsiteY390" fmla="*/ 1249957 h 6908706"/>
              <a:gd name="connsiteX391" fmla="*/ 4197737 w 5679534"/>
              <a:gd name="connsiteY391" fmla="*/ 1249229 h 6908706"/>
              <a:gd name="connsiteX392" fmla="*/ 4220474 w 5679534"/>
              <a:gd name="connsiteY392" fmla="*/ 1191961 h 6908706"/>
              <a:gd name="connsiteX393" fmla="*/ 4244792 w 5679534"/>
              <a:gd name="connsiteY393" fmla="*/ 1138877 h 6908706"/>
              <a:gd name="connsiteX394" fmla="*/ 2550664 w 5679534"/>
              <a:gd name="connsiteY394" fmla="*/ 934712 h 6908706"/>
              <a:gd name="connsiteX395" fmla="*/ 2545260 w 5679534"/>
              <a:gd name="connsiteY395" fmla="*/ 971464 h 6908706"/>
              <a:gd name="connsiteX396" fmla="*/ 2550664 w 5679534"/>
              <a:gd name="connsiteY396" fmla="*/ 987797 h 6908706"/>
              <a:gd name="connsiteX397" fmla="*/ 2556068 w 5679534"/>
              <a:gd name="connsiteY397" fmla="*/ 955130 h 6908706"/>
              <a:gd name="connsiteX398" fmla="*/ 2550664 w 5679534"/>
              <a:gd name="connsiteY398" fmla="*/ 934712 h 6908706"/>
              <a:gd name="connsiteX399" fmla="*/ 2501533 w 5679534"/>
              <a:gd name="connsiteY399" fmla="*/ 787855 h 6908706"/>
              <a:gd name="connsiteX400" fmla="*/ 2483115 w 5679534"/>
              <a:gd name="connsiteY400" fmla="*/ 844879 h 6908706"/>
              <a:gd name="connsiteX401" fmla="*/ 2466903 w 5679534"/>
              <a:gd name="connsiteY401" fmla="*/ 869379 h 6908706"/>
              <a:gd name="connsiteX402" fmla="*/ 2423672 w 5679534"/>
              <a:gd name="connsiteY402" fmla="*/ 889796 h 6908706"/>
              <a:gd name="connsiteX403" fmla="*/ 2399354 w 5679534"/>
              <a:gd name="connsiteY403" fmla="*/ 991880 h 6908706"/>
              <a:gd name="connsiteX404" fmla="*/ 2372334 w 5679534"/>
              <a:gd name="connsiteY404" fmla="*/ 1098049 h 6908706"/>
              <a:gd name="connsiteX405" fmla="*/ 2353421 w 5679534"/>
              <a:gd name="connsiteY405" fmla="*/ 1114383 h 6908706"/>
              <a:gd name="connsiteX406" fmla="*/ 2242640 w 5679534"/>
              <a:gd name="connsiteY406" fmla="*/ 1265468 h 6908706"/>
              <a:gd name="connsiteX407" fmla="*/ 2250746 w 5679534"/>
              <a:gd name="connsiteY407" fmla="*/ 1302219 h 6908706"/>
              <a:gd name="connsiteX408" fmla="*/ 2334507 w 5679534"/>
              <a:gd name="connsiteY408" fmla="*/ 1416554 h 6908706"/>
              <a:gd name="connsiteX409" fmla="*/ 2404758 w 5679534"/>
              <a:gd name="connsiteY409" fmla="*/ 1518638 h 6908706"/>
              <a:gd name="connsiteX410" fmla="*/ 2475009 w 5679534"/>
              <a:gd name="connsiteY410" fmla="*/ 1620723 h 6908706"/>
              <a:gd name="connsiteX411" fmla="*/ 2639829 w 5679534"/>
              <a:gd name="connsiteY411" fmla="*/ 1857560 h 6908706"/>
              <a:gd name="connsiteX412" fmla="*/ 2712782 w 5679534"/>
              <a:gd name="connsiteY412" fmla="*/ 1886144 h 6908706"/>
              <a:gd name="connsiteX413" fmla="*/ 2739801 w 5679534"/>
              <a:gd name="connsiteY413" fmla="*/ 1902477 h 6908706"/>
              <a:gd name="connsiteX414" fmla="*/ 2780331 w 5679534"/>
              <a:gd name="connsiteY414" fmla="*/ 1886144 h 6908706"/>
              <a:gd name="connsiteX415" fmla="*/ 2834370 w 5679534"/>
              <a:gd name="connsiteY415" fmla="*/ 1935145 h 6908706"/>
              <a:gd name="connsiteX416" fmla="*/ 2845178 w 5679534"/>
              <a:gd name="connsiteY416" fmla="*/ 1886144 h 6908706"/>
              <a:gd name="connsiteX417" fmla="*/ 2834370 w 5679534"/>
              <a:gd name="connsiteY417" fmla="*/ 1833060 h 6908706"/>
              <a:gd name="connsiteX418" fmla="*/ 2793841 w 5679534"/>
              <a:gd name="connsiteY418" fmla="*/ 1735058 h 6908706"/>
              <a:gd name="connsiteX419" fmla="*/ 2734397 w 5679534"/>
              <a:gd name="connsiteY419" fmla="*/ 1616640 h 6908706"/>
              <a:gd name="connsiteX420" fmla="*/ 2647935 w 5679534"/>
              <a:gd name="connsiteY420" fmla="*/ 1424720 h 6908706"/>
              <a:gd name="connsiteX421" fmla="*/ 2615511 w 5679534"/>
              <a:gd name="connsiteY421" fmla="*/ 1404303 h 6908706"/>
              <a:gd name="connsiteX422" fmla="*/ 2529048 w 5679534"/>
              <a:gd name="connsiteY422" fmla="*/ 1563555 h 6908706"/>
              <a:gd name="connsiteX423" fmla="*/ 2496625 w 5679534"/>
              <a:gd name="connsiteY423" fmla="*/ 1441054 h 6908706"/>
              <a:gd name="connsiteX424" fmla="*/ 2472307 w 5679534"/>
              <a:gd name="connsiteY424" fmla="*/ 1294052 h 6908706"/>
              <a:gd name="connsiteX425" fmla="*/ 2466903 w 5679534"/>
              <a:gd name="connsiteY425" fmla="*/ 1224634 h 6908706"/>
              <a:gd name="connsiteX426" fmla="*/ 2485817 w 5679534"/>
              <a:gd name="connsiteY426" fmla="*/ 1249134 h 6908706"/>
              <a:gd name="connsiteX427" fmla="*/ 2523644 w 5679534"/>
              <a:gd name="connsiteY427" fmla="*/ 1049048 h 6908706"/>
              <a:gd name="connsiteX428" fmla="*/ 2512836 w 5679534"/>
              <a:gd name="connsiteY428" fmla="*/ 861211 h 6908706"/>
              <a:gd name="connsiteX429" fmla="*/ 2501533 w 5679534"/>
              <a:gd name="connsiteY429" fmla="*/ 787855 h 6908706"/>
              <a:gd name="connsiteX430" fmla="*/ 2537154 w 5679534"/>
              <a:gd name="connsiteY430" fmla="*/ 632543 h 6908706"/>
              <a:gd name="connsiteX431" fmla="*/ 2526346 w 5679534"/>
              <a:gd name="connsiteY431" fmla="*/ 648876 h 6908706"/>
              <a:gd name="connsiteX432" fmla="*/ 2531750 w 5679534"/>
              <a:gd name="connsiteY432" fmla="*/ 665210 h 6908706"/>
              <a:gd name="connsiteX433" fmla="*/ 2542558 w 5679534"/>
              <a:gd name="connsiteY433" fmla="*/ 648876 h 6908706"/>
              <a:gd name="connsiteX434" fmla="*/ 2537154 w 5679534"/>
              <a:gd name="connsiteY434" fmla="*/ 632543 h 6908706"/>
              <a:gd name="connsiteX435" fmla="*/ 2447989 w 5679534"/>
              <a:gd name="connsiteY435" fmla="*/ 526374 h 6908706"/>
              <a:gd name="connsiteX436" fmla="*/ 2437181 w 5679534"/>
              <a:gd name="connsiteY436" fmla="*/ 542708 h 6908706"/>
              <a:gd name="connsiteX437" fmla="*/ 2442585 w 5679534"/>
              <a:gd name="connsiteY437" fmla="*/ 559042 h 6908706"/>
              <a:gd name="connsiteX438" fmla="*/ 2453393 w 5679534"/>
              <a:gd name="connsiteY438" fmla="*/ 542708 h 6908706"/>
              <a:gd name="connsiteX439" fmla="*/ 2447989 w 5679534"/>
              <a:gd name="connsiteY439" fmla="*/ 526374 h 6908706"/>
              <a:gd name="connsiteX440" fmla="*/ 2520942 w 5679534"/>
              <a:gd name="connsiteY440" fmla="*/ 514124 h 6908706"/>
              <a:gd name="connsiteX441" fmla="*/ 2515538 w 5679534"/>
              <a:gd name="connsiteY441" fmla="*/ 534541 h 6908706"/>
              <a:gd name="connsiteX442" fmla="*/ 2520942 w 5679534"/>
              <a:gd name="connsiteY442" fmla="*/ 567208 h 6908706"/>
              <a:gd name="connsiteX443" fmla="*/ 2526346 w 5679534"/>
              <a:gd name="connsiteY443" fmla="*/ 550875 h 6908706"/>
              <a:gd name="connsiteX444" fmla="*/ 2520942 w 5679534"/>
              <a:gd name="connsiteY444" fmla="*/ 514124 h 6908706"/>
              <a:gd name="connsiteX445" fmla="*/ 0 w 5679534"/>
              <a:gd name="connsiteY445" fmla="*/ 0 h 6908706"/>
              <a:gd name="connsiteX446" fmla="*/ 2231807 w 5679534"/>
              <a:gd name="connsiteY446" fmla="*/ 0 h 6908706"/>
              <a:gd name="connsiteX447" fmla="*/ 2243991 w 5679534"/>
              <a:gd name="connsiteY447" fmla="*/ 12378 h 6908706"/>
              <a:gd name="connsiteX448" fmla="*/ 2304785 w 5679534"/>
              <a:gd name="connsiteY448" fmla="*/ 40451 h 6908706"/>
              <a:gd name="connsiteX449" fmla="*/ 2391248 w 5679534"/>
              <a:gd name="connsiteY449" fmla="*/ 203787 h 6908706"/>
              <a:gd name="connsiteX450" fmla="*/ 2423672 w 5679534"/>
              <a:gd name="connsiteY450" fmla="*/ 358955 h 6908706"/>
              <a:gd name="connsiteX451" fmla="*/ 2442585 w 5679534"/>
              <a:gd name="connsiteY451" fmla="*/ 403873 h 6908706"/>
              <a:gd name="connsiteX452" fmla="*/ 2469606 w 5679534"/>
              <a:gd name="connsiteY452" fmla="*/ 489624 h 6908706"/>
              <a:gd name="connsiteX453" fmla="*/ 2496625 w 5679534"/>
              <a:gd name="connsiteY453" fmla="*/ 473290 h 6908706"/>
              <a:gd name="connsiteX454" fmla="*/ 2504730 w 5679534"/>
              <a:gd name="connsiteY454" fmla="*/ 354872 h 6908706"/>
              <a:gd name="connsiteX455" fmla="*/ 2542558 w 5679534"/>
              <a:gd name="connsiteY455" fmla="*/ 244621 h 6908706"/>
              <a:gd name="connsiteX456" fmla="*/ 2569578 w 5679534"/>
              <a:gd name="connsiteY456" fmla="*/ 171120 h 6908706"/>
              <a:gd name="connsiteX457" fmla="*/ 2561472 w 5679534"/>
              <a:gd name="connsiteY457" fmla="*/ 85368 h 6908706"/>
              <a:gd name="connsiteX458" fmla="*/ 2556068 w 5679534"/>
              <a:gd name="connsiteY458" fmla="*/ 2169 h 6908706"/>
              <a:gd name="connsiteX459" fmla="*/ 2556360 w 5679534"/>
              <a:gd name="connsiteY459" fmla="*/ 0 h 6908706"/>
              <a:gd name="connsiteX460" fmla="*/ 2817172 w 5679534"/>
              <a:gd name="connsiteY460" fmla="*/ 0 h 6908706"/>
              <a:gd name="connsiteX461" fmla="*/ 2859025 w 5679534"/>
              <a:gd name="connsiteY461" fmla="*/ 39366 h 6908706"/>
              <a:gd name="connsiteX462" fmla="*/ 2923535 w 5679534"/>
              <a:gd name="connsiteY462" fmla="*/ 105785 h 6908706"/>
              <a:gd name="connsiteX463" fmla="*/ 3037017 w 5679534"/>
              <a:gd name="connsiteY463" fmla="*/ 199703 h 6908706"/>
              <a:gd name="connsiteX464" fmla="*/ 3088355 w 5679534"/>
              <a:gd name="connsiteY464" fmla="*/ 269121 h 6908706"/>
              <a:gd name="connsiteX465" fmla="*/ 3099162 w 5679534"/>
              <a:gd name="connsiteY465" fmla="*/ 301788 h 6908706"/>
              <a:gd name="connsiteX466" fmla="*/ 3182923 w 5679534"/>
              <a:gd name="connsiteY466" fmla="*/ 309955 h 6908706"/>
              <a:gd name="connsiteX467" fmla="*/ 3293704 w 5679534"/>
              <a:gd name="connsiteY467" fmla="*/ 358955 h 6908706"/>
              <a:gd name="connsiteX468" fmla="*/ 3312618 w 5679534"/>
              <a:gd name="connsiteY468" fmla="*/ 391623 h 6908706"/>
              <a:gd name="connsiteX469" fmla="*/ 3407186 w 5679534"/>
              <a:gd name="connsiteY469" fmla="*/ 452873 h 6908706"/>
              <a:gd name="connsiteX470" fmla="*/ 3482841 w 5679534"/>
              <a:gd name="connsiteY470" fmla="*/ 416123 h 6908706"/>
              <a:gd name="connsiteX471" fmla="*/ 3558496 w 5679534"/>
              <a:gd name="connsiteY471" fmla="*/ 461040 h 6908706"/>
              <a:gd name="connsiteX472" fmla="*/ 3620641 w 5679534"/>
              <a:gd name="connsiteY472" fmla="*/ 473290 h 6908706"/>
              <a:gd name="connsiteX473" fmla="*/ 3650363 w 5679534"/>
              <a:gd name="connsiteY473" fmla="*/ 522291 h 6908706"/>
              <a:gd name="connsiteX474" fmla="*/ 3709806 w 5679534"/>
              <a:gd name="connsiteY474" fmla="*/ 575375 h 6908706"/>
              <a:gd name="connsiteX475" fmla="*/ 3769249 w 5679534"/>
              <a:gd name="connsiteY475" fmla="*/ 575375 h 6908706"/>
              <a:gd name="connsiteX476" fmla="*/ 3828693 w 5679534"/>
              <a:gd name="connsiteY476" fmla="*/ 632543 h 6908706"/>
              <a:gd name="connsiteX477" fmla="*/ 3934069 w 5679534"/>
              <a:gd name="connsiteY477" fmla="*/ 738711 h 6908706"/>
              <a:gd name="connsiteX478" fmla="*/ 4042148 w 5679534"/>
              <a:gd name="connsiteY478" fmla="*/ 836712 h 6908706"/>
              <a:gd name="connsiteX479" fmla="*/ 4061061 w 5679534"/>
              <a:gd name="connsiteY479" fmla="*/ 812212 h 6908706"/>
              <a:gd name="connsiteX480" fmla="*/ 4123207 w 5679534"/>
              <a:gd name="connsiteY480" fmla="*/ 979631 h 6908706"/>
              <a:gd name="connsiteX481" fmla="*/ 4123207 w 5679534"/>
              <a:gd name="connsiteY481" fmla="*/ 1081715 h 6908706"/>
              <a:gd name="connsiteX482" fmla="*/ 4169140 w 5679534"/>
              <a:gd name="connsiteY482" fmla="*/ 1318552 h 6908706"/>
              <a:gd name="connsiteX483" fmla="*/ 4142120 w 5679534"/>
              <a:gd name="connsiteY483" fmla="*/ 1371636 h 6908706"/>
              <a:gd name="connsiteX484" fmla="*/ 4112399 w 5679534"/>
              <a:gd name="connsiteY484" fmla="*/ 1555389 h 6908706"/>
              <a:gd name="connsiteX485" fmla="*/ 4101591 w 5679534"/>
              <a:gd name="connsiteY485" fmla="*/ 1637056 h 6908706"/>
              <a:gd name="connsiteX486" fmla="*/ 4096187 w 5679534"/>
              <a:gd name="connsiteY486" fmla="*/ 1702391 h 6908706"/>
              <a:gd name="connsiteX487" fmla="*/ 4115101 w 5679534"/>
              <a:gd name="connsiteY487" fmla="*/ 1833060 h 6908706"/>
              <a:gd name="connsiteX488" fmla="*/ 4171842 w 5679534"/>
              <a:gd name="connsiteY488" fmla="*/ 1816727 h 6908706"/>
              <a:gd name="connsiteX489" fmla="*/ 4215073 w 5679534"/>
              <a:gd name="connsiteY489" fmla="*/ 1739141 h 6908706"/>
              <a:gd name="connsiteX490" fmla="*/ 4228583 w 5679534"/>
              <a:gd name="connsiteY490" fmla="*/ 1677890 h 6908706"/>
              <a:gd name="connsiteX491" fmla="*/ 4255603 w 5679534"/>
              <a:gd name="connsiteY491" fmla="*/ 1632973 h 6908706"/>
              <a:gd name="connsiteX492" fmla="*/ 4317748 w 5679534"/>
              <a:gd name="connsiteY492" fmla="*/ 1637056 h 6908706"/>
              <a:gd name="connsiteX493" fmla="*/ 4401509 w 5679534"/>
              <a:gd name="connsiteY493" fmla="*/ 1677890 h 6908706"/>
              <a:gd name="connsiteX494" fmla="*/ 4469058 w 5679534"/>
              <a:gd name="connsiteY494" fmla="*/ 1698307 h 6908706"/>
              <a:gd name="connsiteX495" fmla="*/ 4550117 w 5679534"/>
              <a:gd name="connsiteY495" fmla="*/ 1747308 h 6908706"/>
              <a:gd name="connsiteX496" fmla="*/ 4571733 w 5679534"/>
              <a:gd name="connsiteY496" fmla="*/ 1669724 h 6908706"/>
              <a:gd name="connsiteX497" fmla="*/ 4571733 w 5679534"/>
              <a:gd name="connsiteY497" fmla="*/ 1539055 h 6908706"/>
              <a:gd name="connsiteX498" fmla="*/ 4596050 w 5679534"/>
              <a:gd name="connsiteY498" fmla="*/ 1420637 h 6908706"/>
              <a:gd name="connsiteX499" fmla="*/ 4647388 w 5679534"/>
              <a:gd name="connsiteY499" fmla="*/ 1294052 h 6908706"/>
              <a:gd name="connsiteX500" fmla="*/ 4677109 w 5679534"/>
              <a:gd name="connsiteY500" fmla="*/ 1151133 h 6908706"/>
              <a:gd name="connsiteX501" fmla="*/ 4706831 w 5679534"/>
              <a:gd name="connsiteY501" fmla="*/ 1065382 h 6908706"/>
              <a:gd name="connsiteX502" fmla="*/ 4809505 w 5679534"/>
              <a:gd name="connsiteY502" fmla="*/ 1065382 h 6908706"/>
              <a:gd name="connsiteX503" fmla="*/ 4824028 w 5679534"/>
              <a:gd name="connsiteY503" fmla="*/ 1105195 h 6908706"/>
              <a:gd name="connsiteX504" fmla="*/ 4834811 w 5679534"/>
              <a:gd name="connsiteY504" fmla="*/ 1165973 h 6908706"/>
              <a:gd name="connsiteX505" fmla="*/ 4825717 w 5679534"/>
              <a:gd name="connsiteY505" fmla="*/ 1179717 h 6908706"/>
              <a:gd name="connsiteX506" fmla="*/ 4828419 w 5679534"/>
              <a:gd name="connsiteY506" fmla="*/ 1212384 h 6908706"/>
              <a:gd name="connsiteX507" fmla="*/ 4836525 w 5679534"/>
              <a:gd name="connsiteY507" fmla="*/ 1175633 h 6908706"/>
              <a:gd name="connsiteX508" fmla="*/ 4871650 w 5679534"/>
              <a:gd name="connsiteY508" fmla="*/ 1142966 h 6908706"/>
              <a:gd name="connsiteX509" fmla="*/ 4974325 w 5679534"/>
              <a:gd name="connsiteY509" fmla="*/ 1224634 h 6908706"/>
              <a:gd name="connsiteX510" fmla="*/ 5101317 w 5679534"/>
              <a:gd name="connsiteY510" fmla="*/ 1347136 h 6908706"/>
              <a:gd name="connsiteX511" fmla="*/ 5149953 w 5679534"/>
              <a:gd name="connsiteY511" fmla="*/ 1379803 h 6908706"/>
              <a:gd name="connsiteX512" fmla="*/ 5179674 w 5679534"/>
              <a:gd name="connsiteY512" fmla="*/ 1453304 h 6908706"/>
              <a:gd name="connsiteX513" fmla="*/ 5193184 w 5679534"/>
              <a:gd name="connsiteY513" fmla="*/ 1539055 h 6908706"/>
              <a:gd name="connsiteX514" fmla="*/ 5236418 w 5679534"/>
              <a:gd name="connsiteY514" fmla="*/ 1600306 h 6908706"/>
              <a:gd name="connsiteX515" fmla="*/ 5266139 w 5679534"/>
              <a:gd name="connsiteY515" fmla="*/ 1673807 h 6908706"/>
              <a:gd name="connsiteX516" fmla="*/ 5247226 w 5679534"/>
              <a:gd name="connsiteY516" fmla="*/ 1800392 h 6908706"/>
              <a:gd name="connsiteX517" fmla="*/ 5155359 w 5679534"/>
              <a:gd name="connsiteY517" fmla="*/ 1955562 h 6908706"/>
              <a:gd name="connsiteX518" fmla="*/ 5112127 w 5679534"/>
              <a:gd name="connsiteY518" fmla="*/ 1926978 h 6908706"/>
              <a:gd name="connsiteX519" fmla="*/ 5087472 w 5679534"/>
              <a:gd name="connsiteY519" fmla="*/ 1955562 h 6908706"/>
              <a:gd name="connsiteX520" fmla="*/ 5063439 w 5679534"/>
              <a:gd name="connsiteY520" fmla="*/ 1959240 h 6908706"/>
              <a:gd name="connsiteX521" fmla="*/ 5058088 w 5679534"/>
              <a:gd name="connsiteY521" fmla="*/ 1918811 h 6908706"/>
              <a:gd name="connsiteX522" fmla="*/ 5049982 w 5679534"/>
              <a:gd name="connsiteY522" fmla="*/ 1926978 h 6908706"/>
              <a:gd name="connsiteX523" fmla="*/ 5060790 w 5679534"/>
              <a:gd name="connsiteY523" fmla="*/ 1959645 h 6908706"/>
              <a:gd name="connsiteX524" fmla="*/ 5058088 w 5679534"/>
              <a:gd name="connsiteY524" fmla="*/ 2065812 h 6908706"/>
              <a:gd name="connsiteX525" fmla="*/ 4947308 w 5679534"/>
              <a:gd name="connsiteY525" fmla="*/ 2114814 h 6908706"/>
              <a:gd name="connsiteX526" fmla="*/ 4931094 w 5679534"/>
              <a:gd name="connsiteY526" fmla="*/ 2082146 h 6908706"/>
              <a:gd name="connsiteX527" fmla="*/ 4922988 w 5679534"/>
              <a:gd name="connsiteY527" fmla="*/ 2016813 h 6908706"/>
              <a:gd name="connsiteX528" fmla="*/ 4914882 w 5679534"/>
              <a:gd name="connsiteY528" fmla="*/ 2073979 h 6908706"/>
              <a:gd name="connsiteX529" fmla="*/ 4893266 w 5679534"/>
              <a:gd name="connsiteY529" fmla="*/ 2114814 h 6908706"/>
              <a:gd name="connsiteX530" fmla="*/ 4841929 w 5679534"/>
              <a:gd name="connsiteY530" fmla="*/ 2171981 h 6908706"/>
              <a:gd name="connsiteX531" fmla="*/ 4777084 w 5679534"/>
              <a:gd name="connsiteY531" fmla="*/ 2016813 h 6908706"/>
              <a:gd name="connsiteX532" fmla="*/ 4690621 w 5679534"/>
              <a:gd name="connsiteY532" fmla="*/ 2016813 h 6908706"/>
              <a:gd name="connsiteX533" fmla="*/ 4669005 w 5679534"/>
              <a:gd name="connsiteY533" fmla="*/ 2082146 h 6908706"/>
              <a:gd name="connsiteX534" fmla="*/ 4687917 w 5679534"/>
              <a:gd name="connsiteY534" fmla="*/ 2118896 h 6908706"/>
              <a:gd name="connsiteX535" fmla="*/ 4714937 w 5679534"/>
              <a:gd name="connsiteY535" fmla="*/ 2208731 h 6908706"/>
              <a:gd name="connsiteX536" fmla="*/ 4712235 w 5679534"/>
              <a:gd name="connsiteY536" fmla="*/ 2302647 h 6908706"/>
              <a:gd name="connsiteX537" fmla="*/ 4723042 w 5679534"/>
              <a:gd name="connsiteY537" fmla="*/ 2380233 h 6908706"/>
              <a:gd name="connsiteX538" fmla="*/ 4741956 w 5679534"/>
              <a:gd name="connsiteY538" fmla="*/ 2408817 h 6908706"/>
              <a:gd name="connsiteX539" fmla="*/ 4731148 w 5679534"/>
              <a:gd name="connsiteY539" fmla="*/ 2433318 h 6908706"/>
              <a:gd name="connsiteX540" fmla="*/ 4717639 w 5679534"/>
              <a:gd name="connsiteY540" fmla="*/ 2433318 h 6908706"/>
              <a:gd name="connsiteX541" fmla="*/ 4671705 w 5679534"/>
              <a:gd name="connsiteY541" fmla="*/ 2514985 h 6908706"/>
              <a:gd name="connsiteX542" fmla="*/ 4712235 w 5679534"/>
              <a:gd name="connsiteY542" fmla="*/ 2535403 h 6908706"/>
              <a:gd name="connsiteX543" fmla="*/ 4725744 w 5679534"/>
              <a:gd name="connsiteY543" fmla="*/ 2547652 h 6908706"/>
              <a:gd name="connsiteX544" fmla="*/ 4723042 w 5679534"/>
              <a:gd name="connsiteY544" fmla="*/ 2584404 h 6908706"/>
              <a:gd name="connsiteX545" fmla="*/ 4682513 w 5679534"/>
              <a:gd name="connsiteY545" fmla="*/ 2674236 h 6908706"/>
              <a:gd name="connsiteX546" fmla="*/ 4625772 w 5679534"/>
              <a:gd name="connsiteY546" fmla="*/ 2694654 h 6908706"/>
              <a:gd name="connsiteX547" fmla="*/ 4609560 w 5679534"/>
              <a:gd name="connsiteY547" fmla="*/ 2731404 h 6908706"/>
              <a:gd name="connsiteX548" fmla="*/ 4612775 w 5679534"/>
              <a:gd name="connsiteY548" fmla="*/ 2746953 h 6908706"/>
              <a:gd name="connsiteX549" fmla="*/ 4636577 w 5679534"/>
              <a:gd name="connsiteY549" fmla="*/ 2710981 h 6908706"/>
              <a:gd name="connsiteX550" fmla="*/ 4655491 w 5679534"/>
              <a:gd name="connsiteY550" fmla="*/ 2743649 h 6908706"/>
              <a:gd name="connsiteX551" fmla="*/ 4625769 w 5679534"/>
              <a:gd name="connsiteY551" fmla="*/ 2772233 h 6908706"/>
              <a:gd name="connsiteX552" fmla="*/ 4619014 w 5679534"/>
              <a:gd name="connsiteY552" fmla="*/ 2763045 h 6908706"/>
              <a:gd name="connsiteX553" fmla="*/ 4613534 w 5679534"/>
              <a:gd name="connsiteY553" fmla="*/ 2750622 h 6908706"/>
              <a:gd name="connsiteX554" fmla="*/ 4623070 w 5679534"/>
              <a:gd name="connsiteY554" fmla="*/ 2796739 h 6908706"/>
              <a:gd name="connsiteX555" fmla="*/ 4666301 w 5679534"/>
              <a:gd name="connsiteY555" fmla="*/ 2898824 h 6908706"/>
              <a:gd name="connsiteX556" fmla="*/ 4704129 w 5679534"/>
              <a:gd name="connsiteY556" fmla="*/ 3000909 h 6908706"/>
              <a:gd name="connsiteX557" fmla="*/ 4696023 w 5679534"/>
              <a:gd name="connsiteY557" fmla="*/ 3058076 h 6908706"/>
              <a:gd name="connsiteX558" fmla="*/ 4669003 w 5679534"/>
              <a:gd name="connsiteY558" fmla="*/ 3078493 h 6908706"/>
              <a:gd name="connsiteX559" fmla="*/ 4574435 w 5679534"/>
              <a:gd name="connsiteY559" fmla="*/ 3266329 h 6908706"/>
              <a:gd name="connsiteX560" fmla="*/ 4533905 w 5679534"/>
              <a:gd name="connsiteY560" fmla="*/ 3294913 h 6908706"/>
              <a:gd name="connsiteX561" fmla="*/ 4558223 w 5679534"/>
              <a:gd name="connsiteY561" fmla="*/ 3388830 h 6908706"/>
              <a:gd name="connsiteX562" fmla="*/ 4558223 w 5679534"/>
              <a:gd name="connsiteY562" fmla="*/ 3458245 h 6908706"/>
              <a:gd name="connsiteX563" fmla="*/ 4533905 w 5679534"/>
              <a:gd name="connsiteY563" fmla="*/ 3568497 h 6908706"/>
              <a:gd name="connsiteX564" fmla="*/ 4577136 w 5679534"/>
              <a:gd name="connsiteY564" fmla="*/ 3584830 h 6908706"/>
              <a:gd name="connsiteX565" fmla="*/ 4625772 w 5679534"/>
              <a:gd name="connsiteY565" fmla="*/ 3674665 h 6908706"/>
              <a:gd name="connsiteX566" fmla="*/ 4663599 w 5679534"/>
              <a:gd name="connsiteY566" fmla="*/ 3650165 h 6908706"/>
              <a:gd name="connsiteX567" fmla="*/ 4709533 w 5679534"/>
              <a:gd name="connsiteY567" fmla="*/ 3245911 h 6908706"/>
              <a:gd name="connsiteX568" fmla="*/ 4768976 w 5679534"/>
              <a:gd name="connsiteY568" fmla="*/ 3082576 h 6908706"/>
              <a:gd name="connsiteX569" fmla="*/ 4860843 w 5679534"/>
              <a:gd name="connsiteY569" fmla="*/ 3086659 h 6908706"/>
              <a:gd name="connsiteX570" fmla="*/ 4950007 w 5679534"/>
              <a:gd name="connsiteY570" fmla="*/ 3139744 h 6908706"/>
              <a:gd name="connsiteX571" fmla="*/ 5039172 w 5679534"/>
              <a:gd name="connsiteY571" fmla="*/ 3254080 h 6908706"/>
              <a:gd name="connsiteX572" fmla="*/ 5052682 w 5679534"/>
              <a:gd name="connsiteY572" fmla="*/ 3384744 h 6908706"/>
              <a:gd name="connsiteX573" fmla="*/ 5060788 w 5679534"/>
              <a:gd name="connsiteY573" fmla="*/ 3421496 h 6908706"/>
              <a:gd name="connsiteX574" fmla="*/ 5074298 w 5679534"/>
              <a:gd name="connsiteY574" fmla="*/ 3437829 h 6908706"/>
              <a:gd name="connsiteX575" fmla="*/ 5063490 w 5679534"/>
              <a:gd name="connsiteY575" fmla="*/ 3474579 h 6908706"/>
              <a:gd name="connsiteX576" fmla="*/ 5041874 w 5679534"/>
              <a:gd name="connsiteY576" fmla="*/ 3474579 h 6908706"/>
              <a:gd name="connsiteX577" fmla="*/ 5006749 w 5679534"/>
              <a:gd name="connsiteY577" fmla="*/ 3601164 h 6908706"/>
              <a:gd name="connsiteX578" fmla="*/ 5039172 w 5679534"/>
              <a:gd name="connsiteY578" fmla="*/ 3682832 h 6908706"/>
              <a:gd name="connsiteX579" fmla="*/ 5066192 w 5679534"/>
              <a:gd name="connsiteY579" fmla="*/ 3793083 h 6908706"/>
              <a:gd name="connsiteX580" fmla="*/ 5052682 w 5679534"/>
              <a:gd name="connsiteY580" fmla="*/ 3846167 h 6908706"/>
              <a:gd name="connsiteX581" fmla="*/ 5031066 w 5679534"/>
              <a:gd name="connsiteY581" fmla="*/ 3899251 h 6908706"/>
              <a:gd name="connsiteX582" fmla="*/ 5004047 w 5679534"/>
              <a:gd name="connsiteY582" fmla="*/ 3915585 h 6908706"/>
              <a:gd name="connsiteX583" fmla="*/ 4904074 w 5679534"/>
              <a:gd name="connsiteY583" fmla="*/ 3968669 h 6908706"/>
              <a:gd name="connsiteX584" fmla="*/ 4858141 w 5679534"/>
              <a:gd name="connsiteY584" fmla="*/ 4001336 h 6908706"/>
              <a:gd name="connsiteX585" fmla="*/ 4855439 w 5679534"/>
              <a:gd name="connsiteY585" fmla="*/ 4062587 h 6908706"/>
              <a:gd name="connsiteX586" fmla="*/ 4871650 w 5679534"/>
              <a:gd name="connsiteY586" fmla="*/ 4156505 h 6908706"/>
              <a:gd name="connsiteX587" fmla="*/ 4890564 w 5679534"/>
              <a:gd name="connsiteY587" fmla="*/ 4209589 h 6908706"/>
              <a:gd name="connsiteX588" fmla="*/ 4812207 w 5679534"/>
              <a:gd name="connsiteY588" fmla="*/ 4315757 h 6908706"/>
              <a:gd name="connsiteX589" fmla="*/ 4814909 w 5679534"/>
              <a:gd name="connsiteY589" fmla="*/ 4287173 h 6908706"/>
              <a:gd name="connsiteX590" fmla="*/ 4798697 w 5679534"/>
              <a:gd name="connsiteY590" fmla="*/ 4209589 h 6908706"/>
              <a:gd name="connsiteX591" fmla="*/ 4787890 w 5679534"/>
              <a:gd name="connsiteY591" fmla="*/ 4230006 h 6908706"/>
              <a:gd name="connsiteX592" fmla="*/ 4812207 w 5679534"/>
              <a:gd name="connsiteY592" fmla="*/ 4319841 h 6908706"/>
              <a:gd name="connsiteX593" fmla="*/ 4866247 w 5679534"/>
              <a:gd name="connsiteY593" fmla="*/ 4421925 h 6908706"/>
              <a:gd name="connsiteX594" fmla="*/ 4890564 w 5679534"/>
              <a:gd name="connsiteY594" fmla="*/ 4483176 h 6908706"/>
              <a:gd name="connsiteX595" fmla="*/ 4877054 w 5679534"/>
              <a:gd name="connsiteY595" fmla="*/ 4581177 h 6908706"/>
              <a:gd name="connsiteX596" fmla="*/ 4874352 w 5679534"/>
              <a:gd name="connsiteY596" fmla="*/ 4654678 h 6908706"/>
              <a:gd name="connsiteX597" fmla="*/ 4860843 w 5679534"/>
              <a:gd name="connsiteY597" fmla="*/ 4740430 h 6908706"/>
              <a:gd name="connsiteX598" fmla="*/ 4779784 w 5679534"/>
              <a:gd name="connsiteY598" fmla="*/ 4740430 h 6908706"/>
              <a:gd name="connsiteX599" fmla="*/ 4760870 w 5679534"/>
              <a:gd name="connsiteY599" fmla="*/ 4834348 h 6908706"/>
              <a:gd name="connsiteX600" fmla="*/ 4760870 w 5679534"/>
              <a:gd name="connsiteY600" fmla="*/ 4965016 h 6908706"/>
              <a:gd name="connsiteX601" fmla="*/ 4763572 w 5679534"/>
              <a:gd name="connsiteY601" fmla="*/ 4997683 h 6908706"/>
              <a:gd name="connsiteX602" fmla="*/ 4798697 w 5679534"/>
              <a:gd name="connsiteY602" fmla="*/ 5005850 h 6908706"/>
              <a:gd name="connsiteX603" fmla="*/ 4814909 w 5679534"/>
              <a:gd name="connsiteY603" fmla="*/ 5038517 h 6908706"/>
              <a:gd name="connsiteX604" fmla="*/ 4801399 w 5679534"/>
              <a:gd name="connsiteY604" fmla="*/ 5107935 h 6908706"/>
              <a:gd name="connsiteX605" fmla="*/ 4787890 w 5679534"/>
              <a:gd name="connsiteY605" fmla="*/ 5173269 h 6908706"/>
              <a:gd name="connsiteX606" fmla="*/ 4795996 w 5679534"/>
              <a:gd name="connsiteY606" fmla="*/ 5210019 h 6908706"/>
              <a:gd name="connsiteX607" fmla="*/ 4817611 w 5679534"/>
              <a:gd name="connsiteY607" fmla="*/ 5234520 h 6908706"/>
              <a:gd name="connsiteX608" fmla="*/ 4839227 w 5679534"/>
              <a:gd name="connsiteY608" fmla="*/ 5254937 h 6908706"/>
              <a:gd name="connsiteX609" fmla="*/ 4901372 w 5679534"/>
              <a:gd name="connsiteY609" fmla="*/ 5197769 h 6908706"/>
              <a:gd name="connsiteX610" fmla="*/ 4925690 w 5679534"/>
              <a:gd name="connsiteY610" fmla="*/ 5218186 h 6908706"/>
              <a:gd name="connsiteX611" fmla="*/ 4914882 w 5679534"/>
              <a:gd name="connsiteY611" fmla="*/ 5267187 h 6908706"/>
              <a:gd name="connsiteX612" fmla="*/ 4877054 w 5679534"/>
              <a:gd name="connsiteY612" fmla="*/ 5438689 h 6908706"/>
              <a:gd name="connsiteX613" fmla="*/ 4820313 w 5679534"/>
              <a:gd name="connsiteY613" fmla="*/ 5577525 h 6908706"/>
              <a:gd name="connsiteX614" fmla="*/ 4750062 w 5679534"/>
              <a:gd name="connsiteY614" fmla="*/ 5593858 h 6908706"/>
              <a:gd name="connsiteX615" fmla="*/ 4731148 w 5679534"/>
              <a:gd name="connsiteY615" fmla="*/ 5581608 h 6908706"/>
              <a:gd name="connsiteX616" fmla="*/ 4687917 w 5679534"/>
              <a:gd name="connsiteY616" fmla="*/ 5569358 h 6908706"/>
              <a:gd name="connsiteX617" fmla="*/ 4679811 w 5679534"/>
              <a:gd name="connsiteY617" fmla="*/ 5426439 h 6908706"/>
              <a:gd name="connsiteX618" fmla="*/ 4663599 w 5679534"/>
              <a:gd name="connsiteY618" fmla="*/ 5369272 h 6908706"/>
              <a:gd name="connsiteX619" fmla="*/ 4662079 w 5679534"/>
              <a:gd name="connsiteY619" fmla="*/ 5264762 h 6908706"/>
              <a:gd name="connsiteX620" fmla="*/ 4662699 w 5679534"/>
              <a:gd name="connsiteY620" fmla="*/ 5261398 h 6908706"/>
              <a:gd name="connsiteX621" fmla="*/ 4666301 w 5679534"/>
              <a:gd name="connsiteY621" fmla="*/ 5263104 h 6908706"/>
              <a:gd name="connsiteX622" fmla="*/ 4674407 w 5679534"/>
              <a:gd name="connsiteY622" fmla="*/ 5197769 h 6908706"/>
              <a:gd name="connsiteX623" fmla="*/ 4685215 w 5679534"/>
              <a:gd name="connsiteY623" fmla="*/ 5079351 h 6908706"/>
              <a:gd name="connsiteX624" fmla="*/ 4641984 w 5679534"/>
              <a:gd name="connsiteY624" fmla="*/ 5144685 h 6908706"/>
              <a:gd name="connsiteX625" fmla="*/ 4652116 w 5679534"/>
              <a:gd name="connsiteY625" fmla="*/ 5206957 h 6908706"/>
              <a:gd name="connsiteX626" fmla="*/ 4652716 w 5679534"/>
              <a:gd name="connsiteY626" fmla="*/ 5218786 h 6908706"/>
              <a:gd name="connsiteX627" fmla="*/ 4640084 w 5679534"/>
              <a:gd name="connsiteY627" fmla="*/ 5222844 h 6908706"/>
              <a:gd name="connsiteX628" fmla="*/ 4569031 w 5679534"/>
              <a:gd name="connsiteY628" fmla="*/ 5259020 h 6908706"/>
              <a:gd name="connsiteX629" fmla="*/ 4542011 w 5679534"/>
              <a:gd name="connsiteY629" fmla="*/ 5254937 h 6908706"/>
              <a:gd name="connsiteX630" fmla="*/ 4555521 w 5679534"/>
              <a:gd name="connsiteY630" fmla="*/ 5161019 h 6908706"/>
              <a:gd name="connsiteX631" fmla="*/ 4606858 w 5679534"/>
              <a:gd name="connsiteY631" fmla="*/ 4924182 h 6908706"/>
              <a:gd name="connsiteX632" fmla="*/ 4585242 w 5679534"/>
              <a:gd name="connsiteY632" fmla="*/ 4789430 h 6908706"/>
              <a:gd name="connsiteX633" fmla="*/ 4555521 w 5679534"/>
              <a:gd name="connsiteY633" fmla="*/ 4789430 h 6908706"/>
              <a:gd name="connsiteX634" fmla="*/ 4525799 w 5679534"/>
              <a:gd name="connsiteY634" fmla="*/ 4752680 h 6908706"/>
              <a:gd name="connsiteX635" fmla="*/ 4520395 w 5679534"/>
              <a:gd name="connsiteY635" fmla="*/ 4654678 h 6908706"/>
              <a:gd name="connsiteX636" fmla="*/ 4552819 w 5679534"/>
              <a:gd name="connsiteY636" fmla="*/ 4336174 h 6908706"/>
              <a:gd name="connsiteX637" fmla="*/ 4566329 w 5679534"/>
              <a:gd name="connsiteY637" fmla="*/ 4132005 h 6908706"/>
              <a:gd name="connsiteX638" fmla="*/ 4566329 w 5679534"/>
              <a:gd name="connsiteY638" fmla="*/ 4001336 h 6908706"/>
              <a:gd name="connsiteX639" fmla="*/ 4550117 w 5679534"/>
              <a:gd name="connsiteY639" fmla="*/ 3968669 h 6908706"/>
              <a:gd name="connsiteX640" fmla="*/ 4501482 w 5679534"/>
              <a:gd name="connsiteY640" fmla="*/ 4279007 h 6908706"/>
              <a:gd name="connsiteX641" fmla="*/ 4474462 w 5679534"/>
              <a:gd name="connsiteY641" fmla="*/ 4417842 h 6908706"/>
              <a:gd name="connsiteX642" fmla="*/ 4433932 w 5679534"/>
              <a:gd name="connsiteY642" fmla="*/ 4499510 h 6908706"/>
              <a:gd name="connsiteX643" fmla="*/ 4374489 w 5679534"/>
              <a:gd name="connsiteY643" fmla="*/ 4626095 h 6908706"/>
              <a:gd name="connsiteX644" fmla="*/ 4285324 w 5679534"/>
              <a:gd name="connsiteY644" fmla="*/ 4630178 h 6908706"/>
              <a:gd name="connsiteX645" fmla="*/ 4255601 w 5679534"/>
              <a:gd name="connsiteY645" fmla="*/ 4695512 h 6908706"/>
              <a:gd name="connsiteX646" fmla="*/ 4271815 w 5679534"/>
              <a:gd name="connsiteY646" fmla="*/ 4769013 h 6908706"/>
              <a:gd name="connsiteX647" fmla="*/ 4323150 w 5679534"/>
              <a:gd name="connsiteY647" fmla="*/ 4834348 h 6908706"/>
              <a:gd name="connsiteX648" fmla="*/ 4358277 w 5679534"/>
              <a:gd name="connsiteY648" fmla="*/ 4728179 h 6908706"/>
              <a:gd name="connsiteX649" fmla="*/ 4369083 w 5679534"/>
              <a:gd name="connsiteY649" fmla="*/ 4679179 h 6908706"/>
              <a:gd name="connsiteX650" fmla="*/ 4466356 w 5679534"/>
              <a:gd name="connsiteY650" fmla="*/ 4724096 h 6908706"/>
              <a:gd name="connsiteX651" fmla="*/ 4487972 w 5679534"/>
              <a:gd name="connsiteY651" fmla="*/ 4760847 h 6908706"/>
              <a:gd name="connsiteX652" fmla="*/ 4490674 w 5679534"/>
              <a:gd name="connsiteY652" fmla="*/ 4903765 h 6908706"/>
              <a:gd name="connsiteX653" fmla="*/ 4482568 w 5679534"/>
              <a:gd name="connsiteY653" fmla="*/ 4936432 h 6908706"/>
              <a:gd name="connsiteX654" fmla="*/ 4476869 w 5679534"/>
              <a:gd name="connsiteY654" fmla="*/ 5015102 h 6908706"/>
              <a:gd name="connsiteX655" fmla="*/ 4476955 w 5679534"/>
              <a:gd name="connsiteY655" fmla="*/ 5023088 h 6908706"/>
              <a:gd name="connsiteX656" fmla="*/ 4496074 w 5679534"/>
              <a:gd name="connsiteY656" fmla="*/ 4973179 h 6908706"/>
              <a:gd name="connsiteX657" fmla="*/ 4509584 w 5679534"/>
              <a:gd name="connsiteY657" fmla="*/ 4993596 h 6908706"/>
              <a:gd name="connsiteX658" fmla="*/ 4487968 w 5679534"/>
              <a:gd name="connsiteY658" fmla="*/ 5124264 h 6908706"/>
              <a:gd name="connsiteX659" fmla="*/ 4470906 w 5679534"/>
              <a:gd name="connsiteY659" fmla="*/ 5066246 h 6908706"/>
              <a:gd name="connsiteX660" fmla="*/ 4468383 w 5679534"/>
              <a:gd name="connsiteY660" fmla="*/ 5075778 h 6908706"/>
              <a:gd name="connsiteX661" fmla="*/ 4463654 w 5679534"/>
              <a:gd name="connsiteY661" fmla="*/ 5112018 h 6908706"/>
              <a:gd name="connsiteX662" fmla="*/ 4447442 w 5679534"/>
              <a:gd name="connsiteY662" fmla="*/ 5197769 h 6908706"/>
              <a:gd name="connsiteX663" fmla="*/ 4404209 w 5679534"/>
              <a:gd name="connsiteY663" fmla="*/ 5152852 h 6908706"/>
              <a:gd name="connsiteX664" fmla="*/ 4387997 w 5679534"/>
              <a:gd name="connsiteY664" fmla="*/ 5095685 h 6908706"/>
              <a:gd name="connsiteX665" fmla="*/ 4344766 w 5679534"/>
              <a:gd name="connsiteY665" fmla="*/ 4936432 h 6908706"/>
              <a:gd name="connsiteX666" fmla="*/ 4328554 w 5679534"/>
              <a:gd name="connsiteY666" fmla="*/ 4883348 h 6908706"/>
              <a:gd name="connsiteX667" fmla="*/ 4269111 w 5679534"/>
              <a:gd name="connsiteY667" fmla="*/ 4883348 h 6908706"/>
              <a:gd name="connsiteX668" fmla="*/ 4263707 w 5679534"/>
              <a:gd name="connsiteY668" fmla="*/ 4928269 h 6908706"/>
              <a:gd name="connsiteX669" fmla="*/ 4288024 w 5679534"/>
              <a:gd name="connsiteY669" fmla="*/ 4965016 h 6908706"/>
              <a:gd name="connsiteX670" fmla="*/ 4261005 w 5679534"/>
              <a:gd name="connsiteY670" fmla="*/ 4985433 h 6908706"/>
              <a:gd name="connsiteX671" fmla="*/ 4193456 w 5679534"/>
              <a:gd name="connsiteY671" fmla="*/ 5091604 h 6908706"/>
              <a:gd name="connsiteX672" fmla="*/ 4190754 w 5679534"/>
              <a:gd name="connsiteY672" fmla="*/ 5177356 h 6908706"/>
              <a:gd name="connsiteX673" fmla="*/ 4247495 w 5679534"/>
              <a:gd name="connsiteY673" fmla="*/ 5324358 h 6908706"/>
              <a:gd name="connsiteX674" fmla="*/ 4304236 w 5679534"/>
              <a:gd name="connsiteY674" fmla="*/ 5352941 h 6908706"/>
              <a:gd name="connsiteX675" fmla="*/ 4320448 w 5679534"/>
              <a:gd name="connsiteY675" fmla="*/ 5410109 h 6908706"/>
              <a:gd name="connsiteX676" fmla="*/ 4336660 w 5679534"/>
              <a:gd name="connsiteY676" fmla="*/ 5577528 h 6908706"/>
              <a:gd name="connsiteX677" fmla="*/ 4423122 w 5679534"/>
              <a:gd name="connsiteY677" fmla="*/ 5838865 h 6908706"/>
              <a:gd name="connsiteX678" fmla="*/ 4428526 w 5679534"/>
              <a:gd name="connsiteY678" fmla="*/ 5859282 h 6908706"/>
              <a:gd name="connsiteX679" fmla="*/ 4420420 w 5679534"/>
              <a:gd name="connsiteY679" fmla="*/ 5969533 h 6908706"/>
              <a:gd name="connsiteX680" fmla="*/ 4331256 w 5679534"/>
              <a:gd name="connsiteY680" fmla="*/ 6030784 h 6908706"/>
              <a:gd name="connsiteX681" fmla="*/ 4285322 w 5679534"/>
              <a:gd name="connsiteY681" fmla="*/ 6132869 h 6908706"/>
              <a:gd name="connsiteX682" fmla="*/ 4266409 w 5679534"/>
              <a:gd name="connsiteY682" fmla="*/ 6206370 h 6908706"/>
              <a:gd name="connsiteX683" fmla="*/ 4252899 w 5679534"/>
              <a:gd name="connsiteY683" fmla="*/ 6279871 h 6908706"/>
              <a:gd name="connsiteX684" fmla="*/ 4274514 w 5679534"/>
              <a:gd name="connsiteY684" fmla="*/ 6292121 h 6908706"/>
              <a:gd name="connsiteX685" fmla="*/ 4315044 w 5679534"/>
              <a:gd name="connsiteY685" fmla="*/ 6332955 h 6908706"/>
              <a:gd name="connsiteX686" fmla="*/ 4325852 w 5679534"/>
              <a:gd name="connsiteY686" fmla="*/ 6369705 h 6908706"/>
              <a:gd name="connsiteX687" fmla="*/ 4315044 w 5679534"/>
              <a:gd name="connsiteY687" fmla="*/ 6394206 h 6908706"/>
              <a:gd name="connsiteX688" fmla="*/ 4163734 w 5679534"/>
              <a:gd name="connsiteY688" fmla="*/ 6492207 h 6908706"/>
              <a:gd name="connsiteX689" fmla="*/ 4031338 w 5679534"/>
              <a:gd name="connsiteY689" fmla="*/ 6631039 h 6908706"/>
              <a:gd name="connsiteX690" fmla="*/ 4012424 w 5679534"/>
              <a:gd name="connsiteY690" fmla="*/ 6659623 h 6908706"/>
              <a:gd name="connsiteX691" fmla="*/ 3817885 w 5679534"/>
              <a:gd name="connsiteY691" fmla="*/ 6712707 h 6908706"/>
              <a:gd name="connsiteX692" fmla="*/ 3693592 w 5679534"/>
              <a:gd name="connsiteY692" fmla="*/ 6778044 h 6908706"/>
              <a:gd name="connsiteX693" fmla="*/ 3653063 w 5679534"/>
              <a:gd name="connsiteY693" fmla="*/ 6814792 h 6908706"/>
              <a:gd name="connsiteX694" fmla="*/ 3512562 w 5679534"/>
              <a:gd name="connsiteY694" fmla="*/ 6847970 h 6908706"/>
              <a:gd name="connsiteX695" fmla="*/ 3476218 w 5679534"/>
              <a:gd name="connsiteY695" fmla="*/ 6861452 h 6908706"/>
              <a:gd name="connsiteX696" fmla="*/ 3106528 w 5679534"/>
              <a:gd name="connsiteY696" fmla="*/ 6861452 h 6908706"/>
              <a:gd name="connsiteX697" fmla="*/ 3084301 w 5679534"/>
              <a:gd name="connsiteY697" fmla="*/ 6846438 h 6908706"/>
              <a:gd name="connsiteX698" fmla="*/ 3039717 w 5679534"/>
              <a:gd name="connsiteY698" fmla="*/ 6827042 h 6908706"/>
              <a:gd name="connsiteX699" fmla="*/ 2966206 w 5679534"/>
              <a:gd name="connsiteY699" fmla="*/ 6844237 h 6908706"/>
              <a:gd name="connsiteX700" fmla="*/ 2959842 w 5679534"/>
              <a:gd name="connsiteY700" fmla="*/ 6861452 h 6908706"/>
              <a:gd name="connsiteX701" fmla="*/ 2929659 w 5679534"/>
              <a:gd name="connsiteY701" fmla="*/ 6861452 h 6908706"/>
              <a:gd name="connsiteX702" fmla="*/ 2923535 w 5679534"/>
              <a:gd name="connsiteY702" fmla="*/ 6855625 h 6908706"/>
              <a:gd name="connsiteX703" fmla="*/ 2904621 w 5679534"/>
              <a:gd name="connsiteY703" fmla="*/ 6822958 h 6908706"/>
              <a:gd name="connsiteX704" fmla="*/ 2834370 w 5679534"/>
              <a:gd name="connsiteY704" fmla="*/ 6831125 h 6908706"/>
              <a:gd name="connsiteX705" fmla="*/ 2758715 w 5679534"/>
              <a:gd name="connsiteY705" fmla="*/ 6851542 h 6908706"/>
              <a:gd name="connsiteX706" fmla="*/ 2715484 w 5679534"/>
              <a:gd name="connsiteY706" fmla="*/ 6822958 h 6908706"/>
              <a:gd name="connsiteX707" fmla="*/ 2618213 w 5679534"/>
              <a:gd name="connsiteY707" fmla="*/ 6773958 h 6908706"/>
              <a:gd name="connsiteX708" fmla="*/ 2591615 w 5679534"/>
              <a:gd name="connsiteY708" fmla="*/ 6854925 h 6908706"/>
              <a:gd name="connsiteX709" fmla="*/ 2591946 w 5679534"/>
              <a:gd name="connsiteY709" fmla="*/ 6861452 h 6908706"/>
              <a:gd name="connsiteX710" fmla="*/ 2538205 w 5679534"/>
              <a:gd name="connsiteY710" fmla="*/ 6861452 h 6908706"/>
              <a:gd name="connsiteX711" fmla="*/ 2534452 w 5679534"/>
              <a:gd name="connsiteY711" fmla="*/ 6806625 h 6908706"/>
              <a:gd name="connsiteX712" fmla="*/ 2496625 w 5679534"/>
              <a:gd name="connsiteY712" fmla="*/ 6700457 h 6908706"/>
              <a:gd name="connsiteX713" fmla="*/ 2402056 w 5679534"/>
              <a:gd name="connsiteY713" fmla="*/ 6704540 h 6908706"/>
              <a:gd name="connsiteX714" fmla="*/ 2361526 w 5679534"/>
              <a:gd name="connsiteY714" fmla="*/ 6745374 h 6908706"/>
              <a:gd name="connsiteX715" fmla="*/ 2336449 w 5679534"/>
              <a:gd name="connsiteY715" fmla="*/ 6818875 h 6908706"/>
              <a:gd name="connsiteX716" fmla="*/ 2345065 w 5679534"/>
              <a:gd name="connsiteY716" fmla="*/ 6861452 h 6908706"/>
              <a:gd name="connsiteX717" fmla="*/ 2301286 w 5679534"/>
              <a:gd name="connsiteY717" fmla="*/ 6861452 h 6908706"/>
              <a:gd name="connsiteX718" fmla="*/ 2302083 w 5679534"/>
              <a:gd name="connsiteY718" fmla="*/ 6843375 h 6908706"/>
              <a:gd name="connsiteX719" fmla="*/ 2277766 w 5679534"/>
              <a:gd name="connsiteY719" fmla="*/ 6786208 h 6908706"/>
              <a:gd name="connsiteX720" fmla="*/ 2229130 w 5679534"/>
              <a:gd name="connsiteY720" fmla="*/ 6651456 h 6908706"/>
              <a:gd name="connsiteX721" fmla="*/ 2094035 w 5679534"/>
              <a:gd name="connsiteY721" fmla="*/ 6614706 h 6908706"/>
              <a:gd name="connsiteX722" fmla="*/ 2039995 w 5679534"/>
              <a:gd name="connsiteY722" fmla="*/ 6688207 h 6908706"/>
              <a:gd name="connsiteX723" fmla="*/ 2026486 w 5679534"/>
              <a:gd name="connsiteY723" fmla="*/ 6851542 h 6908706"/>
              <a:gd name="connsiteX724" fmla="*/ 2026486 w 5679534"/>
              <a:gd name="connsiteY724" fmla="*/ 6861452 h 6908706"/>
              <a:gd name="connsiteX725" fmla="*/ 2012976 w 5679534"/>
              <a:gd name="connsiteY725" fmla="*/ 6861452 h 6908706"/>
              <a:gd name="connsiteX726" fmla="*/ 2012976 w 5679534"/>
              <a:gd name="connsiteY726" fmla="*/ 6769874 h 6908706"/>
              <a:gd name="connsiteX727" fmla="*/ 1956234 w 5679534"/>
              <a:gd name="connsiteY727" fmla="*/ 6553455 h 6908706"/>
              <a:gd name="connsiteX728" fmla="*/ 1913004 w 5679534"/>
              <a:gd name="connsiteY728" fmla="*/ 6553455 h 6908706"/>
              <a:gd name="connsiteX729" fmla="*/ 1869771 w 5679534"/>
              <a:gd name="connsiteY729" fmla="*/ 6553455 h 6908706"/>
              <a:gd name="connsiteX730" fmla="*/ 1842751 w 5679534"/>
              <a:gd name="connsiteY730" fmla="*/ 6520788 h 6908706"/>
              <a:gd name="connsiteX731" fmla="*/ 1807626 w 5679534"/>
              <a:gd name="connsiteY731" fmla="*/ 6500371 h 6908706"/>
              <a:gd name="connsiteX732" fmla="*/ 1758991 w 5679534"/>
              <a:gd name="connsiteY732" fmla="*/ 6594289 h 6908706"/>
              <a:gd name="connsiteX733" fmla="*/ 1723865 w 5679534"/>
              <a:gd name="connsiteY733" fmla="*/ 6659623 h 6908706"/>
              <a:gd name="connsiteX734" fmla="*/ 1680634 w 5679534"/>
              <a:gd name="connsiteY734" fmla="*/ 6671873 h 6908706"/>
              <a:gd name="connsiteX735" fmla="*/ 1667124 w 5679534"/>
              <a:gd name="connsiteY735" fmla="*/ 6810708 h 6908706"/>
              <a:gd name="connsiteX736" fmla="*/ 1681214 w 5679534"/>
              <a:gd name="connsiteY736" fmla="*/ 6851231 h 6908706"/>
              <a:gd name="connsiteX737" fmla="*/ 1682913 w 5679534"/>
              <a:gd name="connsiteY737" fmla="*/ 6861452 h 6908706"/>
              <a:gd name="connsiteX738" fmla="*/ 1559507 w 5679534"/>
              <a:gd name="connsiteY738" fmla="*/ 6861452 h 6908706"/>
              <a:gd name="connsiteX739" fmla="*/ 1559045 w 5679534"/>
              <a:gd name="connsiteY739" fmla="*/ 6859709 h 6908706"/>
              <a:gd name="connsiteX740" fmla="*/ 1558789 w 5679534"/>
              <a:gd name="connsiteY740" fmla="*/ 6861452 h 6908706"/>
              <a:gd name="connsiteX741" fmla="*/ 1532459 w 5679534"/>
              <a:gd name="connsiteY741" fmla="*/ 6861452 h 6908706"/>
              <a:gd name="connsiteX742" fmla="*/ 1532364 w 5679534"/>
              <a:gd name="connsiteY742" fmla="*/ 6847969 h 6908706"/>
              <a:gd name="connsiteX743" fmla="*/ 1534728 w 5679534"/>
              <a:gd name="connsiteY743" fmla="*/ 6716790 h 6908706"/>
              <a:gd name="connsiteX744" fmla="*/ 1526622 w 5679534"/>
              <a:gd name="connsiteY744" fmla="*/ 6655539 h 6908706"/>
              <a:gd name="connsiteX745" fmla="*/ 1475285 w 5679534"/>
              <a:gd name="connsiteY745" fmla="*/ 6647373 h 6908706"/>
              <a:gd name="connsiteX746" fmla="*/ 1468540 w 5679534"/>
              <a:gd name="connsiteY746" fmla="*/ 6644390 h 6908706"/>
              <a:gd name="connsiteX747" fmla="*/ 1426649 w 5679534"/>
              <a:gd name="connsiteY747" fmla="*/ 6663706 h 6908706"/>
              <a:gd name="connsiteX748" fmla="*/ 1399630 w 5679534"/>
              <a:gd name="connsiteY748" fmla="*/ 6737207 h 6908706"/>
              <a:gd name="connsiteX749" fmla="*/ 1356398 w 5679534"/>
              <a:gd name="connsiteY749" fmla="*/ 6814792 h 6908706"/>
              <a:gd name="connsiteX750" fmla="*/ 1333431 w 5679534"/>
              <a:gd name="connsiteY750" fmla="*/ 6847970 h 6908706"/>
              <a:gd name="connsiteX751" fmla="*/ 1331304 w 5679534"/>
              <a:gd name="connsiteY751" fmla="*/ 6861452 h 6908706"/>
              <a:gd name="connsiteX752" fmla="*/ 1126731 w 5679534"/>
              <a:gd name="connsiteY752" fmla="*/ 6861452 h 6908706"/>
              <a:gd name="connsiteX753" fmla="*/ 1126731 w 5679534"/>
              <a:gd name="connsiteY753" fmla="*/ 6847459 h 6908706"/>
              <a:gd name="connsiteX754" fmla="*/ 1224002 w 5679534"/>
              <a:gd name="connsiteY754" fmla="*/ 6614706 h 6908706"/>
              <a:gd name="connsiteX755" fmla="*/ 1261829 w 5679534"/>
              <a:gd name="connsiteY755" fmla="*/ 6569788 h 6908706"/>
              <a:gd name="connsiteX756" fmla="*/ 1291551 w 5679534"/>
              <a:gd name="connsiteY756" fmla="*/ 6459537 h 6908706"/>
              <a:gd name="connsiteX757" fmla="*/ 1288849 w 5679534"/>
              <a:gd name="connsiteY757" fmla="*/ 6369702 h 6908706"/>
              <a:gd name="connsiteX758" fmla="*/ 1159156 w 5679534"/>
              <a:gd name="connsiteY758" fmla="*/ 6288034 h 6908706"/>
              <a:gd name="connsiteX759" fmla="*/ 1140241 w 5679534"/>
              <a:gd name="connsiteY759" fmla="*/ 6316618 h 6908706"/>
              <a:gd name="connsiteX760" fmla="*/ 1037566 w 5679534"/>
              <a:gd name="connsiteY760" fmla="*/ 6316618 h 6908706"/>
              <a:gd name="connsiteX761" fmla="*/ 1018653 w 5679534"/>
              <a:gd name="connsiteY761" fmla="*/ 6288034 h 6908706"/>
              <a:gd name="connsiteX762" fmla="*/ 940296 w 5679534"/>
              <a:gd name="connsiteY762" fmla="*/ 6239034 h 6908706"/>
              <a:gd name="connsiteX763" fmla="*/ 905170 w 5679534"/>
              <a:gd name="connsiteY763" fmla="*/ 6234950 h 6908706"/>
              <a:gd name="connsiteX764" fmla="*/ 864641 w 5679534"/>
              <a:gd name="connsiteY764" fmla="*/ 6239034 h 6908706"/>
              <a:gd name="connsiteX765" fmla="*/ 818707 w 5679534"/>
              <a:gd name="connsiteY765" fmla="*/ 6210450 h 6908706"/>
              <a:gd name="connsiteX766" fmla="*/ 786284 w 5679534"/>
              <a:gd name="connsiteY766" fmla="*/ 6283951 h 6908706"/>
              <a:gd name="connsiteX767" fmla="*/ 780117 w 5679534"/>
              <a:gd name="connsiteY767" fmla="*/ 6313686 h 6908706"/>
              <a:gd name="connsiteX768" fmla="*/ 764725 w 5679534"/>
              <a:gd name="connsiteY768" fmla="*/ 6296434 h 6908706"/>
              <a:gd name="connsiteX769" fmla="*/ 770072 w 5679534"/>
              <a:gd name="connsiteY769" fmla="*/ 6275784 h 6908706"/>
              <a:gd name="connsiteX770" fmla="*/ 761966 w 5679534"/>
              <a:gd name="connsiteY770" fmla="*/ 6181866 h 6908706"/>
              <a:gd name="connsiteX771" fmla="*/ 716033 w 5679534"/>
              <a:gd name="connsiteY771" fmla="*/ 6128782 h 6908706"/>
              <a:gd name="connsiteX772" fmla="*/ 659292 w 5679534"/>
              <a:gd name="connsiteY772" fmla="*/ 6100198 h 6908706"/>
              <a:gd name="connsiteX773" fmla="*/ 567425 w 5679534"/>
              <a:gd name="connsiteY773" fmla="*/ 6055281 h 6908706"/>
              <a:gd name="connsiteX774" fmla="*/ 551213 w 5679534"/>
              <a:gd name="connsiteY774" fmla="*/ 6043031 h 6908706"/>
              <a:gd name="connsiteX775" fmla="*/ 525761 w 5679534"/>
              <a:gd name="connsiteY775" fmla="*/ 6023799 h 6908706"/>
              <a:gd name="connsiteX776" fmla="*/ 514359 w 5679534"/>
              <a:gd name="connsiteY776" fmla="*/ 6009556 h 6908706"/>
              <a:gd name="connsiteX777" fmla="*/ 510684 w 5679534"/>
              <a:gd name="connsiteY777" fmla="*/ 5981780 h 6908706"/>
              <a:gd name="connsiteX778" fmla="*/ 502578 w 5679534"/>
              <a:gd name="connsiteY778" fmla="*/ 5989947 h 6908706"/>
              <a:gd name="connsiteX779" fmla="*/ 511992 w 5679534"/>
              <a:gd name="connsiteY779" fmla="*/ 6006599 h 6908706"/>
              <a:gd name="connsiteX780" fmla="*/ 514359 w 5679534"/>
              <a:gd name="connsiteY780" fmla="*/ 6009556 h 6908706"/>
              <a:gd name="connsiteX781" fmla="*/ 516087 w 5679534"/>
              <a:gd name="connsiteY781" fmla="*/ 6022614 h 6908706"/>
              <a:gd name="connsiteX782" fmla="*/ 510684 w 5679534"/>
              <a:gd name="connsiteY782" fmla="*/ 6022614 h 6908706"/>
              <a:gd name="connsiteX783" fmla="*/ 523919 w 5679534"/>
              <a:gd name="connsiteY783" fmla="*/ 6038110 h 6908706"/>
              <a:gd name="connsiteX784" fmla="*/ 523180 w 5679534"/>
              <a:gd name="connsiteY784" fmla="*/ 6079782 h 6908706"/>
              <a:gd name="connsiteX785" fmla="*/ 524193 w 5679534"/>
              <a:gd name="connsiteY785" fmla="*/ 6124699 h 6908706"/>
              <a:gd name="connsiteX786" fmla="*/ 567425 w 5679534"/>
              <a:gd name="connsiteY786" fmla="*/ 6275784 h 6908706"/>
              <a:gd name="connsiteX787" fmla="*/ 626868 w 5679534"/>
              <a:gd name="connsiteY787" fmla="*/ 6332952 h 6908706"/>
              <a:gd name="connsiteX788" fmla="*/ 694417 w 5679534"/>
              <a:gd name="connsiteY788" fmla="*/ 6381952 h 6908706"/>
              <a:gd name="connsiteX789" fmla="*/ 740350 w 5679534"/>
              <a:gd name="connsiteY789" fmla="*/ 6492204 h 6908706"/>
              <a:gd name="connsiteX790" fmla="*/ 861939 w 5679534"/>
              <a:gd name="connsiteY790" fmla="*/ 6545288 h 6908706"/>
              <a:gd name="connsiteX791" fmla="*/ 875449 w 5679534"/>
              <a:gd name="connsiteY791" fmla="*/ 6561621 h 6908706"/>
              <a:gd name="connsiteX792" fmla="*/ 948402 w 5679534"/>
              <a:gd name="connsiteY792" fmla="*/ 6594289 h 6908706"/>
              <a:gd name="connsiteX793" fmla="*/ 773998 w 5679534"/>
              <a:gd name="connsiteY793" fmla="*/ 6336461 h 6908706"/>
              <a:gd name="connsiteX794" fmla="*/ 772063 w 5679534"/>
              <a:gd name="connsiteY794" fmla="*/ 6334095 h 6908706"/>
              <a:gd name="connsiteX795" fmla="*/ 773745 w 5679534"/>
              <a:gd name="connsiteY795" fmla="*/ 6331612 h 6908706"/>
              <a:gd name="connsiteX796" fmla="*/ 779191 w 5679534"/>
              <a:gd name="connsiteY796" fmla="*/ 6318149 h 6908706"/>
              <a:gd name="connsiteX797" fmla="*/ 780117 w 5679534"/>
              <a:gd name="connsiteY797" fmla="*/ 6313686 h 6908706"/>
              <a:gd name="connsiteX798" fmla="*/ 826439 w 5679534"/>
              <a:gd name="connsiteY798" fmla="*/ 6365611 h 6908706"/>
              <a:gd name="connsiteX799" fmla="*/ 983527 w 5679534"/>
              <a:gd name="connsiteY799" fmla="*/ 6541204 h 6908706"/>
              <a:gd name="connsiteX800" fmla="*/ 1015951 w 5679534"/>
              <a:gd name="connsiteY800" fmla="*/ 6557538 h 6908706"/>
              <a:gd name="connsiteX801" fmla="*/ 1032163 w 5679534"/>
              <a:gd name="connsiteY801" fmla="*/ 6610622 h 6908706"/>
              <a:gd name="connsiteX802" fmla="*/ 1015951 w 5679534"/>
              <a:gd name="connsiteY802" fmla="*/ 6651456 h 6908706"/>
              <a:gd name="connsiteX803" fmla="*/ 942998 w 5679534"/>
              <a:gd name="connsiteY803" fmla="*/ 6798458 h 6908706"/>
              <a:gd name="connsiteX804" fmla="*/ 932190 w 5679534"/>
              <a:gd name="connsiteY804" fmla="*/ 6782124 h 6908706"/>
              <a:gd name="connsiteX805" fmla="*/ 867343 w 5679534"/>
              <a:gd name="connsiteY805" fmla="*/ 6655539 h 6908706"/>
              <a:gd name="connsiteX806" fmla="*/ 859237 w 5679534"/>
              <a:gd name="connsiteY806" fmla="*/ 6684123 h 6908706"/>
              <a:gd name="connsiteX807" fmla="*/ 867681 w 5679534"/>
              <a:gd name="connsiteY807" fmla="*/ 6789781 h 6908706"/>
              <a:gd name="connsiteX808" fmla="*/ 874995 w 5679534"/>
              <a:gd name="connsiteY808" fmla="*/ 6861452 h 6908706"/>
              <a:gd name="connsiteX809" fmla="*/ 0 w 5679534"/>
              <a:gd name="connsiteY809" fmla="*/ 6861452 h 690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Lst>
            <a:rect l="l" t="t" r="r" b="b"/>
            <a:pathLst>
              <a:path w="5679534" h="6908706">
                <a:moveTo>
                  <a:pt x="2134559" y="6863788"/>
                </a:moveTo>
                <a:cubicBezTo>
                  <a:pt x="2139963" y="6863788"/>
                  <a:pt x="2142665" y="6876039"/>
                  <a:pt x="2148069" y="6900539"/>
                </a:cubicBezTo>
                <a:cubicBezTo>
                  <a:pt x="2134559" y="6904623"/>
                  <a:pt x="2126453" y="6908706"/>
                  <a:pt x="2118347" y="6908706"/>
                </a:cubicBezTo>
                <a:cubicBezTo>
                  <a:pt x="2118347" y="6908706"/>
                  <a:pt x="2115645" y="6888289"/>
                  <a:pt x="2115645" y="6876039"/>
                </a:cubicBezTo>
                <a:cubicBezTo>
                  <a:pt x="2121049" y="6871955"/>
                  <a:pt x="2129155" y="6863788"/>
                  <a:pt x="2134559" y="6863788"/>
                </a:cubicBezTo>
                <a:close/>
                <a:moveTo>
                  <a:pt x="2158876" y="6806621"/>
                </a:moveTo>
                <a:cubicBezTo>
                  <a:pt x="2164280" y="6818871"/>
                  <a:pt x="2166982" y="6822955"/>
                  <a:pt x="2172386" y="6831121"/>
                </a:cubicBezTo>
                <a:cubicBezTo>
                  <a:pt x="2164280" y="6843372"/>
                  <a:pt x="2158876" y="6851538"/>
                  <a:pt x="2150770" y="6859705"/>
                </a:cubicBezTo>
                <a:cubicBezTo>
                  <a:pt x="2148068" y="6859705"/>
                  <a:pt x="2145366" y="6843372"/>
                  <a:pt x="2142664" y="6835205"/>
                </a:cubicBezTo>
                <a:cubicBezTo>
                  <a:pt x="2148068" y="6827038"/>
                  <a:pt x="2153472" y="6814788"/>
                  <a:pt x="2158876" y="6806621"/>
                </a:cubicBezTo>
                <a:close/>
                <a:moveTo>
                  <a:pt x="1461775" y="6757624"/>
                </a:moveTo>
                <a:cubicBezTo>
                  <a:pt x="1480688" y="6757624"/>
                  <a:pt x="1483053" y="6757624"/>
                  <a:pt x="1488778" y="6839691"/>
                </a:cubicBezTo>
                <a:lnTo>
                  <a:pt x="1490241" y="6861452"/>
                </a:lnTo>
                <a:lnTo>
                  <a:pt x="1409073" y="6861452"/>
                </a:lnTo>
                <a:lnTo>
                  <a:pt x="1411535" y="6829403"/>
                </a:lnTo>
                <a:cubicBezTo>
                  <a:pt x="1418079" y="6773575"/>
                  <a:pt x="1433066" y="6757624"/>
                  <a:pt x="1461775" y="6757624"/>
                </a:cubicBezTo>
                <a:close/>
                <a:moveTo>
                  <a:pt x="1913000" y="6651452"/>
                </a:moveTo>
                <a:cubicBezTo>
                  <a:pt x="1926510" y="6647368"/>
                  <a:pt x="1942721" y="6647368"/>
                  <a:pt x="1956232" y="6651452"/>
                </a:cubicBezTo>
                <a:cubicBezTo>
                  <a:pt x="1958933" y="6655535"/>
                  <a:pt x="1961635" y="6675952"/>
                  <a:pt x="1969741" y="6696369"/>
                </a:cubicBezTo>
                <a:cubicBezTo>
                  <a:pt x="1964337" y="6720869"/>
                  <a:pt x="1961635" y="6749453"/>
                  <a:pt x="1956232" y="6753536"/>
                </a:cubicBezTo>
                <a:cubicBezTo>
                  <a:pt x="1942721" y="6773953"/>
                  <a:pt x="1929212" y="6663702"/>
                  <a:pt x="1913000" y="6749453"/>
                </a:cubicBezTo>
                <a:cubicBezTo>
                  <a:pt x="1907596" y="6724952"/>
                  <a:pt x="1899490" y="6700452"/>
                  <a:pt x="1894086" y="6675952"/>
                </a:cubicBezTo>
                <a:cubicBezTo>
                  <a:pt x="1899490" y="6667785"/>
                  <a:pt x="1904894" y="6651452"/>
                  <a:pt x="1913000" y="6651452"/>
                </a:cubicBezTo>
                <a:close/>
                <a:moveTo>
                  <a:pt x="1669826" y="6443203"/>
                </a:moveTo>
                <a:cubicBezTo>
                  <a:pt x="1667124" y="6439120"/>
                  <a:pt x="1661720" y="6451370"/>
                  <a:pt x="1659018" y="6459537"/>
                </a:cubicBezTo>
                <a:cubicBezTo>
                  <a:pt x="1659018" y="6459537"/>
                  <a:pt x="1659018" y="6471787"/>
                  <a:pt x="1659018" y="6475870"/>
                </a:cubicBezTo>
                <a:cubicBezTo>
                  <a:pt x="1664422" y="6504454"/>
                  <a:pt x="1672528" y="6533038"/>
                  <a:pt x="1680634" y="6553455"/>
                </a:cubicBezTo>
                <a:cubicBezTo>
                  <a:pt x="1688739" y="6541204"/>
                  <a:pt x="1694144" y="6533038"/>
                  <a:pt x="1696846" y="6528954"/>
                </a:cubicBezTo>
                <a:cubicBezTo>
                  <a:pt x="1696846" y="6528954"/>
                  <a:pt x="1696846" y="6512621"/>
                  <a:pt x="1696846" y="6512621"/>
                </a:cubicBezTo>
                <a:cubicBezTo>
                  <a:pt x="1688739" y="6488120"/>
                  <a:pt x="1677932" y="6463620"/>
                  <a:pt x="1669826" y="6443203"/>
                </a:cubicBezTo>
                <a:close/>
                <a:moveTo>
                  <a:pt x="761206" y="6320822"/>
                </a:moveTo>
                <a:lnTo>
                  <a:pt x="772063" y="6334095"/>
                </a:lnTo>
                <a:lnTo>
                  <a:pt x="770072" y="6337035"/>
                </a:lnTo>
                <a:cubicBezTo>
                  <a:pt x="765344" y="6333973"/>
                  <a:pt x="762642" y="6330144"/>
                  <a:pt x="761333" y="6325742"/>
                </a:cubicBezTo>
                <a:close/>
                <a:moveTo>
                  <a:pt x="524193" y="6022614"/>
                </a:moveTo>
                <a:lnTo>
                  <a:pt x="525761" y="6023799"/>
                </a:lnTo>
                <a:lnTo>
                  <a:pt x="530553" y="6029784"/>
                </a:lnTo>
                <a:cubicBezTo>
                  <a:pt x="560826" y="6066211"/>
                  <a:pt x="625038" y="6139666"/>
                  <a:pt x="762786" y="6294260"/>
                </a:cubicBezTo>
                <a:lnTo>
                  <a:pt x="764725" y="6296434"/>
                </a:lnTo>
                <a:lnTo>
                  <a:pt x="760953" y="6311003"/>
                </a:lnTo>
                <a:lnTo>
                  <a:pt x="761206" y="6320822"/>
                </a:lnTo>
                <a:lnTo>
                  <a:pt x="722341" y="6273309"/>
                </a:lnTo>
                <a:cubicBezTo>
                  <a:pt x="684987" y="6228043"/>
                  <a:pt x="641646" y="6176289"/>
                  <a:pt x="591384" y="6117097"/>
                </a:cubicBezTo>
                <a:lnTo>
                  <a:pt x="523919" y="6038110"/>
                </a:lnTo>
                <a:close/>
                <a:moveTo>
                  <a:pt x="460022" y="5938394"/>
                </a:moveTo>
                <a:cubicBezTo>
                  <a:pt x="454618" y="5938904"/>
                  <a:pt x="448538" y="5942988"/>
                  <a:pt x="443135" y="5949113"/>
                </a:cubicBezTo>
                <a:cubicBezTo>
                  <a:pt x="437731" y="5953196"/>
                  <a:pt x="426923" y="5994030"/>
                  <a:pt x="429625" y="5998114"/>
                </a:cubicBezTo>
                <a:cubicBezTo>
                  <a:pt x="435029" y="6026697"/>
                  <a:pt x="440433" y="6051198"/>
                  <a:pt x="448538" y="6071615"/>
                </a:cubicBezTo>
                <a:cubicBezTo>
                  <a:pt x="453942" y="6079781"/>
                  <a:pt x="462048" y="6075698"/>
                  <a:pt x="470154" y="6079781"/>
                </a:cubicBezTo>
                <a:cubicBezTo>
                  <a:pt x="475558" y="6071615"/>
                  <a:pt x="486366" y="6055281"/>
                  <a:pt x="486366" y="6051198"/>
                </a:cubicBezTo>
                <a:cubicBezTo>
                  <a:pt x="483664" y="6014447"/>
                  <a:pt x="478260" y="5969530"/>
                  <a:pt x="472856" y="5949113"/>
                </a:cubicBezTo>
                <a:cubicBezTo>
                  <a:pt x="470154" y="5940946"/>
                  <a:pt x="465426" y="5937884"/>
                  <a:pt x="460022" y="5938394"/>
                </a:cubicBezTo>
                <a:close/>
                <a:moveTo>
                  <a:pt x="4325849" y="5455018"/>
                </a:moveTo>
                <a:cubicBezTo>
                  <a:pt x="4328551" y="5455018"/>
                  <a:pt x="4331253" y="5467268"/>
                  <a:pt x="4331253" y="5471352"/>
                </a:cubicBezTo>
                <a:cubicBezTo>
                  <a:pt x="4328551" y="5475435"/>
                  <a:pt x="4325849" y="5483602"/>
                  <a:pt x="4320446" y="5487685"/>
                </a:cubicBezTo>
                <a:cubicBezTo>
                  <a:pt x="4320446" y="5487685"/>
                  <a:pt x="4317744" y="5475435"/>
                  <a:pt x="4315042" y="5471352"/>
                </a:cubicBezTo>
                <a:cubicBezTo>
                  <a:pt x="4317744" y="5467268"/>
                  <a:pt x="4320446" y="5459102"/>
                  <a:pt x="4325849" y="5455018"/>
                </a:cubicBezTo>
                <a:close/>
                <a:moveTo>
                  <a:pt x="4533900" y="5385601"/>
                </a:moveTo>
                <a:cubicBezTo>
                  <a:pt x="4536602" y="5414185"/>
                  <a:pt x="4539304" y="5434602"/>
                  <a:pt x="4539304" y="5459102"/>
                </a:cubicBezTo>
                <a:cubicBezTo>
                  <a:pt x="4539304" y="5471352"/>
                  <a:pt x="4533900" y="5483602"/>
                  <a:pt x="4531199" y="5499936"/>
                </a:cubicBezTo>
                <a:cubicBezTo>
                  <a:pt x="4528497" y="5479519"/>
                  <a:pt x="4525795" y="5455019"/>
                  <a:pt x="4523093" y="5434602"/>
                </a:cubicBezTo>
                <a:cubicBezTo>
                  <a:pt x="4525795" y="5422352"/>
                  <a:pt x="4528497" y="5406018"/>
                  <a:pt x="4533900" y="5385601"/>
                </a:cubicBezTo>
                <a:close/>
                <a:moveTo>
                  <a:pt x="4617663" y="5295767"/>
                </a:moveTo>
                <a:cubicBezTo>
                  <a:pt x="4620365" y="5299851"/>
                  <a:pt x="4623066" y="5308018"/>
                  <a:pt x="4628470" y="5312101"/>
                </a:cubicBezTo>
                <a:cubicBezTo>
                  <a:pt x="4625768" y="5320268"/>
                  <a:pt x="4625768" y="5324351"/>
                  <a:pt x="4623066" y="5332518"/>
                </a:cubicBezTo>
                <a:cubicBezTo>
                  <a:pt x="4620365" y="5328435"/>
                  <a:pt x="4617663" y="5320268"/>
                  <a:pt x="4612259" y="5312101"/>
                </a:cubicBezTo>
                <a:cubicBezTo>
                  <a:pt x="4614961" y="5308018"/>
                  <a:pt x="4614961" y="5295767"/>
                  <a:pt x="4617663" y="5295767"/>
                </a:cubicBezTo>
                <a:close/>
                <a:moveTo>
                  <a:pt x="4552814" y="5287600"/>
                </a:moveTo>
                <a:cubicBezTo>
                  <a:pt x="4558218" y="5287600"/>
                  <a:pt x="4560920" y="5308017"/>
                  <a:pt x="4566324" y="5320267"/>
                </a:cubicBezTo>
                <a:cubicBezTo>
                  <a:pt x="4558218" y="5332517"/>
                  <a:pt x="4550113" y="5340684"/>
                  <a:pt x="4531199" y="5352934"/>
                </a:cubicBezTo>
                <a:cubicBezTo>
                  <a:pt x="4531199" y="5344767"/>
                  <a:pt x="4528497" y="5324351"/>
                  <a:pt x="4525795" y="5303934"/>
                </a:cubicBezTo>
                <a:cubicBezTo>
                  <a:pt x="4533901" y="5299850"/>
                  <a:pt x="4544709" y="5287600"/>
                  <a:pt x="4552814" y="5287600"/>
                </a:cubicBezTo>
                <a:close/>
                <a:moveTo>
                  <a:pt x="4674407" y="5197769"/>
                </a:moveTo>
                <a:lnTo>
                  <a:pt x="4662699" y="5261398"/>
                </a:lnTo>
                <a:lnTo>
                  <a:pt x="4658385" y="5259355"/>
                </a:lnTo>
                <a:cubicBezTo>
                  <a:pt x="4656422" y="5256500"/>
                  <a:pt x="4655071" y="5252193"/>
                  <a:pt x="4654142" y="5246898"/>
                </a:cubicBezTo>
                <a:lnTo>
                  <a:pt x="4652716" y="5218786"/>
                </a:lnTo>
                <a:lnTo>
                  <a:pt x="4656248" y="5217652"/>
                </a:lnTo>
                <a:cubicBezTo>
                  <a:pt x="4661953" y="5213784"/>
                  <a:pt x="4667990" y="5207467"/>
                  <a:pt x="4674407" y="5197769"/>
                </a:cubicBezTo>
                <a:close/>
                <a:moveTo>
                  <a:pt x="4369082" y="5132431"/>
                </a:moveTo>
                <a:cubicBezTo>
                  <a:pt x="4371784" y="5140598"/>
                  <a:pt x="4371784" y="5152848"/>
                  <a:pt x="4374486" y="5165098"/>
                </a:cubicBezTo>
                <a:cubicBezTo>
                  <a:pt x="4371784" y="5173265"/>
                  <a:pt x="4371784" y="5177348"/>
                  <a:pt x="4369082" y="5185515"/>
                </a:cubicBezTo>
                <a:cubicBezTo>
                  <a:pt x="4366380" y="5173265"/>
                  <a:pt x="4366380" y="5161015"/>
                  <a:pt x="4363678" y="5148765"/>
                </a:cubicBezTo>
                <a:cubicBezTo>
                  <a:pt x="4363678" y="5144681"/>
                  <a:pt x="4366380" y="5136515"/>
                  <a:pt x="4369082" y="5132431"/>
                </a:cubicBezTo>
                <a:close/>
                <a:moveTo>
                  <a:pt x="4709533" y="4764930"/>
                </a:moveTo>
                <a:cubicBezTo>
                  <a:pt x="4706831" y="4769013"/>
                  <a:pt x="4704129" y="4777180"/>
                  <a:pt x="4704129" y="4781264"/>
                </a:cubicBezTo>
                <a:cubicBezTo>
                  <a:pt x="4704129" y="4793514"/>
                  <a:pt x="4706831" y="4805764"/>
                  <a:pt x="4709533" y="4818014"/>
                </a:cubicBezTo>
                <a:cubicBezTo>
                  <a:pt x="4712235" y="4809847"/>
                  <a:pt x="4712235" y="4805764"/>
                  <a:pt x="4714937" y="4797597"/>
                </a:cubicBezTo>
                <a:cubicBezTo>
                  <a:pt x="4712235" y="4785347"/>
                  <a:pt x="4712235" y="4777180"/>
                  <a:pt x="4709533" y="4764930"/>
                </a:cubicBezTo>
                <a:close/>
                <a:moveTo>
                  <a:pt x="4667461" y="4716814"/>
                </a:moveTo>
                <a:lnTo>
                  <a:pt x="4667272" y="4717652"/>
                </a:lnTo>
                <a:lnTo>
                  <a:pt x="4657259" y="4761178"/>
                </a:lnTo>
                <a:lnTo>
                  <a:pt x="4656555" y="4761046"/>
                </a:lnTo>
                <a:lnTo>
                  <a:pt x="4664549" y="4728180"/>
                </a:lnTo>
                <a:close/>
                <a:moveTo>
                  <a:pt x="4531203" y="4552594"/>
                </a:moveTo>
                <a:cubicBezTo>
                  <a:pt x="4528501" y="4556677"/>
                  <a:pt x="4525799" y="4564844"/>
                  <a:pt x="4525799" y="4568927"/>
                </a:cubicBezTo>
                <a:cubicBezTo>
                  <a:pt x="4525799" y="4581177"/>
                  <a:pt x="4528501" y="4593428"/>
                  <a:pt x="4531203" y="4605678"/>
                </a:cubicBezTo>
                <a:cubicBezTo>
                  <a:pt x="4533905" y="4601594"/>
                  <a:pt x="4536607" y="4593428"/>
                  <a:pt x="4536607" y="4589344"/>
                </a:cubicBezTo>
                <a:cubicBezTo>
                  <a:pt x="4536607" y="4577094"/>
                  <a:pt x="4533905" y="4564844"/>
                  <a:pt x="4531203" y="4552594"/>
                </a:cubicBezTo>
                <a:close/>
                <a:moveTo>
                  <a:pt x="4692645" y="4549531"/>
                </a:moveTo>
                <a:cubicBezTo>
                  <a:pt x="4689268" y="4548510"/>
                  <a:pt x="4686566" y="4548510"/>
                  <a:pt x="4685215" y="4552594"/>
                </a:cubicBezTo>
                <a:cubicBezTo>
                  <a:pt x="4669003" y="4609761"/>
                  <a:pt x="4655493" y="4675095"/>
                  <a:pt x="4641984" y="4736346"/>
                </a:cubicBezTo>
                <a:cubicBezTo>
                  <a:pt x="4647388" y="4744513"/>
                  <a:pt x="4652791" y="4756763"/>
                  <a:pt x="4655493" y="4760847"/>
                </a:cubicBezTo>
                <a:lnTo>
                  <a:pt x="4656555" y="4761046"/>
                </a:lnTo>
                <a:lnTo>
                  <a:pt x="4644686" y="4809847"/>
                </a:lnTo>
                <a:cubicBezTo>
                  <a:pt x="4641984" y="4793514"/>
                  <a:pt x="4636580" y="4777180"/>
                  <a:pt x="4633878" y="4760847"/>
                </a:cubicBezTo>
                <a:cubicBezTo>
                  <a:pt x="4631176" y="4773097"/>
                  <a:pt x="4625772" y="4785347"/>
                  <a:pt x="4625772" y="4797597"/>
                </a:cubicBezTo>
                <a:cubicBezTo>
                  <a:pt x="4625772" y="4818014"/>
                  <a:pt x="4628474" y="4842514"/>
                  <a:pt x="4631176" y="4862931"/>
                </a:cubicBezTo>
                <a:cubicBezTo>
                  <a:pt x="4634553" y="4852723"/>
                  <a:pt x="4637931" y="4844109"/>
                  <a:pt x="4655161" y="4770297"/>
                </a:cubicBezTo>
                <a:lnTo>
                  <a:pt x="4657259" y="4761178"/>
                </a:lnTo>
                <a:lnTo>
                  <a:pt x="4666723" y="4762952"/>
                </a:lnTo>
                <a:cubicBezTo>
                  <a:pt x="4677109" y="4760847"/>
                  <a:pt x="4685215" y="4745534"/>
                  <a:pt x="4693321" y="4711846"/>
                </a:cubicBezTo>
                <a:cubicBezTo>
                  <a:pt x="4696023" y="4691429"/>
                  <a:pt x="4706831" y="4687346"/>
                  <a:pt x="4712235" y="4675095"/>
                </a:cubicBezTo>
                <a:cubicBezTo>
                  <a:pt x="4706831" y="4671012"/>
                  <a:pt x="4698725" y="4666929"/>
                  <a:pt x="4693321" y="4654678"/>
                </a:cubicBezTo>
                <a:cubicBezTo>
                  <a:pt x="4691970" y="4652637"/>
                  <a:pt x="4691970" y="4642428"/>
                  <a:pt x="4692645" y="4632220"/>
                </a:cubicBezTo>
                <a:lnTo>
                  <a:pt x="4694019" y="4618546"/>
                </a:lnTo>
                <a:lnTo>
                  <a:pt x="4697513" y="4607590"/>
                </a:lnTo>
                <a:lnTo>
                  <a:pt x="4705480" y="4595980"/>
                </a:lnTo>
                <a:cubicBezTo>
                  <a:pt x="4708857" y="4592407"/>
                  <a:pt x="4712235" y="4589344"/>
                  <a:pt x="4714937" y="4585261"/>
                </a:cubicBezTo>
                <a:cubicBezTo>
                  <a:pt x="4712235" y="4579136"/>
                  <a:pt x="4709533" y="4573011"/>
                  <a:pt x="4700076" y="4599553"/>
                </a:cubicBezTo>
                <a:lnTo>
                  <a:pt x="4697513" y="4607590"/>
                </a:lnTo>
                <a:lnTo>
                  <a:pt x="4696023" y="4609761"/>
                </a:lnTo>
                <a:cubicBezTo>
                  <a:pt x="4695347" y="4610782"/>
                  <a:pt x="4694672" y="4613845"/>
                  <a:pt x="4694081" y="4617928"/>
                </a:cubicBezTo>
                <a:lnTo>
                  <a:pt x="4694019" y="4618546"/>
                </a:lnTo>
                <a:lnTo>
                  <a:pt x="4691611" y="4626095"/>
                </a:lnTo>
                <a:cubicBezTo>
                  <a:pt x="4688297" y="4637324"/>
                  <a:pt x="4684455" y="4651106"/>
                  <a:pt x="4679980" y="4667950"/>
                </a:cubicBezTo>
                <a:lnTo>
                  <a:pt x="4667461" y="4716814"/>
                </a:lnTo>
                <a:lnTo>
                  <a:pt x="4683373" y="4646153"/>
                </a:lnTo>
                <a:cubicBezTo>
                  <a:pt x="4689479" y="4618821"/>
                  <a:pt x="4696361" y="4587813"/>
                  <a:pt x="4704129" y="4552594"/>
                </a:cubicBezTo>
                <a:cubicBezTo>
                  <a:pt x="4700076" y="4552594"/>
                  <a:pt x="4696023" y="4550552"/>
                  <a:pt x="4692645" y="4549531"/>
                </a:cubicBezTo>
                <a:close/>
                <a:moveTo>
                  <a:pt x="4709533" y="4193255"/>
                </a:moveTo>
                <a:cubicBezTo>
                  <a:pt x="4701427" y="4201422"/>
                  <a:pt x="4696023" y="4217756"/>
                  <a:pt x="4690619" y="4238173"/>
                </a:cubicBezTo>
                <a:cubicBezTo>
                  <a:pt x="4686566" y="4241235"/>
                  <a:pt x="4688592" y="4258079"/>
                  <a:pt x="4701258" y="4252528"/>
                </a:cubicBezTo>
                <a:lnTo>
                  <a:pt x="4712247" y="4242898"/>
                </a:lnTo>
                <a:lnTo>
                  <a:pt x="4708182" y="4255527"/>
                </a:lnTo>
                <a:cubicBezTo>
                  <a:pt x="4704129" y="4268798"/>
                  <a:pt x="4700076" y="4283090"/>
                  <a:pt x="4696023" y="4299424"/>
                </a:cubicBezTo>
                <a:cubicBezTo>
                  <a:pt x="4704129" y="4287174"/>
                  <a:pt x="4711221" y="4275944"/>
                  <a:pt x="4717343" y="4267012"/>
                </a:cubicBezTo>
                <a:lnTo>
                  <a:pt x="4720506" y="4263209"/>
                </a:lnTo>
                <a:lnTo>
                  <a:pt x="4723718" y="4291257"/>
                </a:lnTo>
                <a:cubicBezTo>
                  <a:pt x="4724393" y="4308611"/>
                  <a:pt x="4723043" y="4325965"/>
                  <a:pt x="4717639" y="4344341"/>
                </a:cubicBezTo>
                <a:cubicBezTo>
                  <a:pt x="4701427" y="4344341"/>
                  <a:pt x="4690619" y="4336174"/>
                  <a:pt x="4682513" y="4348424"/>
                </a:cubicBezTo>
                <a:cubicBezTo>
                  <a:pt x="4674407" y="4360674"/>
                  <a:pt x="4660897" y="4401508"/>
                  <a:pt x="4663599" y="4417842"/>
                </a:cubicBezTo>
                <a:cubicBezTo>
                  <a:pt x="4666301" y="4450509"/>
                  <a:pt x="4677109" y="4495426"/>
                  <a:pt x="4685215" y="4499510"/>
                </a:cubicBezTo>
                <a:cubicBezTo>
                  <a:pt x="4698725" y="4503593"/>
                  <a:pt x="4712235" y="4483176"/>
                  <a:pt x="4723042" y="4458676"/>
                </a:cubicBezTo>
                <a:cubicBezTo>
                  <a:pt x="4728446" y="4446426"/>
                  <a:pt x="4733850" y="4401508"/>
                  <a:pt x="4733850" y="4372925"/>
                </a:cubicBezTo>
                <a:cubicBezTo>
                  <a:pt x="4733850" y="4360674"/>
                  <a:pt x="4720341" y="4348424"/>
                  <a:pt x="4733850" y="4348424"/>
                </a:cubicBezTo>
                <a:cubicBezTo>
                  <a:pt x="4739254" y="4328007"/>
                  <a:pt x="4747360" y="4303507"/>
                  <a:pt x="4747360" y="4283090"/>
                </a:cubicBezTo>
                <a:cubicBezTo>
                  <a:pt x="4746009" y="4250423"/>
                  <a:pt x="4741281" y="4242256"/>
                  <a:pt x="4732837" y="4248381"/>
                </a:cubicBezTo>
                <a:lnTo>
                  <a:pt x="4720506" y="4263209"/>
                </a:lnTo>
                <a:lnTo>
                  <a:pt x="4717639" y="4238173"/>
                </a:lnTo>
                <a:lnTo>
                  <a:pt x="4712247" y="4242898"/>
                </a:lnTo>
                <a:lnTo>
                  <a:pt x="4720341" y="4217756"/>
                </a:lnTo>
                <a:cubicBezTo>
                  <a:pt x="4717639" y="4209589"/>
                  <a:pt x="4712235" y="4189172"/>
                  <a:pt x="4709533" y="4193255"/>
                </a:cubicBezTo>
                <a:close/>
                <a:moveTo>
                  <a:pt x="4782486" y="4083004"/>
                </a:moveTo>
                <a:cubicBezTo>
                  <a:pt x="4779784" y="4087087"/>
                  <a:pt x="4777082" y="4095254"/>
                  <a:pt x="4777082" y="4099337"/>
                </a:cubicBezTo>
                <a:cubicBezTo>
                  <a:pt x="4777082" y="4111588"/>
                  <a:pt x="4779784" y="4123838"/>
                  <a:pt x="4782486" y="4136088"/>
                </a:cubicBezTo>
                <a:cubicBezTo>
                  <a:pt x="4785188" y="4132005"/>
                  <a:pt x="4787890" y="4123838"/>
                  <a:pt x="4787890" y="4119754"/>
                </a:cubicBezTo>
                <a:cubicBezTo>
                  <a:pt x="4787890" y="4103421"/>
                  <a:pt x="4785188" y="4095254"/>
                  <a:pt x="4782486" y="4083004"/>
                </a:cubicBezTo>
                <a:close/>
                <a:moveTo>
                  <a:pt x="4685215" y="4083004"/>
                </a:moveTo>
                <a:cubicBezTo>
                  <a:pt x="4682513" y="4078921"/>
                  <a:pt x="4677109" y="4091171"/>
                  <a:pt x="4674407" y="4099337"/>
                </a:cubicBezTo>
                <a:cubicBezTo>
                  <a:pt x="4677109" y="4119754"/>
                  <a:pt x="4679811" y="4136088"/>
                  <a:pt x="4679811" y="4144255"/>
                </a:cubicBezTo>
                <a:cubicBezTo>
                  <a:pt x="4690619" y="4127921"/>
                  <a:pt x="4696023" y="4119754"/>
                  <a:pt x="4698725" y="4115671"/>
                </a:cubicBezTo>
                <a:cubicBezTo>
                  <a:pt x="4693321" y="4103421"/>
                  <a:pt x="4690619" y="4087087"/>
                  <a:pt x="4685215" y="4083004"/>
                </a:cubicBezTo>
                <a:close/>
                <a:moveTo>
                  <a:pt x="4604156" y="4029920"/>
                </a:moveTo>
                <a:cubicBezTo>
                  <a:pt x="4598752" y="4029920"/>
                  <a:pt x="4590646" y="4038087"/>
                  <a:pt x="4585242" y="4046253"/>
                </a:cubicBezTo>
                <a:cubicBezTo>
                  <a:pt x="4587944" y="4058504"/>
                  <a:pt x="4587944" y="4078921"/>
                  <a:pt x="4590646" y="4078921"/>
                </a:cubicBezTo>
                <a:cubicBezTo>
                  <a:pt x="4598752" y="4083004"/>
                  <a:pt x="4604156" y="4074837"/>
                  <a:pt x="4612262" y="4070754"/>
                </a:cubicBezTo>
                <a:cubicBezTo>
                  <a:pt x="4609560" y="4050337"/>
                  <a:pt x="4606858" y="4029920"/>
                  <a:pt x="4604156" y="4029920"/>
                </a:cubicBezTo>
                <a:close/>
                <a:moveTo>
                  <a:pt x="4755466" y="3931919"/>
                </a:moveTo>
                <a:cubicBezTo>
                  <a:pt x="4752764" y="3948252"/>
                  <a:pt x="4747360" y="3960502"/>
                  <a:pt x="4747360" y="3976836"/>
                </a:cubicBezTo>
                <a:cubicBezTo>
                  <a:pt x="4747360" y="3989086"/>
                  <a:pt x="4750062" y="4005420"/>
                  <a:pt x="4752764" y="4017670"/>
                </a:cubicBezTo>
                <a:cubicBezTo>
                  <a:pt x="4758168" y="4013586"/>
                  <a:pt x="4760870" y="4005420"/>
                  <a:pt x="4763572" y="4001336"/>
                </a:cubicBezTo>
                <a:cubicBezTo>
                  <a:pt x="4758168" y="3960502"/>
                  <a:pt x="4758168" y="3948252"/>
                  <a:pt x="4755466" y="3931919"/>
                </a:cubicBezTo>
                <a:close/>
                <a:moveTo>
                  <a:pt x="4666301" y="3931919"/>
                </a:moveTo>
                <a:cubicBezTo>
                  <a:pt x="4663599" y="3936002"/>
                  <a:pt x="4660897" y="3944169"/>
                  <a:pt x="4655493" y="3952335"/>
                </a:cubicBezTo>
                <a:cubicBezTo>
                  <a:pt x="4658195" y="3956419"/>
                  <a:pt x="4658195" y="3968669"/>
                  <a:pt x="4660897" y="3968669"/>
                </a:cubicBezTo>
                <a:cubicBezTo>
                  <a:pt x="4663599" y="3964586"/>
                  <a:pt x="4666301" y="3956419"/>
                  <a:pt x="4671705" y="3952335"/>
                </a:cubicBezTo>
                <a:cubicBezTo>
                  <a:pt x="4671705" y="3944169"/>
                  <a:pt x="4669003" y="3940085"/>
                  <a:pt x="4666301" y="3931919"/>
                </a:cubicBezTo>
                <a:close/>
                <a:moveTo>
                  <a:pt x="4960815" y="3764499"/>
                </a:moveTo>
                <a:cubicBezTo>
                  <a:pt x="4958113" y="3776750"/>
                  <a:pt x="4958113" y="3789000"/>
                  <a:pt x="4955411" y="3801250"/>
                </a:cubicBezTo>
                <a:cubicBezTo>
                  <a:pt x="4955411" y="3805333"/>
                  <a:pt x="4958113" y="3813500"/>
                  <a:pt x="4960815" y="3817583"/>
                </a:cubicBezTo>
                <a:cubicBezTo>
                  <a:pt x="4963517" y="3809417"/>
                  <a:pt x="4963517" y="3797167"/>
                  <a:pt x="4966219" y="3784916"/>
                </a:cubicBezTo>
                <a:cubicBezTo>
                  <a:pt x="4963517" y="3776750"/>
                  <a:pt x="4963517" y="3772666"/>
                  <a:pt x="4960815" y="3764499"/>
                </a:cubicBezTo>
                <a:close/>
                <a:moveTo>
                  <a:pt x="4585242" y="3715499"/>
                </a:moveTo>
                <a:cubicBezTo>
                  <a:pt x="4574435" y="3731832"/>
                  <a:pt x="4566329" y="3760416"/>
                  <a:pt x="4558223" y="3784916"/>
                </a:cubicBezTo>
                <a:cubicBezTo>
                  <a:pt x="4563627" y="3801250"/>
                  <a:pt x="4569031" y="3817583"/>
                  <a:pt x="4579838" y="3842084"/>
                </a:cubicBezTo>
                <a:cubicBezTo>
                  <a:pt x="4587944" y="3805333"/>
                  <a:pt x="4593348" y="3780833"/>
                  <a:pt x="4598752" y="3752249"/>
                </a:cubicBezTo>
                <a:cubicBezTo>
                  <a:pt x="4593348" y="3739999"/>
                  <a:pt x="4587944" y="3711415"/>
                  <a:pt x="4585242" y="3715499"/>
                </a:cubicBezTo>
                <a:close/>
                <a:moveTo>
                  <a:pt x="4990537" y="3662415"/>
                </a:moveTo>
                <a:cubicBezTo>
                  <a:pt x="4987835" y="3674665"/>
                  <a:pt x="4987835" y="3686915"/>
                  <a:pt x="4985133" y="3699165"/>
                </a:cubicBezTo>
                <a:cubicBezTo>
                  <a:pt x="4985133" y="3703249"/>
                  <a:pt x="4987835" y="3711415"/>
                  <a:pt x="4990537" y="3715499"/>
                </a:cubicBezTo>
                <a:cubicBezTo>
                  <a:pt x="4993239" y="3703249"/>
                  <a:pt x="4993239" y="3690998"/>
                  <a:pt x="4995941" y="3682832"/>
                </a:cubicBezTo>
                <a:cubicBezTo>
                  <a:pt x="4993239" y="3674665"/>
                  <a:pt x="4993239" y="3670581"/>
                  <a:pt x="4990537" y="3662415"/>
                </a:cubicBezTo>
                <a:close/>
                <a:moveTo>
                  <a:pt x="4574431" y="3462324"/>
                </a:moveTo>
                <a:cubicBezTo>
                  <a:pt x="4577133" y="3466408"/>
                  <a:pt x="4579834" y="3474574"/>
                  <a:pt x="4585238" y="3478658"/>
                </a:cubicBezTo>
                <a:cubicBezTo>
                  <a:pt x="4582536" y="3486825"/>
                  <a:pt x="4579834" y="3490908"/>
                  <a:pt x="4579834" y="3499075"/>
                </a:cubicBezTo>
                <a:cubicBezTo>
                  <a:pt x="4577133" y="3494991"/>
                  <a:pt x="4574431" y="3486825"/>
                  <a:pt x="4569027" y="3478658"/>
                </a:cubicBezTo>
                <a:cubicBezTo>
                  <a:pt x="4571729" y="3474574"/>
                  <a:pt x="4571729" y="3462324"/>
                  <a:pt x="4574431" y="3462324"/>
                </a:cubicBezTo>
                <a:close/>
                <a:moveTo>
                  <a:pt x="4990537" y="3294913"/>
                </a:moveTo>
                <a:cubicBezTo>
                  <a:pt x="4987835" y="3307162"/>
                  <a:pt x="4987835" y="3319412"/>
                  <a:pt x="4985133" y="3327579"/>
                </a:cubicBezTo>
                <a:cubicBezTo>
                  <a:pt x="4987835" y="3335745"/>
                  <a:pt x="4987835" y="3339828"/>
                  <a:pt x="4990537" y="3347995"/>
                </a:cubicBezTo>
                <a:cubicBezTo>
                  <a:pt x="4993239" y="3335745"/>
                  <a:pt x="4993239" y="3323495"/>
                  <a:pt x="4995941" y="3311245"/>
                </a:cubicBezTo>
                <a:cubicBezTo>
                  <a:pt x="4995941" y="3307162"/>
                  <a:pt x="4993239" y="3298995"/>
                  <a:pt x="4990537" y="3294913"/>
                </a:cubicBezTo>
                <a:close/>
                <a:moveTo>
                  <a:pt x="5463379" y="3082574"/>
                </a:moveTo>
                <a:cubicBezTo>
                  <a:pt x="5463379" y="3090742"/>
                  <a:pt x="5460677" y="3098908"/>
                  <a:pt x="5457975" y="3102992"/>
                </a:cubicBezTo>
                <a:cubicBezTo>
                  <a:pt x="5460677" y="3115242"/>
                  <a:pt x="5460677" y="3123409"/>
                  <a:pt x="5463379" y="3135660"/>
                </a:cubicBezTo>
                <a:cubicBezTo>
                  <a:pt x="5466081" y="3131576"/>
                  <a:pt x="5468783" y="3123409"/>
                  <a:pt x="5468783" y="3119326"/>
                </a:cubicBezTo>
                <a:cubicBezTo>
                  <a:pt x="5468783" y="3107076"/>
                  <a:pt x="5466081" y="3094826"/>
                  <a:pt x="5463379" y="3082574"/>
                </a:cubicBezTo>
                <a:close/>
                <a:moveTo>
                  <a:pt x="4783833" y="2872786"/>
                </a:moveTo>
                <a:cubicBezTo>
                  <a:pt x="4785860" y="2872276"/>
                  <a:pt x="4787886" y="2872276"/>
                  <a:pt x="4790588" y="2874317"/>
                </a:cubicBezTo>
                <a:cubicBezTo>
                  <a:pt x="4795992" y="2882484"/>
                  <a:pt x="4801396" y="2890651"/>
                  <a:pt x="4812204" y="2906985"/>
                </a:cubicBezTo>
                <a:cubicBezTo>
                  <a:pt x="4798694" y="2919235"/>
                  <a:pt x="4793290" y="2931485"/>
                  <a:pt x="4787886" y="2923318"/>
                </a:cubicBezTo>
                <a:cubicBezTo>
                  <a:pt x="4782482" y="2919235"/>
                  <a:pt x="4779780" y="2890651"/>
                  <a:pt x="4777078" y="2874317"/>
                </a:cubicBezTo>
                <a:cubicBezTo>
                  <a:pt x="4779780" y="2874317"/>
                  <a:pt x="4781807" y="2873297"/>
                  <a:pt x="4783833" y="2872786"/>
                </a:cubicBezTo>
                <a:close/>
                <a:moveTo>
                  <a:pt x="4768972" y="2833483"/>
                </a:moveTo>
                <a:cubicBezTo>
                  <a:pt x="4771674" y="2845734"/>
                  <a:pt x="4771674" y="2857984"/>
                  <a:pt x="4774376" y="2874318"/>
                </a:cubicBezTo>
                <a:cubicBezTo>
                  <a:pt x="4774376" y="2874318"/>
                  <a:pt x="4771674" y="2874318"/>
                  <a:pt x="4768972" y="2874318"/>
                </a:cubicBezTo>
                <a:cubicBezTo>
                  <a:pt x="4766270" y="2862067"/>
                  <a:pt x="4763568" y="2853901"/>
                  <a:pt x="4760866" y="2841651"/>
                </a:cubicBezTo>
                <a:cubicBezTo>
                  <a:pt x="4763568" y="2837567"/>
                  <a:pt x="4768972" y="2829400"/>
                  <a:pt x="4768972" y="2833483"/>
                </a:cubicBezTo>
                <a:close/>
                <a:moveTo>
                  <a:pt x="4887857" y="2780399"/>
                </a:moveTo>
                <a:cubicBezTo>
                  <a:pt x="4890559" y="2780399"/>
                  <a:pt x="4893261" y="2792649"/>
                  <a:pt x="4893261" y="2796732"/>
                </a:cubicBezTo>
                <a:cubicBezTo>
                  <a:pt x="4890559" y="2800816"/>
                  <a:pt x="4887857" y="2808982"/>
                  <a:pt x="4882454" y="2813065"/>
                </a:cubicBezTo>
                <a:cubicBezTo>
                  <a:pt x="4882454" y="2813065"/>
                  <a:pt x="4879752" y="2800816"/>
                  <a:pt x="4877050" y="2796732"/>
                </a:cubicBezTo>
                <a:cubicBezTo>
                  <a:pt x="4879752" y="2792649"/>
                  <a:pt x="4882454" y="2784482"/>
                  <a:pt x="4887857" y="2780399"/>
                </a:cubicBezTo>
                <a:close/>
                <a:moveTo>
                  <a:pt x="5674130" y="2727314"/>
                </a:moveTo>
                <a:cubicBezTo>
                  <a:pt x="5674130" y="2727314"/>
                  <a:pt x="5676832" y="2739564"/>
                  <a:pt x="5679534" y="2743648"/>
                </a:cubicBezTo>
                <a:cubicBezTo>
                  <a:pt x="5676832" y="2747731"/>
                  <a:pt x="5674130" y="2755898"/>
                  <a:pt x="5668727" y="2759981"/>
                </a:cubicBezTo>
                <a:cubicBezTo>
                  <a:pt x="5668727" y="2759981"/>
                  <a:pt x="5666025" y="2747731"/>
                  <a:pt x="5663323" y="2743648"/>
                </a:cubicBezTo>
                <a:cubicBezTo>
                  <a:pt x="5666025" y="2739564"/>
                  <a:pt x="5668727" y="2731398"/>
                  <a:pt x="5674130" y="2727314"/>
                </a:cubicBezTo>
                <a:close/>
                <a:moveTo>
                  <a:pt x="4739250" y="2719147"/>
                </a:moveTo>
                <a:cubicBezTo>
                  <a:pt x="4741952" y="2723231"/>
                  <a:pt x="4741952" y="2731398"/>
                  <a:pt x="4744654" y="2739565"/>
                </a:cubicBezTo>
                <a:cubicBezTo>
                  <a:pt x="4741952" y="2751815"/>
                  <a:pt x="4741952" y="2759981"/>
                  <a:pt x="4739250" y="2772232"/>
                </a:cubicBezTo>
                <a:cubicBezTo>
                  <a:pt x="4736548" y="2768149"/>
                  <a:pt x="4733846" y="2759981"/>
                  <a:pt x="4733846" y="2755898"/>
                </a:cubicBezTo>
                <a:cubicBezTo>
                  <a:pt x="4733846" y="2743648"/>
                  <a:pt x="4736548" y="2731398"/>
                  <a:pt x="4739250" y="2719147"/>
                </a:cubicBezTo>
                <a:close/>
                <a:moveTo>
                  <a:pt x="4685212" y="2715065"/>
                </a:moveTo>
                <a:cubicBezTo>
                  <a:pt x="4690616" y="2723231"/>
                  <a:pt x="4696020" y="2735481"/>
                  <a:pt x="4701424" y="2743649"/>
                </a:cubicBezTo>
                <a:cubicBezTo>
                  <a:pt x="4698722" y="2751815"/>
                  <a:pt x="4693318" y="2768149"/>
                  <a:pt x="4690616" y="2768149"/>
                </a:cubicBezTo>
                <a:cubicBezTo>
                  <a:pt x="4685212" y="2764065"/>
                  <a:pt x="4677106" y="2751815"/>
                  <a:pt x="4671702" y="2743649"/>
                </a:cubicBezTo>
                <a:cubicBezTo>
                  <a:pt x="4677106" y="2735481"/>
                  <a:pt x="4679808" y="2727315"/>
                  <a:pt x="4685212" y="2715065"/>
                </a:cubicBezTo>
                <a:close/>
                <a:moveTo>
                  <a:pt x="5609283" y="2657899"/>
                </a:moveTo>
                <a:cubicBezTo>
                  <a:pt x="5614687" y="2674233"/>
                  <a:pt x="5620090" y="2694649"/>
                  <a:pt x="5625494" y="2719149"/>
                </a:cubicBezTo>
                <a:cubicBezTo>
                  <a:pt x="5628196" y="2727316"/>
                  <a:pt x="5628196" y="2743650"/>
                  <a:pt x="5630898" y="2755900"/>
                </a:cubicBezTo>
                <a:cubicBezTo>
                  <a:pt x="5625494" y="2759983"/>
                  <a:pt x="5622792" y="2776317"/>
                  <a:pt x="5620090" y="2772234"/>
                </a:cubicBezTo>
                <a:cubicBezTo>
                  <a:pt x="5611985" y="2759983"/>
                  <a:pt x="5603879" y="2739567"/>
                  <a:pt x="5598475" y="2719149"/>
                </a:cubicBezTo>
                <a:cubicBezTo>
                  <a:pt x="5595773" y="2710982"/>
                  <a:pt x="5595773" y="2694649"/>
                  <a:pt x="5593071" y="2682399"/>
                </a:cubicBezTo>
                <a:cubicBezTo>
                  <a:pt x="5595773" y="2678315"/>
                  <a:pt x="5601177" y="2670149"/>
                  <a:pt x="5609283" y="2657899"/>
                </a:cubicBezTo>
                <a:close/>
                <a:moveTo>
                  <a:pt x="4517693" y="2617070"/>
                </a:moveTo>
                <a:cubicBezTo>
                  <a:pt x="4514991" y="2621154"/>
                  <a:pt x="4512289" y="2629320"/>
                  <a:pt x="4512289" y="2633404"/>
                </a:cubicBezTo>
                <a:cubicBezTo>
                  <a:pt x="4512289" y="2645654"/>
                  <a:pt x="4514991" y="2657904"/>
                  <a:pt x="4517693" y="2670154"/>
                </a:cubicBezTo>
                <a:cubicBezTo>
                  <a:pt x="4517693" y="2661986"/>
                  <a:pt x="4520395" y="2653820"/>
                  <a:pt x="4523097" y="2649736"/>
                </a:cubicBezTo>
                <a:cubicBezTo>
                  <a:pt x="4520395" y="2637488"/>
                  <a:pt x="4520395" y="2629320"/>
                  <a:pt x="4517693" y="2617070"/>
                </a:cubicBezTo>
                <a:close/>
                <a:moveTo>
                  <a:pt x="4836521" y="2457811"/>
                </a:moveTo>
                <a:cubicBezTo>
                  <a:pt x="4841925" y="2457811"/>
                  <a:pt x="4847329" y="2457811"/>
                  <a:pt x="4850031" y="2457811"/>
                </a:cubicBezTo>
                <a:cubicBezTo>
                  <a:pt x="4847329" y="2474145"/>
                  <a:pt x="4844627" y="2486395"/>
                  <a:pt x="4839223" y="2502729"/>
                </a:cubicBezTo>
                <a:cubicBezTo>
                  <a:pt x="4839223" y="2486395"/>
                  <a:pt x="4836521" y="2470062"/>
                  <a:pt x="4836521" y="2457811"/>
                </a:cubicBezTo>
                <a:close/>
                <a:moveTo>
                  <a:pt x="4633878" y="2412900"/>
                </a:moveTo>
                <a:cubicBezTo>
                  <a:pt x="4631176" y="2429234"/>
                  <a:pt x="4628474" y="2445568"/>
                  <a:pt x="4628474" y="2453734"/>
                </a:cubicBezTo>
                <a:cubicBezTo>
                  <a:pt x="4628474" y="2470068"/>
                  <a:pt x="4633878" y="2482318"/>
                  <a:pt x="4636580" y="2498652"/>
                </a:cubicBezTo>
                <a:cubicBezTo>
                  <a:pt x="4639282" y="2486403"/>
                  <a:pt x="4641984" y="2474152"/>
                  <a:pt x="4647388" y="2433318"/>
                </a:cubicBezTo>
                <a:cubicBezTo>
                  <a:pt x="4644686" y="2429234"/>
                  <a:pt x="4639282" y="2421066"/>
                  <a:pt x="4633878" y="2412900"/>
                </a:cubicBezTo>
                <a:close/>
                <a:moveTo>
                  <a:pt x="4758164" y="2408811"/>
                </a:moveTo>
                <a:cubicBezTo>
                  <a:pt x="4779780" y="2404729"/>
                  <a:pt x="4801396" y="2404729"/>
                  <a:pt x="4823011" y="2408811"/>
                </a:cubicBezTo>
                <a:cubicBezTo>
                  <a:pt x="4825713" y="2408811"/>
                  <a:pt x="4831117" y="2425145"/>
                  <a:pt x="4833819" y="2433313"/>
                </a:cubicBezTo>
                <a:cubicBezTo>
                  <a:pt x="4831117" y="2441479"/>
                  <a:pt x="4828415" y="2457811"/>
                  <a:pt x="4825713" y="2457811"/>
                </a:cubicBezTo>
                <a:cubicBezTo>
                  <a:pt x="4814905" y="2457811"/>
                  <a:pt x="4804098" y="2457811"/>
                  <a:pt x="4793290" y="2457811"/>
                </a:cubicBezTo>
                <a:cubicBezTo>
                  <a:pt x="4782482" y="2457811"/>
                  <a:pt x="4774376" y="2461896"/>
                  <a:pt x="4763568" y="2457811"/>
                </a:cubicBezTo>
                <a:cubicBezTo>
                  <a:pt x="4758164" y="2453729"/>
                  <a:pt x="4752760" y="2437395"/>
                  <a:pt x="4747356" y="2429229"/>
                </a:cubicBezTo>
                <a:cubicBezTo>
                  <a:pt x="4750058" y="2421061"/>
                  <a:pt x="4755462" y="2408811"/>
                  <a:pt x="4758164" y="2408811"/>
                </a:cubicBezTo>
                <a:close/>
                <a:moveTo>
                  <a:pt x="4874349" y="2392478"/>
                </a:moveTo>
                <a:cubicBezTo>
                  <a:pt x="4882455" y="2412895"/>
                  <a:pt x="4887859" y="2421062"/>
                  <a:pt x="4893263" y="2433313"/>
                </a:cubicBezTo>
                <a:cubicBezTo>
                  <a:pt x="4885157" y="2457813"/>
                  <a:pt x="4879753" y="2494564"/>
                  <a:pt x="4871647" y="2502730"/>
                </a:cubicBezTo>
                <a:cubicBezTo>
                  <a:pt x="4866243" y="2506814"/>
                  <a:pt x="4855435" y="2474146"/>
                  <a:pt x="4850031" y="2457813"/>
                </a:cubicBezTo>
                <a:cubicBezTo>
                  <a:pt x="4858137" y="2433313"/>
                  <a:pt x="4866243" y="2412895"/>
                  <a:pt x="4874349" y="2392478"/>
                </a:cubicBezTo>
                <a:close/>
                <a:moveTo>
                  <a:pt x="4947302" y="2351643"/>
                </a:moveTo>
                <a:cubicBezTo>
                  <a:pt x="4947302" y="2363894"/>
                  <a:pt x="4950004" y="2376143"/>
                  <a:pt x="4952706" y="2384310"/>
                </a:cubicBezTo>
                <a:cubicBezTo>
                  <a:pt x="4950004" y="2392477"/>
                  <a:pt x="4950004" y="2396561"/>
                  <a:pt x="4947302" y="2404727"/>
                </a:cubicBezTo>
                <a:cubicBezTo>
                  <a:pt x="4944600" y="2392477"/>
                  <a:pt x="4944600" y="2380226"/>
                  <a:pt x="4941898" y="2367977"/>
                </a:cubicBezTo>
                <a:cubicBezTo>
                  <a:pt x="4941898" y="2363894"/>
                  <a:pt x="4944600" y="2355726"/>
                  <a:pt x="4947302" y="2351643"/>
                </a:cubicBezTo>
                <a:close/>
                <a:moveTo>
                  <a:pt x="4474462" y="2314900"/>
                </a:moveTo>
                <a:cubicBezTo>
                  <a:pt x="4469058" y="2310815"/>
                  <a:pt x="4460952" y="2347565"/>
                  <a:pt x="4455548" y="2367984"/>
                </a:cubicBezTo>
                <a:cubicBezTo>
                  <a:pt x="4455548" y="2367984"/>
                  <a:pt x="4460952" y="2396567"/>
                  <a:pt x="4466356" y="2421066"/>
                </a:cubicBezTo>
                <a:cubicBezTo>
                  <a:pt x="4479866" y="2404734"/>
                  <a:pt x="4487972" y="2392484"/>
                  <a:pt x="4496078" y="2380233"/>
                </a:cubicBezTo>
                <a:cubicBezTo>
                  <a:pt x="4490674" y="2355733"/>
                  <a:pt x="4482568" y="2323066"/>
                  <a:pt x="4474462" y="2314900"/>
                </a:cubicBezTo>
                <a:close/>
                <a:moveTo>
                  <a:pt x="5390426" y="2139313"/>
                </a:moveTo>
                <a:cubicBezTo>
                  <a:pt x="5387724" y="2151562"/>
                  <a:pt x="5387724" y="2163813"/>
                  <a:pt x="5385022" y="2176064"/>
                </a:cubicBezTo>
                <a:cubicBezTo>
                  <a:pt x="5385022" y="2180146"/>
                  <a:pt x="5387724" y="2188313"/>
                  <a:pt x="5390426" y="2192397"/>
                </a:cubicBezTo>
                <a:cubicBezTo>
                  <a:pt x="5390426" y="2184229"/>
                  <a:pt x="5393128" y="2171980"/>
                  <a:pt x="5395830" y="2159730"/>
                </a:cubicBezTo>
                <a:cubicBezTo>
                  <a:pt x="5393128" y="2151562"/>
                  <a:pt x="5393128" y="2147479"/>
                  <a:pt x="5390426" y="2139313"/>
                </a:cubicBezTo>
                <a:close/>
                <a:moveTo>
                  <a:pt x="4771674" y="2053558"/>
                </a:moveTo>
                <a:cubicBezTo>
                  <a:pt x="4787886" y="2110724"/>
                  <a:pt x="4801396" y="2163809"/>
                  <a:pt x="4828415" y="2143392"/>
                </a:cubicBezTo>
                <a:cubicBezTo>
                  <a:pt x="4831117" y="2143392"/>
                  <a:pt x="4833819" y="2159726"/>
                  <a:pt x="4836521" y="2167892"/>
                </a:cubicBezTo>
                <a:cubicBezTo>
                  <a:pt x="4836521" y="2167892"/>
                  <a:pt x="4833819" y="2184226"/>
                  <a:pt x="4831117" y="2184226"/>
                </a:cubicBezTo>
                <a:cubicBezTo>
                  <a:pt x="4820309" y="2192393"/>
                  <a:pt x="4812203" y="2192393"/>
                  <a:pt x="4801396" y="2196476"/>
                </a:cubicBezTo>
                <a:cubicBezTo>
                  <a:pt x="4787886" y="2237310"/>
                  <a:pt x="4771674" y="2094392"/>
                  <a:pt x="4755462" y="2188309"/>
                </a:cubicBezTo>
                <a:cubicBezTo>
                  <a:pt x="4752760" y="2180143"/>
                  <a:pt x="4747356" y="2167892"/>
                  <a:pt x="4747356" y="2163809"/>
                </a:cubicBezTo>
                <a:cubicBezTo>
                  <a:pt x="4750058" y="2135224"/>
                  <a:pt x="4752760" y="2102559"/>
                  <a:pt x="4758164" y="2078058"/>
                </a:cubicBezTo>
                <a:cubicBezTo>
                  <a:pt x="4760866" y="2065808"/>
                  <a:pt x="4771674" y="2049474"/>
                  <a:pt x="4771674" y="2053558"/>
                </a:cubicBezTo>
                <a:close/>
                <a:moveTo>
                  <a:pt x="5309367" y="1980061"/>
                </a:moveTo>
                <a:cubicBezTo>
                  <a:pt x="5322877" y="1967811"/>
                  <a:pt x="5328281" y="2082145"/>
                  <a:pt x="5344493" y="1996394"/>
                </a:cubicBezTo>
                <a:cubicBezTo>
                  <a:pt x="5355300" y="2024978"/>
                  <a:pt x="5363406" y="2061729"/>
                  <a:pt x="5376916" y="2078062"/>
                </a:cubicBezTo>
                <a:cubicBezTo>
                  <a:pt x="5398532" y="2106645"/>
                  <a:pt x="5425551" y="2061729"/>
                  <a:pt x="5444465" y="2139313"/>
                </a:cubicBezTo>
                <a:cubicBezTo>
                  <a:pt x="5449869" y="2159730"/>
                  <a:pt x="5457975" y="2176064"/>
                  <a:pt x="5460677" y="2200563"/>
                </a:cubicBezTo>
                <a:cubicBezTo>
                  <a:pt x="5466081" y="2257731"/>
                  <a:pt x="5474187" y="2318981"/>
                  <a:pt x="5479591" y="2335314"/>
                </a:cubicBezTo>
                <a:cubicBezTo>
                  <a:pt x="5487697" y="2359814"/>
                  <a:pt x="5525524" y="2335314"/>
                  <a:pt x="5493100" y="2425150"/>
                </a:cubicBezTo>
                <a:cubicBezTo>
                  <a:pt x="5498504" y="2433316"/>
                  <a:pt x="5503908" y="2453733"/>
                  <a:pt x="5512014" y="2453733"/>
                </a:cubicBezTo>
                <a:cubicBezTo>
                  <a:pt x="5528226" y="2453733"/>
                  <a:pt x="5541736" y="2453733"/>
                  <a:pt x="5539034" y="2535402"/>
                </a:cubicBezTo>
                <a:cubicBezTo>
                  <a:pt x="5533630" y="2670152"/>
                  <a:pt x="5563351" y="2759988"/>
                  <a:pt x="5576861" y="2874323"/>
                </a:cubicBezTo>
                <a:cubicBezTo>
                  <a:pt x="5579563" y="2898822"/>
                  <a:pt x="5590371" y="2923323"/>
                  <a:pt x="5598477" y="2927406"/>
                </a:cubicBezTo>
                <a:cubicBezTo>
                  <a:pt x="5633602" y="2935573"/>
                  <a:pt x="5579563" y="3013158"/>
                  <a:pt x="5606583" y="3049908"/>
                </a:cubicBezTo>
                <a:cubicBezTo>
                  <a:pt x="5620093" y="3066242"/>
                  <a:pt x="5601179" y="3086659"/>
                  <a:pt x="5593073" y="3086659"/>
                </a:cubicBezTo>
                <a:cubicBezTo>
                  <a:pt x="5568755" y="3074409"/>
                  <a:pt x="5549842" y="3102992"/>
                  <a:pt x="5536332" y="3168327"/>
                </a:cubicBezTo>
                <a:cubicBezTo>
                  <a:pt x="5533630" y="3176493"/>
                  <a:pt x="5525524" y="3160158"/>
                  <a:pt x="5520120" y="3156076"/>
                </a:cubicBezTo>
                <a:cubicBezTo>
                  <a:pt x="5514716" y="3156076"/>
                  <a:pt x="5509312" y="3156076"/>
                  <a:pt x="5509312" y="3164243"/>
                </a:cubicBezTo>
                <a:cubicBezTo>
                  <a:pt x="5498504" y="3294911"/>
                  <a:pt x="5498504" y="3294911"/>
                  <a:pt x="5457975" y="3249993"/>
                </a:cubicBezTo>
                <a:cubicBezTo>
                  <a:pt x="5452571" y="3241828"/>
                  <a:pt x="5444465" y="3254077"/>
                  <a:pt x="5439061" y="3258161"/>
                </a:cubicBezTo>
                <a:cubicBezTo>
                  <a:pt x="5441763" y="3278578"/>
                  <a:pt x="5444465" y="3294911"/>
                  <a:pt x="5447167" y="3315327"/>
                </a:cubicBezTo>
                <a:cubicBezTo>
                  <a:pt x="5452571" y="3360245"/>
                  <a:pt x="5452571" y="3396995"/>
                  <a:pt x="5436359" y="3405162"/>
                </a:cubicBezTo>
                <a:cubicBezTo>
                  <a:pt x="5401234" y="3421495"/>
                  <a:pt x="5363406" y="3360245"/>
                  <a:pt x="5330983" y="3441911"/>
                </a:cubicBezTo>
                <a:cubicBezTo>
                  <a:pt x="5301261" y="3388828"/>
                  <a:pt x="5268838" y="3409245"/>
                  <a:pt x="5236414" y="3405162"/>
                </a:cubicBezTo>
                <a:cubicBezTo>
                  <a:pt x="5212097" y="3401078"/>
                  <a:pt x="5193183" y="3327578"/>
                  <a:pt x="5187779" y="3266327"/>
                </a:cubicBezTo>
                <a:cubicBezTo>
                  <a:pt x="5179673" y="3164243"/>
                  <a:pt x="5152653" y="3123409"/>
                  <a:pt x="5136442" y="3053992"/>
                </a:cubicBezTo>
                <a:cubicBezTo>
                  <a:pt x="5131038" y="3025408"/>
                  <a:pt x="5117528" y="3111159"/>
                  <a:pt x="5104018" y="3049908"/>
                </a:cubicBezTo>
                <a:cubicBezTo>
                  <a:pt x="5090508" y="2992740"/>
                  <a:pt x="5098614" y="2935573"/>
                  <a:pt x="5095912" y="2878405"/>
                </a:cubicBezTo>
                <a:cubicBezTo>
                  <a:pt x="5093210" y="2837573"/>
                  <a:pt x="5122932" y="2808989"/>
                  <a:pt x="5098614" y="2759988"/>
                </a:cubicBezTo>
                <a:cubicBezTo>
                  <a:pt x="5112124" y="2723238"/>
                  <a:pt x="5125634" y="2686486"/>
                  <a:pt x="5139144" y="2649736"/>
                </a:cubicBezTo>
                <a:cubicBezTo>
                  <a:pt x="5152653" y="2612986"/>
                  <a:pt x="5158057" y="2580319"/>
                  <a:pt x="5139144" y="2539485"/>
                </a:cubicBezTo>
                <a:cubicBezTo>
                  <a:pt x="5114828" y="2486401"/>
                  <a:pt x="5128338" y="2396565"/>
                  <a:pt x="5122932" y="2327147"/>
                </a:cubicBezTo>
                <a:cubicBezTo>
                  <a:pt x="5120230" y="2298565"/>
                  <a:pt x="5114826" y="2257731"/>
                  <a:pt x="5109422" y="2257731"/>
                </a:cubicBezTo>
                <a:cubicBezTo>
                  <a:pt x="5085104" y="2257731"/>
                  <a:pt x="5104018" y="2306730"/>
                  <a:pt x="5104018" y="2323064"/>
                </a:cubicBezTo>
                <a:cubicBezTo>
                  <a:pt x="5093210" y="2396565"/>
                  <a:pt x="5071595" y="2351648"/>
                  <a:pt x="5055383" y="2359814"/>
                </a:cubicBezTo>
                <a:cubicBezTo>
                  <a:pt x="5033767" y="2372066"/>
                  <a:pt x="5025661" y="2318981"/>
                  <a:pt x="5020257" y="2261814"/>
                </a:cubicBezTo>
                <a:cubicBezTo>
                  <a:pt x="5020257" y="2249564"/>
                  <a:pt x="5025661" y="2212813"/>
                  <a:pt x="5031065" y="2208730"/>
                </a:cubicBezTo>
                <a:cubicBezTo>
                  <a:pt x="5039171" y="2200563"/>
                  <a:pt x="5049979" y="2204647"/>
                  <a:pt x="5060787" y="2204647"/>
                </a:cubicBezTo>
                <a:cubicBezTo>
                  <a:pt x="5101316" y="2204647"/>
                  <a:pt x="5141846" y="2225064"/>
                  <a:pt x="5171567" y="2073979"/>
                </a:cubicBezTo>
                <a:cubicBezTo>
                  <a:pt x="5185077" y="1959644"/>
                  <a:pt x="5228308" y="1971894"/>
                  <a:pt x="5374214" y="2559903"/>
                </a:cubicBezTo>
                <a:cubicBezTo>
                  <a:pt x="5493100" y="3127492"/>
                  <a:pt x="5490398" y="3119326"/>
                  <a:pt x="5487697" y="3102992"/>
                </a:cubicBezTo>
                <a:lnTo>
                  <a:pt x="5491040" y="3098277"/>
                </a:lnTo>
                <a:lnTo>
                  <a:pt x="5492610" y="3105296"/>
                </a:lnTo>
                <a:cubicBezTo>
                  <a:pt x="5499560" y="3135660"/>
                  <a:pt x="5500193" y="3135660"/>
                  <a:pt x="5501206" y="3135660"/>
                </a:cubicBezTo>
                <a:cubicBezTo>
                  <a:pt x="5498504" y="3123409"/>
                  <a:pt x="5498504" y="3107076"/>
                  <a:pt x="5495802" y="3094826"/>
                </a:cubicBezTo>
                <a:cubicBezTo>
                  <a:pt x="5495802" y="3092784"/>
                  <a:pt x="5494451" y="3093804"/>
                  <a:pt x="5492763" y="3095846"/>
                </a:cubicBezTo>
                <a:lnTo>
                  <a:pt x="5491040" y="3098277"/>
                </a:lnTo>
                <a:lnTo>
                  <a:pt x="5483306" y="3063689"/>
                </a:lnTo>
                <a:cubicBezTo>
                  <a:pt x="5467432" y="2991720"/>
                  <a:pt x="5436359" y="2847780"/>
                  <a:pt x="5374214" y="2559903"/>
                </a:cubicBezTo>
                <a:cubicBezTo>
                  <a:pt x="5279646" y="1984144"/>
                  <a:pt x="5295857" y="1992311"/>
                  <a:pt x="5309367" y="1980061"/>
                </a:cubicBezTo>
                <a:close/>
                <a:moveTo>
                  <a:pt x="5063439" y="1959240"/>
                </a:moveTo>
                <a:lnTo>
                  <a:pt x="5063492" y="1959645"/>
                </a:lnTo>
                <a:cubicBezTo>
                  <a:pt x="5060790" y="1959645"/>
                  <a:pt x="5060790" y="1959645"/>
                  <a:pt x="5060790" y="1959645"/>
                </a:cubicBezTo>
                <a:close/>
                <a:moveTo>
                  <a:pt x="5022960" y="1939228"/>
                </a:moveTo>
                <a:cubicBezTo>
                  <a:pt x="5020258" y="1943312"/>
                  <a:pt x="5017556" y="1951477"/>
                  <a:pt x="5012153" y="1959645"/>
                </a:cubicBezTo>
                <a:cubicBezTo>
                  <a:pt x="5014855" y="1963729"/>
                  <a:pt x="5014855" y="1975978"/>
                  <a:pt x="5017556" y="1975978"/>
                </a:cubicBezTo>
                <a:cubicBezTo>
                  <a:pt x="5020258" y="1971895"/>
                  <a:pt x="5022960" y="1963729"/>
                  <a:pt x="5028364" y="1959645"/>
                </a:cubicBezTo>
                <a:cubicBezTo>
                  <a:pt x="5025662" y="1951477"/>
                  <a:pt x="5025662" y="1947395"/>
                  <a:pt x="5022960" y="1939228"/>
                </a:cubicBezTo>
                <a:close/>
                <a:moveTo>
                  <a:pt x="2904621" y="1931061"/>
                </a:moveTo>
                <a:cubicBezTo>
                  <a:pt x="2899217" y="1959645"/>
                  <a:pt x="2891111" y="1992312"/>
                  <a:pt x="2885707" y="2020896"/>
                </a:cubicBezTo>
                <a:cubicBezTo>
                  <a:pt x="2891111" y="2024978"/>
                  <a:pt x="2893813" y="2041312"/>
                  <a:pt x="2896515" y="2033146"/>
                </a:cubicBezTo>
                <a:cubicBezTo>
                  <a:pt x="2904621" y="2024978"/>
                  <a:pt x="2910025" y="2004562"/>
                  <a:pt x="2915429" y="1988229"/>
                </a:cubicBezTo>
                <a:cubicBezTo>
                  <a:pt x="2910025" y="1959645"/>
                  <a:pt x="2907323" y="1947395"/>
                  <a:pt x="2904621" y="1931061"/>
                </a:cubicBezTo>
                <a:close/>
                <a:moveTo>
                  <a:pt x="4074571" y="1886144"/>
                </a:moveTo>
                <a:cubicBezTo>
                  <a:pt x="4063763" y="1882061"/>
                  <a:pt x="4050254" y="1914728"/>
                  <a:pt x="4036744" y="1935145"/>
                </a:cubicBezTo>
                <a:cubicBezTo>
                  <a:pt x="4039446" y="1959645"/>
                  <a:pt x="4042148" y="1980062"/>
                  <a:pt x="4044850" y="1984146"/>
                </a:cubicBezTo>
                <a:cubicBezTo>
                  <a:pt x="4058360" y="2004562"/>
                  <a:pt x="4069167" y="2033146"/>
                  <a:pt x="4082677" y="2033146"/>
                </a:cubicBezTo>
                <a:cubicBezTo>
                  <a:pt x="4093485" y="2033146"/>
                  <a:pt x="4101591" y="1988229"/>
                  <a:pt x="4109697" y="1959645"/>
                </a:cubicBezTo>
                <a:cubicBezTo>
                  <a:pt x="4098889" y="1931061"/>
                  <a:pt x="4088081" y="1890228"/>
                  <a:pt x="4074571" y="1886144"/>
                </a:cubicBezTo>
                <a:close/>
                <a:moveTo>
                  <a:pt x="4147521" y="1567633"/>
                </a:moveTo>
                <a:cubicBezTo>
                  <a:pt x="4155627" y="1567633"/>
                  <a:pt x="4161030" y="1571716"/>
                  <a:pt x="4169136" y="1575800"/>
                </a:cubicBezTo>
                <a:cubicBezTo>
                  <a:pt x="4166434" y="1596217"/>
                  <a:pt x="4163732" y="1616634"/>
                  <a:pt x="4161030" y="1616634"/>
                </a:cubicBezTo>
                <a:cubicBezTo>
                  <a:pt x="4155627" y="1616634"/>
                  <a:pt x="4147521" y="1608467"/>
                  <a:pt x="4142117" y="1600300"/>
                </a:cubicBezTo>
                <a:cubicBezTo>
                  <a:pt x="4144819" y="1588050"/>
                  <a:pt x="4144819" y="1567633"/>
                  <a:pt x="4147521" y="1567633"/>
                </a:cubicBezTo>
                <a:close/>
                <a:moveTo>
                  <a:pt x="4279917" y="1408381"/>
                </a:moveTo>
                <a:cubicBezTo>
                  <a:pt x="4282618" y="1428798"/>
                  <a:pt x="4285320" y="1453298"/>
                  <a:pt x="4288022" y="1473715"/>
                </a:cubicBezTo>
                <a:cubicBezTo>
                  <a:pt x="4288022" y="1485966"/>
                  <a:pt x="4282618" y="1498216"/>
                  <a:pt x="4279917" y="1514549"/>
                </a:cubicBezTo>
                <a:cubicBezTo>
                  <a:pt x="4277215" y="1494133"/>
                  <a:pt x="4274513" y="1469632"/>
                  <a:pt x="4271811" y="1453298"/>
                </a:cubicBezTo>
                <a:cubicBezTo>
                  <a:pt x="4274513" y="1432881"/>
                  <a:pt x="4277215" y="1420631"/>
                  <a:pt x="4279917" y="1408381"/>
                </a:cubicBezTo>
                <a:close/>
                <a:moveTo>
                  <a:pt x="4836525" y="1163383"/>
                </a:moveTo>
                <a:cubicBezTo>
                  <a:pt x="4836525" y="1171550"/>
                  <a:pt x="4836525" y="1179717"/>
                  <a:pt x="4836525" y="1175633"/>
                </a:cubicBezTo>
                <a:lnTo>
                  <a:pt x="4834811" y="1165973"/>
                </a:lnTo>
                <a:close/>
                <a:moveTo>
                  <a:pt x="2385841" y="1147045"/>
                </a:moveTo>
                <a:cubicBezTo>
                  <a:pt x="2396649" y="1167462"/>
                  <a:pt x="2404755" y="1187879"/>
                  <a:pt x="2415563" y="1216464"/>
                </a:cubicBezTo>
                <a:cubicBezTo>
                  <a:pt x="2402053" y="1236880"/>
                  <a:pt x="2399351" y="1249131"/>
                  <a:pt x="2396649" y="1249131"/>
                </a:cubicBezTo>
                <a:cubicBezTo>
                  <a:pt x="2380437" y="1253214"/>
                  <a:pt x="2380437" y="1212380"/>
                  <a:pt x="2380437" y="1171545"/>
                </a:cubicBezTo>
                <a:cubicBezTo>
                  <a:pt x="2380437" y="1163379"/>
                  <a:pt x="2385841" y="1147045"/>
                  <a:pt x="2385841" y="1147045"/>
                </a:cubicBezTo>
                <a:close/>
                <a:moveTo>
                  <a:pt x="4244792" y="1138877"/>
                </a:moveTo>
                <a:cubicBezTo>
                  <a:pt x="4250196" y="1151127"/>
                  <a:pt x="4252898" y="1155211"/>
                  <a:pt x="4252898" y="1159294"/>
                </a:cubicBezTo>
                <a:cubicBezTo>
                  <a:pt x="4252898" y="1171545"/>
                  <a:pt x="4252898" y="1187878"/>
                  <a:pt x="4250196" y="1196045"/>
                </a:cubicBezTo>
                <a:cubicBezTo>
                  <a:pt x="4244792" y="1216462"/>
                  <a:pt x="4239388" y="1245045"/>
                  <a:pt x="4233984" y="1249129"/>
                </a:cubicBezTo>
                <a:cubicBezTo>
                  <a:pt x="4228580" y="1253212"/>
                  <a:pt x="4222501" y="1254233"/>
                  <a:pt x="4216083" y="1254233"/>
                </a:cubicBezTo>
                <a:lnTo>
                  <a:pt x="4198720" y="1253343"/>
                </a:lnTo>
                <a:lnTo>
                  <a:pt x="4198024" y="1274522"/>
                </a:lnTo>
                <a:cubicBezTo>
                  <a:pt x="4194256" y="1322310"/>
                  <a:pt x="4178593" y="1295067"/>
                  <a:pt x="4169136" y="1302212"/>
                </a:cubicBezTo>
                <a:cubicBezTo>
                  <a:pt x="4169136" y="1244024"/>
                  <a:pt x="4179775" y="1247852"/>
                  <a:pt x="4189654" y="1249957"/>
                </a:cubicBezTo>
                <a:lnTo>
                  <a:pt x="4197737" y="1249229"/>
                </a:lnTo>
                <a:lnTo>
                  <a:pt x="4220474" y="1191961"/>
                </a:lnTo>
                <a:cubicBezTo>
                  <a:pt x="4231282" y="1171545"/>
                  <a:pt x="4239388" y="1151127"/>
                  <a:pt x="4244792" y="1138877"/>
                </a:cubicBezTo>
                <a:close/>
                <a:moveTo>
                  <a:pt x="2550664" y="934712"/>
                </a:moveTo>
                <a:cubicBezTo>
                  <a:pt x="2547963" y="946964"/>
                  <a:pt x="2547963" y="959214"/>
                  <a:pt x="2545260" y="971464"/>
                </a:cubicBezTo>
                <a:cubicBezTo>
                  <a:pt x="2545260" y="975547"/>
                  <a:pt x="2547963" y="983714"/>
                  <a:pt x="2550664" y="987797"/>
                </a:cubicBezTo>
                <a:cubicBezTo>
                  <a:pt x="2550664" y="975547"/>
                  <a:pt x="2553366" y="967381"/>
                  <a:pt x="2556068" y="955130"/>
                </a:cubicBezTo>
                <a:cubicBezTo>
                  <a:pt x="2553366" y="946964"/>
                  <a:pt x="2553366" y="942880"/>
                  <a:pt x="2550664" y="934712"/>
                </a:cubicBezTo>
                <a:close/>
                <a:moveTo>
                  <a:pt x="2501533" y="787855"/>
                </a:moveTo>
                <a:cubicBezTo>
                  <a:pt x="2495569" y="785861"/>
                  <a:pt x="2489870" y="832118"/>
                  <a:pt x="2483115" y="844879"/>
                </a:cubicBezTo>
                <a:cubicBezTo>
                  <a:pt x="2477711" y="857128"/>
                  <a:pt x="2472307" y="873463"/>
                  <a:pt x="2466903" y="869379"/>
                </a:cubicBezTo>
                <a:cubicBezTo>
                  <a:pt x="2442585" y="844879"/>
                  <a:pt x="2437181" y="853046"/>
                  <a:pt x="2423672" y="889796"/>
                </a:cubicBezTo>
                <a:cubicBezTo>
                  <a:pt x="2415566" y="922463"/>
                  <a:pt x="2423672" y="1004131"/>
                  <a:pt x="2399354" y="991880"/>
                </a:cubicBezTo>
                <a:cubicBezTo>
                  <a:pt x="2375036" y="975547"/>
                  <a:pt x="2372334" y="1024548"/>
                  <a:pt x="2372334" y="1098049"/>
                </a:cubicBezTo>
                <a:cubicBezTo>
                  <a:pt x="2375036" y="1208301"/>
                  <a:pt x="2364228" y="1126633"/>
                  <a:pt x="2353421" y="1114383"/>
                </a:cubicBezTo>
                <a:cubicBezTo>
                  <a:pt x="2334507" y="1089882"/>
                  <a:pt x="2250746" y="1208301"/>
                  <a:pt x="2242640" y="1265468"/>
                </a:cubicBezTo>
                <a:cubicBezTo>
                  <a:pt x="2242640" y="1273635"/>
                  <a:pt x="2248044" y="1298135"/>
                  <a:pt x="2250746" y="1302219"/>
                </a:cubicBezTo>
                <a:cubicBezTo>
                  <a:pt x="2277766" y="1338969"/>
                  <a:pt x="2310189" y="1359386"/>
                  <a:pt x="2334507" y="1416554"/>
                </a:cubicBezTo>
                <a:cubicBezTo>
                  <a:pt x="2356123" y="1465554"/>
                  <a:pt x="2377738" y="1502305"/>
                  <a:pt x="2404758" y="1518638"/>
                </a:cubicBezTo>
                <a:cubicBezTo>
                  <a:pt x="2429076" y="1530888"/>
                  <a:pt x="2450691" y="1583973"/>
                  <a:pt x="2475009" y="1620723"/>
                </a:cubicBezTo>
                <a:cubicBezTo>
                  <a:pt x="2529048" y="1698307"/>
                  <a:pt x="2585789" y="1775892"/>
                  <a:pt x="2639829" y="1857560"/>
                </a:cubicBezTo>
                <a:cubicBezTo>
                  <a:pt x="2664146" y="1890228"/>
                  <a:pt x="2685762" y="1980062"/>
                  <a:pt x="2712782" y="1886144"/>
                </a:cubicBezTo>
                <a:cubicBezTo>
                  <a:pt x="2718186" y="1873893"/>
                  <a:pt x="2734397" y="1882061"/>
                  <a:pt x="2739801" y="1902477"/>
                </a:cubicBezTo>
                <a:cubicBezTo>
                  <a:pt x="2756013" y="1975978"/>
                  <a:pt x="2769523" y="1926978"/>
                  <a:pt x="2780331" y="1886144"/>
                </a:cubicBezTo>
                <a:cubicBezTo>
                  <a:pt x="2793841" y="1963729"/>
                  <a:pt x="2815456" y="1931061"/>
                  <a:pt x="2834370" y="1935145"/>
                </a:cubicBezTo>
                <a:cubicBezTo>
                  <a:pt x="2839774" y="1935145"/>
                  <a:pt x="2845178" y="1906561"/>
                  <a:pt x="2845178" y="1886144"/>
                </a:cubicBezTo>
                <a:cubicBezTo>
                  <a:pt x="2845178" y="1869810"/>
                  <a:pt x="2837072" y="1833060"/>
                  <a:pt x="2834370" y="1833060"/>
                </a:cubicBezTo>
                <a:cubicBezTo>
                  <a:pt x="2810052" y="1857560"/>
                  <a:pt x="2804648" y="1792226"/>
                  <a:pt x="2793841" y="1735058"/>
                </a:cubicBezTo>
                <a:cubicBezTo>
                  <a:pt x="2780331" y="1665640"/>
                  <a:pt x="2764119" y="1608473"/>
                  <a:pt x="2734397" y="1616640"/>
                </a:cubicBezTo>
                <a:cubicBezTo>
                  <a:pt x="2693868" y="1624806"/>
                  <a:pt x="2661444" y="1575806"/>
                  <a:pt x="2647935" y="1424720"/>
                </a:cubicBezTo>
                <a:cubicBezTo>
                  <a:pt x="2645233" y="1387970"/>
                  <a:pt x="2634425" y="1351219"/>
                  <a:pt x="2615511" y="1404303"/>
                </a:cubicBezTo>
                <a:cubicBezTo>
                  <a:pt x="2596597" y="1469638"/>
                  <a:pt x="2574982" y="1583973"/>
                  <a:pt x="2529048" y="1563555"/>
                </a:cubicBezTo>
                <a:cubicBezTo>
                  <a:pt x="2499327" y="1604389"/>
                  <a:pt x="2499327" y="1534972"/>
                  <a:pt x="2496625" y="1441054"/>
                </a:cubicBezTo>
                <a:cubicBezTo>
                  <a:pt x="2496625" y="1392053"/>
                  <a:pt x="2480413" y="1343052"/>
                  <a:pt x="2472307" y="1294052"/>
                </a:cubicBezTo>
                <a:cubicBezTo>
                  <a:pt x="2469606" y="1273635"/>
                  <a:pt x="2469606" y="1249134"/>
                  <a:pt x="2466903" y="1224634"/>
                </a:cubicBezTo>
                <a:cubicBezTo>
                  <a:pt x="2475009" y="1232801"/>
                  <a:pt x="2485817" y="1253218"/>
                  <a:pt x="2485817" y="1249134"/>
                </a:cubicBezTo>
                <a:cubicBezTo>
                  <a:pt x="2499327" y="1187884"/>
                  <a:pt x="2515538" y="1122550"/>
                  <a:pt x="2523644" y="1049048"/>
                </a:cubicBezTo>
                <a:cubicBezTo>
                  <a:pt x="2529048" y="991880"/>
                  <a:pt x="2518240" y="922463"/>
                  <a:pt x="2512836" y="861211"/>
                </a:cubicBezTo>
                <a:cubicBezTo>
                  <a:pt x="2508783" y="807618"/>
                  <a:pt x="2505111" y="789051"/>
                  <a:pt x="2501533" y="787855"/>
                </a:cubicBezTo>
                <a:close/>
                <a:moveTo>
                  <a:pt x="2537154" y="632543"/>
                </a:moveTo>
                <a:cubicBezTo>
                  <a:pt x="2534452" y="636626"/>
                  <a:pt x="2531750" y="644793"/>
                  <a:pt x="2526346" y="648876"/>
                </a:cubicBezTo>
                <a:cubicBezTo>
                  <a:pt x="2529048" y="652960"/>
                  <a:pt x="2529048" y="665210"/>
                  <a:pt x="2531750" y="665210"/>
                </a:cubicBezTo>
                <a:cubicBezTo>
                  <a:pt x="2537154" y="661126"/>
                  <a:pt x="2539856" y="652960"/>
                  <a:pt x="2542558" y="648876"/>
                </a:cubicBezTo>
                <a:cubicBezTo>
                  <a:pt x="2539856" y="644793"/>
                  <a:pt x="2539856" y="632543"/>
                  <a:pt x="2537154" y="632543"/>
                </a:cubicBezTo>
                <a:close/>
                <a:moveTo>
                  <a:pt x="2447989" y="526374"/>
                </a:moveTo>
                <a:cubicBezTo>
                  <a:pt x="2445287" y="530458"/>
                  <a:pt x="2442585" y="538625"/>
                  <a:pt x="2437181" y="542708"/>
                </a:cubicBezTo>
                <a:cubicBezTo>
                  <a:pt x="2439883" y="546791"/>
                  <a:pt x="2439883" y="559042"/>
                  <a:pt x="2442585" y="559042"/>
                </a:cubicBezTo>
                <a:cubicBezTo>
                  <a:pt x="2447989" y="554958"/>
                  <a:pt x="2450691" y="550875"/>
                  <a:pt x="2453393" y="542708"/>
                </a:cubicBezTo>
                <a:cubicBezTo>
                  <a:pt x="2450691" y="538625"/>
                  <a:pt x="2450691" y="526374"/>
                  <a:pt x="2447989" y="526374"/>
                </a:cubicBezTo>
                <a:close/>
                <a:moveTo>
                  <a:pt x="2520942" y="514124"/>
                </a:moveTo>
                <a:cubicBezTo>
                  <a:pt x="2518240" y="522291"/>
                  <a:pt x="2518240" y="530458"/>
                  <a:pt x="2515538" y="534541"/>
                </a:cubicBezTo>
                <a:cubicBezTo>
                  <a:pt x="2518240" y="546791"/>
                  <a:pt x="2518240" y="554958"/>
                  <a:pt x="2520942" y="567208"/>
                </a:cubicBezTo>
                <a:cubicBezTo>
                  <a:pt x="2523644" y="563125"/>
                  <a:pt x="2526346" y="554958"/>
                  <a:pt x="2526346" y="550875"/>
                </a:cubicBezTo>
                <a:cubicBezTo>
                  <a:pt x="2526346" y="538625"/>
                  <a:pt x="2523644" y="526374"/>
                  <a:pt x="2520942" y="514124"/>
                </a:cubicBezTo>
                <a:close/>
                <a:moveTo>
                  <a:pt x="0" y="0"/>
                </a:moveTo>
                <a:lnTo>
                  <a:pt x="2231807" y="0"/>
                </a:lnTo>
                <a:lnTo>
                  <a:pt x="2243991" y="12378"/>
                </a:lnTo>
                <a:cubicBezTo>
                  <a:pt x="2264256" y="31263"/>
                  <a:pt x="2284520" y="44535"/>
                  <a:pt x="2304785" y="40451"/>
                </a:cubicBezTo>
                <a:cubicBezTo>
                  <a:pt x="2345315" y="32284"/>
                  <a:pt x="2372334" y="113952"/>
                  <a:pt x="2391248" y="203787"/>
                </a:cubicBezTo>
                <a:cubicBezTo>
                  <a:pt x="2402056" y="256871"/>
                  <a:pt x="2442585" y="236454"/>
                  <a:pt x="2423672" y="358955"/>
                </a:cubicBezTo>
                <a:cubicBezTo>
                  <a:pt x="2423672" y="363039"/>
                  <a:pt x="2437181" y="407956"/>
                  <a:pt x="2442585" y="403873"/>
                </a:cubicBezTo>
                <a:cubicBezTo>
                  <a:pt x="2461499" y="399789"/>
                  <a:pt x="2464201" y="428373"/>
                  <a:pt x="2469606" y="489624"/>
                </a:cubicBezTo>
                <a:cubicBezTo>
                  <a:pt x="2472307" y="530458"/>
                  <a:pt x="2493923" y="522291"/>
                  <a:pt x="2496625" y="473290"/>
                </a:cubicBezTo>
                <a:cubicBezTo>
                  <a:pt x="2499327" y="432456"/>
                  <a:pt x="2499327" y="391623"/>
                  <a:pt x="2504730" y="354872"/>
                </a:cubicBezTo>
                <a:cubicBezTo>
                  <a:pt x="2512836" y="297705"/>
                  <a:pt x="2512836" y="220120"/>
                  <a:pt x="2542558" y="244621"/>
                </a:cubicBezTo>
                <a:cubicBezTo>
                  <a:pt x="2550664" y="248704"/>
                  <a:pt x="2564174" y="203787"/>
                  <a:pt x="2569578" y="171120"/>
                </a:cubicBezTo>
                <a:cubicBezTo>
                  <a:pt x="2572280" y="154786"/>
                  <a:pt x="2564174" y="113952"/>
                  <a:pt x="2561472" y="85368"/>
                </a:cubicBezTo>
                <a:cubicBezTo>
                  <a:pt x="2557419" y="56785"/>
                  <a:pt x="2555392" y="29222"/>
                  <a:pt x="2556068" y="2169"/>
                </a:cubicBezTo>
                <a:lnTo>
                  <a:pt x="2556360" y="0"/>
                </a:lnTo>
                <a:lnTo>
                  <a:pt x="2817172" y="0"/>
                </a:lnTo>
                <a:lnTo>
                  <a:pt x="2859025" y="39366"/>
                </a:lnTo>
                <a:cubicBezTo>
                  <a:pt x="2880472" y="61378"/>
                  <a:pt x="2901919" y="84348"/>
                  <a:pt x="2923535" y="105785"/>
                </a:cubicBezTo>
                <a:cubicBezTo>
                  <a:pt x="2961362" y="142536"/>
                  <a:pt x="2996488" y="203787"/>
                  <a:pt x="3037017" y="199703"/>
                </a:cubicBezTo>
                <a:cubicBezTo>
                  <a:pt x="3058633" y="195620"/>
                  <a:pt x="3074845" y="199703"/>
                  <a:pt x="3088355" y="269121"/>
                </a:cubicBezTo>
                <a:cubicBezTo>
                  <a:pt x="3091057" y="281371"/>
                  <a:pt x="3096460" y="289538"/>
                  <a:pt x="3099162" y="301788"/>
                </a:cubicBezTo>
                <a:cubicBezTo>
                  <a:pt x="3128884" y="162953"/>
                  <a:pt x="3155904" y="314038"/>
                  <a:pt x="3182923" y="309955"/>
                </a:cubicBezTo>
                <a:cubicBezTo>
                  <a:pt x="3220751" y="305871"/>
                  <a:pt x="3258578" y="338539"/>
                  <a:pt x="3293704" y="358955"/>
                </a:cubicBezTo>
                <a:cubicBezTo>
                  <a:pt x="3299108" y="363039"/>
                  <a:pt x="3307214" y="371206"/>
                  <a:pt x="3312618" y="391623"/>
                </a:cubicBezTo>
                <a:cubicBezTo>
                  <a:pt x="3339637" y="518208"/>
                  <a:pt x="3380167" y="489624"/>
                  <a:pt x="3407186" y="452873"/>
                </a:cubicBezTo>
                <a:cubicBezTo>
                  <a:pt x="3434206" y="412040"/>
                  <a:pt x="3458524" y="416123"/>
                  <a:pt x="3482841" y="416123"/>
                </a:cubicBezTo>
                <a:cubicBezTo>
                  <a:pt x="3507159" y="416123"/>
                  <a:pt x="3531477" y="444707"/>
                  <a:pt x="3558496" y="461040"/>
                </a:cubicBezTo>
                <a:cubicBezTo>
                  <a:pt x="3580112" y="334455"/>
                  <a:pt x="3599026" y="501874"/>
                  <a:pt x="3620641" y="473290"/>
                </a:cubicBezTo>
                <a:cubicBezTo>
                  <a:pt x="3628747" y="465124"/>
                  <a:pt x="3639555" y="510041"/>
                  <a:pt x="3650363" y="522291"/>
                </a:cubicBezTo>
                <a:cubicBezTo>
                  <a:pt x="3669277" y="542708"/>
                  <a:pt x="3690892" y="563125"/>
                  <a:pt x="3709806" y="575375"/>
                </a:cubicBezTo>
                <a:cubicBezTo>
                  <a:pt x="3728720" y="583542"/>
                  <a:pt x="3750336" y="579459"/>
                  <a:pt x="3769249" y="575375"/>
                </a:cubicBezTo>
                <a:cubicBezTo>
                  <a:pt x="3790865" y="571292"/>
                  <a:pt x="3815183" y="575375"/>
                  <a:pt x="3828693" y="632543"/>
                </a:cubicBezTo>
                <a:cubicBezTo>
                  <a:pt x="3858414" y="746878"/>
                  <a:pt x="3896242" y="730544"/>
                  <a:pt x="3934069" y="738711"/>
                </a:cubicBezTo>
                <a:cubicBezTo>
                  <a:pt x="3971897" y="746878"/>
                  <a:pt x="4007022" y="771378"/>
                  <a:pt x="4042148" y="836712"/>
                </a:cubicBezTo>
                <a:cubicBezTo>
                  <a:pt x="4047552" y="844879"/>
                  <a:pt x="4058360" y="804045"/>
                  <a:pt x="4061061" y="812212"/>
                </a:cubicBezTo>
                <a:cubicBezTo>
                  <a:pt x="4082677" y="861211"/>
                  <a:pt x="4104293" y="918380"/>
                  <a:pt x="4123207" y="979631"/>
                </a:cubicBezTo>
                <a:cubicBezTo>
                  <a:pt x="4128611" y="995963"/>
                  <a:pt x="4125909" y="1049048"/>
                  <a:pt x="4123207" y="1081715"/>
                </a:cubicBezTo>
                <a:cubicBezTo>
                  <a:pt x="4106995" y="1289968"/>
                  <a:pt x="4109697" y="1302219"/>
                  <a:pt x="4169140" y="1318552"/>
                </a:cubicBezTo>
                <a:cubicBezTo>
                  <a:pt x="4169140" y="1392053"/>
                  <a:pt x="4152928" y="1359386"/>
                  <a:pt x="4142120" y="1371636"/>
                </a:cubicBezTo>
                <a:cubicBezTo>
                  <a:pt x="4112399" y="1404303"/>
                  <a:pt x="4098889" y="1461471"/>
                  <a:pt x="4112399" y="1555389"/>
                </a:cubicBezTo>
                <a:cubicBezTo>
                  <a:pt x="4123207" y="1637056"/>
                  <a:pt x="4120505" y="1628890"/>
                  <a:pt x="4101591" y="1637056"/>
                </a:cubicBezTo>
                <a:cubicBezTo>
                  <a:pt x="4098889" y="1637056"/>
                  <a:pt x="4093485" y="1681974"/>
                  <a:pt x="4096187" y="1702391"/>
                </a:cubicBezTo>
                <a:cubicBezTo>
                  <a:pt x="4101591" y="1747308"/>
                  <a:pt x="4106995" y="1792226"/>
                  <a:pt x="4115101" y="1833060"/>
                </a:cubicBezTo>
                <a:cubicBezTo>
                  <a:pt x="4134014" y="1926978"/>
                  <a:pt x="4147524" y="1918811"/>
                  <a:pt x="4171842" y="1816727"/>
                </a:cubicBezTo>
                <a:cubicBezTo>
                  <a:pt x="4182650" y="1767725"/>
                  <a:pt x="4193458" y="1726891"/>
                  <a:pt x="4215073" y="1739141"/>
                </a:cubicBezTo>
                <a:cubicBezTo>
                  <a:pt x="4220477" y="1743226"/>
                  <a:pt x="4228583" y="1698307"/>
                  <a:pt x="4228583" y="1677890"/>
                </a:cubicBezTo>
                <a:cubicBezTo>
                  <a:pt x="4228583" y="1583973"/>
                  <a:pt x="4233987" y="1592139"/>
                  <a:pt x="4255603" y="1632973"/>
                </a:cubicBezTo>
                <a:cubicBezTo>
                  <a:pt x="4271815" y="1665640"/>
                  <a:pt x="4296132" y="1739141"/>
                  <a:pt x="4317748" y="1637056"/>
                </a:cubicBezTo>
                <a:cubicBezTo>
                  <a:pt x="4344768" y="1657473"/>
                  <a:pt x="4374489" y="1612556"/>
                  <a:pt x="4401509" y="1677890"/>
                </a:cubicBezTo>
                <a:cubicBezTo>
                  <a:pt x="4415019" y="1710559"/>
                  <a:pt x="4442038" y="1743226"/>
                  <a:pt x="4469058" y="1698307"/>
                </a:cubicBezTo>
                <a:cubicBezTo>
                  <a:pt x="4493376" y="1661557"/>
                  <a:pt x="4520395" y="1767725"/>
                  <a:pt x="4550117" y="1747308"/>
                </a:cubicBezTo>
                <a:cubicBezTo>
                  <a:pt x="4566329" y="1735058"/>
                  <a:pt x="4571733" y="1722808"/>
                  <a:pt x="4571733" y="1669724"/>
                </a:cubicBezTo>
                <a:cubicBezTo>
                  <a:pt x="4571733" y="1624806"/>
                  <a:pt x="4571733" y="1583973"/>
                  <a:pt x="4571733" y="1539055"/>
                </a:cubicBezTo>
                <a:cubicBezTo>
                  <a:pt x="4571733" y="1473721"/>
                  <a:pt x="4571733" y="1432887"/>
                  <a:pt x="4596050" y="1420637"/>
                </a:cubicBezTo>
                <a:cubicBezTo>
                  <a:pt x="4614964" y="1412470"/>
                  <a:pt x="4628474" y="1326719"/>
                  <a:pt x="4647388" y="1294052"/>
                </a:cubicBezTo>
                <a:cubicBezTo>
                  <a:pt x="4663599" y="1261385"/>
                  <a:pt x="4679811" y="1245051"/>
                  <a:pt x="4677109" y="1151133"/>
                </a:cubicBezTo>
                <a:cubicBezTo>
                  <a:pt x="4677109" y="1126633"/>
                  <a:pt x="4696023" y="1069465"/>
                  <a:pt x="4706831" y="1065382"/>
                </a:cubicBezTo>
                <a:cubicBezTo>
                  <a:pt x="4741956" y="1053132"/>
                  <a:pt x="4777082" y="1053132"/>
                  <a:pt x="4809505" y="1065382"/>
                </a:cubicBezTo>
                <a:cubicBezTo>
                  <a:pt x="4814909" y="1067424"/>
                  <a:pt x="4819638" y="1083757"/>
                  <a:pt x="4824028" y="1105195"/>
                </a:cubicBezTo>
                <a:lnTo>
                  <a:pt x="4834811" y="1165973"/>
                </a:lnTo>
                <a:lnTo>
                  <a:pt x="4825717" y="1179717"/>
                </a:lnTo>
                <a:cubicBezTo>
                  <a:pt x="4825717" y="1183800"/>
                  <a:pt x="4828419" y="1200134"/>
                  <a:pt x="4828419" y="1212384"/>
                </a:cubicBezTo>
                <a:cubicBezTo>
                  <a:pt x="4831121" y="1204218"/>
                  <a:pt x="4833823" y="1196050"/>
                  <a:pt x="4836525" y="1175633"/>
                </a:cubicBezTo>
                <a:cubicBezTo>
                  <a:pt x="4847333" y="1187884"/>
                  <a:pt x="4850035" y="1102132"/>
                  <a:pt x="4871650" y="1142966"/>
                </a:cubicBezTo>
                <a:cubicBezTo>
                  <a:pt x="4901372" y="1196050"/>
                  <a:pt x="4936498" y="1220551"/>
                  <a:pt x="4974325" y="1224634"/>
                </a:cubicBezTo>
                <a:cubicBezTo>
                  <a:pt x="5017556" y="1232801"/>
                  <a:pt x="5058086" y="1310385"/>
                  <a:pt x="5101317" y="1347136"/>
                </a:cubicBezTo>
                <a:cubicBezTo>
                  <a:pt x="5117529" y="1359386"/>
                  <a:pt x="5133741" y="1363469"/>
                  <a:pt x="5149953" y="1379803"/>
                </a:cubicBezTo>
                <a:cubicBezTo>
                  <a:pt x="5160761" y="1392053"/>
                  <a:pt x="5168866" y="1424720"/>
                  <a:pt x="5179674" y="1453304"/>
                </a:cubicBezTo>
                <a:cubicBezTo>
                  <a:pt x="5160761" y="1522722"/>
                  <a:pt x="5168869" y="1534972"/>
                  <a:pt x="5193184" y="1539055"/>
                </a:cubicBezTo>
                <a:cubicBezTo>
                  <a:pt x="5209398" y="1543139"/>
                  <a:pt x="5222908" y="1575806"/>
                  <a:pt x="5236418" y="1600306"/>
                </a:cubicBezTo>
                <a:cubicBezTo>
                  <a:pt x="5247223" y="1620723"/>
                  <a:pt x="5266139" y="1649307"/>
                  <a:pt x="5266139" y="1673807"/>
                </a:cubicBezTo>
                <a:cubicBezTo>
                  <a:pt x="5266139" y="1714641"/>
                  <a:pt x="5255331" y="1763643"/>
                  <a:pt x="5247226" y="1800392"/>
                </a:cubicBezTo>
                <a:cubicBezTo>
                  <a:pt x="5222908" y="1898394"/>
                  <a:pt x="5193186" y="1967812"/>
                  <a:pt x="5155359" y="1955562"/>
                </a:cubicBezTo>
                <a:cubicBezTo>
                  <a:pt x="5141849" y="1951477"/>
                  <a:pt x="5120233" y="1906561"/>
                  <a:pt x="5112127" y="1926978"/>
                </a:cubicBezTo>
                <a:cubicBezTo>
                  <a:pt x="5104022" y="1947395"/>
                  <a:pt x="5095916" y="1953520"/>
                  <a:pt x="5087472" y="1955562"/>
                </a:cubicBezTo>
                <a:lnTo>
                  <a:pt x="5063439" y="1959240"/>
                </a:lnTo>
                <a:lnTo>
                  <a:pt x="5058088" y="1918811"/>
                </a:lnTo>
                <a:cubicBezTo>
                  <a:pt x="5058088" y="1914728"/>
                  <a:pt x="5052684" y="1922895"/>
                  <a:pt x="5049982" y="1926978"/>
                </a:cubicBezTo>
                <a:cubicBezTo>
                  <a:pt x="5052684" y="1939228"/>
                  <a:pt x="5055386" y="1947395"/>
                  <a:pt x="5060790" y="1959645"/>
                </a:cubicBezTo>
                <a:cubicBezTo>
                  <a:pt x="5049982" y="1988229"/>
                  <a:pt x="5106723" y="2053562"/>
                  <a:pt x="5058088" y="2065812"/>
                </a:cubicBezTo>
                <a:cubicBezTo>
                  <a:pt x="5020261" y="2073979"/>
                  <a:pt x="4982433" y="2024978"/>
                  <a:pt x="4947308" y="2114814"/>
                </a:cubicBezTo>
                <a:cubicBezTo>
                  <a:pt x="4944603" y="2118896"/>
                  <a:pt x="4933798" y="2098480"/>
                  <a:pt x="4931094" y="2082146"/>
                </a:cubicBezTo>
                <a:cubicBezTo>
                  <a:pt x="4928392" y="2065812"/>
                  <a:pt x="4925692" y="2037229"/>
                  <a:pt x="4922988" y="2016813"/>
                </a:cubicBezTo>
                <a:cubicBezTo>
                  <a:pt x="4920286" y="2037229"/>
                  <a:pt x="4917584" y="2061729"/>
                  <a:pt x="4914882" y="2073979"/>
                </a:cubicBezTo>
                <a:cubicBezTo>
                  <a:pt x="4909478" y="2094397"/>
                  <a:pt x="4898670" y="2118896"/>
                  <a:pt x="4893266" y="2114814"/>
                </a:cubicBezTo>
                <a:cubicBezTo>
                  <a:pt x="4871650" y="2098480"/>
                  <a:pt x="4858141" y="2143398"/>
                  <a:pt x="4841929" y="2171981"/>
                </a:cubicBezTo>
                <a:cubicBezTo>
                  <a:pt x="4831123" y="2061729"/>
                  <a:pt x="4804104" y="2033146"/>
                  <a:pt x="4777084" y="2016813"/>
                </a:cubicBezTo>
                <a:cubicBezTo>
                  <a:pt x="4747360" y="2000478"/>
                  <a:pt x="4717641" y="2008646"/>
                  <a:pt x="4690621" y="2016813"/>
                </a:cubicBezTo>
                <a:cubicBezTo>
                  <a:pt x="4682515" y="2016813"/>
                  <a:pt x="4677111" y="2057646"/>
                  <a:pt x="4669005" y="2082146"/>
                </a:cubicBezTo>
                <a:cubicBezTo>
                  <a:pt x="4674407" y="2094397"/>
                  <a:pt x="4682515" y="2102563"/>
                  <a:pt x="4687917" y="2118896"/>
                </a:cubicBezTo>
                <a:cubicBezTo>
                  <a:pt x="4696025" y="2147481"/>
                  <a:pt x="4704131" y="2184231"/>
                  <a:pt x="4714937" y="2208731"/>
                </a:cubicBezTo>
                <a:cubicBezTo>
                  <a:pt x="4731151" y="2249566"/>
                  <a:pt x="4717641" y="2269981"/>
                  <a:pt x="4712235" y="2302647"/>
                </a:cubicBezTo>
                <a:cubicBezTo>
                  <a:pt x="4709533" y="2318981"/>
                  <a:pt x="4717639" y="2359816"/>
                  <a:pt x="4723042" y="2380233"/>
                </a:cubicBezTo>
                <a:cubicBezTo>
                  <a:pt x="4725744" y="2396567"/>
                  <a:pt x="4733850" y="2400650"/>
                  <a:pt x="4741956" y="2408817"/>
                </a:cubicBezTo>
                <a:cubicBezTo>
                  <a:pt x="4739254" y="2416984"/>
                  <a:pt x="4733850" y="2429234"/>
                  <a:pt x="4731148" y="2433318"/>
                </a:cubicBezTo>
                <a:cubicBezTo>
                  <a:pt x="4725744" y="2437401"/>
                  <a:pt x="4720341" y="2437401"/>
                  <a:pt x="4717639" y="2433318"/>
                </a:cubicBezTo>
                <a:cubicBezTo>
                  <a:pt x="4696023" y="2421066"/>
                  <a:pt x="4682513" y="2449651"/>
                  <a:pt x="4671705" y="2514985"/>
                </a:cubicBezTo>
                <a:cubicBezTo>
                  <a:pt x="4685215" y="2523152"/>
                  <a:pt x="4698725" y="2527236"/>
                  <a:pt x="4712235" y="2535403"/>
                </a:cubicBezTo>
                <a:cubicBezTo>
                  <a:pt x="4717639" y="2539487"/>
                  <a:pt x="4720341" y="2543570"/>
                  <a:pt x="4725744" y="2547652"/>
                </a:cubicBezTo>
                <a:cubicBezTo>
                  <a:pt x="4725744" y="2559903"/>
                  <a:pt x="4723042" y="2580319"/>
                  <a:pt x="4723042" y="2584404"/>
                </a:cubicBezTo>
                <a:cubicBezTo>
                  <a:pt x="4706831" y="2592571"/>
                  <a:pt x="4682513" y="2568071"/>
                  <a:pt x="4682513" y="2674236"/>
                </a:cubicBezTo>
                <a:cubicBezTo>
                  <a:pt x="4663599" y="2682404"/>
                  <a:pt x="4644686" y="2682404"/>
                  <a:pt x="4625772" y="2694654"/>
                </a:cubicBezTo>
                <a:cubicBezTo>
                  <a:pt x="4620368" y="2698738"/>
                  <a:pt x="4614964" y="2719154"/>
                  <a:pt x="4609560" y="2731404"/>
                </a:cubicBezTo>
                <a:lnTo>
                  <a:pt x="4612775" y="2746953"/>
                </a:lnTo>
                <a:lnTo>
                  <a:pt x="4636577" y="2710981"/>
                </a:lnTo>
                <a:cubicBezTo>
                  <a:pt x="4644683" y="2723233"/>
                  <a:pt x="4650087" y="2731399"/>
                  <a:pt x="4655491" y="2743649"/>
                </a:cubicBezTo>
                <a:cubicBezTo>
                  <a:pt x="4644683" y="2751815"/>
                  <a:pt x="4636577" y="2768150"/>
                  <a:pt x="4625769" y="2772233"/>
                </a:cubicBezTo>
                <a:cubicBezTo>
                  <a:pt x="4623067" y="2772233"/>
                  <a:pt x="4621041" y="2768149"/>
                  <a:pt x="4619014" y="2763045"/>
                </a:cubicBezTo>
                <a:lnTo>
                  <a:pt x="4613534" y="2750622"/>
                </a:lnTo>
                <a:lnTo>
                  <a:pt x="4623070" y="2796739"/>
                </a:lnTo>
                <a:cubicBezTo>
                  <a:pt x="4628474" y="2874323"/>
                  <a:pt x="4644686" y="2919241"/>
                  <a:pt x="4666301" y="2898824"/>
                </a:cubicBezTo>
                <a:cubicBezTo>
                  <a:pt x="4693321" y="2874323"/>
                  <a:pt x="4696023" y="2947824"/>
                  <a:pt x="4704129" y="3000909"/>
                </a:cubicBezTo>
                <a:cubicBezTo>
                  <a:pt x="4712235" y="3045826"/>
                  <a:pt x="4709533" y="3053993"/>
                  <a:pt x="4696023" y="3058076"/>
                </a:cubicBezTo>
                <a:cubicBezTo>
                  <a:pt x="4687917" y="3062159"/>
                  <a:pt x="4671705" y="3062159"/>
                  <a:pt x="4669003" y="3078493"/>
                </a:cubicBezTo>
                <a:cubicBezTo>
                  <a:pt x="4652791" y="3241828"/>
                  <a:pt x="4604156" y="3205078"/>
                  <a:pt x="4574435" y="3266329"/>
                </a:cubicBezTo>
                <a:cubicBezTo>
                  <a:pt x="4563627" y="3286745"/>
                  <a:pt x="4547415" y="3286745"/>
                  <a:pt x="4533905" y="3294913"/>
                </a:cubicBezTo>
                <a:cubicBezTo>
                  <a:pt x="4542011" y="3327579"/>
                  <a:pt x="4552819" y="3352079"/>
                  <a:pt x="4558223" y="3388830"/>
                </a:cubicBezTo>
                <a:cubicBezTo>
                  <a:pt x="4560925" y="3405162"/>
                  <a:pt x="4560925" y="3437829"/>
                  <a:pt x="4558223" y="3458245"/>
                </a:cubicBezTo>
                <a:cubicBezTo>
                  <a:pt x="4552819" y="3499079"/>
                  <a:pt x="4542011" y="3531746"/>
                  <a:pt x="4533905" y="3568497"/>
                </a:cubicBezTo>
                <a:cubicBezTo>
                  <a:pt x="4547415" y="3572580"/>
                  <a:pt x="4563627" y="3568497"/>
                  <a:pt x="4577136" y="3584830"/>
                </a:cubicBezTo>
                <a:cubicBezTo>
                  <a:pt x="4593348" y="3605247"/>
                  <a:pt x="4609560" y="3658331"/>
                  <a:pt x="4625772" y="3674665"/>
                </a:cubicBezTo>
                <a:cubicBezTo>
                  <a:pt x="4636580" y="3686915"/>
                  <a:pt x="4660897" y="3674665"/>
                  <a:pt x="4663599" y="3650165"/>
                </a:cubicBezTo>
                <a:cubicBezTo>
                  <a:pt x="4679811" y="3515413"/>
                  <a:pt x="4717639" y="3417412"/>
                  <a:pt x="4709533" y="3245911"/>
                </a:cubicBezTo>
                <a:cubicBezTo>
                  <a:pt x="4706831" y="3188743"/>
                  <a:pt x="4744658" y="3090742"/>
                  <a:pt x="4768976" y="3082576"/>
                </a:cubicBezTo>
                <a:cubicBezTo>
                  <a:pt x="4798697" y="3074410"/>
                  <a:pt x="4828419" y="3004993"/>
                  <a:pt x="4860843" y="3086659"/>
                </a:cubicBezTo>
                <a:cubicBezTo>
                  <a:pt x="4887862" y="3156076"/>
                  <a:pt x="4920286" y="3066243"/>
                  <a:pt x="4950007" y="3139744"/>
                </a:cubicBezTo>
                <a:cubicBezTo>
                  <a:pt x="4974325" y="3200995"/>
                  <a:pt x="5009451" y="3221412"/>
                  <a:pt x="5039172" y="3254080"/>
                </a:cubicBezTo>
                <a:cubicBezTo>
                  <a:pt x="5060788" y="3278578"/>
                  <a:pt x="5077000" y="3298995"/>
                  <a:pt x="5052682" y="3384744"/>
                </a:cubicBezTo>
                <a:cubicBezTo>
                  <a:pt x="5052682" y="3384744"/>
                  <a:pt x="5058086" y="3413329"/>
                  <a:pt x="5060788" y="3421496"/>
                </a:cubicBezTo>
                <a:cubicBezTo>
                  <a:pt x="5063490" y="3429663"/>
                  <a:pt x="5068894" y="3433746"/>
                  <a:pt x="5074298" y="3437829"/>
                </a:cubicBezTo>
                <a:cubicBezTo>
                  <a:pt x="5071596" y="3450078"/>
                  <a:pt x="5066192" y="3470495"/>
                  <a:pt x="5063490" y="3474579"/>
                </a:cubicBezTo>
                <a:cubicBezTo>
                  <a:pt x="5055384" y="3478662"/>
                  <a:pt x="5047278" y="3482746"/>
                  <a:pt x="5041874" y="3474579"/>
                </a:cubicBezTo>
                <a:cubicBezTo>
                  <a:pt x="5009451" y="3445996"/>
                  <a:pt x="5025662" y="3588914"/>
                  <a:pt x="5006749" y="3601164"/>
                </a:cubicBezTo>
                <a:cubicBezTo>
                  <a:pt x="5017556" y="3629748"/>
                  <a:pt x="5028364" y="3682832"/>
                  <a:pt x="5039172" y="3682832"/>
                </a:cubicBezTo>
                <a:cubicBezTo>
                  <a:pt x="5063490" y="3682832"/>
                  <a:pt x="5068894" y="3719582"/>
                  <a:pt x="5066192" y="3793083"/>
                </a:cubicBezTo>
                <a:cubicBezTo>
                  <a:pt x="5060788" y="3809417"/>
                  <a:pt x="5055384" y="3829834"/>
                  <a:pt x="5052682" y="3846167"/>
                </a:cubicBezTo>
                <a:cubicBezTo>
                  <a:pt x="5044576" y="3862501"/>
                  <a:pt x="5036470" y="3878834"/>
                  <a:pt x="5031066" y="3899251"/>
                </a:cubicBezTo>
                <a:cubicBezTo>
                  <a:pt x="5022960" y="3927835"/>
                  <a:pt x="5017556" y="3931919"/>
                  <a:pt x="5004047" y="3915585"/>
                </a:cubicBezTo>
                <a:cubicBezTo>
                  <a:pt x="4971623" y="3882918"/>
                  <a:pt x="4936498" y="3858417"/>
                  <a:pt x="4904074" y="3968669"/>
                </a:cubicBezTo>
                <a:cubicBezTo>
                  <a:pt x="4895968" y="4001336"/>
                  <a:pt x="4874352" y="3993169"/>
                  <a:pt x="4858141" y="4001336"/>
                </a:cubicBezTo>
                <a:cubicBezTo>
                  <a:pt x="4841929" y="4009503"/>
                  <a:pt x="4847333" y="4034003"/>
                  <a:pt x="4855439" y="4062587"/>
                </a:cubicBezTo>
                <a:cubicBezTo>
                  <a:pt x="4863545" y="4091171"/>
                  <a:pt x="4866247" y="4127921"/>
                  <a:pt x="4871650" y="4156505"/>
                </a:cubicBezTo>
                <a:cubicBezTo>
                  <a:pt x="4877054" y="4176922"/>
                  <a:pt x="4882458" y="4193255"/>
                  <a:pt x="4890564" y="4209589"/>
                </a:cubicBezTo>
                <a:cubicBezTo>
                  <a:pt x="4844631" y="4209589"/>
                  <a:pt x="4844631" y="4209589"/>
                  <a:pt x="4812207" y="4315757"/>
                </a:cubicBezTo>
                <a:cubicBezTo>
                  <a:pt x="4812207" y="4307590"/>
                  <a:pt x="4814909" y="4299424"/>
                  <a:pt x="4814909" y="4287173"/>
                </a:cubicBezTo>
                <a:cubicBezTo>
                  <a:pt x="4814909" y="4246340"/>
                  <a:pt x="4814909" y="4201422"/>
                  <a:pt x="4798697" y="4209589"/>
                </a:cubicBezTo>
                <a:cubicBezTo>
                  <a:pt x="4795996" y="4209589"/>
                  <a:pt x="4790592" y="4221839"/>
                  <a:pt x="4787890" y="4230006"/>
                </a:cubicBezTo>
                <a:cubicBezTo>
                  <a:pt x="4793294" y="4258590"/>
                  <a:pt x="4801399" y="4287173"/>
                  <a:pt x="4812207" y="4319841"/>
                </a:cubicBezTo>
                <a:cubicBezTo>
                  <a:pt x="4823015" y="4409675"/>
                  <a:pt x="4841929" y="4426009"/>
                  <a:pt x="4866247" y="4421925"/>
                </a:cubicBezTo>
                <a:cubicBezTo>
                  <a:pt x="4879756" y="4417842"/>
                  <a:pt x="4893266" y="4413758"/>
                  <a:pt x="4890564" y="4483176"/>
                </a:cubicBezTo>
                <a:cubicBezTo>
                  <a:pt x="4890564" y="4519927"/>
                  <a:pt x="4895968" y="4573011"/>
                  <a:pt x="4877054" y="4581177"/>
                </a:cubicBezTo>
                <a:cubicBezTo>
                  <a:pt x="4850035" y="4589344"/>
                  <a:pt x="4868949" y="4622011"/>
                  <a:pt x="4874352" y="4654678"/>
                </a:cubicBezTo>
                <a:cubicBezTo>
                  <a:pt x="4879756" y="4699596"/>
                  <a:pt x="4879756" y="4740430"/>
                  <a:pt x="4860843" y="4740430"/>
                </a:cubicBezTo>
                <a:cubicBezTo>
                  <a:pt x="4833823" y="4740430"/>
                  <a:pt x="4806803" y="4740430"/>
                  <a:pt x="4779784" y="4740430"/>
                </a:cubicBezTo>
                <a:cubicBezTo>
                  <a:pt x="4758168" y="4740430"/>
                  <a:pt x="4755466" y="4777180"/>
                  <a:pt x="4760870" y="4834348"/>
                </a:cubicBezTo>
                <a:cubicBezTo>
                  <a:pt x="4766274" y="4871098"/>
                  <a:pt x="4817611" y="4916015"/>
                  <a:pt x="4760870" y="4965016"/>
                </a:cubicBezTo>
                <a:cubicBezTo>
                  <a:pt x="4760870" y="4965016"/>
                  <a:pt x="4760870" y="4997683"/>
                  <a:pt x="4763572" y="4997683"/>
                </a:cubicBezTo>
                <a:cubicBezTo>
                  <a:pt x="4774380" y="5001767"/>
                  <a:pt x="4787890" y="4997683"/>
                  <a:pt x="4798697" y="5005850"/>
                </a:cubicBezTo>
                <a:cubicBezTo>
                  <a:pt x="4804101" y="5009933"/>
                  <a:pt x="4809505" y="5026267"/>
                  <a:pt x="4814909" y="5038517"/>
                </a:cubicBezTo>
                <a:cubicBezTo>
                  <a:pt x="4809505" y="5063017"/>
                  <a:pt x="4806803" y="5083434"/>
                  <a:pt x="4801399" y="5107935"/>
                </a:cubicBezTo>
                <a:cubicBezTo>
                  <a:pt x="4795996" y="5128352"/>
                  <a:pt x="4790592" y="5148769"/>
                  <a:pt x="4787890" y="5173269"/>
                </a:cubicBezTo>
                <a:cubicBezTo>
                  <a:pt x="4787890" y="5177352"/>
                  <a:pt x="4793294" y="5197769"/>
                  <a:pt x="4795996" y="5210019"/>
                </a:cubicBezTo>
                <a:cubicBezTo>
                  <a:pt x="4806803" y="5165102"/>
                  <a:pt x="4817611" y="5132435"/>
                  <a:pt x="4817611" y="5234520"/>
                </a:cubicBezTo>
                <a:cubicBezTo>
                  <a:pt x="4817611" y="5242687"/>
                  <a:pt x="4836525" y="5267187"/>
                  <a:pt x="4839227" y="5254937"/>
                </a:cubicBezTo>
                <a:cubicBezTo>
                  <a:pt x="4858141" y="5205936"/>
                  <a:pt x="4877054" y="5156935"/>
                  <a:pt x="4901372" y="5197769"/>
                </a:cubicBezTo>
                <a:cubicBezTo>
                  <a:pt x="4914882" y="5128352"/>
                  <a:pt x="4922988" y="5197769"/>
                  <a:pt x="4925690" y="5218186"/>
                </a:cubicBezTo>
                <a:cubicBezTo>
                  <a:pt x="4939200" y="5271270"/>
                  <a:pt x="4920286" y="5250853"/>
                  <a:pt x="4914882" y="5267187"/>
                </a:cubicBezTo>
                <a:cubicBezTo>
                  <a:pt x="4901372" y="5320271"/>
                  <a:pt x="4885160" y="5373355"/>
                  <a:pt x="4877054" y="5438689"/>
                </a:cubicBezTo>
                <a:cubicBezTo>
                  <a:pt x="4866249" y="5540774"/>
                  <a:pt x="4844633" y="5573441"/>
                  <a:pt x="4820313" y="5577525"/>
                </a:cubicBezTo>
                <a:cubicBezTo>
                  <a:pt x="4795996" y="5581608"/>
                  <a:pt x="4774380" y="5712276"/>
                  <a:pt x="4750062" y="5593858"/>
                </a:cubicBezTo>
                <a:cubicBezTo>
                  <a:pt x="4747360" y="5577525"/>
                  <a:pt x="4736552" y="5581608"/>
                  <a:pt x="4731148" y="5581608"/>
                </a:cubicBezTo>
                <a:cubicBezTo>
                  <a:pt x="4717639" y="5577525"/>
                  <a:pt x="4698725" y="5597941"/>
                  <a:pt x="4687917" y="5569358"/>
                </a:cubicBezTo>
                <a:cubicBezTo>
                  <a:pt x="4679811" y="5544857"/>
                  <a:pt x="4685215" y="5475440"/>
                  <a:pt x="4679811" y="5426439"/>
                </a:cubicBezTo>
                <a:cubicBezTo>
                  <a:pt x="4677109" y="5401939"/>
                  <a:pt x="4669003" y="5377438"/>
                  <a:pt x="4663599" y="5369272"/>
                </a:cubicBezTo>
                <a:cubicBezTo>
                  <a:pt x="4649414" y="5353959"/>
                  <a:pt x="4651947" y="5322568"/>
                  <a:pt x="4662079" y="5264762"/>
                </a:cubicBezTo>
                <a:lnTo>
                  <a:pt x="4662699" y="5261398"/>
                </a:lnTo>
                <a:lnTo>
                  <a:pt x="4666301" y="5263104"/>
                </a:lnTo>
                <a:cubicBezTo>
                  <a:pt x="4696023" y="5259020"/>
                  <a:pt x="4696023" y="5263104"/>
                  <a:pt x="4674407" y="5197769"/>
                </a:cubicBezTo>
                <a:cubicBezTo>
                  <a:pt x="4687917" y="5132435"/>
                  <a:pt x="4704129" y="5022184"/>
                  <a:pt x="4685215" y="5079351"/>
                </a:cubicBezTo>
                <a:cubicBezTo>
                  <a:pt x="4671705" y="5120185"/>
                  <a:pt x="4647388" y="5050767"/>
                  <a:pt x="4641984" y="5144685"/>
                </a:cubicBezTo>
                <a:cubicBezTo>
                  <a:pt x="4652792" y="5146727"/>
                  <a:pt x="4652116" y="5177352"/>
                  <a:pt x="4652116" y="5206957"/>
                </a:cubicBezTo>
                <a:lnTo>
                  <a:pt x="4652716" y="5218786"/>
                </a:lnTo>
                <a:lnTo>
                  <a:pt x="4640084" y="5222844"/>
                </a:lnTo>
                <a:cubicBezTo>
                  <a:pt x="4609560" y="5222270"/>
                  <a:pt x="4589295" y="5167144"/>
                  <a:pt x="4569031" y="5259020"/>
                </a:cubicBezTo>
                <a:cubicBezTo>
                  <a:pt x="4566329" y="5275354"/>
                  <a:pt x="4550117" y="5259020"/>
                  <a:pt x="4542011" y="5254937"/>
                </a:cubicBezTo>
                <a:cubicBezTo>
                  <a:pt x="4547415" y="5222270"/>
                  <a:pt x="4550117" y="5189603"/>
                  <a:pt x="4555521" y="5161019"/>
                </a:cubicBezTo>
                <a:cubicBezTo>
                  <a:pt x="4571733" y="5079351"/>
                  <a:pt x="4590646" y="5005850"/>
                  <a:pt x="4606858" y="4924182"/>
                </a:cubicBezTo>
                <a:cubicBezTo>
                  <a:pt x="4617666" y="4862931"/>
                  <a:pt x="4604156" y="4789430"/>
                  <a:pt x="4585242" y="4789430"/>
                </a:cubicBezTo>
                <a:cubicBezTo>
                  <a:pt x="4574435" y="4789430"/>
                  <a:pt x="4566329" y="4789430"/>
                  <a:pt x="4555521" y="4789430"/>
                </a:cubicBezTo>
                <a:cubicBezTo>
                  <a:pt x="4525799" y="4785347"/>
                  <a:pt x="4520395" y="4764930"/>
                  <a:pt x="4525799" y="4752680"/>
                </a:cubicBezTo>
                <a:cubicBezTo>
                  <a:pt x="4544713" y="4699596"/>
                  <a:pt x="4523097" y="4687346"/>
                  <a:pt x="4520395" y="4654678"/>
                </a:cubicBezTo>
                <a:cubicBezTo>
                  <a:pt x="4514991" y="4528093"/>
                  <a:pt x="4525799" y="4417842"/>
                  <a:pt x="4552819" y="4336174"/>
                </a:cubicBezTo>
                <a:cubicBezTo>
                  <a:pt x="4574435" y="4270840"/>
                  <a:pt x="4571733" y="4213672"/>
                  <a:pt x="4566329" y="4132005"/>
                </a:cubicBezTo>
                <a:cubicBezTo>
                  <a:pt x="4563627" y="4091171"/>
                  <a:pt x="4566329" y="4046253"/>
                  <a:pt x="4566329" y="4001336"/>
                </a:cubicBezTo>
                <a:cubicBezTo>
                  <a:pt x="4566329" y="3964586"/>
                  <a:pt x="4566329" y="3940085"/>
                  <a:pt x="4550117" y="3968669"/>
                </a:cubicBezTo>
                <a:cubicBezTo>
                  <a:pt x="4509587" y="4042170"/>
                  <a:pt x="4509587" y="4038087"/>
                  <a:pt x="4501482" y="4279007"/>
                </a:cubicBezTo>
                <a:cubicBezTo>
                  <a:pt x="4501482" y="4315757"/>
                  <a:pt x="4501482" y="4426009"/>
                  <a:pt x="4474462" y="4417842"/>
                </a:cubicBezTo>
                <a:cubicBezTo>
                  <a:pt x="4452846" y="4409675"/>
                  <a:pt x="4436634" y="4450509"/>
                  <a:pt x="4433932" y="4499510"/>
                </a:cubicBezTo>
                <a:cubicBezTo>
                  <a:pt x="4425827" y="4630178"/>
                  <a:pt x="4401509" y="4630178"/>
                  <a:pt x="4374489" y="4626095"/>
                </a:cubicBezTo>
                <a:cubicBezTo>
                  <a:pt x="4344768" y="4626095"/>
                  <a:pt x="4315046" y="4617928"/>
                  <a:pt x="4285324" y="4630178"/>
                </a:cubicBezTo>
                <a:cubicBezTo>
                  <a:pt x="4274517" y="4634262"/>
                  <a:pt x="4266411" y="4675095"/>
                  <a:pt x="4255601" y="4695512"/>
                </a:cubicBezTo>
                <a:cubicBezTo>
                  <a:pt x="4261005" y="4720013"/>
                  <a:pt x="4266409" y="4744513"/>
                  <a:pt x="4271815" y="4769013"/>
                </a:cubicBezTo>
                <a:cubicBezTo>
                  <a:pt x="4282620" y="4842514"/>
                  <a:pt x="4304238" y="4838431"/>
                  <a:pt x="4323150" y="4834348"/>
                </a:cubicBezTo>
                <a:cubicBezTo>
                  <a:pt x="4342064" y="4830264"/>
                  <a:pt x="4352874" y="4789430"/>
                  <a:pt x="4358277" y="4728179"/>
                </a:cubicBezTo>
                <a:cubicBezTo>
                  <a:pt x="4360979" y="4707763"/>
                  <a:pt x="4366383" y="4679179"/>
                  <a:pt x="4369083" y="4679179"/>
                </a:cubicBezTo>
                <a:cubicBezTo>
                  <a:pt x="4401507" y="4699596"/>
                  <a:pt x="4436632" y="4626095"/>
                  <a:pt x="4466356" y="4724096"/>
                </a:cubicBezTo>
                <a:cubicBezTo>
                  <a:pt x="4471758" y="4740430"/>
                  <a:pt x="4479866" y="4748596"/>
                  <a:pt x="4487972" y="4760847"/>
                </a:cubicBezTo>
                <a:cubicBezTo>
                  <a:pt x="4460952" y="4813931"/>
                  <a:pt x="4501482" y="4854765"/>
                  <a:pt x="4490674" y="4903765"/>
                </a:cubicBezTo>
                <a:cubicBezTo>
                  <a:pt x="4487972" y="4916015"/>
                  <a:pt x="4485270" y="4936432"/>
                  <a:pt x="4482568" y="4936432"/>
                </a:cubicBezTo>
                <a:cubicBezTo>
                  <a:pt x="4446091" y="4942557"/>
                  <a:pt x="4468889" y="4983136"/>
                  <a:pt x="4476869" y="5015102"/>
                </a:cubicBezTo>
                <a:lnTo>
                  <a:pt x="4476955" y="5023088"/>
                </a:lnTo>
                <a:lnTo>
                  <a:pt x="4496074" y="4973179"/>
                </a:lnTo>
                <a:cubicBezTo>
                  <a:pt x="4498776" y="4969095"/>
                  <a:pt x="4504180" y="4985429"/>
                  <a:pt x="4509584" y="4993596"/>
                </a:cubicBezTo>
                <a:cubicBezTo>
                  <a:pt x="4501478" y="5038513"/>
                  <a:pt x="4493372" y="5079347"/>
                  <a:pt x="4487968" y="5124264"/>
                </a:cubicBezTo>
                <a:lnTo>
                  <a:pt x="4470906" y="5066246"/>
                </a:lnTo>
                <a:lnTo>
                  <a:pt x="4468383" y="5075778"/>
                </a:lnTo>
                <a:cubicBezTo>
                  <a:pt x="4465681" y="5086497"/>
                  <a:pt x="4463654" y="5097726"/>
                  <a:pt x="4463654" y="5112018"/>
                </a:cubicBezTo>
                <a:cubicBezTo>
                  <a:pt x="4460952" y="5148769"/>
                  <a:pt x="4466356" y="5210019"/>
                  <a:pt x="4447442" y="5197769"/>
                </a:cubicBezTo>
                <a:cubicBezTo>
                  <a:pt x="4433932" y="5189603"/>
                  <a:pt x="4412317" y="5242687"/>
                  <a:pt x="4404209" y="5152852"/>
                </a:cubicBezTo>
                <a:cubicBezTo>
                  <a:pt x="4401507" y="5128352"/>
                  <a:pt x="4393403" y="5091601"/>
                  <a:pt x="4387997" y="5095685"/>
                </a:cubicBezTo>
                <a:cubicBezTo>
                  <a:pt x="4350169" y="5120185"/>
                  <a:pt x="4339362" y="5058934"/>
                  <a:pt x="4344766" y="4936432"/>
                </a:cubicBezTo>
                <a:cubicBezTo>
                  <a:pt x="4344766" y="4920102"/>
                  <a:pt x="4333958" y="4887435"/>
                  <a:pt x="4328554" y="4883348"/>
                </a:cubicBezTo>
                <a:cubicBezTo>
                  <a:pt x="4309640" y="4875182"/>
                  <a:pt x="4288024" y="4879265"/>
                  <a:pt x="4269111" y="4883348"/>
                </a:cubicBezTo>
                <a:cubicBezTo>
                  <a:pt x="4266409" y="4883348"/>
                  <a:pt x="4266409" y="4911932"/>
                  <a:pt x="4263707" y="4928269"/>
                </a:cubicBezTo>
                <a:cubicBezTo>
                  <a:pt x="4271812" y="4940519"/>
                  <a:pt x="4279918" y="4952769"/>
                  <a:pt x="4288024" y="4965016"/>
                </a:cubicBezTo>
                <a:cubicBezTo>
                  <a:pt x="4279918" y="4973183"/>
                  <a:pt x="4269111" y="4981350"/>
                  <a:pt x="4261005" y="4985433"/>
                </a:cubicBezTo>
                <a:cubicBezTo>
                  <a:pt x="4236687" y="5005850"/>
                  <a:pt x="4225879" y="5132438"/>
                  <a:pt x="4193456" y="5091604"/>
                </a:cubicBezTo>
                <a:cubicBezTo>
                  <a:pt x="4193456" y="5120185"/>
                  <a:pt x="4190754" y="5177356"/>
                  <a:pt x="4190754" y="5177356"/>
                </a:cubicBezTo>
                <a:cubicBezTo>
                  <a:pt x="4217773" y="5193689"/>
                  <a:pt x="4228581" y="5287607"/>
                  <a:pt x="4247495" y="5324358"/>
                </a:cubicBezTo>
                <a:cubicBezTo>
                  <a:pt x="4263707" y="5352941"/>
                  <a:pt x="4285322" y="5340691"/>
                  <a:pt x="4304236" y="5352941"/>
                </a:cubicBezTo>
                <a:cubicBezTo>
                  <a:pt x="4309640" y="5357025"/>
                  <a:pt x="4320448" y="5410109"/>
                  <a:pt x="4320448" y="5410109"/>
                </a:cubicBezTo>
                <a:cubicBezTo>
                  <a:pt x="4298832" y="5499943"/>
                  <a:pt x="4320448" y="5569358"/>
                  <a:pt x="4336660" y="5577528"/>
                </a:cubicBezTo>
                <a:cubicBezTo>
                  <a:pt x="4382593" y="5606111"/>
                  <a:pt x="4393403" y="5761280"/>
                  <a:pt x="4423122" y="5838865"/>
                </a:cubicBezTo>
                <a:cubicBezTo>
                  <a:pt x="4425827" y="5842948"/>
                  <a:pt x="4425827" y="5851115"/>
                  <a:pt x="4428526" y="5859282"/>
                </a:cubicBezTo>
                <a:cubicBezTo>
                  <a:pt x="4439334" y="5896029"/>
                  <a:pt x="4433930" y="5957280"/>
                  <a:pt x="4420420" y="5969533"/>
                </a:cubicBezTo>
                <a:cubicBezTo>
                  <a:pt x="4390699" y="5994034"/>
                  <a:pt x="4360977" y="6018531"/>
                  <a:pt x="4331256" y="6030784"/>
                </a:cubicBezTo>
                <a:cubicBezTo>
                  <a:pt x="4309640" y="6038948"/>
                  <a:pt x="4288024" y="6022617"/>
                  <a:pt x="4285322" y="6132869"/>
                </a:cubicBezTo>
                <a:cubicBezTo>
                  <a:pt x="4285322" y="6161449"/>
                  <a:pt x="4271812" y="6181866"/>
                  <a:pt x="4266409" y="6206370"/>
                </a:cubicBezTo>
                <a:cubicBezTo>
                  <a:pt x="4261005" y="6226787"/>
                  <a:pt x="4258303" y="6255370"/>
                  <a:pt x="4252899" y="6279871"/>
                </a:cubicBezTo>
                <a:cubicBezTo>
                  <a:pt x="4261005" y="6283954"/>
                  <a:pt x="4266409" y="6288038"/>
                  <a:pt x="4274514" y="6292121"/>
                </a:cubicBezTo>
                <a:cubicBezTo>
                  <a:pt x="4288024" y="6304371"/>
                  <a:pt x="4301534" y="6316621"/>
                  <a:pt x="4315044" y="6332955"/>
                </a:cubicBezTo>
                <a:cubicBezTo>
                  <a:pt x="4320448" y="6337038"/>
                  <a:pt x="4323150" y="6357455"/>
                  <a:pt x="4325852" y="6369705"/>
                </a:cubicBezTo>
                <a:cubicBezTo>
                  <a:pt x="4323150" y="6377872"/>
                  <a:pt x="4317746" y="6390122"/>
                  <a:pt x="4315044" y="6394206"/>
                </a:cubicBezTo>
                <a:cubicBezTo>
                  <a:pt x="4266409" y="6443206"/>
                  <a:pt x="4215071" y="6451373"/>
                  <a:pt x="4163734" y="6492207"/>
                </a:cubicBezTo>
                <a:cubicBezTo>
                  <a:pt x="4117801" y="6528954"/>
                  <a:pt x="4077271" y="6598375"/>
                  <a:pt x="4031338" y="6631039"/>
                </a:cubicBezTo>
                <a:cubicBezTo>
                  <a:pt x="4025934" y="6635126"/>
                  <a:pt x="4017828" y="6655543"/>
                  <a:pt x="4012424" y="6659623"/>
                </a:cubicBezTo>
                <a:cubicBezTo>
                  <a:pt x="3947579" y="6680040"/>
                  <a:pt x="3882730" y="6692290"/>
                  <a:pt x="3817885" y="6712707"/>
                </a:cubicBezTo>
                <a:cubicBezTo>
                  <a:pt x="3774651" y="6729040"/>
                  <a:pt x="3734122" y="6753541"/>
                  <a:pt x="3693592" y="6778044"/>
                </a:cubicBezTo>
                <a:cubicBezTo>
                  <a:pt x="3680082" y="6786211"/>
                  <a:pt x="3666573" y="6818878"/>
                  <a:pt x="3653063" y="6814792"/>
                </a:cubicBezTo>
                <a:cubicBezTo>
                  <a:pt x="3605779" y="6804584"/>
                  <a:pt x="3559170" y="6827042"/>
                  <a:pt x="3512562" y="6847970"/>
                </a:cubicBezTo>
                <a:lnTo>
                  <a:pt x="3476218" y="6861452"/>
                </a:lnTo>
                <a:lnTo>
                  <a:pt x="3106528" y="6861452"/>
                </a:lnTo>
                <a:lnTo>
                  <a:pt x="3084301" y="6846438"/>
                </a:lnTo>
                <a:cubicBezTo>
                  <a:pt x="3069440" y="6836230"/>
                  <a:pt x="3054579" y="6827042"/>
                  <a:pt x="3039717" y="6827042"/>
                </a:cubicBezTo>
                <a:cubicBezTo>
                  <a:pt x="3016075" y="6827042"/>
                  <a:pt x="2990364" y="6792652"/>
                  <a:pt x="2966206" y="6844237"/>
                </a:cubicBezTo>
                <a:lnTo>
                  <a:pt x="2959842" y="6861452"/>
                </a:lnTo>
                <a:lnTo>
                  <a:pt x="2929659" y="6861452"/>
                </a:lnTo>
                <a:lnTo>
                  <a:pt x="2923535" y="6855625"/>
                </a:lnTo>
                <a:cubicBezTo>
                  <a:pt x="2918131" y="6851542"/>
                  <a:pt x="2910025" y="6835209"/>
                  <a:pt x="2904621" y="6822958"/>
                </a:cubicBezTo>
                <a:cubicBezTo>
                  <a:pt x="2880303" y="6786211"/>
                  <a:pt x="2861390" y="6876042"/>
                  <a:pt x="2834370" y="6831125"/>
                </a:cubicBezTo>
                <a:cubicBezTo>
                  <a:pt x="2815456" y="6798458"/>
                  <a:pt x="2783033" y="6847459"/>
                  <a:pt x="2758715" y="6851542"/>
                </a:cubicBezTo>
                <a:cubicBezTo>
                  <a:pt x="2745205" y="6851542"/>
                  <a:pt x="2726291" y="6847459"/>
                  <a:pt x="2715484" y="6822958"/>
                </a:cubicBezTo>
                <a:cubicBezTo>
                  <a:pt x="2683060" y="6749457"/>
                  <a:pt x="2650637" y="6773958"/>
                  <a:pt x="2618213" y="6773958"/>
                </a:cubicBezTo>
                <a:cubicBezTo>
                  <a:pt x="2597948" y="6773958"/>
                  <a:pt x="2589842" y="6794630"/>
                  <a:pt x="2591615" y="6854925"/>
                </a:cubicBezTo>
                <a:lnTo>
                  <a:pt x="2591946" y="6861452"/>
                </a:lnTo>
                <a:lnTo>
                  <a:pt x="2538205" y="6861452"/>
                </a:lnTo>
                <a:lnTo>
                  <a:pt x="2534452" y="6806625"/>
                </a:lnTo>
                <a:cubicBezTo>
                  <a:pt x="2529048" y="6741291"/>
                  <a:pt x="2523644" y="6688207"/>
                  <a:pt x="2496625" y="6700457"/>
                </a:cubicBezTo>
                <a:cubicBezTo>
                  <a:pt x="2464201" y="6716790"/>
                  <a:pt x="2431777" y="6700457"/>
                  <a:pt x="2402056" y="6704540"/>
                </a:cubicBezTo>
                <a:cubicBezTo>
                  <a:pt x="2388546" y="6708623"/>
                  <a:pt x="2375036" y="6733124"/>
                  <a:pt x="2361526" y="6745374"/>
                </a:cubicBezTo>
                <a:cubicBezTo>
                  <a:pt x="2343289" y="6760687"/>
                  <a:pt x="2331130" y="6773702"/>
                  <a:pt x="2336449" y="6818875"/>
                </a:cubicBezTo>
                <a:lnTo>
                  <a:pt x="2345065" y="6861452"/>
                </a:lnTo>
                <a:lnTo>
                  <a:pt x="2301286" y="6861452"/>
                </a:lnTo>
                <a:lnTo>
                  <a:pt x="2302083" y="6843375"/>
                </a:lnTo>
                <a:cubicBezTo>
                  <a:pt x="2302083" y="6818875"/>
                  <a:pt x="2277766" y="6798458"/>
                  <a:pt x="2277766" y="6786208"/>
                </a:cubicBezTo>
                <a:cubicBezTo>
                  <a:pt x="2285871" y="6622872"/>
                  <a:pt x="2253448" y="6663706"/>
                  <a:pt x="2229130" y="6651456"/>
                </a:cubicBezTo>
                <a:cubicBezTo>
                  <a:pt x="2183197" y="6631039"/>
                  <a:pt x="2137263" y="6700457"/>
                  <a:pt x="2094035" y="6614706"/>
                </a:cubicBezTo>
                <a:cubicBezTo>
                  <a:pt x="2083227" y="6594289"/>
                  <a:pt x="2056208" y="6655539"/>
                  <a:pt x="2039995" y="6688207"/>
                </a:cubicBezTo>
                <a:cubicBezTo>
                  <a:pt x="2021082" y="6724957"/>
                  <a:pt x="2029188" y="6794375"/>
                  <a:pt x="2026486" y="6851542"/>
                </a:cubicBezTo>
                <a:lnTo>
                  <a:pt x="2026486" y="6861452"/>
                </a:lnTo>
                <a:lnTo>
                  <a:pt x="2012976" y="6861452"/>
                </a:lnTo>
                <a:lnTo>
                  <a:pt x="2012976" y="6769874"/>
                </a:lnTo>
                <a:cubicBezTo>
                  <a:pt x="2012976" y="6651456"/>
                  <a:pt x="1988658" y="6561621"/>
                  <a:pt x="1956234" y="6553455"/>
                </a:cubicBezTo>
                <a:cubicBezTo>
                  <a:pt x="1942725" y="6549371"/>
                  <a:pt x="1926513" y="6553455"/>
                  <a:pt x="1913004" y="6553455"/>
                </a:cubicBezTo>
                <a:cubicBezTo>
                  <a:pt x="1899493" y="6553455"/>
                  <a:pt x="1883281" y="6557538"/>
                  <a:pt x="1869771" y="6553455"/>
                </a:cubicBezTo>
                <a:cubicBezTo>
                  <a:pt x="1858964" y="6549371"/>
                  <a:pt x="1842751" y="6512621"/>
                  <a:pt x="1842751" y="6520788"/>
                </a:cubicBezTo>
                <a:cubicBezTo>
                  <a:pt x="1826541" y="6602455"/>
                  <a:pt x="1821136" y="6488120"/>
                  <a:pt x="1807626" y="6500371"/>
                </a:cubicBezTo>
                <a:cubicBezTo>
                  <a:pt x="1788712" y="6516704"/>
                  <a:pt x="1764395" y="6471787"/>
                  <a:pt x="1758991" y="6594289"/>
                </a:cubicBezTo>
                <a:cubicBezTo>
                  <a:pt x="1758991" y="6622872"/>
                  <a:pt x="1737375" y="6647373"/>
                  <a:pt x="1723865" y="6659623"/>
                </a:cubicBezTo>
                <a:cubicBezTo>
                  <a:pt x="1710355" y="6671873"/>
                  <a:pt x="1694144" y="6659623"/>
                  <a:pt x="1680634" y="6671873"/>
                </a:cubicBezTo>
                <a:cubicBezTo>
                  <a:pt x="1664422" y="6684123"/>
                  <a:pt x="1656316" y="6782124"/>
                  <a:pt x="1667124" y="6810708"/>
                </a:cubicBezTo>
                <a:cubicBezTo>
                  <a:pt x="1673204" y="6823979"/>
                  <a:pt x="1677805" y="6837506"/>
                  <a:pt x="1681214" y="6851231"/>
                </a:cubicBezTo>
                <a:lnTo>
                  <a:pt x="1682913" y="6861452"/>
                </a:lnTo>
                <a:lnTo>
                  <a:pt x="1559507" y="6861452"/>
                </a:lnTo>
                <a:lnTo>
                  <a:pt x="1559045" y="6859709"/>
                </a:lnTo>
                <a:lnTo>
                  <a:pt x="1558789" y="6861452"/>
                </a:lnTo>
                <a:lnTo>
                  <a:pt x="1532459" y="6861452"/>
                </a:lnTo>
                <a:lnTo>
                  <a:pt x="1532364" y="6847969"/>
                </a:lnTo>
                <a:cubicBezTo>
                  <a:pt x="1529324" y="6800500"/>
                  <a:pt x="1523920" y="6749457"/>
                  <a:pt x="1534728" y="6716790"/>
                </a:cubicBezTo>
                <a:cubicBezTo>
                  <a:pt x="1534728" y="6712707"/>
                  <a:pt x="1529324" y="6659623"/>
                  <a:pt x="1526622" y="6655539"/>
                </a:cubicBezTo>
                <a:cubicBezTo>
                  <a:pt x="1510410" y="6647373"/>
                  <a:pt x="1491496" y="6667790"/>
                  <a:pt x="1475285" y="6647373"/>
                </a:cubicBezTo>
                <a:cubicBezTo>
                  <a:pt x="1472920" y="6644310"/>
                  <a:pt x="1470684" y="6643545"/>
                  <a:pt x="1468540" y="6644390"/>
                </a:cubicBezTo>
                <a:cubicBezTo>
                  <a:pt x="1453542" y="6650308"/>
                  <a:pt x="1443199" y="6735165"/>
                  <a:pt x="1426649" y="6663706"/>
                </a:cubicBezTo>
                <a:cubicBezTo>
                  <a:pt x="1418543" y="6688207"/>
                  <a:pt x="1407735" y="6708623"/>
                  <a:pt x="1399630" y="6737207"/>
                </a:cubicBezTo>
                <a:cubicBezTo>
                  <a:pt x="1386120" y="6778041"/>
                  <a:pt x="1378014" y="6818875"/>
                  <a:pt x="1356398" y="6814792"/>
                </a:cubicBezTo>
                <a:cubicBezTo>
                  <a:pt x="1346941" y="6814792"/>
                  <a:pt x="1338835" y="6827042"/>
                  <a:pt x="1333431" y="6847970"/>
                </a:cubicBezTo>
                <a:lnTo>
                  <a:pt x="1331304" y="6861452"/>
                </a:lnTo>
                <a:lnTo>
                  <a:pt x="1126731" y="6861452"/>
                </a:lnTo>
                <a:lnTo>
                  <a:pt x="1126731" y="6847459"/>
                </a:lnTo>
                <a:cubicBezTo>
                  <a:pt x="1129433" y="6704540"/>
                  <a:pt x="1188876" y="6549371"/>
                  <a:pt x="1224002" y="6614706"/>
                </a:cubicBezTo>
                <a:cubicBezTo>
                  <a:pt x="1248321" y="6655539"/>
                  <a:pt x="1253724" y="6675956"/>
                  <a:pt x="1261829" y="6569788"/>
                </a:cubicBezTo>
                <a:cubicBezTo>
                  <a:pt x="1264531" y="6524871"/>
                  <a:pt x="1280743" y="6488120"/>
                  <a:pt x="1291551" y="6459537"/>
                </a:cubicBezTo>
                <a:cubicBezTo>
                  <a:pt x="1307763" y="6418703"/>
                  <a:pt x="1296955" y="6377869"/>
                  <a:pt x="1288849" y="6369702"/>
                </a:cubicBezTo>
                <a:cubicBezTo>
                  <a:pt x="1245618" y="6337035"/>
                  <a:pt x="1202386" y="6312535"/>
                  <a:pt x="1159156" y="6288034"/>
                </a:cubicBezTo>
                <a:cubicBezTo>
                  <a:pt x="1153751" y="6283951"/>
                  <a:pt x="1145645" y="6300285"/>
                  <a:pt x="1140241" y="6316618"/>
                </a:cubicBezTo>
                <a:cubicBezTo>
                  <a:pt x="1105115" y="6435036"/>
                  <a:pt x="1072693" y="6435036"/>
                  <a:pt x="1037566" y="6316618"/>
                </a:cubicBezTo>
                <a:cubicBezTo>
                  <a:pt x="1032163" y="6300285"/>
                  <a:pt x="1024057" y="6279868"/>
                  <a:pt x="1018653" y="6288034"/>
                </a:cubicBezTo>
                <a:cubicBezTo>
                  <a:pt x="988931" y="6337035"/>
                  <a:pt x="964613" y="6288034"/>
                  <a:pt x="940296" y="6239034"/>
                </a:cubicBezTo>
                <a:cubicBezTo>
                  <a:pt x="929488" y="6218617"/>
                  <a:pt x="915978" y="6234950"/>
                  <a:pt x="905170" y="6234950"/>
                </a:cubicBezTo>
                <a:cubicBezTo>
                  <a:pt x="891660" y="6234950"/>
                  <a:pt x="880852" y="6312535"/>
                  <a:pt x="864641" y="6239034"/>
                </a:cubicBezTo>
                <a:cubicBezTo>
                  <a:pt x="856535" y="6206367"/>
                  <a:pt x="829515" y="6239034"/>
                  <a:pt x="818707" y="6210450"/>
                </a:cubicBezTo>
                <a:cubicBezTo>
                  <a:pt x="786284" y="6136949"/>
                  <a:pt x="788986" y="6206367"/>
                  <a:pt x="786284" y="6283951"/>
                </a:cubicBezTo>
                <a:lnTo>
                  <a:pt x="780117" y="6313686"/>
                </a:lnTo>
                <a:lnTo>
                  <a:pt x="764725" y="6296434"/>
                </a:lnTo>
                <a:lnTo>
                  <a:pt x="770072" y="6275784"/>
                </a:lnTo>
                <a:cubicBezTo>
                  <a:pt x="778178" y="6234950"/>
                  <a:pt x="778178" y="6198200"/>
                  <a:pt x="761966" y="6181866"/>
                </a:cubicBezTo>
                <a:cubicBezTo>
                  <a:pt x="745754" y="6169616"/>
                  <a:pt x="729543" y="6161449"/>
                  <a:pt x="716033" y="6128782"/>
                </a:cubicBezTo>
                <a:cubicBezTo>
                  <a:pt x="697119" y="6067531"/>
                  <a:pt x="670099" y="6136949"/>
                  <a:pt x="659292" y="6100198"/>
                </a:cubicBezTo>
                <a:cubicBezTo>
                  <a:pt x="629570" y="6006280"/>
                  <a:pt x="599848" y="6006280"/>
                  <a:pt x="567425" y="6055281"/>
                </a:cubicBezTo>
                <a:cubicBezTo>
                  <a:pt x="564723" y="6059365"/>
                  <a:pt x="556617" y="6047114"/>
                  <a:pt x="551213" y="6043031"/>
                </a:cubicBezTo>
                <a:lnTo>
                  <a:pt x="525761" y="6023799"/>
                </a:lnTo>
                <a:lnTo>
                  <a:pt x="514359" y="6009556"/>
                </a:lnTo>
                <a:lnTo>
                  <a:pt x="510684" y="5981780"/>
                </a:lnTo>
                <a:cubicBezTo>
                  <a:pt x="510684" y="5977697"/>
                  <a:pt x="505280" y="5985864"/>
                  <a:pt x="502578" y="5989947"/>
                </a:cubicBezTo>
                <a:cubicBezTo>
                  <a:pt x="503253" y="5993009"/>
                  <a:pt x="503929" y="5995817"/>
                  <a:pt x="511992" y="6006599"/>
                </a:cubicBezTo>
                <a:lnTo>
                  <a:pt x="514359" y="6009556"/>
                </a:lnTo>
                <a:lnTo>
                  <a:pt x="516087" y="6022614"/>
                </a:lnTo>
                <a:cubicBezTo>
                  <a:pt x="516087" y="6022614"/>
                  <a:pt x="513385" y="6022614"/>
                  <a:pt x="510684" y="6022614"/>
                </a:cubicBezTo>
                <a:lnTo>
                  <a:pt x="523919" y="6038110"/>
                </a:lnTo>
                <a:lnTo>
                  <a:pt x="523180" y="6079782"/>
                </a:lnTo>
                <a:cubicBezTo>
                  <a:pt x="522842" y="6098157"/>
                  <a:pt x="522842" y="6114490"/>
                  <a:pt x="524193" y="6124699"/>
                </a:cubicBezTo>
                <a:cubicBezTo>
                  <a:pt x="537703" y="6181866"/>
                  <a:pt x="551213" y="6255367"/>
                  <a:pt x="567425" y="6275784"/>
                </a:cubicBezTo>
                <a:cubicBezTo>
                  <a:pt x="586339" y="6300285"/>
                  <a:pt x="607954" y="6300285"/>
                  <a:pt x="626868" y="6332952"/>
                </a:cubicBezTo>
                <a:cubicBezTo>
                  <a:pt x="648484" y="6365619"/>
                  <a:pt x="672801" y="6394202"/>
                  <a:pt x="694417" y="6381952"/>
                </a:cubicBezTo>
                <a:cubicBezTo>
                  <a:pt x="724139" y="6369702"/>
                  <a:pt x="729543" y="6439120"/>
                  <a:pt x="740350" y="6492204"/>
                </a:cubicBezTo>
                <a:cubicBezTo>
                  <a:pt x="783582" y="6406453"/>
                  <a:pt x="816005" y="6659623"/>
                  <a:pt x="861939" y="6545288"/>
                </a:cubicBezTo>
                <a:cubicBezTo>
                  <a:pt x="864641" y="6541204"/>
                  <a:pt x="872747" y="6549371"/>
                  <a:pt x="875449" y="6561621"/>
                </a:cubicBezTo>
                <a:cubicBezTo>
                  <a:pt x="894362" y="6700457"/>
                  <a:pt x="924084" y="6618789"/>
                  <a:pt x="948402" y="6594289"/>
                </a:cubicBezTo>
                <a:cubicBezTo>
                  <a:pt x="954481" y="6588164"/>
                  <a:pt x="963600" y="6570554"/>
                  <a:pt x="773998" y="6336461"/>
                </a:cubicBezTo>
                <a:lnTo>
                  <a:pt x="772063" y="6334095"/>
                </a:lnTo>
                <a:lnTo>
                  <a:pt x="773745" y="6331612"/>
                </a:lnTo>
                <a:cubicBezTo>
                  <a:pt x="775392" y="6328230"/>
                  <a:pt x="777334" y="6323509"/>
                  <a:pt x="779191" y="6318149"/>
                </a:cubicBezTo>
                <a:lnTo>
                  <a:pt x="780117" y="6313686"/>
                </a:lnTo>
                <a:lnTo>
                  <a:pt x="826439" y="6365611"/>
                </a:lnTo>
                <a:cubicBezTo>
                  <a:pt x="872029" y="6416661"/>
                  <a:pt x="924084" y="6474849"/>
                  <a:pt x="983527" y="6541204"/>
                </a:cubicBezTo>
                <a:cubicBezTo>
                  <a:pt x="997037" y="6549371"/>
                  <a:pt x="1005143" y="6545288"/>
                  <a:pt x="1015951" y="6557538"/>
                </a:cubicBezTo>
                <a:cubicBezTo>
                  <a:pt x="1021355" y="6565705"/>
                  <a:pt x="1026759" y="6594289"/>
                  <a:pt x="1032163" y="6610622"/>
                </a:cubicBezTo>
                <a:cubicBezTo>
                  <a:pt x="1026759" y="6622872"/>
                  <a:pt x="1018653" y="6631039"/>
                  <a:pt x="1015951" y="6651456"/>
                </a:cubicBezTo>
                <a:cubicBezTo>
                  <a:pt x="997037" y="6729040"/>
                  <a:pt x="956508" y="6680040"/>
                  <a:pt x="942998" y="6798458"/>
                </a:cubicBezTo>
                <a:cubicBezTo>
                  <a:pt x="940296" y="6794375"/>
                  <a:pt x="932190" y="6790291"/>
                  <a:pt x="932190" y="6782124"/>
                </a:cubicBezTo>
                <a:cubicBezTo>
                  <a:pt x="929488" y="6610622"/>
                  <a:pt x="875449" y="6773958"/>
                  <a:pt x="867343" y="6655539"/>
                </a:cubicBezTo>
                <a:cubicBezTo>
                  <a:pt x="864641" y="6663706"/>
                  <a:pt x="859237" y="6675956"/>
                  <a:pt x="859237" y="6684123"/>
                </a:cubicBezTo>
                <a:cubicBezTo>
                  <a:pt x="861939" y="6718832"/>
                  <a:pt x="864641" y="6754562"/>
                  <a:pt x="867681" y="6789781"/>
                </a:cubicBezTo>
                <a:lnTo>
                  <a:pt x="874995" y="6861452"/>
                </a:lnTo>
                <a:lnTo>
                  <a:pt x="0" y="6861452"/>
                </a:lnTo>
                <a:close/>
              </a:path>
            </a:pathLst>
          </a:custGeom>
          <a:blipFill dpi="0" rotWithShape="0">
            <a:blip r:embed="rId6"/>
            <a:srcRect/>
            <a:stretch>
              <a:fillRect l="-41000" r="-41000"/>
            </a:stretch>
          </a:blipFill>
          <a:ln w="12700" cap="flat" cmpd="sng" algn="ctr">
            <a:noFill/>
            <a:prstDash val="solid"/>
            <a:miter lim="800000"/>
          </a:ln>
          <a:effectLst/>
        </p:spPr>
        <p:style>
          <a:lnRef idx="2">
            <a:srgbClr val="D3BEA9">
              <a:shade val="50000"/>
            </a:srgbClr>
          </a:lnRef>
          <a:fillRef idx="1">
            <a:srgbClr val="D3BEA9"/>
          </a:fillRef>
          <a:effectRef idx="0">
            <a:srgbClr val="D3BEA9"/>
          </a:effectRef>
          <a:fontRef idx="minor">
            <a:srgbClr val="FFFFFF"/>
          </a:fontRef>
        </p:style>
        <p:txBody>
          <a:bodyPr wrap="square" rtlCol="0" anchor="ctr">
            <a:noAutofit/>
          </a:bodyPr>
          <a:p>
            <a:pPr algn="ctr"/>
            <a:endParaRPr lang="zh-CN" altLang="en-US"/>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Group 2"/>
          <p:cNvGrpSpPr/>
          <p:nvPr>
            <p:custDataLst>
              <p:tags r:id="rId1"/>
            </p:custDataLst>
          </p:nvPr>
        </p:nvGrpSpPr>
        <p:grpSpPr>
          <a:xfrm rot="0">
            <a:off x="1724660" y="2583180"/>
            <a:ext cx="1731010" cy="1731010"/>
            <a:chOff x="2275115" y="2275115"/>
            <a:chExt cx="2307771" cy="2307771"/>
          </a:xfrm>
        </p:grpSpPr>
        <p:grpSp>
          <p:nvGrpSpPr>
            <p:cNvPr id="2" name="Group 1"/>
            <p:cNvGrpSpPr/>
            <p:nvPr/>
          </p:nvGrpSpPr>
          <p:grpSpPr>
            <a:xfrm>
              <a:off x="2275115" y="2275115"/>
              <a:ext cx="2307771" cy="2307771"/>
              <a:chOff x="2275115" y="2275115"/>
              <a:chExt cx="2307771" cy="2307771"/>
            </a:xfrm>
          </p:grpSpPr>
          <p:sp>
            <p:nvSpPr>
              <p:cNvPr id="25" name="Diamond 24"/>
              <p:cNvSpPr/>
              <p:nvPr>
                <p:custDataLst>
                  <p:tags r:id="rId2"/>
                </p:custDataLst>
              </p:nvPr>
            </p:nvSpPr>
            <p:spPr>
              <a:xfrm>
                <a:off x="2275115" y="2275115"/>
                <a:ext cx="2307771" cy="2307771"/>
              </a:xfrm>
              <a:prstGeom prst="diamond">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1350"/>
              </a:p>
            </p:txBody>
          </p:sp>
          <p:sp>
            <p:nvSpPr>
              <p:cNvPr id="26" name="Diamond 25"/>
              <p:cNvSpPr/>
              <p:nvPr>
                <p:custDataLst>
                  <p:tags r:id="rId3"/>
                </p:custDataLst>
              </p:nvPr>
            </p:nvSpPr>
            <p:spPr>
              <a:xfrm>
                <a:off x="2418174" y="2418174"/>
                <a:ext cx="2021654" cy="2021652"/>
              </a:xfrm>
              <a:prstGeom prst="diamond">
                <a:avLst/>
              </a:prstGeom>
              <a:solidFill>
                <a:srgbClr val="E7E6E6">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1350" dirty="0"/>
              </a:p>
            </p:txBody>
          </p:sp>
        </p:grpSp>
        <p:sp>
          <p:nvSpPr>
            <p:cNvPr id="27" name="AutoShape 117"/>
            <p:cNvSpPr/>
            <p:nvPr>
              <p:custDataLst>
                <p:tags r:id="rId4"/>
              </p:custDataLst>
            </p:nvPr>
          </p:nvSpPr>
          <p:spPr bwMode="auto">
            <a:xfrm>
              <a:off x="3077956" y="3222901"/>
              <a:ext cx="702087" cy="52686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ysClr val="window" lastClr="FFFFFF"/>
            </a:solid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sp>
        <p:nvSpPr>
          <p:cNvPr id="38" name="TextBox 23"/>
          <p:cNvSpPr txBox="1"/>
          <p:nvPr>
            <p:custDataLst>
              <p:tags r:id="rId5"/>
            </p:custDataLst>
          </p:nvPr>
        </p:nvSpPr>
        <p:spPr>
          <a:xfrm>
            <a:off x="6759575" y="1433830"/>
            <a:ext cx="3733800" cy="811530"/>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30000"/>
              </a:lnSpc>
            </a:pPr>
            <a:r>
              <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rPr>
              <a:t>职业兴趣的分类</a:t>
            </a:r>
            <a:endPar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endParaRPr>
          </a:p>
        </p:txBody>
      </p:sp>
      <p:sp>
        <p:nvSpPr>
          <p:cNvPr id="8" name="椭圆 7"/>
          <p:cNvSpPr/>
          <p:nvPr>
            <p:custDataLst>
              <p:tags r:id="rId6"/>
            </p:custDataLst>
          </p:nvPr>
        </p:nvSpPr>
        <p:spPr>
          <a:xfrm>
            <a:off x="6857999" y="2628748"/>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4" name="文本框 3"/>
          <p:cNvSpPr txBox="1"/>
          <p:nvPr>
            <p:custDataLst>
              <p:tags r:id="rId7"/>
            </p:custDataLst>
          </p:nvPr>
        </p:nvSpPr>
        <p:spPr>
          <a:xfrm>
            <a:off x="6839634" y="2723482"/>
            <a:ext cx="5638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０１</a:t>
            </a:r>
            <a:endParaRPr lang="zh-CN" altLang="en-US" b="1" spc="-300" dirty="0">
              <a:solidFill>
                <a:sysClr val="window" lastClr="FFFFFF"/>
              </a:solidFill>
              <a:latin typeface="Arial" panose="020B0604020202020204" pitchFamily="34" charset="0"/>
              <a:ea typeface="微软雅黑" panose="020B0503020204020204" charset="-122"/>
            </a:endParaRPr>
          </a:p>
        </p:txBody>
      </p:sp>
      <p:sp>
        <p:nvSpPr>
          <p:cNvPr id="22" name="TextBox 46"/>
          <p:cNvSpPr txBox="1"/>
          <p:nvPr>
            <p:custDataLst>
              <p:tags r:id="rId8"/>
            </p:custDataLst>
          </p:nvPr>
        </p:nvSpPr>
        <p:spPr>
          <a:xfrm>
            <a:off x="7504430" y="2738755"/>
            <a:ext cx="3733800" cy="397510"/>
          </a:xfrm>
          <a:prstGeom prst="rect">
            <a:avLst/>
          </a:prstGeom>
          <a:noFill/>
        </p:spPr>
        <p:txBody>
          <a:bodyPr wrap="square" lIns="91428" tIns="45713" rIns="91428" bIns="45713" rtlCol="0">
            <a:spAutoFit/>
          </a:bodyPr>
          <a:lstStyle/>
          <a:p>
            <a:pPr>
              <a:defRPr/>
            </a:pPr>
            <a:r>
              <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愿意与事物打交道。</a:t>
            </a:r>
            <a:endPar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8" name="椭圆 17"/>
          <p:cNvSpPr/>
          <p:nvPr>
            <p:custDataLst>
              <p:tags r:id="rId9"/>
            </p:custDataLst>
          </p:nvPr>
        </p:nvSpPr>
        <p:spPr>
          <a:xfrm>
            <a:off x="6857999" y="3353088"/>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19" name="文本框 18"/>
          <p:cNvSpPr txBox="1"/>
          <p:nvPr>
            <p:custDataLst>
              <p:tags r:id="rId10"/>
            </p:custDataLst>
          </p:nvPr>
        </p:nvSpPr>
        <p:spPr>
          <a:xfrm>
            <a:off x="6839634" y="3447822"/>
            <a:ext cx="5638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０２</a:t>
            </a:r>
            <a:endParaRPr lang="zh-CN" altLang="en-US" b="1" spc="-300" dirty="0">
              <a:solidFill>
                <a:sysClr val="window" lastClr="FFFFFF"/>
              </a:solidFill>
              <a:latin typeface="Arial" panose="020B0604020202020204" pitchFamily="34" charset="0"/>
              <a:ea typeface="微软雅黑" panose="020B0503020204020204" charset="-122"/>
            </a:endParaRPr>
          </a:p>
        </p:txBody>
      </p:sp>
      <p:sp>
        <p:nvSpPr>
          <p:cNvPr id="23" name="TextBox 46"/>
          <p:cNvSpPr txBox="1"/>
          <p:nvPr>
            <p:custDataLst>
              <p:tags r:id="rId11"/>
            </p:custDataLst>
          </p:nvPr>
        </p:nvSpPr>
        <p:spPr>
          <a:xfrm>
            <a:off x="7504430" y="3463290"/>
            <a:ext cx="3733800" cy="397510"/>
          </a:xfrm>
          <a:prstGeom prst="rect">
            <a:avLst/>
          </a:prstGeom>
          <a:noFill/>
        </p:spPr>
        <p:txBody>
          <a:bodyPr wrap="square" lIns="91428" tIns="45713" rIns="91428" bIns="45713" rtlCol="0">
            <a:spAutoFit/>
          </a:bodyPr>
          <a:lstStyle/>
          <a:p>
            <a:pPr>
              <a:defRPr/>
            </a:pPr>
            <a:r>
              <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愿意与人接触。</a:t>
            </a:r>
            <a:endPar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0" name="椭圆 19"/>
          <p:cNvSpPr/>
          <p:nvPr>
            <p:custDataLst>
              <p:tags r:id="rId12"/>
            </p:custDataLst>
          </p:nvPr>
        </p:nvSpPr>
        <p:spPr>
          <a:xfrm>
            <a:off x="6857999" y="4077428"/>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21" name="文本框 20"/>
          <p:cNvSpPr txBox="1"/>
          <p:nvPr>
            <p:custDataLst>
              <p:tags r:id="rId13"/>
            </p:custDataLst>
          </p:nvPr>
        </p:nvSpPr>
        <p:spPr>
          <a:xfrm>
            <a:off x="6839634" y="4172162"/>
            <a:ext cx="5638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０３</a:t>
            </a:r>
            <a:endParaRPr lang="en-US" altLang="zh-CN" b="1" spc="-300" dirty="0">
              <a:solidFill>
                <a:sysClr val="window" lastClr="FFFFFF"/>
              </a:solidFill>
              <a:latin typeface="Arial" panose="020B0604020202020204" pitchFamily="34" charset="0"/>
              <a:ea typeface="微软雅黑" panose="020B0503020204020204" charset="-122"/>
            </a:endParaRPr>
          </a:p>
        </p:txBody>
      </p:sp>
      <p:sp>
        <p:nvSpPr>
          <p:cNvPr id="24" name="TextBox 46"/>
          <p:cNvSpPr txBox="1"/>
          <p:nvPr>
            <p:custDataLst>
              <p:tags r:id="rId14"/>
            </p:custDataLst>
          </p:nvPr>
        </p:nvSpPr>
        <p:spPr>
          <a:xfrm>
            <a:off x="7504430" y="4187825"/>
            <a:ext cx="3733800" cy="397510"/>
          </a:xfrm>
          <a:prstGeom prst="rect">
            <a:avLst/>
          </a:prstGeom>
          <a:noFill/>
        </p:spPr>
        <p:txBody>
          <a:bodyPr wrap="square" lIns="91428" tIns="45713" rIns="91428" bIns="45713" rtlCol="0">
            <a:spAutoFit/>
          </a:bodyPr>
          <a:lstStyle/>
          <a:p>
            <a:pPr lvl="0">
              <a:defRPr/>
            </a:pPr>
            <a:r>
              <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愿意干有规律的工作。</a:t>
            </a:r>
            <a:endPar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nvGrpSpPr>
          <p:cNvPr id="12" name="组合 11"/>
          <p:cNvGrpSpPr/>
          <p:nvPr>
            <p:custDataLst>
              <p:tags r:id="rId15"/>
            </p:custDataLst>
          </p:nvPr>
        </p:nvGrpSpPr>
        <p:grpSpPr>
          <a:xfrm>
            <a:off x="5395893" y="1920512"/>
            <a:ext cx="275590" cy="3061005"/>
            <a:chOff x="5479216" y="1920512"/>
            <a:chExt cx="275590" cy="3061005"/>
          </a:xfrm>
        </p:grpSpPr>
        <p:cxnSp>
          <p:nvCxnSpPr>
            <p:cNvPr id="10" name="直接连接符 9"/>
            <p:cNvCxnSpPr/>
            <p:nvPr>
              <p:custDataLst>
                <p:tags r:id="rId16"/>
              </p:custDataLst>
            </p:nvPr>
          </p:nvCxnSpPr>
          <p:spPr>
            <a:xfrm>
              <a:off x="5617010" y="4405517"/>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sp>
          <p:nvSpPr>
            <p:cNvPr id="9" name="文本框 8"/>
            <p:cNvSpPr txBox="1"/>
            <p:nvPr>
              <p:custDataLst>
                <p:tags r:id="rId17"/>
              </p:custDataLst>
            </p:nvPr>
          </p:nvSpPr>
          <p:spPr>
            <a:xfrm rot="5400000">
              <a:off x="4712136" y="3370217"/>
              <a:ext cx="1809750" cy="275590"/>
            </a:xfrm>
            <a:prstGeom prst="rect">
              <a:avLst/>
            </a:prstGeom>
            <a:noFill/>
          </p:spPr>
          <p:txBody>
            <a:bodyPr wrap="square" rtlCol="0">
              <a:spAutoFit/>
            </a:bodyPr>
            <a:lstStyle/>
            <a:p>
              <a:r>
                <a:rPr lang="en-US" altLang="zh-CN" sz="1200">
                  <a:solidFill>
                    <a:sysClr val="window" lastClr="FFFFFF">
                      <a:lumMod val="75000"/>
                    </a:sysClr>
                  </a:solidFill>
                  <a:latin typeface="Arial" panose="020B0604020202020204" pitchFamily="34" charset="0"/>
                  <a:ea typeface="微软雅黑" panose="020B0503020204020204" charset="-122"/>
                </a:rPr>
                <a:t>www.textbookcenter.cn</a:t>
              </a:r>
              <a:endParaRPr lang="en-US" altLang="zh-CN" sz="1200">
                <a:solidFill>
                  <a:sysClr val="window" lastClr="FFFFFF">
                    <a:lumMod val="75000"/>
                  </a:sysClr>
                </a:solidFill>
                <a:latin typeface="Arial" panose="020B0604020202020204" pitchFamily="34" charset="0"/>
                <a:ea typeface="微软雅黑" panose="020B0503020204020204" charset="-122"/>
              </a:endParaRPr>
            </a:p>
          </p:txBody>
        </p:sp>
        <p:cxnSp>
          <p:nvCxnSpPr>
            <p:cNvPr id="32" name="直接连接符 31"/>
            <p:cNvCxnSpPr/>
            <p:nvPr>
              <p:custDataLst>
                <p:tags r:id="rId18"/>
              </p:custDataLst>
            </p:nvPr>
          </p:nvCxnSpPr>
          <p:spPr>
            <a:xfrm>
              <a:off x="5617010" y="1920512"/>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grpSp>
      <p:sp>
        <p:nvSpPr>
          <p:cNvPr id="28" name="椭圆 27"/>
          <p:cNvSpPr/>
          <p:nvPr>
            <p:custDataLst>
              <p:tags r:id="rId19"/>
            </p:custDataLst>
          </p:nvPr>
        </p:nvSpPr>
        <p:spPr>
          <a:xfrm>
            <a:off x="6859792" y="4799988"/>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29" name="文本框 28"/>
          <p:cNvSpPr txBox="1"/>
          <p:nvPr>
            <p:custDataLst>
              <p:tags r:id="rId20"/>
            </p:custDataLst>
          </p:nvPr>
        </p:nvSpPr>
        <p:spPr>
          <a:xfrm>
            <a:off x="6841427" y="4894722"/>
            <a:ext cx="535940" cy="368300"/>
          </a:xfrm>
          <a:prstGeom prst="rect">
            <a:avLst/>
          </a:prstGeom>
          <a:noFill/>
        </p:spPr>
        <p:txBody>
          <a:bodyPr wrap="none" rtlCol="0">
            <a:spAutoFit/>
          </a:bodyPr>
          <a:lstStyle/>
          <a:p>
            <a:r>
              <a:rPr lang="zh-CN" altLang="en-US" b="1" spc="-300" dirty="0">
                <a:solidFill>
                  <a:sysClr val="window" lastClr="FFFFFF"/>
                </a:solidFill>
                <a:latin typeface="微软雅黑" panose="020B0503020204020204" charset="-122"/>
                <a:ea typeface="微软雅黑" panose="020B0503020204020204" charset="-122"/>
              </a:rPr>
              <a:t>０  </a:t>
            </a:r>
            <a:r>
              <a:rPr lang="en-US" altLang="zh-CN" b="1" spc="-300" dirty="0">
                <a:solidFill>
                  <a:sysClr val="window" lastClr="FFFFFF"/>
                </a:solidFill>
                <a:latin typeface="微软雅黑" panose="020B0503020204020204" charset="-122"/>
                <a:ea typeface="微软雅黑" panose="020B0503020204020204" charset="-122"/>
              </a:rPr>
              <a:t>4</a:t>
            </a:r>
            <a:endParaRPr lang="en-US" altLang="zh-CN" b="1" spc="-300" dirty="0">
              <a:solidFill>
                <a:sysClr val="window" lastClr="FFFFFF"/>
              </a:solidFill>
              <a:latin typeface="微软雅黑" panose="020B0503020204020204" charset="-122"/>
              <a:ea typeface="微软雅黑" panose="020B0503020204020204" charset="-122"/>
            </a:endParaRPr>
          </a:p>
        </p:txBody>
      </p:sp>
      <p:sp>
        <p:nvSpPr>
          <p:cNvPr id="30" name="TextBox 46"/>
          <p:cNvSpPr txBox="1"/>
          <p:nvPr>
            <p:custDataLst>
              <p:tags r:id="rId21"/>
            </p:custDataLst>
          </p:nvPr>
        </p:nvSpPr>
        <p:spPr>
          <a:xfrm>
            <a:off x="7506335" y="4909820"/>
            <a:ext cx="3733800" cy="397510"/>
          </a:xfrm>
          <a:prstGeom prst="rect">
            <a:avLst/>
          </a:prstGeom>
          <a:noFill/>
        </p:spPr>
        <p:txBody>
          <a:bodyPr wrap="square" lIns="91428" tIns="45713" rIns="91428" bIns="45713" rtlCol="0">
            <a:spAutoFit/>
          </a:bodyPr>
          <a:lstStyle/>
          <a:p>
            <a:pPr lvl="0">
              <a:defRPr/>
            </a:pPr>
            <a:r>
              <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喜欢从事社会福利和助人工作。</a:t>
            </a:r>
            <a:endPar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1" name="椭圆 30"/>
          <p:cNvSpPr/>
          <p:nvPr>
            <p:custDataLst>
              <p:tags r:id="rId22"/>
            </p:custDataLst>
          </p:nvPr>
        </p:nvSpPr>
        <p:spPr>
          <a:xfrm>
            <a:off x="6861584" y="5511786"/>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34" name="文本框 33"/>
          <p:cNvSpPr txBox="1"/>
          <p:nvPr>
            <p:custDataLst>
              <p:tags r:id="rId23"/>
            </p:custDataLst>
          </p:nvPr>
        </p:nvSpPr>
        <p:spPr>
          <a:xfrm>
            <a:off x="6843219" y="5606520"/>
            <a:ext cx="535940" cy="368300"/>
          </a:xfrm>
          <a:prstGeom prst="rect">
            <a:avLst/>
          </a:prstGeom>
          <a:noFill/>
        </p:spPr>
        <p:txBody>
          <a:bodyPr wrap="none" rtlCol="0">
            <a:spAutoFit/>
          </a:bodyPr>
          <a:lstStyle/>
          <a:p>
            <a:r>
              <a:rPr lang="zh-CN" altLang="en-US" b="1" spc="-300" dirty="0">
                <a:solidFill>
                  <a:sysClr val="window" lastClr="FFFFFF"/>
                </a:solidFill>
                <a:latin typeface="微软雅黑" panose="020B0503020204020204" charset="-122"/>
                <a:ea typeface="微软雅黑" panose="020B0503020204020204" charset="-122"/>
              </a:rPr>
              <a:t>０  </a:t>
            </a:r>
            <a:r>
              <a:rPr lang="en-US" altLang="zh-CN" b="1" spc="-300" dirty="0">
                <a:solidFill>
                  <a:sysClr val="window" lastClr="FFFFFF"/>
                </a:solidFill>
                <a:latin typeface="微软雅黑" panose="020B0503020204020204" charset="-122"/>
                <a:ea typeface="微软雅黑" panose="020B0503020204020204" charset="-122"/>
              </a:rPr>
              <a:t>5</a:t>
            </a:r>
            <a:endParaRPr lang="en-US" altLang="zh-CN" b="1" spc="-300" dirty="0">
              <a:solidFill>
                <a:sysClr val="window" lastClr="FFFFFF"/>
              </a:solidFill>
              <a:latin typeface="微软雅黑" panose="020B0503020204020204" charset="-122"/>
              <a:ea typeface="微软雅黑" panose="020B0503020204020204" charset="-122"/>
            </a:endParaRPr>
          </a:p>
        </p:txBody>
      </p:sp>
      <p:sp>
        <p:nvSpPr>
          <p:cNvPr id="35" name="TextBox 46"/>
          <p:cNvSpPr txBox="1"/>
          <p:nvPr>
            <p:custDataLst>
              <p:tags r:id="rId24"/>
            </p:custDataLst>
          </p:nvPr>
        </p:nvSpPr>
        <p:spPr>
          <a:xfrm>
            <a:off x="7507605" y="5621655"/>
            <a:ext cx="3733800" cy="397510"/>
          </a:xfrm>
          <a:prstGeom prst="rect">
            <a:avLst/>
          </a:prstGeom>
          <a:noFill/>
        </p:spPr>
        <p:txBody>
          <a:bodyPr wrap="square" lIns="91428" tIns="45713" rIns="91428" bIns="45713" rtlCol="0">
            <a:spAutoFit/>
          </a:bodyPr>
          <a:lstStyle/>
          <a:p>
            <a:pPr lvl="0">
              <a:defRPr/>
            </a:pPr>
            <a:r>
              <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愿意做领导和组织工作。</a:t>
            </a:r>
            <a:endPar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6" name="任意多边形: 形状 34"/>
          <p:cNvSpPr/>
          <p:nvPr>
            <p:custDataLst>
              <p:tags r:id="rId25"/>
            </p:custDataLst>
          </p:nvPr>
        </p:nvSpPr>
        <p:spPr>
          <a:xfrm>
            <a:off x="-2540" y="-12700"/>
            <a:ext cx="5398135" cy="6868160"/>
          </a:xfrm>
          <a:custGeom>
            <a:avLst/>
            <a:gdLst>
              <a:gd name="connsiteX0" fmla="*/ 2134559 w 5679534"/>
              <a:gd name="connsiteY0" fmla="*/ 6863788 h 6908706"/>
              <a:gd name="connsiteX1" fmla="*/ 2148069 w 5679534"/>
              <a:gd name="connsiteY1" fmla="*/ 6900539 h 6908706"/>
              <a:gd name="connsiteX2" fmla="*/ 2118347 w 5679534"/>
              <a:gd name="connsiteY2" fmla="*/ 6908706 h 6908706"/>
              <a:gd name="connsiteX3" fmla="*/ 2115645 w 5679534"/>
              <a:gd name="connsiteY3" fmla="*/ 6876039 h 6908706"/>
              <a:gd name="connsiteX4" fmla="*/ 2134559 w 5679534"/>
              <a:gd name="connsiteY4" fmla="*/ 6863788 h 6908706"/>
              <a:gd name="connsiteX5" fmla="*/ 2158876 w 5679534"/>
              <a:gd name="connsiteY5" fmla="*/ 6806621 h 6908706"/>
              <a:gd name="connsiteX6" fmla="*/ 2172386 w 5679534"/>
              <a:gd name="connsiteY6" fmla="*/ 6831121 h 6908706"/>
              <a:gd name="connsiteX7" fmla="*/ 2150770 w 5679534"/>
              <a:gd name="connsiteY7" fmla="*/ 6859705 h 6908706"/>
              <a:gd name="connsiteX8" fmla="*/ 2142664 w 5679534"/>
              <a:gd name="connsiteY8" fmla="*/ 6835205 h 6908706"/>
              <a:gd name="connsiteX9" fmla="*/ 2158876 w 5679534"/>
              <a:gd name="connsiteY9" fmla="*/ 6806621 h 6908706"/>
              <a:gd name="connsiteX10" fmla="*/ 1461775 w 5679534"/>
              <a:gd name="connsiteY10" fmla="*/ 6757624 h 6908706"/>
              <a:gd name="connsiteX11" fmla="*/ 1488778 w 5679534"/>
              <a:gd name="connsiteY11" fmla="*/ 6839691 h 6908706"/>
              <a:gd name="connsiteX12" fmla="*/ 1490241 w 5679534"/>
              <a:gd name="connsiteY12" fmla="*/ 6861452 h 6908706"/>
              <a:gd name="connsiteX13" fmla="*/ 1409073 w 5679534"/>
              <a:gd name="connsiteY13" fmla="*/ 6861452 h 6908706"/>
              <a:gd name="connsiteX14" fmla="*/ 1411535 w 5679534"/>
              <a:gd name="connsiteY14" fmla="*/ 6829403 h 6908706"/>
              <a:gd name="connsiteX15" fmla="*/ 1461775 w 5679534"/>
              <a:gd name="connsiteY15" fmla="*/ 6757624 h 6908706"/>
              <a:gd name="connsiteX16" fmla="*/ 1913000 w 5679534"/>
              <a:gd name="connsiteY16" fmla="*/ 6651452 h 6908706"/>
              <a:gd name="connsiteX17" fmla="*/ 1956232 w 5679534"/>
              <a:gd name="connsiteY17" fmla="*/ 6651452 h 6908706"/>
              <a:gd name="connsiteX18" fmla="*/ 1969741 w 5679534"/>
              <a:gd name="connsiteY18" fmla="*/ 6696369 h 6908706"/>
              <a:gd name="connsiteX19" fmla="*/ 1956232 w 5679534"/>
              <a:gd name="connsiteY19" fmla="*/ 6753536 h 6908706"/>
              <a:gd name="connsiteX20" fmla="*/ 1913000 w 5679534"/>
              <a:gd name="connsiteY20" fmla="*/ 6749453 h 6908706"/>
              <a:gd name="connsiteX21" fmla="*/ 1894086 w 5679534"/>
              <a:gd name="connsiteY21" fmla="*/ 6675952 h 6908706"/>
              <a:gd name="connsiteX22" fmla="*/ 1913000 w 5679534"/>
              <a:gd name="connsiteY22" fmla="*/ 6651452 h 6908706"/>
              <a:gd name="connsiteX23" fmla="*/ 1669826 w 5679534"/>
              <a:gd name="connsiteY23" fmla="*/ 6443203 h 6908706"/>
              <a:gd name="connsiteX24" fmla="*/ 1659018 w 5679534"/>
              <a:gd name="connsiteY24" fmla="*/ 6459537 h 6908706"/>
              <a:gd name="connsiteX25" fmla="*/ 1659018 w 5679534"/>
              <a:gd name="connsiteY25" fmla="*/ 6475870 h 6908706"/>
              <a:gd name="connsiteX26" fmla="*/ 1680634 w 5679534"/>
              <a:gd name="connsiteY26" fmla="*/ 6553455 h 6908706"/>
              <a:gd name="connsiteX27" fmla="*/ 1696846 w 5679534"/>
              <a:gd name="connsiteY27" fmla="*/ 6528954 h 6908706"/>
              <a:gd name="connsiteX28" fmla="*/ 1696846 w 5679534"/>
              <a:gd name="connsiteY28" fmla="*/ 6512621 h 6908706"/>
              <a:gd name="connsiteX29" fmla="*/ 1669826 w 5679534"/>
              <a:gd name="connsiteY29" fmla="*/ 6443203 h 6908706"/>
              <a:gd name="connsiteX30" fmla="*/ 761206 w 5679534"/>
              <a:gd name="connsiteY30" fmla="*/ 6320822 h 6908706"/>
              <a:gd name="connsiteX31" fmla="*/ 772063 w 5679534"/>
              <a:gd name="connsiteY31" fmla="*/ 6334095 h 6908706"/>
              <a:gd name="connsiteX32" fmla="*/ 770072 w 5679534"/>
              <a:gd name="connsiteY32" fmla="*/ 6337035 h 6908706"/>
              <a:gd name="connsiteX33" fmla="*/ 761333 w 5679534"/>
              <a:gd name="connsiteY33" fmla="*/ 6325742 h 6908706"/>
              <a:gd name="connsiteX34" fmla="*/ 524193 w 5679534"/>
              <a:gd name="connsiteY34" fmla="*/ 6022614 h 6908706"/>
              <a:gd name="connsiteX35" fmla="*/ 525761 w 5679534"/>
              <a:gd name="connsiteY35" fmla="*/ 6023799 h 6908706"/>
              <a:gd name="connsiteX36" fmla="*/ 530553 w 5679534"/>
              <a:gd name="connsiteY36" fmla="*/ 6029784 h 6908706"/>
              <a:gd name="connsiteX37" fmla="*/ 762786 w 5679534"/>
              <a:gd name="connsiteY37" fmla="*/ 6294260 h 6908706"/>
              <a:gd name="connsiteX38" fmla="*/ 764725 w 5679534"/>
              <a:gd name="connsiteY38" fmla="*/ 6296434 h 6908706"/>
              <a:gd name="connsiteX39" fmla="*/ 760953 w 5679534"/>
              <a:gd name="connsiteY39" fmla="*/ 6311003 h 6908706"/>
              <a:gd name="connsiteX40" fmla="*/ 761206 w 5679534"/>
              <a:gd name="connsiteY40" fmla="*/ 6320822 h 6908706"/>
              <a:gd name="connsiteX41" fmla="*/ 722341 w 5679534"/>
              <a:gd name="connsiteY41" fmla="*/ 6273309 h 6908706"/>
              <a:gd name="connsiteX42" fmla="*/ 591384 w 5679534"/>
              <a:gd name="connsiteY42" fmla="*/ 6117097 h 6908706"/>
              <a:gd name="connsiteX43" fmla="*/ 523919 w 5679534"/>
              <a:gd name="connsiteY43" fmla="*/ 6038110 h 6908706"/>
              <a:gd name="connsiteX44" fmla="*/ 460022 w 5679534"/>
              <a:gd name="connsiteY44" fmla="*/ 5938394 h 6908706"/>
              <a:gd name="connsiteX45" fmla="*/ 443135 w 5679534"/>
              <a:gd name="connsiteY45" fmla="*/ 5949113 h 6908706"/>
              <a:gd name="connsiteX46" fmla="*/ 429625 w 5679534"/>
              <a:gd name="connsiteY46" fmla="*/ 5998114 h 6908706"/>
              <a:gd name="connsiteX47" fmla="*/ 448538 w 5679534"/>
              <a:gd name="connsiteY47" fmla="*/ 6071615 h 6908706"/>
              <a:gd name="connsiteX48" fmla="*/ 470154 w 5679534"/>
              <a:gd name="connsiteY48" fmla="*/ 6079781 h 6908706"/>
              <a:gd name="connsiteX49" fmla="*/ 486366 w 5679534"/>
              <a:gd name="connsiteY49" fmla="*/ 6051198 h 6908706"/>
              <a:gd name="connsiteX50" fmla="*/ 472856 w 5679534"/>
              <a:gd name="connsiteY50" fmla="*/ 5949113 h 6908706"/>
              <a:gd name="connsiteX51" fmla="*/ 460022 w 5679534"/>
              <a:gd name="connsiteY51" fmla="*/ 5938394 h 6908706"/>
              <a:gd name="connsiteX52" fmla="*/ 4325849 w 5679534"/>
              <a:gd name="connsiteY52" fmla="*/ 5455018 h 6908706"/>
              <a:gd name="connsiteX53" fmla="*/ 4331253 w 5679534"/>
              <a:gd name="connsiteY53" fmla="*/ 5471352 h 6908706"/>
              <a:gd name="connsiteX54" fmla="*/ 4320446 w 5679534"/>
              <a:gd name="connsiteY54" fmla="*/ 5487685 h 6908706"/>
              <a:gd name="connsiteX55" fmla="*/ 4315042 w 5679534"/>
              <a:gd name="connsiteY55" fmla="*/ 5471352 h 6908706"/>
              <a:gd name="connsiteX56" fmla="*/ 4325849 w 5679534"/>
              <a:gd name="connsiteY56" fmla="*/ 5455018 h 6908706"/>
              <a:gd name="connsiteX57" fmla="*/ 4533900 w 5679534"/>
              <a:gd name="connsiteY57" fmla="*/ 5385601 h 6908706"/>
              <a:gd name="connsiteX58" fmla="*/ 4539304 w 5679534"/>
              <a:gd name="connsiteY58" fmla="*/ 5459102 h 6908706"/>
              <a:gd name="connsiteX59" fmla="*/ 4531199 w 5679534"/>
              <a:gd name="connsiteY59" fmla="*/ 5499936 h 6908706"/>
              <a:gd name="connsiteX60" fmla="*/ 4523093 w 5679534"/>
              <a:gd name="connsiteY60" fmla="*/ 5434602 h 6908706"/>
              <a:gd name="connsiteX61" fmla="*/ 4533900 w 5679534"/>
              <a:gd name="connsiteY61" fmla="*/ 5385601 h 6908706"/>
              <a:gd name="connsiteX62" fmla="*/ 4617663 w 5679534"/>
              <a:gd name="connsiteY62" fmla="*/ 5295767 h 6908706"/>
              <a:gd name="connsiteX63" fmla="*/ 4628470 w 5679534"/>
              <a:gd name="connsiteY63" fmla="*/ 5312101 h 6908706"/>
              <a:gd name="connsiteX64" fmla="*/ 4623066 w 5679534"/>
              <a:gd name="connsiteY64" fmla="*/ 5332518 h 6908706"/>
              <a:gd name="connsiteX65" fmla="*/ 4612259 w 5679534"/>
              <a:gd name="connsiteY65" fmla="*/ 5312101 h 6908706"/>
              <a:gd name="connsiteX66" fmla="*/ 4617663 w 5679534"/>
              <a:gd name="connsiteY66" fmla="*/ 5295767 h 6908706"/>
              <a:gd name="connsiteX67" fmla="*/ 4552814 w 5679534"/>
              <a:gd name="connsiteY67" fmla="*/ 5287600 h 6908706"/>
              <a:gd name="connsiteX68" fmla="*/ 4566324 w 5679534"/>
              <a:gd name="connsiteY68" fmla="*/ 5320267 h 6908706"/>
              <a:gd name="connsiteX69" fmla="*/ 4531199 w 5679534"/>
              <a:gd name="connsiteY69" fmla="*/ 5352934 h 6908706"/>
              <a:gd name="connsiteX70" fmla="*/ 4525795 w 5679534"/>
              <a:gd name="connsiteY70" fmla="*/ 5303934 h 6908706"/>
              <a:gd name="connsiteX71" fmla="*/ 4552814 w 5679534"/>
              <a:gd name="connsiteY71" fmla="*/ 5287600 h 6908706"/>
              <a:gd name="connsiteX72" fmla="*/ 4674407 w 5679534"/>
              <a:gd name="connsiteY72" fmla="*/ 5197769 h 6908706"/>
              <a:gd name="connsiteX73" fmla="*/ 4662699 w 5679534"/>
              <a:gd name="connsiteY73" fmla="*/ 5261398 h 6908706"/>
              <a:gd name="connsiteX74" fmla="*/ 4658385 w 5679534"/>
              <a:gd name="connsiteY74" fmla="*/ 5259355 h 6908706"/>
              <a:gd name="connsiteX75" fmla="*/ 4654142 w 5679534"/>
              <a:gd name="connsiteY75" fmla="*/ 5246898 h 6908706"/>
              <a:gd name="connsiteX76" fmla="*/ 4652716 w 5679534"/>
              <a:gd name="connsiteY76" fmla="*/ 5218786 h 6908706"/>
              <a:gd name="connsiteX77" fmla="*/ 4656248 w 5679534"/>
              <a:gd name="connsiteY77" fmla="*/ 5217652 h 6908706"/>
              <a:gd name="connsiteX78" fmla="*/ 4674407 w 5679534"/>
              <a:gd name="connsiteY78" fmla="*/ 5197769 h 6908706"/>
              <a:gd name="connsiteX79" fmla="*/ 4369082 w 5679534"/>
              <a:gd name="connsiteY79" fmla="*/ 5132431 h 6908706"/>
              <a:gd name="connsiteX80" fmla="*/ 4374486 w 5679534"/>
              <a:gd name="connsiteY80" fmla="*/ 5165098 h 6908706"/>
              <a:gd name="connsiteX81" fmla="*/ 4369082 w 5679534"/>
              <a:gd name="connsiteY81" fmla="*/ 5185515 h 6908706"/>
              <a:gd name="connsiteX82" fmla="*/ 4363678 w 5679534"/>
              <a:gd name="connsiteY82" fmla="*/ 5148765 h 6908706"/>
              <a:gd name="connsiteX83" fmla="*/ 4369082 w 5679534"/>
              <a:gd name="connsiteY83" fmla="*/ 5132431 h 6908706"/>
              <a:gd name="connsiteX84" fmla="*/ 4709533 w 5679534"/>
              <a:gd name="connsiteY84" fmla="*/ 4764930 h 6908706"/>
              <a:gd name="connsiteX85" fmla="*/ 4704129 w 5679534"/>
              <a:gd name="connsiteY85" fmla="*/ 4781264 h 6908706"/>
              <a:gd name="connsiteX86" fmla="*/ 4709533 w 5679534"/>
              <a:gd name="connsiteY86" fmla="*/ 4818014 h 6908706"/>
              <a:gd name="connsiteX87" fmla="*/ 4714937 w 5679534"/>
              <a:gd name="connsiteY87" fmla="*/ 4797597 h 6908706"/>
              <a:gd name="connsiteX88" fmla="*/ 4709533 w 5679534"/>
              <a:gd name="connsiteY88" fmla="*/ 4764930 h 6908706"/>
              <a:gd name="connsiteX89" fmla="*/ 4667461 w 5679534"/>
              <a:gd name="connsiteY89" fmla="*/ 4716814 h 6908706"/>
              <a:gd name="connsiteX90" fmla="*/ 4667272 w 5679534"/>
              <a:gd name="connsiteY90" fmla="*/ 4717652 h 6908706"/>
              <a:gd name="connsiteX91" fmla="*/ 4657259 w 5679534"/>
              <a:gd name="connsiteY91" fmla="*/ 4761178 h 6908706"/>
              <a:gd name="connsiteX92" fmla="*/ 4656555 w 5679534"/>
              <a:gd name="connsiteY92" fmla="*/ 4761046 h 6908706"/>
              <a:gd name="connsiteX93" fmla="*/ 4664549 w 5679534"/>
              <a:gd name="connsiteY93" fmla="*/ 4728180 h 6908706"/>
              <a:gd name="connsiteX94" fmla="*/ 4531203 w 5679534"/>
              <a:gd name="connsiteY94" fmla="*/ 4552594 h 6908706"/>
              <a:gd name="connsiteX95" fmla="*/ 4525799 w 5679534"/>
              <a:gd name="connsiteY95" fmla="*/ 4568927 h 6908706"/>
              <a:gd name="connsiteX96" fmla="*/ 4531203 w 5679534"/>
              <a:gd name="connsiteY96" fmla="*/ 4605678 h 6908706"/>
              <a:gd name="connsiteX97" fmla="*/ 4536607 w 5679534"/>
              <a:gd name="connsiteY97" fmla="*/ 4589344 h 6908706"/>
              <a:gd name="connsiteX98" fmla="*/ 4531203 w 5679534"/>
              <a:gd name="connsiteY98" fmla="*/ 4552594 h 6908706"/>
              <a:gd name="connsiteX99" fmla="*/ 4692645 w 5679534"/>
              <a:gd name="connsiteY99" fmla="*/ 4549531 h 6908706"/>
              <a:gd name="connsiteX100" fmla="*/ 4685215 w 5679534"/>
              <a:gd name="connsiteY100" fmla="*/ 4552594 h 6908706"/>
              <a:gd name="connsiteX101" fmla="*/ 4641984 w 5679534"/>
              <a:gd name="connsiteY101" fmla="*/ 4736346 h 6908706"/>
              <a:gd name="connsiteX102" fmla="*/ 4655493 w 5679534"/>
              <a:gd name="connsiteY102" fmla="*/ 4760847 h 6908706"/>
              <a:gd name="connsiteX103" fmla="*/ 4656555 w 5679534"/>
              <a:gd name="connsiteY103" fmla="*/ 4761046 h 6908706"/>
              <a:gd name="connsiteX104" fmla="*/ 4644686 w 5679534"/>
              <a:gd name="connsiteY104" fmla="*/ 4809847 h 6908706"/>
              <a:gd name="connsiteX105" fmla="*/ 4633878 w 5679534"/>
              <a:gd name="connsiteY105" fmla="*/ 4760847 h 6908706"/>
              <a:gd name="connsiteX106" fmla="*/ 4625772 w 5679534"/>
              <a:gd name="connsiteY106" fmla="*/ 4797597 h 6908706"/>
              <a:gd name="connsiteX107" fmla="*/ 4631176 w 5679534"/>
              <a:gd name="connsiteY107" fmla="*/ 4862931 h 6908706"/>
              <a:gd name="connsiteX108" fmla="*/ 4655161 w 5679534"/>
              <a:gd name="connsiteY108" fmla="*/ 4770297 h 6908706"/>
              <a:gd name="connsiteX109" fmla="*/ 4657259 w 5679534"/>
              <a:gd name="connsiteY109" fmla="*/ 4761178 h 6908706"/>
              <a:gd name="connsiteX110" fmla="*/ 4666723 w 5679534"/>
              <a:gd name="connsiteY110" fmla="*/ 4762952 h 6908706"/>
              <a:gd name="connsiteX111" fmla="*/ 4693321 w 5679534"/>
              <a:gd name="connsiteY111" fmla="*/ 4711846 h 6908706"/>
              <a:gd name="connsiteX112" fmla="*/ 4712235 w 5679534"/>
              <a:gd name="connsiteY112" fmla="*/ 4675095 h 6908706"/>
              <a:gd name="connsiteX113" fmla="*/ 4693321 w 5679534"/>
              <a:gd name="connsiteY113" fmla="*/ 4654678 h 6908706"/>
              <a:gd name="connsiteX114" fmla="*/ 4692645 w 5679534"/>
              <a:gd name="connsiteY114" fmla="*/ 4632220 h 6908706"/>
              <a:gd name="connsiteX115" fmla="*/ 4694019 w 5679534"/>
              <a:gd name="connsiteY115" fmla="*/ 4618546 h 6908706"/>
              <a:gd name="connsiteX116" fmla="*/ 4697513 w 5679534"/>
              <a:gd name="connsiteY116" fmla="*/ 4607590 h 6908706"/>
              <a:gd name="connsiteX117" fmla="*/ 4705480 w 5679534"/>
              <a:gd name="connsiteY117" fmla="*/ 4595980 h 6908706"/>
              <a:gd name="connsiteX118" fmla="*/ 4714937 w 5679534"/>
              <a:gd name="connsiteY118" fmla="*/ 4585261 h 6908706"/>
              <a:gd name="connsiteX119" fmla="*/ 4700076 w 5679534"/>
              <a:gd name="connsiteY119" fmla="*/ 4599553 h 6908706"/>
              <a:gd name="connsiteX120" fmla="*/ 4697513 w 5679534"/>
              <a:gd name="connsiteY120" fmla="*/ 4607590 h 6908706"/>
              <a:gd name="connsiteX121" fmla="*/ 4696023 w 5679534"/>
              <a:gd name="connsiteY121" fmla="*/ 4609761 h 6908706"/>
              <a:gd name="connsiteX122" fmla="*/ 4694081 w 5679534"/>
              <a:gd name="connsiteY122" fmla="*/ 4617928 h 6908706"/>
              <a:gd name="connsiteX123" fmla="*/ 4694019 w 5679534"/>
              <a:gd name="connsiteY123" fmla="*/ 4618546 h 6908706"/>
              <a:gd name="connsiteX124" fmla="*/ 4691611 w 5679534"/>
              <a:gd name="connsiteY124" fmla="*/ 4626095 h 6908706"/>
              <a:gd name="connsiteX125" fmla="*/ 4679980 w 5679534"/>
              <a:gd name="connsiteY125" fmla="*/ 4667950 h 6908706"/>
              <a:gd name="connsiteX126" fmla="*/ 4667461 w 5679534"/>
              <a:gd name="connsiteY126" fmla="*/ 4716814 h 6908706"/>
              <a:gd name="connsiteX127" fmla="*/ 4683373 w 5679534"/>
              <a:gd name="connsiteY127" fmla="*/ 4646153 h 6908706"/>
              <a:gd name="connsiteX128" fmla="*/ 4704129 w 5679534"/>
              <a:gd name="connsiteY128" fmla="*/ 4552594 h 6908706"/>
              <a:gd name="connsiteX129" fmla="*/ 4692645 w 5679534"/>
              <a:gd name="connsiteY129" fmla="*/ 4549531 h 6908706"/>
              <a:gd name="connsiteX130" fmla="*/ 4709533 w 5679534"/>
              <a:gd name="connsiteY130" fmla="*/ 4193255 h 6908706"/>
              <a:gd name="connsiteX131" fmla="*/ 4690619 w 5679534"/>
              <a:gd name="connsiteY131" fmla="*/ 4238173 h 6908706"/>
              <a:gd name="connsiteX132" fmla="*/ 4701258 w 5679534"/>
              <a:gd name="connsiteY132" fmla="*/ 4252528 h 6908706"/>
              <a:gd name="connsiteX133" fmla="*/ 4712247 w 5679534"/>
              <a:gd name="connsiteY133" fmla="*/ 4242898 h 6908706"/>
              <a:gd name="connsiteX134" fmla="*/ 4708182 w 5679534"/>
              <a:gd name="connsiteY134" fmla="*/ 4255527 h 6908706"/>
              <a:gd name="connsiteX135" fmla="*/ 4696023 w 5679534"/>
              <a:gd name="connsiteY135" fmla="*/ 4299424 h 6908706"/>
              <a:gd name="connsiteX136" fmla="*/ 4717343 w 5679534"/>
              <a:gd name="connsiteY136" fmla="*/ 4267012 h 6908706"/>
              <a:gd name="connsiteX137" fmla="*/ 4720506 w 5679534"/>
              <a:gd name="connsiteY137" fmla="*/ 4263209 h 6908706"/>
              <a:gd name="connsiteX138" fmla="*/ 4723718 w 5679534"/>
              <a:gd name="connsiteY138" fmla="*/ 4291257 h 6908706"/>
              <a:gd name="connsiteX139" fmla="*/ 4717639 w 5679534"/>
              <a:gd name="connsiteY139" fmla="*/ 4344341 h 6908706"/>
              <a:gd name="connsiteX140" fmla="*/ 4682513 w 5679534"/>
              <a:gd name="connsiteY140" fmla="*/ 4348424 h 6908706"/>
              <a:gd name="connsiteX141" fmla="*/ 4663599 w 5679534"/>
              <a:gd name="connsiteY141" fmla="*/ 4417842 h 6908706"/>
              <a:gd name="connsiteX142" fmla="*/ 4685215 w 5679534"/>
              <a:gd name="connsiteY142" fmla="*/ 4499510 h 6908706"/>
              <a:gd name="connsiteX143" fmla="*/ 4723042 w 5679534"/>
              <a:gd name="connsiteY143" fmla="*/ 4458676 h 6908706"/>
              <a:gd name="connsiteX144" fmla="*/ 4733850 w 5679534"/>
              <a:gd name="connsiteY144" fmla="*/ 4372925 h 6908706"/>
              <a:gd name="connsiteX145" fmla="*/ 4733850 w 5679534"/>
              <a:gd name="connsiteY145" fmla="*/ 4348424 h 6908706"/>
              <a:gd name="connsiteX146" fmla="*/ 4747360 w 5679534"/>
              <a:gd name="connsiteY146" fmla="*/ 4283090 h 6908706"/>
              <a:gd name="connsiteX147" fmla="*/ 4732837 w 5679534"/>
              <a:gd name="connsiteY147" fmla="*/ 4248381 h 6908706"/>
              <a:gd name="connsiteX148" fmla="*/ 4720506 w 5679534"/>
              <a:gd name="connsiteY148" fmla="*/ 4263209 h 6908706"/>
              <a:gd name="connsiteX149" fmla="*/ 4717639 w 5679534"/>
              <a:gd name="connsiteY149" fmla="*/ 4238173 h 6908706"/>
              <a:gd name="connsiteX150" fmla="*/ 4712247 w 5679534"/>
              <a:gd name="connsiteY150" fmla="*/ 4242898 h 6908706"/>
              <a:gd name="connsiteX151" fmla="*/ 4720341 w 5679534"/>
              <a:gd name="connsiteY151" fmla="*/ 4217756 h 6908706"/>
              <a:gd name="connsiteX152" fmla="*/ 4709533 w 5679534"/>
              <a:gd name="connsiteY152" fmla="*/ 4193255 h 6908706"/>
              <a:gd name="connsiteX153" fmla="*/ 4782486 w 5679534"/>
              <a:gd name="connsiteY153" fmla="*/ 4083004 h 6908706"/>
              <a:gd name="connsiteX154" fmla="*/ 4777082 w 5679534"/>
              <a:gd name="connsiteY154" fmla="*/ 4099337 h 6908706"/>
              <a:gd name="connsiteX155" fmla="*/ 4782486 w 5679534"/>
              <a:gd name="connsiteY155" fmla="*/ 4136088 h 6908706"/>
              <a:gd name="connsiteX156" fmla="*/ 4787890 w 5679534"/>
              <a:gd name="connsiteY156" fmla="*/ 4119754 h 6908706"/>
              <a:gd name="connsiteX157" fmla="*/ 4782486 w 5679534"/>
              <a:gd name="connsiteY157" fmla="*/ 4083004 h 6908706"/>
              <a:gd name="connsiteX158" fmla="*/ 4685215 w 5679534"/>
              <a:gd name="connsiteY158" fmla="*/ 4083004 h 6908706"/>
              <a:gd name="connsiteX159" fmla="*/ 4674407 w 5679534"/>
              <a:gd name="connsiteY159" fmla="*/ 4099337 h 6908706"/>
              <a:gd name="connsiteX160" fmla="*/ 4679811 w 5679534"/>
              <a:gd name="connsiteY160" fmla="*/ 4144255 h 6908706"/>
              <a:gd name="connsiteX161" fmla="*/ 4698725 w 5679534"/>
              <a:gd name="connsiteY161" fmla="*/ 4115671 h 6908706"/>
              <a:gd name="connsiteX162" fmla="*/ 4685215 w 5679534"/>
              <a:gd name="connsiteY162" fmla="*/ 4083004 h 6908706"/>
              <a:gd name="connsiteX163" fmla="*/ 4604156 w 5679534"/>
              <a:gd name="connsiteY163" fmla="*/ 4029920 h 6908706"/>
              <a:gd name="connsiteX164" fmla="*/ 4585242 w 5679534"/>
              <a:gd name="connsiteY164" fmla="*/ 4046253 h 6908706"/>
              <a:gd name="connsiteX165" fmla="*/ 4590646 w 5679534"/>
              <a:gd name="connsiteY165" fmla="*/ 4078921 h 6908706"/>
              <a:gd name="connsiteX166" fmla="*/ 4612262 w 5679534"/>
              <a:gd name="connsiteY166" fmla="*/ 4070754 h 6908706"/>
              <a:gd name="connsiteX167" fmla="*/ 4604156 w 5679534"/>
              <a:gd name="connsiteY167" fmla="*/ 4029920 h 6908706"/>
              <a:gd name="connsiteX168" fmla="*/ 4755466 w 5679534"/>
              <a:gd name="connsiteY168" fmla="*/ 3931919 h 6908706"/>
              <a:gd name="connsiteX169" fmla="*/ 4747360 w 5679534"/>
              <a:gd name="connsiteY169" fmla="*/ 3976836 h 6908706"/>
              <a:gd name="connsiteX170" fmla="*/ 4752764 w 5679534"/>
              <a:gd name="connsiteY170" fmla="*/ 4017670 h 6908706"/>
              <a:gd name="connsiteX171" fmla="*/ 4763572 w 5679534"/>
              <a:gd name="connsiteY171" fmla="*/ 4001336 h 6908706"/>
              <a:gd name="connsiteX172" fmla="*/ 4755466 w 5679534"/>
              <a:gd name="connsiteY172" fmla="*/ 3931919 h 6908706"/>
              <a:gd name="connsiteX173" fmla="*/ 4666301 w 5679534"/>
              <a:gd name="connsiteY173" fmla="*/ 3931919 h 6908706"/>
              <a:gd name="connsiteX174" fmla="*/ 4655493 w 5679534"/>
              <a:gd name="connsiteY174" fmla="*/ 3952335 h 6908706"/>
              <a:gd name="connsiteX175" fmla="*/ 4660897 w 5679534"/>
              <a:gd name="connsiteY175" fmla="*/ 3968669 h 6908706"/>
              <a:gd name="connsiteX176" fmla="*/ 4671705 w 5679534"/>
              <a:gd name="connsiteY176" fmla="*/ 3952335 h 6908706"/>
              <a:gd name="connsiteX177" fmla="*/ 4666301 w 5679534"/>
              <a:gd name="connsiteY177" fmla="*/ 3931919 h 6908706"/>
              <a:gd name="connsiteX178" fmla="*/ 4960815 w 5679534"/>
              <a:gd name="connsiteY178" fmla="*/ 3764499 h 6908706"/>
              <a:gd name="connsiteX179" fmla="*/ 4955411 w 5679534"/>
              <a:gd name="connsiteY179" fmla="*/ 3801250 h 6908706"/>
              <a:gd name="connsiteX180" fmla="*/ 4960815 w 5679534"/>
              <a:gd name="connsiteY180" fmla="*/ 3817583 h 6908706"/>
              <a:gd name="connsiteX181" fmla="*/ 4966219 w 5679534"/>
              <a:gd name="connsiteY181" fmla="*/ 3784916 h 6908706"/>
              <a:gd name="connsiteX182" fmla="*/ 4960815 w 5679534"/>
              <a:gd name="connsiteY182" fmla="*/ 3764499 h 6908706"/>
              <a:gd name="connsiteX183" fmla="*/ 4585242 w 5679534"/>
              <a:gd name="connsiteY183" fmla="*/ 3715499 h 6908706"/>
              <a:gd name="connsiteX184" fmla="*/ 4558223 w 5679534"/>
              <a:gd name="connsiteY184" fmla="*/ 3784916 h 6908706"/>
              <a:gd name="connsiteX185" fmla="*/ 4579838 w 5679534"/>
              <a:gd name="connsiteY185" fmla="*/ 3842084 h 6908706"/>
              <a:gd name="connsiteX186" fmla="*/ 4598752 w 5679534"/>
              <a:gd name="connsiteY186" fmla="*/ 3752249 h 6908706"/>
              <a:gd name="connsiteX187" fmla="*/ 4585242 w 5679534"/>
              <a:gd name="connsiteY187" fmla="*/ 3715499 h 6908706"/>
              <a:gd name="connsiteX188" fmla="*/ 4990537 w 5679534"/>
              <a:gd name="connsiteY188" fmla="*/ 3662415 h 6908706"/>
              <a:gd name="connsiteX189" fmla="*/ 4985133 w 5679534"/>
              <a:gd name="connsiteY189" fmla="*/ 3699165 h 6908706"/>
              <a:gd name="connsiteX190" fmla="*/ 4990537 w 5679534"/>
              <a:gd name="connsiteY190" fmla="*/ 3715499 h 6908706"/>
              <a:gd name="connsiteX191" fmla="*/ 4995941 w 5679534"/>
              <a:gd name="connsiteY191" fmla="*/ 3682832 h 6908706"/>
              <a:gd name="connsiteX192" fmla="*/ 4990537 w 5679534"/>
              <a:gd name="connsiteY192" fmla="*/ 3662415 h 6908706"/>
              <a:gd name="connsiteX193" fmla="*/ 4574431 w 5679534"/>
              <a:gd name="connsiteY193" fmla="*/ 3462324 h 6908706"/>
              <a:gd name="connsiteX194" fmla="*/ 4585238 w 5679534"/>
              <a:gd name="connsiteY194" fmla="*/ 3478658 h 6908706"/>
              <a:gd name="connsiteX195" fmla="*/ 4579834 w 5679534"/>
              <a:gd name="connsiteY195" fmla="*/ 3499075 h 6908706"/>
              <a:gd name="connsiteX196" fmla="*/ 4569027 w 5679534"/>
              <a:gd name="connsiteY196" fmla="*/ 3478658 h 6908706"/>
              <a:gd name="connsiteX197" fmla="*/ 4574431 w 5679534"/>
              <a:gd name="connsiteY197" fmla="*/ 3462324 h 6908706"/>
              <a:gd name="connsiteX198" fmla="*/ 4990537 w 5679534"/>
              <a:gd name="connsiteY198" fmla="*/ 3294913 h 6908706"/>
              <a:gd name="connsiteX199" fmla="*/ 4985133 w 5679534"/>
              <a:gd name="connsiteY199" fmla="*/ 3327579 h 6908706"/>
              <a:gd name="connsiteX200" fmla="*/ 4990537 w 5679534"/>
              <a:gd name="connsiteY200" fmla="*/ 3347995 h 6908706"/>
              <a:gd name="connsiteX201" fmla="*/ 4995941 w 5679534"/>
              <a:gd name="connsiteY201" fmla="*/ 3311245 h 6908706"/>
              <a:gd name="connsiteX202" fmla="*/ 4990537 w 5679534"/>
              <a:gd name="connsiteY202" fmla="*/ 3294913 h 6908706"/>
              <a:gd name="connsiteX203" fmla="*/ 5463379 w 5679534"/>
              <a:gd name="connsiteY203" fmla="*/ 3082574 h 6908706"/>
              <a:gd name="connsiteX204" fmla="*/ 5457975 w 5679534"/>
              <a:gd name="connsiteY204" fmla="*/ 3102992 h 6908706"/>
              <a:gd name="connsiteX205" fmla="*/ 5463379 w 5679534"/>
              <a:gd name="connsiteY205" fmla="*/ 3135660 h 6908706"/>
              <a:gd name="connsiteX206" fmla="*/ 5468783 w 5679534"/>
              <a:gd name="connsiteY206" fmla="*/ 3119326 h 6908706"/>
              <a:gd name="connsiteX207" fmla="*/ 5463379 w 5679534"/>
              <a:gd name="connsiteY207" fmla="*/ 3082574 h 6908706"/>
              <a:gd name="connsiteX208" fmla="*/ 4783833 w 5679534"/>
              <a:gd name="connsiteY208" fmla="*/ 2872786 h 6908706"/>
              <a:gd name="connsiteX209" fmla="*/ 4790588 w 5679534"/>
              <a:gd name="connsiteY209" fmla="*/ 2874317 h 6908706"/>
              <a:gd name="connsiteX210" fmla="*/ 4812204 w 5679534"/>
              <a:gd name="connsiteY210" fmla="*/ 2906985 h 6908706"/>
              <a:gd name="connsiteX211" fmla="*/ 4787886 w 5679534"/>
              <a:gd name="connsiteY211" fmla="*/ 2923318 h 6908706"/>
              <a:gd name="connsiteX212" fmla="*/ 4777078 w 5679534"/>
              <a:gd name="connsiteY212" fmla="*/ 2874317 h 6908706"/>
              <a:gd name="connsiteX213" fmla="*/ 4783833 w 5679534"/>
              <a:gd name="connsiteY213" fmla="*/ 2872786 h 6908706"/>
              <a:gd name="connsiteX214" fmla="*/ 4768972 w 5679534"/>
              <a:gd name="connsiteY214" fmla="*/ 2833483 h 6908706"/>
              <a:gd name="connsiteX215" fmla="*/ 4774376 w 5679534"/>
              <a:gd name="connsiteY215" fmla="*/ 2874318 h 6908706"/>
              <a:gd name="connsiteX216" fmla="*/ 4768972 w 5679534"/>
              <a:gd name="connsiteY216" fmla="*/ 2874318 h 6908706"/>
              <a:gd name="connsiteX217" fmla="*/ 4760866 w 5679534"/>
              <a:gd name="connsiteY217" fmla="*/ 2841651 h 6908706"/>
              <a:gd name="connsiteX218" fmla="*/ 4768972 w 5679534"/>
              <a:gd name="connsiteY218" fmla="*/ 2833483 h 6908706"/>
              <a:gd name="connsiteX219" fmla="*/ 4887857 w 5679534"/>
              <a:gd name="connsiteY219" fmla="*/ 2780399 h 6908706"/>
              <a:gd name="connsiteX220" fmla="*/ 4893261 w 5679534"/>
              <a:gd name="connsiteY220" fmla="*/ 2796732 h 6908706"/>
              <a:gd name="connsiteX221" fmla="*/ 4882454 w 5679534"/>
              <a:gd name="connsiteY221" fmla="*/ 2813065 h 6908706"/>
              <a:gd name="connsiteX222" fmla="*/ 4877050 w 5679534"/>
              <a:gd name="connsiteY222" fmla="*/ 2796732 h 6908706"/>
              <a:gd name="connsiteX223" fmla="*/ 4887857 w 5679534"/>
              <a:gd name="connsiteY223" fmla="*/ 2780399 h 6908706"/>
              <a:gd name="connsiteX224" fmla="*/ 5674130 w 5679534"/>
              <a:gd name="connsiteY224" fmla="*/ 2727314 h 6908706"/>
              <a:gd name="connsiteX225" fmla="*/ 5679534 w 5679534"/>
              <a:gd name="connsiteY225" fmla="*/ 2743648 h 6908706"/>
              <a:gd name="connsiteX226" fmla="*/ 5668727 w 5679534"/>
              <a:gd name="connsiteY226" fmla="*/ 2759981 h 6908706"/>
              <a:gd name="connsiteX227" fmla="*/ 5663323 w 5679534"/>
              <a:gd name="connsiteY227" fmla="*/ 2743648 h 6908706"/>
              <a:gd name="connsiteX228" fmla="*/ 5674130 w 5679534"/>
              <a:gd name="connsiteY228" fmla="*/ 2727314 h 6908706"/>
              <a:gd name="connsiteX229" fmla="*/ 4739250 w 5679534"/>
              <a:gd name="connsiteY229" fmla="*/ 2719147 h 6908706"/>
              <a:gd name="connsiteX230" fmla="*/ 4744654 w 5679534"/>
              <a:gd name="connsiteY230" fmla="*/ 2739565 h 6908706"/>
              <a:gd name="connsiteX231" fmla="*/ 4739250 w 5679534"/>
              <a:gd name="connsiteY231" fmla="*/ 2772232 h 6908706"/>
              <a:gd name="connsiteX232" fmla="*/ 4733846 w 5679534"/>
              <a:gd name="connsiteY232" fmla="*/ 2755898 h 6908706"/>
              <a:gd name="connsiteX233" fmla="*/ 4739250 w 5679534"/>
              <a:gd name="connsiteY233" fmla="*/ 2719147 h 6908706"/>
              <a:gd name="connsiteX234" fmla="*/ 4685212 w 5679534"/>
              <a:gd name="connsiteY234" fmla="*/ 2715065 h 6908706"/>
              <a:gd name="connsiteX235" fmla="*/ 4701424 w 5679534"/>
              <a:gd name="connsiteY235" fmla="*/ 2743649 h 6908706"/>
              <a:gd name="connsiteX236" fmla="*/ 4690616 w 5679534"/>
              <a:gd name="connsiteY236" fmla="*/ 2768149 h 6908706"/>
              <a:gd name="connsiteX237" fmla="*/ 4671702 w 5679534"/>
              <a:gd name="connsiteY237" fmla="*/ 2743649 h 6908706"/>
              <a:gd name="connsiteX238" fmla="*/ 4685212 w 5679534"/>
              <a:gd name="connsiteY238" fmla="*/ 2715065 h 6908706"/>
              <a:gd name="connsiteX239" fmla="*/ 5609283 w 5679534"/>
              <a:gd name="connsiteY239" fmla="*/ 2657899 h 6908706"/>
              <a:gd name="connsiteX240" fmla="*/ 5625494 w 5679534"/>
              <a:gd name="connsiteY240" fmla="*/ 2719149 h 6908706"/>
              <a:gd name="connsiteX241" fmla="*/ 5630898 w 5679534"/>
              <a:gd name="connsiteY241" fmla="*/ 2755900 h 6908706"/>
              <a:gd name="connsiteX242" fmla="*/ 5620090 w 5679534"/>
              <a:gd name="connsiteY242" fmla="*/ 2772234 h 6908706"/>
              <a:gd name="connsiteX243" fmla="*/ 5598475 w 5679534"/>
              <a:gd name="connsiteY243" fmla="*/ 2719149 h 6908706"/>
              <a:gd name="connsiteX244" fmla="*/ 5593071 w 5679534"/>
              <a:gd name="connsiteY244" fmla="*/ 2682399 h 6908706"/>
              <a:gd name="connsiteX245" fmla="*/ 5609283 w 5679534"/>
              <a:gd name="connsiteY245" fmla="*/ 2657899 h 6908706"/>
              <a:gd name="connsiteX246" fmla="*/ 4517693 w 5679534"/>
              <a:gd name="connsiteY246" fmla="*/ 2617070 h 6908706"/>
              <a:gd name="connsiteX247" fmla="*/ 4512289 w 5679534"/>
              <a:gd name="connsiteY247" fmla="*/ 2633404 h 6908706"/>
              <a:gd name="connsiteX248" fmla="*/ 4517693 w 5679534"/>
              <a:gd name="connsiteY248" fmla="*/ 2670154 h 6908706"/>
              <a:gd name="connsiteX249" fmla="*/ 4523097 w 5679534"/>
              <a:gd name="connsiteY249" fmla="*/ 2649736 h 6908706"/>
              <a:gd name="connsiteX250" fmla="*/ 4517693 w 5679534"/>
              <a:gd name="connsiteY250" fmla="*/ 2617070 h 6908706"/>
              <a:gd name="connsiteX251" fmla="*/ 4836521 w 5679534"/>
              <a:gd name="connsiteY251" fmla="*/ 2457811 h 6908706"/>
              <a:gd name="connsiteX252" fmla="*/ 4850031 w 5679534"/>
              <a:gd name="connsiteY252" fmla="*/ 2457811 h 6908706"/>
              <a:gd name="connsiteX253" fmla="*/ 4839223 w 5679534"/>
              <a:gd name="connsiteY253" fmla="*/ 2502729 h 6908706"/>
              <a:gd name="connsiteX254" fmla="*/ 4836521 w 5679534"/>
              <a:gd name="connsiteY254" fmla="*/ 2457811 h 6908706"/>
              <a:gd name="connsiteX255" fmla="*/ 4633878 w 5679534"/>
              <a:gd name="connsiteY255" fmla="*/ 2412900 h 6908706"/>
              <a:gd name="connsiteX256" fmla="*/ 4628474 w 5679534"/>
              <a:gd name="connsiteY256" fmla="*/ 2453734 h 6908706"/>
              <a:gd name="connsiteX257" fmla="*/ 4636580 w 5679534"/>
              <a:gd name="connsiteY257" fmla="*/ 2498652 h 6908706"/>
              <a:gd name="connsiteX258" fmla="*/ 4647388 w 5679534"/>
              <a:gd name="connsiteY258" fmla="*/ 2433318 h 6908706"/>
              <a:gd name="connsiteX259" fmla="*/ 4633878 w 5679534"/>
              <a:gd name="connsiteY259" fmla="*/ 2412900 h 6908706"/>
              <a:gd name="connsiteX260" fmla="*/ 4758164 w 5679534"/>
              <a:gd name="connsiteY260" fmla="*/ 2408811 h 6908706"/>
              <a:gd name="connsiteX261" fmla="*/ 4823011 w 5679534"/>
              <a:gd name="connsiteY261" fmla="*/ 2408811 h 6908706"/>
              <a:gd name="connsiteX262" fmla="*/ 4833819 w 5679534"/>
              <a:gd name="connsiteY262" fmla="*/ 2433313 h 6908706"/>
              <a:gd name="connsiteX263" fmla="*/ 4825713 w 5679534"/>
              <a:gd name="connsiteY263" fmla="*/ 2457811 h 6908706"/>
              <a:gd name="connsiteX264" fmla="*/ 4793290 w 5679534"/>
              <a:gd name="connsiteY264" fmla="*/ 2457811 h 6908706"/>
              <a:gd name="connsiteX265" fmla="*/ 4763568 w 5679534"/>
              <a:gd name="connsiteY265" fmla="*/ 2457811 h 6908706"/>
              <a:gd name="connsiteX266" fmla="*/ 4747356 w 5679534"/>
              <a:gd name="connsiteY266" fmla="*/ 2429229 h 6908706"/>
              <a:gd name="connsiteX267" fmla="*/ 4758164 w 5679534"/>
              <a:gd name="connsiteY267" fmla="*/ 2408811 h 6908706"/>
              <a:gd name="connsiteX268" fmla="*/ 4874349 w 5679534"/>
              <a:gd name="connsiteY268" fmla="*/ 2392478 h 6908706"/>
              <a:gd name="connsiteX269" fmla="*/ 4893263 w 5679534"/>
              <a:gd name="connsiteY269" fmla="*/ 2433313 h 6908706"/>
              <a:gd name="connsiteX270" fmla="*/ 4871647 w 5679534"/>
              <a:gd name="connsiteY270" fmla="*/ 2502730 h 6908706"/>
              <a:gd name="connsiteX271" fmla="*/ 4850031 w 5679534"/>
              <a:gd name="connsiteY271" fmla="*/ 2457813 h 6908706"/>
              <a:gd name="connsiteX272" fmla="*/ 4874349 w 5679534"/>
              <a:gd name="connsiteY272" fmla="*/ 2392478 h 6908706"/>
              <a:gd name="connsiteX273" fmla="*/ 4947302 w 5679534"/>
              <a:gd name="connsiteY273" fmla="*/ 2351643 h 6908706"/>
              <a:gd name="connsiteX274" fmla="*/ 4952706 w 5679534"/>
              <a:gd name="connsiteY274" fmla="*/ 2384310 h 6908706"/>
              <a:gd name="connsiteX275" fmla="*/ 4947302 w 5679534"/>
              <a:gd name="connsiteY275" fmla="*/ 2404727 h 6908706"/>
              <a:gd name="connsiteX276" fmla="*/ 4941898 w 5679534"/>
              <a:gd name="connsiteY276" fmla="*/ 2367977 h 6908706"/>
              <a:gd name="connsiteX277" fmla="*/ 4947302 w 5679534"/>
              <a:gd name="connsiteY277" fmla="*/ 2351643 h 6908706"/>
              <a:gd name="connsiteX278" fmla="*/ 4474462 w 5679534"/>
              <a:gd name="connsiteY278" fmla="*/ 2314900 h 6908706"/>
              <a:gd name="connsiteX279" fmla="*/ 4455548 w 5679534"/>
              <a:gd name="connsiteY279" fmla="*/ 2367984 h 6908706"/>
              <a:gd name="connsiteX280" fmla="*/ 4466356 w 5679534"/>
              <a:gd name="connsiteY280" fmla="*/ 2421066 h 6908706"/>
              <a:gd name="connsiteX281" fmla="*/ 4496078 w 5679534"/>
              <a:gd name="connsiteY281" fmla="*/ 2380233 h 6908706"/>
              <a:gd name="connsiteX282" fmla="*/ 4474462 w 5679534"/>
              <a:gd name="connsiteY282" fmla="*/ 2314900 h 6908706"/>
              <a:gd name="connsiteX283" fmla="*/ 5390426 w 5679534"/>
              <a:gd name="connsiteY283" fmla="*/ 2139313 h 6908706"/>
              <a:gd name="connsiteX284" fmla="*/ 5385022 w 5679534"/>
              <a:gd name="connsiteY284" fmla="*/ 2176064 h 6908706"/>
              <a:gd name="connsiteX285" fmla="*/ 5390426 w 5679534"/>
              <a:gd name="connsiteY285" fmla="*/ 2192397 h 6908706"/>
              <a:gd name="connsiteX286" fmla="*/ 5395830 w 5679534"/>
              <a:gd name="connsiteY286" fmla="*/ 2159730 h 6908706"/>
              <a:gd name="connsiteX287" fmla="*/ 5390426 w 5679534"/>
              <a:gd name="connsiteY287" fmla="*/ 2139313 h 6908706"/>
              <a:gd name="connsiteX288" fmla="*/ 4771674 w 5679534"/>
              <a:gd name="connsiteY288" fmla="*/ 2053558 h 6908706"/>
              <a:gd name="connsiteX289" fmla="*/ 4828415 w 5679534"/>
              <a:gd name="connsiteY289" fmla="*/ 2143392 h 6908706"/>
              <a:gd name="connsiteX290" fmla="*/ 4836521 w 5679534"/>
              <a:gd name="connsiteY290" fmla="*/ 2167892 h 6908706"/>
              <a:gd name="connsiteX291" fmla="*/ 4831117 w 5679534"/>
              <a:gd name="connsiteY291" fmla="*/ 2184226 h 6908706"/>
              <a:gd name="connsiteX292" fmla="*/ 4801396 w 5679534"/>
              <a:gd name="connsiteY292" fmla="*/ 2196476 h 6908706"/>
              <a:gd name="connsiteX293" fmla="*/ 4755462 w 5679534"/>
              <a:gd name="connsiteY293" fmla="*/ 2188309 h 6908706"/>
              <a:gd name="connsiteX294" fmla="*/ 4747356 w 5679534"/>
              <a:gd name="connsiteY294" fmla="*/ 2163809 h 6908706"/>
              <a:gd name="connsiteX295" fmla="*/ 4758164 w 5679534"/>
              <a:gd name="connsiteY295" fmla="*/ 2078058 h 6908706"/>
              <a:gd name="connsiteX296" fmla="*/ 4771674 w 5679534"/>
              <a:gd name="connsiteY296" fmla="*/ 2053558 h 6908706"/>
              <a:gd name="connsiteX297" fmla="*/ 5309367 w 5679534"/>
              <a:gd name="connsiteY297" fmla="*/ 1980061 h 6908706"/>
              <a:gd name="connsiteX298" fmla="*/ 5344493 w 5679534"/>
              <a:gd name="connsiteY298" fmla="*/ 1996394 h 6908706"/>
              <a:gd name="connsiteX299" fmla="*/ 5376916 w 5679534"/>
              <a:gd name="connsiteY299" fmla="*/ 2078062 h 6908706"/>
              <a:gd name="connsiteX300" fmla="*/ 5444465 w 5679534"/>
              <a:gd name="connsiteY300" fmla="*/ 2139313 h 6908706"/>
              <a:gd name="connsiteX301" fmla="*/ 5460677 w 5679534"/>
              <a:gd name="connsiteY301" fmla="*/ 2200563 h 6908706"/>
              <a:gd name="connsiteX302" fmla="*/ 5479591 w 5679534"/>
              <a:gd name="connsiteY302" fmla="*/ 2335314 h 6908706"/>
              <a:gd name="connsiteX303" fmla="*/ 5493100 w 5679534"/>
              <a:gd name="connsiteY303" fmla="*/ 2425150 h 6908706"/>
              <a:gd name="connsiteX304" fmla="*/ 5512014 w 5679534"/>
              <a:gd name="connsiteY304" fmla="*/ 2453733 h 6908706"/>
              <a:gd name="connsiteX305" fmla="*/ 5539034 w 5679534"/>
              <a:gd name="connsiteY305" fmla="*/ 2535402 h 6908706"/>
              <a:gd name="connsiteX306" fmla="*/ 5576861 w 5679534"/>
              <a:gd name="connsiteY306" fmla="*/ 2874323 h 6908706"/>
              <a:gd name="connsiteX307" fmla="*/ 5598477 w 5679534"/>
              <a:gd name="connsiteY307" fmla="*/ 2927406 h 6908706"/>
              <a:gd name="connsiteX308" fmla="*/ 5606583 w 5679534"/>
              <a:gd name="connsiteY308" fmla="*/ 3049908 h 6908706"/>
              <a:gd name="connsiteX309" fmla="*/ 5593073 w 5679534"/>
              <a:gd name="connsiteY309" fmla="*/ 3086659 h 6908706"/>
              <a:gd name="connsiteX310" fmla="*/ 5536332 w 5679534"/>
              <a:gd name="connsiteY310" fmla="*/ 3168327 h 6908706"/>
              <a:gd name="connsiteX311" fmla="*/ 5520120 w 5679534"/>
              <a:gd name="connsiteY311" fmla="*/ 3156076 h 6908706"/>
              <a:gd name="connsiteX312" fmla="*/ 5509312 w 5679534"/>
              <a:gd name="connsiteY312" fmla="*/ 3164243 h 6908706"/>
              <a:gd name="connsiteX313" fmla="*/ 5457975 w 5679534"/>
              <a:gd name="connsiteY313" fmla="*/ 3249993 h 6908706"/>
              <a:gd name="connsiteX314" fmla="*/ 5439061 w 5679534"/>
              <a:gd name="connsiteY314" fmla="*/ 3258161 h 6908706"/>
              <a:gd name="connsiteX315" fmla="*/ 5447167 w 5679534"/>
              <a:gd name="connsiteY315" fmla="*/ 3315327 h 6908706"/>
              <a:gd name="connsiteX316" fmla="*/ 5436359 w 5679534"/>
              <a:gd name="connsiteY316" fmla="*/ 3405162 h 6908706"/>
              <a:gd name="connsiteX317" fmla="*/ 5330983 w 5679534"/>
              <a:gd name="connsiteY317" fmla="*/ 3441911 h 6908706"/>
              <a:gd name="connsiteX318" fmla="*/ 5236414 w 5679534"/>
              <a:gd name="connsiteY318" fmla="*/ 3405162 h 6908706"/>
              <a:gd name="connsiteX319" fmla="*/ 5187779 w 5679534"/>
              <a:gd name="connsiteY319" fmla="*/ 3266327 h 6908706"/>
              <a:gd name="connsiteX320" fmla="*/ 5136442 w 5679534"/>
              <a:gd name="connsiteY320" fmla="*/ 3053992 h 6908706"/>
              <a:gd name="connsiteX321" fmla="*/ 5104018 w 5679534"/>
              <a:gd name="connsiteY321" fmla="*/ 3049908 h 6908706"/>
              <a:gd name="connsiteX322" fmla="*/ 5095912 w 5679534"/>
              <a:gd name="connsiteY322" fmla="*/ 2878405 h 6908706"/>
              <a:gd name="connsiteX323" fmla="*/ 5098614 w 5679534"/>
              <a:gd name="connsiteY323" fmla="*/ 2759988 h 6908706"/>
              <a:gd name="connsiteX324" fmla="*/ 5139144 w 5679534"/>
              <a:gd name="connsiteY324" fmla="*/ 2649736 h 6908706"/>
              <a:gd name="connsiteX325" fmla="*/ 5139144 w 5679534"/>
              <a:gd name="connsiteY325" fmla="*/ 2539485 h 6908706"/>
              <a:gd name="connsiteX326" fmla="*/ 5122932 w 5679534"/>
              <a:gd name="connsiteY326" fmla="*/ 2327147 h 6908706"/>
              <a:gd name="connsiteX327" fmla="*/ 5109422 w 5679534"/>
              <a:gd name="connsiteY327" fmla="*/ 2257731 h 6908706"/>
              <a:gd name="connsiteX328" fmla="*/ 5104018 w 5679534"/>
              <a:gd name="connsiteY328" fmla="*/ 2323064 h 6908706"/>
              <a:gd name="connsiteX329" fmla="*/ 5055383 w 5679534"/>
              <a:gd name="connsiteY329" fmla="*/ 2359814 h 6908706"/>
              <a:gd name="connsiteX330" fmla="*/ 5020257 w 5679534"/>
              <a:gd name="connsiteY330" fmla="*/ 2261814 h 6908706"/>
              <a:gd name="connsiteX331" fmla="*/ 5031065 w 5679534"/>
              <a:gd name="connsiteY331" fmla="*/ 2208730 h 6908706"/>
              <a:gd name="connsiteX332" fmla="*/ 5060787 w 5679534"/>
              <a:gd name="connsiteY332" fmla="*/ 2204647 h 6908706"/>
              <a:gd name="connsiteX333" fmla="*/ 5171567 w 5679534"/>
              <a:gd name="connsiteY333" fmla="*/ 2073979 h 6908706"/>
              <a:gd name="connsiteX334" fmla="*/ 5374214 w 5679534"/>
              <a:gd name="connsiteY334" fmla="*/ 2559903 h 6908706"/>
              <a:gd name="connsiteX335" fmla="*/ 5487697 w 5679534"/>
              <a:gd name="connsiteY335" fmla="*/ 3102992 h 6908706"/>
              <a:gd name="connsiteX336" fmla="*/ 5491040 w 5679534"/>
              <a:gd name="connsiteY336" fmla="*/ 3098277 h 6908706"/>
              <a:gd name="connsiteX337" fmla="*/ 5492610 w 5679534"/>
              <a:gd name="connsiteY337" fmla="*/ 3105296 h 6908706"/>
              <a:gd name="connsiteX338" fmla="*/ 5501206 w 5679534"/>
              <a:gd name="connsiteY338" fmla="*/ 3135660 h 6908706"/>
              <a:gd name="connsiteX339" fmla="*/ 5495802 w 5679534"/>
              <a:gd name="connsiteY339" fmla="*/ 3094826 h 6908706"/>
              <a:gd name="connsiteX340" fmla="*/ 5492763 w 5679534"/>
              <a:gd name="connsiteY340" fmla="*/ 3095846 h 6908706"/>
              <a:gd name="connsiteX341" fmla="*/ 5491040 w 5679534"/>
              <a:gd name="connsiteY341" fmla="*/ 3098277 h 6908706"/>
              <a:gd name="connsiteX342" fmla="*/ 5483306 w 5679534"/>
              <a:gd name="connsiteY342" fmla="*/ 3063689 h 6908706"/>
              <a:gd name="connsiteX343" fmla="*/ 5374214 w 5679534"/>
              <a:gd name="connsiteY343" fmla="*/ 2559903 h 6908706"/>
              <a:gd name="connsiteX344" fmla="*/ 5309367 w 5679534"/>
              <a:gd name="connsiteY344" fmla="*/ 1980061 h 6908706"/>
              <a:gd name="connsiteX345" fmla="*/ 5063439 w 5679534"/>
              <a:gd name="connsiteY345" fmla="*/ 1959240 h 6908706"/>
              <a:gd name="connsiteX346" fmla="*/ 5063492 w 5679534"/>
              <a:gd name="connsiteY346" fmla="*/ 1959645 h 6908706"/>
              <a:gd name="connsiteX347" fmla="*/ 5060790 w 5679534"/>
              <a:gd name="connsiteY347" fmla="*/ 1959645 h 6908706"/>
              <a:gd name="connsiteX348" fmla="*/ 5022960 w 5679534"/>
              <a:gd name="connsiteY348" fmla="*/ 1939228 h 6908706"/>
              <a:gd name="connsiteX349" fmla="*/ 5012153 w 5679534"/>
              <a:gd name="connsiteY349" fmla="*/ 1959645 h 6908706"/>
              <a:gd name="connsiteX350" fmla="*/ 5017556 w 5679534"/>
              <a:gd name="connsiteY350" fmla="*/ 1975978 h 6908706"/>
              <a:gd name="connsiteX351" fmla="*/ 5028364 w 5679534"/>
              <a:gd name="connsiteY351" fmla="*/ 1959645 h 6908706"/>
              <a:gd name="connsiteX352" fmla="*/ 5022960 w 5679534"/>
              <a:gd name="connsiteY352" fmla="*/ 1939228 h 6908706"/>
              <a:gd name="connsiteX353" fmla="*/ 2904621 w 5679534"/>
              <a:gd name="connsiteY353" fmla="*/ 1931061 h 6908706"/>
              <a:gd name="connsiteX354" fmla="*/ 2885707 w 5679534"/>
              <a:gd name="connsiteY354" fmla="*/ 2020896 h 6908706"/>
              <a:gd name="connsiteX355" fmla="*/ 2896515 w 5679534"/>
              <a:gd name="connsiteY355" fmla="*/ 2033146 h 6908706"/>
              <a:gd name="connsiteX356" fmla="*/ 2915429 w 5679534"/>
              <a:gd name="connsiteY356" fmla="*/ 1988229 h 6908706"/>
              <a:gd name="connsiteX357" fmla="*/ 2904621 w 5679534"/>
              <a:gd name="connsiteY357" fmla="*/ 1931061 h 6908706"/>
              <a:gd name="connsiteX358" fmla="*/ 4074571 w 5679534"/>
              <a:gd name="connsiteY358" fmla="*/ 1886144 h 6908706"/>
              <a:gd name="connsiteX359" fmla="*/ 4036744 w 5679534"/>
              <a:gd name="connsiteY359" fmla="*/ 1935145 h 6908706"/>
              <a:gd name="connsiteX360" fmla="*/ 4044850 w 5679534"/>
              <a:gd name="connsiteY360" fmla="*/ 1984146 h 6908706"/>
              <a:gd name="connsiteX361" fmla="*/ 4082677 w 5679534"/>
              <a:gd name="connsiteY361" fmla="*/ 2033146 h 6908706"/>
              <a:gd name="connsiteX362" fmla="*/ 4109697 w 5679534"/>
              <a:gd name="connsiteY362" fmla="*/ 1959645 h 6908706"/>
              <a:gd name="connsiteX363" fmla="*/ 4074571 w 5679534"/>
              <a:gd name="connsiteY363" fmla="*/ 1886144 h 6908706"/>
              <a:gd name="connsiteX364" fmla="*/ 4147521 w 5679534"/>
              <a:gd name="connsiteY364" fmla="*/ 1567633 h 6908706"/>
              <a:gd name="connsiteX365" fmla="*/ 4169136 w 5679534"/>
              <a:gd name="connsiteY365" fmla="*/ 1575800 h 6908706"/>
              <a:gd name="connsiteX366" fmla="*/ 4161030 w 5679534"/>
              <a:gd name="connsiteY366" fmla="*/ 1616634 h 6908706"/>
              <a:gd name="connsiteX367" fmla="*/ 4142117 w 5679534"/>
              <a:gd name="connsiteY367" fmla="*/ 1600300 h 6908706"/>
              <a:gd name="connsiteX368" fmla="*/ 4147521 w 5679534"/>
              <a:gd name="connsiteY368" fmla="*/ 1567633 h 6908706"/>
              <a:gd name="connsiteX369" fmla="*/ 4279917 w 5679534"/>
              <a:gd name="connsiteY369" fmla="*/ 1408381 h 6908706"/>
              <a:gd name="connsiteX370" fmla="*/ 4288022 w 5679534"/>
              <a:gd name="connsiteY370" fmla="*/ 1473715 h 6908706"/>
              <a:gd name="connsiteX371" fmla="*/ 4279917 w 5679534"/>
              <a:gd name="connsiteY371" fmla="*/ 1514549 h 6908706"/>
              <a:gd name="connsiteX372" fmla="*/ 4271811 w 5679534"/>
              <a:gd name="connsiteY372" fmla="*/ 1453298 h 6908706"/>
              <a:gd name="connsiteX373" fmla="*/ 4279917 w 5679534"/>
              <a:gd name="connsiteY373" fmla="*/ 1408381 h 6908706"/>
              <a:gd name="connsiteX374" fmla="*/ 4836525 w 5679534"/>
              <a:gd name="connsiteY374" fmla="*/ 1163383 h 6908706"/>
              <a:gd name="connsiteX375" fmla="*/ 4836525 w 5679534"/>
              <a:gd name="connsiteY375" fmla="*/ 1175633 h 6908706"/>
              <a:gd name="connsiteX376" fmla="*/ 4834811 w 5679534"/>
              <a:gd name="connsiteY376" fmla="*/ 1165973 h 6908706"/>
              <a:gd name="connsiteX377" fmla="*/ 2385841 w 5679534"/>
              <a:gd name="connsiteY377" fmla="*/ 1147045 h 6908706"/>
              <a:gd name="connsiteX378" fmla="*/ 2415563 w 5679534"/>
              <a:gd name="connsiteY378" fmla="*/ 1216464 h 6908706"/>
              <a:gd name="connsiteX379" fmla="*/ 2396649 w 5679534"/>
              <a:gd name="connsiteY379" fmla="*/ 1249131 h 6908706"/>
              <a:gd name="connsiteX380" fmla="*/ 2380437 w 5679534"/>
              <a:gd name="connsiteY380" fmla="*/ 1171545 h 6908706"/>
              <a:gd name="connsiteX381" fmla="*/ 2385841 w 5679534"/>
              <a:gd name="connsiteY381" fmla="*/ 1147045 h 6908706"/>
              <a:gd name="connsiteX382" fmla="*/ 4244792 w 5679534"/>
              <a:gd name="connsiteY382" fmla="*/ 1138877 h 6908706"/>
              <a:gd name="connsiteX383" fmla="*/ 4252898 w 5679534"/>
              <a:gd name="connsiteY383" fmla="*/ 1159294 h 6908706"/>
              <a:gd name="connsiteX384" fmla="*/ 4250196 w 5679534"/>
              <a:gd name="connsiteY384" fmla="*/ 1196045 h 6908706"/>
              <a:gd name="connsiteX385" fmla="*/ 4233984 w 5679534"/>
              <a:gd name="connsiteY385" fmla="*/ 1249129 h 6908706"/>
              <a:gd name="connsiteX386" fmla="*/ 4216083 w 5679534"/>
              <a:gd name="connsiteY386" fmla="*/ 1254233 h 6908706"/>
              <a:gd name="connsiteX387" fmla="*/ 4198720 w 5679534"/>
              <a:gd name="connsiteY387" fmla="*/ 1253343 h 6908706"/>
              <a:gd name="connsiteX388" fmla="*/ 4198024 w 5679534"/>
              <a:gd name="connsiteY388" fmla="*/ 1274522 h 6908706"/>
              <a:gd name="connsiteX389" fmla="*/ 4169136 w 5679534"/>
              <a:gd name="connsiteY389" fmla="*/ 1302212 h 6908706"/>
              <a:gd name="connsiteX390" fmla="*/ 4189654 w 5679534"/>
              <a:gd name="connsiteY390" fmla="*/ 1249957 h 6908706"/>
              <a:gd name="connsiteX391" fmla="*/ 4197737 w 5679534"/>
              <a:gd name="connsiteY391" fmla="*/ 1249229 h 6908706"/>
              <a:gd name="connsiteX392" fmla="*/ 4220474 w 5679534"/>
              <a:gd name="connsiteY392" fmla="*/ 1191961 h 6908706"/>
              <a:gd name="connsiteX393" fmla="*/ 4244792 w 5679534"/>
              <a:gd name="connsiteY393" fmla="*/ 1138877 h 6908706"/>
              <a:gd name="connsiteX394" fmla="*/ 2550664 w 5679534"/>
              <a:gd name="connsiteY394" fmla="*/ 934712 h 6908706"/>
              <a:gd name="connsiteX395" fmla="*/ 2545260 w 5679534"/>
              <a:gd name="connsiteY395" fmla="*/ 971464 h 6908706"/>
              <a:gd name="connsiteX396" fmla="*/ 2550664 w 5679534"/>
              <a:gd name="connsiteY396" fmla="*/ 987797 h 6908706"/>
              <a:gd name="connsiteX397" fmla="*/ 2556068 w 5679534"/>
              <a:gd name="connsiteY397" fmla="*/ 955130 h 6908706"/>
              <a:gd name="connsiteX398" fmla="*/ 2550664 w 5679534"/>
              <a:gd name="connsiteY398" fmla="*/ 934712 h 6908706"/>
              <a:gd name="connsiteX399" fmla="*/ 2501533 w 5679534"/>
              <a:gd name="connsiteY399" fmla="*/ 787855 h 6908706"/>
              <a:gd name="connsiteX400" fmla="*/ 2483115 w 5679534"/>
              <a:gd name="connsiteY400" fmla="*/ 844879 h 6908706"/>
              <a:gd name="connsiteX401" fmla="*/ 2466903 w 5679534"/>
              <a:gd name="connsiteY401" fmla="*/ 869379 h 6908706"/>
              <a:gd name="connsiteX402" fmla="*/ 2423672 w 5679534"/>
              <a:gd name="connsiteY402" fmla="*/ 889796 h 6908706"/>
              <a:gd name="connsiteX403" fmla="*/ 2399354 w 5679534"/>
              <a:gd name="connsiteY403" fmla="*/ 991880 h 6908706"/>
              <a:gd name="connsiteX404" fmla="*/ 2372334 w 5679534"/>
              <a:gd name="connsiteY404" fmla="*/ 1098049 h 6908706"/>
              <a:gd name="connsiteX405" fmla="*/ 2353421 w 5679534"/>
              <a:gd name="connsiteY405" fmla="*/ 1114383 h 6908706"/>
              <a:gd name="connsiteX406" fmla="*/ 2242640 w 5679534"/>
              <a:gd name="connsiteY406" fmla="*/ 1265468 h 6908706"/>
              <a:gd name="connsiteX407" fmla="*/ 2250746 w 5679534"/>
              <a:gd name="connsiteY407" fmla="*/ 1302219 h 6908706"/>
              <a:gd name="connsiteX408" fmla="*/ 2334507 w 5679534"/>
              <a:gd name="connsiteY408" fmla="*/ 1416554 h 6908706"/>
              <a:gd name="connsiteX409" fmla="*/ 2404758 w 5679534"/>
              <a:gd name="connsiteY409" fmla="*/ 1518638 h 6908706"/>
              <a:gd name="connsiteX410" fmla="*/ 2475009 w 5679534"/>
              <a:gd name="connsiteY410" fmla="*/ 1620723 h 6908706"/>
              <a:gd name="connsiteX411" fmla="*/ 2639829 w 5679534"/>
              <a:gd name="connsiteY411" fmla="*/ 1857560 h 6908706"/>
              <a:gd name="connsiteX412" fmla="*/ 2712782 w 5679534"/>
              <a:gd name="connsiteY412" fmla="*/ 1886144 h 6908706"/>
              <a:gd name="connsiteX413" fmla="*/ 2739801 w 5679534"/>
              <a:gd name="connsiteY413" fmla="*/ 1902477 h 6908706"/>
              <a:gd name="connsiteX414" fmla="*/ 2780331 w 5679534"/>
              <a:gd name="connsiteY414" fmla="*/ 1886144 h 6908706"/>
              <a:gd name="connsiteX415" fmla="*/ 2834370 w 5679534"/>
              <a:gd name="connsiteY415" fmla="*/ 1935145 h 6908706"/>
              <a:gd name="connsiteX416" fmla="*/ 2845178 w 5679534"/>
              <a:gd name="connsiteY416" fmla="*/ 1886144 h 6908706"/>
              <a:gd name="connsiteX417" fmla="*/ 2834370 w 5679534"/>
              <a:gd name="connsiteY417" fmla="*/ 1833060 h 6908706"/>
              <a:gd name="connsiteX418" fmla="*/ 2793841 w 5679534"/>
              <a:gd name="connsiteY418" fmla="*/ 1735058 h 6908706"/>
              <a:gd name="connsiteX419" fmla="*/ 2734397 w 5679534"/>
              <a:gd name="connsiteY419" fmla="*/ 1616640 h 6908706"/>
              <a:gd name="connsiteX420" fmla="*/ 2647935 w 5679534"/>
              <a:gd name="connsiteY420" fmla="*/ 1424720 h 6908706"/>
              <a:gd name="connsiteX421" fmla="*/ 2615511 w 5679534"/>
              <a:gd name="connsiteY421" fmla="*/ 1404303 h 6908706"/>
              <a:gd name="connsiteX422" fmla="*/ 2529048 w 5679534"/>
              <a:gd name="connsiteY422" fmla="*/ 1563555 h 6908706"/>
              <a:gd name="connsiteX423" fmla="*/ 2496625 w 5679534"/>
              <a:gd name="connsiteY423" fmla="*/ 1441054 h 6908706"/>
              <a:gd name="connsiteX424" fmla="*/ 2472307 w 5679534"/>
              <a:gd name="connsiteY424" fmla="*/ 1294052 h 6908706"/>
              <a:gd name="connsiteX425" fmla="*/ 2466903 w 5679534"/>
              <a:gd name="connsiteY425" fmla="*/ 1224634 h 6908706"/>
              <a:gd name="connsiteX426" fmla="*/ 2485817 w 5679534"/>
              <a:gd name="connsiteY426" fmla="*/ 1249134 h 6908706"/>
              <a:gd name="connsiteX427" fmla="*/ 2523644 w 5679534"/>
              <a:gd name="connsiteY427" fmla="*/ 1049048 h 6908706"/>
              <a:gd name="connsiteX428" fmla="*/ 2512836 w 5679534"/>
              <a:gd name="connsiteY428" fmla="*/ 861211 h 6908706"/>
              <a:gd name="connsiteX429" fmla="*/ 2501533 w 5679534"/>
              <a:gd name="connsiteY429" fmla="*/ 787855 h 6908706"/>
              <a:gd name="connsiteX430" fmla="*/ 2537154 w 5679534"/>
              <a:gd name="connsiteY430" fmla="*/ 632543 h 6908706"/>
              <a:gd name="connsiteX431" fmla="*/ 2526346 w 5679534"/>
              <a:gd name="connsiteY431" fmla="*/ 648876 h 6908706"/>
              <a:gd name="connsiteX432" fmla="*/ 2531750 w 5679534"/>
              <a:gd name="connsiteY432" fmla="*/ 665210 h 6908706"/>
              <a:gd name="connsiteX433" fmla="*/ 2542558 w 5679534"/>
              <a:gd name="connsiteY433" fmla="*/ 648876 h 6908706"/>
              <a:gd name="connsiteX434" fmla="*/ 2537154 w 5679534"/>
              <a:gd name="connsiteY434" fmla="*/ 632543 h 6908706"/>
              <a:gd name="connsiteX435" fmla="*/ 2447989 w 5679534"/>
              <a:gd name="connsiteY435" fmla="*/ 526374 h 6908706"/>
              <a:gd name="connsiteX436" fmla="*/ 2437181 w 5679534"/>
              <a:gd name="connsiteY436" fmla="*/ 542708 h 6908706"/>
              <a:gd name="connsiteX437" fmla="*/ 2442585 w 5679534"/>
              <a:gd name="connsiteY437" fmla="*/ 559042 h 6908706"/>
              <a:gd name="connsiteX438" fmla="*/ 2453393 w 5679534"/>
              <a:gd name="connsiteY438" fmla="*/ 542708 h 6908706"/>
              <a:gd name="connsiteX439" fmla="*/ 2447989 w 5679534"/>
              <a:gd name="connsiteY439" fmla="*/ 526374 h 6908706"/>
              <a:gd name="connsiteX440" fmla="*/ 2520942 w 5679534"/>
              <a:gd name="connsiteY440" fmla="*/ 514124 h 6908706"/>
              <a:gd name="connsiteX441" fmla="*/ 2515538 w 5679534"/>
              <a:gd name="connsiteY441" fmla="*/ 534541 h 6908706"/>
              <a:gd name="connsiteX442" fmla="*/ 2520942 w 5679534"/>
              <a:gd name="connsiteY442" fmla="*/ 567208 h 6908706"/>
              <a:gd name="connsiteX443" fmla="*/ 2526346 w 5679534"/>
              <a:gd name="connsiteY443" fmla="*/ 550875 h 6908706"/>
              <a:gd name="connsiteX444" fmla="*/ 2520942 w 5679534"/>
              <a:gd name="connsiteY444" fmla="*/ 514124 h 6908706"/>
              <a:gd name="connsiteX445" fmla="*/ 0 w 5679534"/>
              <a:gd name="connsiteY445" fmla="*/ 0 h 6908706"/>
              <a:gd name="connsiteX446" fmla="*/ 2231807 w 5679534"/>
              <a:gd name="connsiteY446" fmla="*/ 0 h 6908706"/>
              <a:gd name="connsiteX447" fmla="*/ 2243991 w 5679534"/>
              <a:gd name="connsiteY447" fmla="*/ 12378 h 6908706"/>
              <a:gd name="connsiteX448" fmla="*/ 2304785 w 5679534"/>
              <a:gd name="connsiteY448" fmla="*/ 40451 h 6908706"/>
              <a:gd name="connsiteX449" fmla="*/ 2391248 w 5679534"/>
              <a:gd name="connsiteY449" fmla="*/ 203787 h 6908706"/>
              <a:gd name="connsiteX450" fmla="*/ 2423672 w 5679534"/>
              <a:gd name="connsiteY450" fmla="*/ 358955 h 6908706"/>
              <a:gd name="connsiteX451" fmla="*/ 2442585 w 5679534"/>
              <a:gd name="connsiteY451" fmla="*/ 403873 h 6908706"/>
              <a:gd name="connsiteX452" fmla="*/ 2469606 w 5679534"/>
              <a:gd name="connsiteY452" fmla="*/ 489624 h 6908706"/>
              <a:gd name="connsiteX453" fmla="*/ 2496625 w 5679534"/>
              <a:gd name="connsiteY453" fmla="*/ 473290 h 6908706"/>
              <a:gd name="connsiteX454" fmla="*/ 2504730 w 5679534"/>
              <a:gd name="connsiteY454" fmla="*/ 354872 h 6908706"/>
              <a:gd name="connsiteX455" fmla="*/ 2542558 w 5679534"/>
              <a:gd name="connsiteY455" fmla="*/ 244621 h 6908706"/>
              <a:gd name="connsiteX456" fmla="*/ 2569578 w 5679534"/>
              <a:gd name="connsiteY456" fmla="*/ 171120 h 6908706"/>
              <a:gd name="connsiteX457" fmla="*/ 2561472 w 5679534"/>
              <a:gd name="connsiteY457" fmla="*/ 85368 h 6908706"/>
              <a:gd name="connsiteX458" fmla="*/ 2556068 w 5679534"/>
              <a:gd name="connsiteY458" fmla="*/ 2169 h 6908706"/>
              <a:gd name="connsiteX459" fmla="*/ 2556360 w 5679534"/>
              <a:gd name="connsiteY459" fmla="*/ 0 h 6908706"/>
              <a:gd name="connsiteX460" fmla="*/ 2817172 w 5679534"/>
              <a:gd name="connsiteY460" fmla="*/ 0 h 6908706"/>
              <a:gd name="connsiteX461" fmla="*/ 2859025 w 5679534"/>
              <a:gd name="connsiteY461" fmla="*/ 39366 h 6908706"/>
              <a:gd name="connsiteX462" fmla="*/ 2923535 w 5679534"/>
              <a:gd name="connsiteY462" fmla="*/ 105785 h 6908706"/>
              <a:gd name="connsiteX463" fmla="*/ 3037017 w 5679534"/>
              <a:gd name="connsiteY463" fmla="*/ 199703 h 6908706"/>
              <a:gd name="connsiteX464" fmla="*/ 3088355 w 5679534"/>
              <a:gd name="connsiteY464" fmla="*/ 269121 h 6908706"/>
              <a:gd name="connsiteX465" fmla="*/ 3099162 w 5679534"/>
              <a:gd name="connsiteY465" fmla="*/ 301788 h 6908706"/>
              <a:gd name="connsiteX466" fmla="*/ 3182923 w 5679534"/>
              <a:gd name="connsiteY466" fmla="*/ 309955 h 6908706"/>
              <a:gd name="connsiteX467" fmla="*/ 3293704 w 5679534"/>
              <a:gd name="connsiteY467" fmla="*/ 358955 h 6908706"/>
              <a:gd name="connsiteX468" fmla="*/ 3312618 w 5679534"/>
              <a:gd name="connsiteY468" fmla="*/ 391623 h 6908706"/>
              <a:gd name="connsiteX469" fmla="*/ 3407186 w 5679534"/>
              <a:gd name="connsiteY469" fmla="*/ 452873 h 6908706"/>
              <a:gd name="connsiteX470" fmla="*/ 3482841 w 5679534"/>
              <a:gd name="connsiteY470" fmla="*/ 416123 h 6908706"/>
              <a:gd name="connsiteX471" fmla="*/ 3558496 w 5679534"/>
              <a:gd name="connsiteY471" fmla="*/ 461040 h 6908706"/>
              <a:gd name="connsiteX472" fmla="*/ 3620641 w 5679534"/>
              <a:gd name="connsiteY472" fmla="*/ 473290 h 6908706"/>
              <a:gd name="connsiteX473" fmla="*/ 3650363 w 5679534"/>
              <a:gd name="connsiteY473" fmla="*/ 522291 h 6908706"/>
              <a:gd name="connsiteX474" fmla="*/ 3709806 w 5679534"/>
              <a:gd name="connsiteY474" fmla="*/ 575375 h 6908706"/>
              <a:gd name="connsiteX475" fmla="*/ 3769249 w 5679534"/>
              <a:gd name="connsiteY475" fmla="*/ 575375 h 6908706"/>
              <a:gd name="connsiteX476" fmla="*/ 3828693 w 5679534"/>
              <a:gd name="connsiteY476" fmla="*/ 632543 h 6908706"/>
              <a:gd name="connsiteX477" fmla="*/ 3934069 w 5679534"/>
              <a:gd name="connsiteY477" fmla="*/ 738711 h 6908706"/>
              <a:gd name="connsiteX478" fmla="*/ 4042148 w 5679534"/>
              <a:gd name="connsiteY478" fmla="*/ 836712 h 6908706"/>
              <a:gd name="connsiteX479" fmla="*/ 4061061 w 5679534"/>
              <a:gd name="connsiteY479" fmla="*/ 812212 h 6908706"/>
              <a:gd name="connsiteX480" fmla="*/ 4123207 w 5679534"/>
              <a:gd name="connsiteY480" fmla="*/ 979631 h 6908706"/>
              <a:gd name="connsiteX481" fmla="*/ 4123207 w 5679534"/>
              <a:gd name="connsiteY481" fmla="*/ 1081715 h 6908706"/>
              <a:gd name="connsiteX482" fmla="*/ 4169140 w 5679534"/>
              <a:gd name="connsiteY482" fmla="*/ 1318552 h 6908706"/>
              <a:gd name="connsiteX483" fmla="*/ 4142120 w 5679534"/>
              <a:gd name="connsiteY483" fmla="*/ 1371636 h 6908706"/>
              <a:gd name="connsiteX484" fmla="*/ 4112399 w 5679534"/>
              <a:gd name="connsiteY484" fmla="*/ 1555389 h 6908706"/>
              <a:gd name="connsiteX485" fmla="*/ 4101591 w 5679534"/>
              <a:gd name="connsiteY485" fmla="*/ 1637056 h 6908706"/>
              <a:gd name="connsiteX486" fmla="*/ 4096187 w 5679534"/>
              <a:gd name="connsiteY486" fmla="*/ 1702391 h 6908706"/>
              <a:gd name="connsiteX487" fmla="*/ 4115101 w 5679534"/>
              <a:gd name="connsiteY487" fmla="*/ 1833060 h 6908706"/>
              <a:gd name="connsiteX488" fmla="*/ 4171842 w 5679534"/>
              <a:gd name="connsiteY488" fmla="*/ 1816727 h 6908706"/>
              <a:gd name="connsiteX489" fmla="*/ 4215073 w 5679534"/>
              <a:gd name="connsiteY489" fmla="*/ 1739141 h 6908706"/>
              <a:gd name="connsiteX490" fmla="*/ 4228583 w 5679534"/>
              <a:gd name="connsiteY490" fmla="*/ 1677890 h 6908706"/>
              <a:gd name="connsiteX491" fmla="*/ 4255603 w 5679534"/>
              <a:gd name="connsiteY491" fmla="*/ 1632973 h 6908706"/>
              <a:gd name="connsiteX492" fmla="*/ 4317748 w 5679534"/>
              <a:gd name="connsiteY492" fmla="*/ 1637056 h 6908706"/>
              <a:gd name="connsiteX493" fmla="*/ 4401509 w 5679534"/>
              <a:gd name="connsiteY493" fmla="*/ 1677890 h 6908706"/>
              <a:gd name="connsiteX494" fmla="*/ 4469058 w 5679534"/>
              <a:gd name="connsiteY494" fmla="*/ 1698307 h 6908706"/>
              <a:gd name="connsiteX495" fmla="*/ 4550117 w 5679534"/>
              <a:gd name="connsiteY495" fmla="*/ 1747308 h 6908706"/>
              <a:gd name="connsiteX496" fmla="*/ 4571733 w 5679534"/>
              <a:gd name="connsiteY496" fmla="*/ 1669724 h 6908706"/>
              <a:gd name="connsiteX497" fmla="*/ 4571733 w 5679534"/>
              <a:gd name="connsiteY497" fmla="*/ 1539055 h 6908706"/>
              <a:gd name="connsiteX498" fmla="*/ 4596050 w 5679534"/>
              <a:gd name="connsiteY498" fmla="*/ 1420637 h 6908706"/>
              <a:gd name="connsiteX499" fmla="*/ 4647388 w 5679534"/>
              <a:gd name="connsiteY499" fmla="*/ 1294052 h 6908706"/>
              <a:gd name="connsiteX500" fmla="*/ 4677109 w 5679534"/>
              <a:gd name="connsiteY500" fmla="*/ 1151133 h 6908706"/>
              <a:gd name="connsiteX501" fmla="*/ 4706831 w 5679534"/>
              <a:gd name="connsiteY501" fmla="*/ 1065382 h 6908706"/>
              <a:gd name="connsiteX502" fmla="*/ 4809505 w 5679534"/>
              <a:gd name="connsiteY502" fmla="*/ 1065382 h 6908706"/>
              <a:gd name="connsiteX503" fmla="*/ 4824028 w 5679534"/>
              <a:gd name="connsiteY503" fmla="*/ 1105195 h 6908706"/>
              <a:gd name="connsiteX504" fmla="*/ 4834811 w 5679534"/>
              <a:gd name="connsiteY504" fmla="*/ 1165973 h 6908706"/>
              <a:gd name="connsiteX505" fmla="*/ 4825717 w 5679534"/>
              <a:gd name="connsiteY505" fmla="*/ 1179717 h 6908706"/>
              <a:gd name="connsiteX506" fmla="*/ 4828419 w 5679534"/>
              <a:gd name="connsiteY506" fmla="*/ 1212384 h 6908706"/>
              <a:gd name="connsiteX507" fmla="*/ 4836525 w 5679534"/>
              <a:gd name="connsiteY507" fmla="*/ 1175633 h 6908706"/>
              <a:gd name="connsiteX508" fmla="*/ 4871650 w 5679534"/>
              <a:gd name="connsiteY508" fmla="*/ 1142966 h 6908706"/>
              <a:gd name="connsiteX509" fmla="*/ 4974325 w 5679534"/>
              <a:gd name="connsiteY509" fmla="*/ 1224634 h 6908706"/>
              <a:gd name="connsiteX510" fmla="*/ 5101317 w 5679534"/>
              <a:gd name="connsiteY510" fmla="*/ 1347136 h 6908706"/>
              <a:gd name="connsiteX511" fmla="*/ 5149953 w 5679534"/>
              <a:gd name="connsiteY511" fmla="*/ 1379803 h 6908706"/>
              <a:gd name="connsiteX512" fmla="*/ 5179674 w 5679534"/>
              <a:gd name="connsiteY512" fmla="*/ 1453304 h 6908706"/>
              <a:gd name="connsiteX513" fmla="*/ 5193184 w 5679534"/>
              <a:gd name="connsiteY513" fmla="*/ 1539055 h 6908706"/>
              <a:gd name="connsiteX514" fmla="*/ 5236418 w 5679534"/>
              <a:gd name="connsiteY514" fmla="*/ 1600306 h 6908706"/>
              <a:gd name="connsiteX515" fmla="*/ 5266139 w 5679534"/>
              <a:gd name="connsiteY515" fmla="*/ 1673807 h 6908706"/>
              <a:gd name="connsiteX516" fmla="*/ 5247226 w 5679534"/>
              <a:gd name="connsiteY516" fmla="*/ 1800392 h 6908706"/>
              <a:gd name="connsiteX517" fmla="*/ 5155359 w 5679534"/>
              <a:gd name="connsiteY517" fmla="*/ 1955562 h 6908706"/>
              <a:gd name="connsiteX518" fmla="*/ 5112127 w 5679534"/>
              <a:gd name="connsiteY518" fmla="*/ 1926978 h 6908706"/>
              <a:gd name="connsiteX519" fmla="*/ 5087472 w 5679534"/>
              <a:gd name="connsiteY519" fmla="*/ 1955562 h 6908706"/>
              <a:gd name="connsiteX520" fmla="*/ 5063439 w 5679534"/>
              <a:gd name="connsiteY520" fmla="*/ 1959240 h 6908706"/>
              <a:gd name="connsiteX521" fmla="*/ 5058088 w 5679534"/>
              <a:gd name="connsiteY521" fmla="*/ 1918811 h 6908706"/>
              <a:gd name="connsiteX522" fmla="*/ 5049982 w 5679534"/>
              <a:gd name="connsiteY522" fmla="*/ 1926978 h 6908706"/>
              <a:gd name="connsiteX523" fmla="*/ 5060790 w 5679534"/>
              <a:gd name="connsiteY523" fmla="*/ 1959645 h 6908706"/>
              <a:gd name="connsiteX524" fmla="*/ 5058088 w 5679534"/>
              <a:gd name="connsiteY524" fmla="*/ 2065812 h 6908706"/>
              <a:gd name="connsiteX525" fmla="*/ 4947308 w 5679534"/>
              <a:gd name="connsiteY525" fmla="*/ 2114814 h 6908706"/>
              <a:gd name="connsiteX526" fmla="*/ 4931094 w 5679534"/>
              <a:gd name="connsiteY526" fmla="*/ 2082146 h 6908706"/>
              <a:gd name="connsiteX527" fmla="*/ 4922988 w 5679534"/>
              <a:gd name="connsiteY527" fmla="*/ 2016813 h 6908706"/>
              <a:gd name="connsiteX528" fmla="*/ 4914882 w 5679534"/>
              <a:gd name="connsiteY528" fmla="*/ 2073979 h 6908706"/>
              <a:gd name="connsiteX529" fmla="*/ 4893266 w 5679534"/>
              <a:gd name="connsiteY529" fmla="*/ 2114814 h 6908706"/>
              <a:gd name="connsiteX530" fmla="*/ 4841929 w 5679534"/>
              <a:gd name="connsiteY530" fmla="*/ 2171981 h 6908706"/>
              <a:gd name="connsiteX531" fmla="*/ 4777084 w 5679534"/>
              <a:gd name="connsiteY531" fmla="*/ 2016813 h 6908706"/>
              <a:gd name="connsiteX532" fmla="*/ 4690621 w 5679534"/>
              <a:gd name="connsiteY532" fmla="*/ 2016813 h 6908706"/>
              <a:gd name="connsiteX533" fmla="*/ 4669005 w 5679534"/>
              <a:gd name="connsiteY533" fmla="*/ 2082146 h 6908706"/>
              <a:gd name="connsiteX534" fmla="*/ 4687917 w 5679534"/>
              <a:gd name="connsiteY534" fmla="*/ 2118896 h 6908706"/>
              <a:gd name="connsiteX535" fmla="*/ 4714937 w 5679534"/>
              <a:gd name="connsiteY535" fmla="*/ 2208731 h 6908706"/>
              <a:gd name="connsiteX536" fmla="*/ 4712235 w 5679534"/>
              <a:gd name="connsiteY536" fmla="*/ 2302647 h 6908706"/>
              <a:gd name="connsiteX537" fmla="*/ 4723042 w 5679534"/>
              <a:gd name="connsiteY537" fmla="*/ 2380233 h 6908706"/>
              <a:gd name="connsiteX538" fmla="*/ 4741956 w 5679534"/>
              <a:gd name="connsiteY538" fmla="*/ 2408817 h 6908706"/>
              <a:gd name="connsiteX539" fmla="*/ 4731148 w 5679534"/>
              <a:gd name="connsiteY539" fmla="*/ 2433318 h 6908706"/>
              <a:gd name="connsiteX540" fmla="*/ 4717639 w 5679534"/>
              <a:gd name="connsiteY540" fmla="*/ 2433318 h 6908706"/>
              <a:gd name="connsiteX541" fmla="*/ 4671705 w 5679534"/>
              <a:gd name="connsiteY541" fmla="*/ 2514985 h 6908706"/>
              <a:gd name="connsiteX542" fmla="*/ 4712235 w 5679534"/>
              <a:gd name="connsiteY542" fmla="*/ 2535403 h 6908706"/>
              <a:gd name="connsiteX543" fmla="*/ 4725744 w 5679534"/>
              <a:gd name="connsiteY543" fmla="*/ 2547652 h 6908706"/>
              <a:gd name="connsiteX544" fmla="*/ 4723042 w 5679534"/>
              <a:gd name="connsiteY544" fmla="*/ 2584404 h 6908706"/>
              <a:gd name="connsiteX545" fmla="*/ 4682513 w 5679534"/>
              <a:gd name="connsiteY545" fmla="*/ 2674236 h 6908706"/>
              <a:gd name="connsiteX546" fmla="*/ 4625772 w 5679534"/>
              <a:gd name="connsiteY546" fmla="*/ 2694654 h 6908706"/>
              <a:gd name="connsiteX547" fmla="*/ 4609560 w 5679534"/>
              <a:gd name="connsiteY547" fmla="*/ 2731404 h 6908706"/>
              <a:gd name="connsiteX548" fmla="*/ 4612775 w 5679534"/>
              <a:gd name="connsiteY548" fmla="*/ 2746953 h 6908706"/>
              <a:gd name="connsiteX549" fmla="*/ 4636577 w 5679534"/>
              <a:gd name="connsiteY549" fmla="*/ 2710981 h 6908706"/>
              <a:gd name="connsiteX550" fmla="*/ 4655491 w 5679534"/>
              <a:gd name="connsiteY550" fmla="*/ 2743649 h 6908706"/>
              <a:gd name="connsiteX551" fmla="*/ 4625769 w 5679534"/>
              <a:gd name="connsiteY551" fmla="*/ 2772233 h 6908706"/>
              <a:gd name="connsiteX552" fmla="*/ 4619014 w 5679534"/>
              <a:gd name="connsiteY552" fmla="*/ 2763045 h 6908706"/>
              <a:gd name="connsiteX553" fmla="*/ 4613534 w 5679534"/>
              <a:gd name="connsiteY553" fmla="*/ 2750622 h 6908706"/>
              <a:gd name="connsiteX554" fmla="*/ 4623070 w 5679534"/>
              <a:gd name="connsiteY554" fmla="*/ 2796739 h 6908706"/>
              <a:gd name="connsiteX555" fmla="*/ 4666301 w 5679534"/>
              <a:gd name="connsiteY555" fmla="*/ 2898824 h 6908706"/>
              <a:gd name="connsiteX556" fmla="*/ 4704129 w 5679534"/>
              <a:gd name="connsiteY556" fmla="*/ 3000909 h 6908706"/>
              <a:gd name="connsiteX557" fmla="*/ 4696023 w 5679534"/>
              <a:gd name="connsiteY557" fmla="*/ 3058076 h 6908706"/>
              <a:gd name="connsiteX558" fmla="*/ 4669003 w 5679534"/>
              <a:gd name="connsiteY558" fmla="*/ 3078493 h 6908706"/>
              <a:gd name="connsiteX559" fmla="*/ 4574435 w 5679534"/>
              <a:gd name="connsiteY559" fmla="*/ 3266329 h 6908706"/>
              <a:gd name="connsiteX560" fmla="*/ 4533905 w 5679534"/>
              <a:gd name="connsiteY560" fmla="*/ 3294913 h 6908706"/>
              <a:gd name="connsiteX561" fmla="*/ 4558223 w 5679534"/>
              <a:gd name="connsiteY561" fmla="*/ 3388830 h 6908706"/>
              <a:gd name="connsiteX562" fmla="*/ 4558223 w 5679534"/>
              <a:gd name="connsiteY562" fmla="*/ 3458245 h 6908706"/>
              <a:gd name="connsiteX563" fmla="*/ 4533905 w 5679534"/>
              <a:gd name="connsiteY563" fmla="*/ 3568497 h 6908706"/>
              <a:gd name="connsiteX564" fmla="*/ 4577136 w 5679534"/>
              <a:gd name="connsiteY564" fmla="*/ 3584830 h 6908706"/>
              <a:gd name="connsiteX565" fmla="*/ 4625772 w 5679534"/>
              <a:gd name="connsiteY565" fmla="*/ 3674665 h 6908706"/>
              <a:gd name="connsiteX566" fmla="*/ 4663599 w 5679534"/>
              <a:gd name="connsiteY566" fmla="*/ 3650165 h 6908706"/>
              <a:gd name="connsiteX567" fmla="*/ 4709533 w 5679534"/>
              <a:gd name="connsiteY567" fmla="*/ 3245911 h 6908706"/>
              <a:gd name="connsiteX568" fmla="*/ 4768976 w 5679534"/>
              <a:gd name="connsiteY568" fmla="*/ 3082576 h 6908706"/>
              <a:gd name="connsiteX569" fmla="*/ 4860843 w 5679534"/>
              <a:gd name="connsiteY569" fmla="*/ 3086659 h 6908706"/>
              <a:gd name="connsiteX570" fmla="*/ 4950007 w 5679534"/>
              <a:gd name="connsiteY570" fmla="*/ 3139744 h 6908706"/>
              <a:gd name="connsiteX571" fmla="*/ 5039172 w 5679534"/>
              <a:gd name="connsiteY571" fmla="*/ 3254080 h 6908706"/>
              <a:gd name="connsiteX572" fmla="*/ 5052682 w 5679534"/>
              <a:gd name="connsiteY572" fmla="*/ 3384744 h 6908706"/>
              <a:gd name="connsiteX573" fmla="*/ 5060788 w 5679534"/>
              <a:gd name="connsiteY573" fmla="*/ 3421496 h 6908706"/>
              <a:gd name="connsiteX574" fmla="*/ 5074298 w 5679534"/>
              <a:gd name="connsiteY574" fmla="*/ 3437829 h 6908706"/>
              <a:gd name="connsiteX575" fmla="*/ 5063490 w 5679534"/>
              <a:gd name="connsiteY575" fmla="*/ 3474579 h 6908706"/>
              <a:gd name="connsiteX576" fmla="*/ 5041874 w 5679534"/>
              <a:gd name="connsiteY576" fmla="*/ 3474579 h 6908706"/>
              <a:gd name="connsiteX577" fmla="*/ 5006749 w 5679534"/>
              <a:gd name="connsiteY577" fmla="*/ 3601164 h 6908706"/>
              <a:gd name="connsiteX578" fmla="*/ 5039172 w 5679534"/>
              <a:gd name="connsiteY578" fmla="*/ 3682832 h 6908706"/>
              <a:gd name="connsiteX579" fmla="*/ 5066192 w 5679534"/>
              <a:gd name="connsiteY579" fmla="*/ 3793083 h 6908706"/>
              <a:gd name="connsiteX580" fmla="*/ 5052682 w 5679534"/>
              <a:gd name="connsiteY580" fmla="*/ 3846167 h 6908706"/>
              <a:gd name="connsiteX581" fmla="*/ 5031066 w 5679534"/>
              <a:gd name="connsiteY581" fmla="*/ 3899251 h 6908706"/>
              <a:gd name="connsiteX582" fmla="*/ 5004047 w 5679534"/>
              <a:gd name="connsiteY582" fmla="*/ 3915585 h 6908706"/>
              <a:gd name="connsiteX583" fmla="*/ 4904074 w 5679534"/>
              <a:gd name="connsiteY583" fmla="*/ 3968669 h 6908706"/>
              <a:gd name="connsiteX584" fmla="*/ 4858141 w 5679534"/>
              <a:gd name="connsiteY584" fmla="*/ 4001336 h 6908706"/>
              <a:gd name="connsiteX585" fmla="*/ 4855439 w 5679534"/>
              <a:gd name="connsiteY585" fmla="*/ 4062587 h 6908706"/>
              <a:gd name="connsiteX586" fmla="*/ 4871650 w 5679534"/>
              <a:gd name="connsiteY586" fmla="*/ 4156505 h 6908706"/>
              <a:gd name="connsiteX587" fmla="*/ 4890564 w 5679534"/>
              <a:gd name="connsiteY587" fmla="*/ 4209589 h 6908706"/>
              <a:gd name="connsiteX588" fmla="*/ 4812207 w 5679534"/>
              <a:gd name="connsiteY588" fmla="*/ 4315757 h 6908706"/>
              <a:gd name="connsiteX589" fmla="*/ 4814909 w 5679534"/>
              <a:gd name="connsiteY589" fmla="*/ 4287173 h 6908706"/>
              <a:gd name="connsiteX590" fmla="*/ 4798697 w 5679534"/>
              <a:gd name="connsiteY590" fmla="*/ 4209589 h 6908706"/>
              <a:gd name="connsiteX591" fmla="*/ 4787890 w 5679534"/>
              <a:gd name="connsiteY591" fmla="*/ 4230006 h 6908706"/>
              <a:gd name="connsiteX592" fmla="*/ 4812207 w 5679534"/>
              <a:gd name="connsiteY592" fmla="*/ 4319841 h 6908706"/>
              <a:gd name="connsiteX593" fmla="*/ 4866247 w 5679534"/>
              <a:gd name="connsiteY593" fmla="*/ 4421925 h 6908706"/>
              <a:gd name="connsiteX594" fmla="*/ 4890564 w 5679534"/>
              <a:gd name="connsiteY594" fmla="*/ 4483176 h 6908706"/>
              <a:gd name="connsiteX595" fmla="*/ 4877054 w 5679534"/>
              <a:gd name="connsiteY595" fmla="*/ 4581177 h 6908706"/>
              <a:gd name="connsiteX596" fmla="*/ 4874352 w 5679534"/>
              <a:gd name="connsiteY596" fmla="*/ 4654678 h 6908706"/>
              <a:gd name="connsiteX597" fmla="*/ 4860843 w 5679534"/>
              <a:gd name="connsiteY597" fmla="*/ 4740430 h 6908706"/>
              <a:gd name="connsiteX598" fmla="*/ 4779784 w 5679534"/>
              <a:gd name="connsiteY598" fmla="*/ 4740430 h 6908706"/>
              <a:gd name="connsiteX599" fmla="*/ 4760870 w 5679534"/>
              <a:gd name="connsiteY599" fmla="*/ 4834348 h 6908706"/>
              <a:gd name="connsiteX600" fmla="*/ 4760870 w 5679534"/>
              <a:gd name="connsiteY600" fmla="*/ 4965016 h 6908706"/>
              <a:gd name="connsiteX601" fmla="*/ 4763572 w 5679534"/>
              <a:gd name="connsiteY601" fmla="*/ 4997683 h 6908706"/>
              <a:gd name="connsiteX602" fmla="*/ 4798697 w 5679534"/>
              <a:gd name="connsiteY602" fmla="*/ 5005850 h 6908706"/>
              <a:gd name="connsiteX603" fmla="*/ 4814909 w 5679534"/>
              <a:gd name="connsiteY603" fmla="*/ 5038517 h 6908706"/>
              <a:gd name="connsiteX604" fmla="*/ 4801399 w 5679534"/>
              <a:gd name="connsiteY604" fmla="*/ 5107935 h 6908706"/>
              <a:gd name="connsiteX605" fmla="*/ 4787890 w 5679534"/>
              <a:gd name="connsiteY605" fmla="*/ 5173269 h 6908706"/>
              <a:gd name="connsiteX606" fmla="*/ 4795996 w 5679534"/>
              <a:gd name="connsiteY606" fmla="*/ 5210019 h 6908706"/>
              <a:gd name="connsiteX607" fmla="*/ 4817611 w 5679534"/>
              <a:gd name="connsiteY607" fmla="*/ 5234520 h 6908706"/>
              <a:gd name="connsiteX608" fmla="*/ 4839227 w 5679534"/>
              <a:gd name="connsiteY608" fmla="*/ 5254937 h 6908706"/>
              <a:gd name="connsiteX609" fmla="*/ 4901372 w 5679534"/>
              <a:gd name="connsiteY609" fmla="*/ 5197769 h 6908706"/>
              <a:gd name="connsiteX610" fmla="*/ 4925690 w 5679534"/>
              <a:gd name="connsiteY610" fmla="*/ 5218186 h 6908706"/>
              <a:gd name="connsiteX611" fmla="*/ 4914882 w 5679534"/>
              <a:gd name="connsiteY611" fmla="*/ 5267187 h 6908706"/>
              <a:gd name="connsiteX612" fmla="*/ 4877054 w 5679534"/>
              <a:gd name="connsiteY612" fmla="*/ 5438689 h 6908706"/>
              <a:gd name="connsiteX613" fmla="*/ 4820313 w 5679534"/>
              <a:gd name="connsiteY613" fmla="*/ 5577525 h 6908706"/>
              <a:gd name="connsiteX614" fmla="*/ 4750062 w 5679534"/>
              <a:gd name="connsiteY614" fmla="*/ 5593858 h 6908706"/>
              <a:gd name="connsiteX615" fmla="*/ 4731148 w 5679534"/>
              <a:gd name="connsiteY615" fmla="*/ 5581608 h 6908706"/>
              <a:gd name="connsiteX616" fmla="*/ 4687917 w 5679534"/>
              <a:gd name="connsiteY616" fmla="*/ 5569358 h 6908706"/>
              <a:gd name="connsiteX617" fmla="*/ 4679811 w 5679534"/>
              <a:gd name="connsiteY617" fmla="*/ 5426439 h 6908706"/>
              <a:gd name="connsiteX618" fmla="*/ 4663599 w 5679534"/>
              <a:gd name="connsiteY618" fmla="*/ 5369272 h 6908706"/>
              <a:gd name="connsiteX619" fmla="*/ 4662079 w 5679534"/>
              <a:gd name="connsiteY619" fmla="*/ 5264762 h 6908706"/>
              <a:gd name="connsiteX620" fmla="*/ 4662699 w 5679534"/>
              <a:gd name="connsiteY620" fmla="*/ 5261398 h 6908706"/>
              <a:gd name="connsiteX621" fmla="*/ 4666301 w 5679534"/>
              <a:gd name="connsiteY621" fmla="*/ 5263104 h 6908706"/>
              <a:gd name="connsiteX622" fmla="*/ 4674407 w 5679534"/>
              <a:gd name="connsiteY622" fmla="*/ 5197769 h 6908706"/>
              <a:gd name="connsiteX623" fmla="*/ 4685215 w 5679534"/>
              <a:gd name="connsiteY623" fmla="*/ 5079351 h 6908706"/>
              <a:gd name="connsiteX624" fmla="*/ 4641984 w 5679534"/>
              <a:gd name="connsiteY624" fmla="*/ 5144685 h 6908706"/>
              <a:gd name="connsiteX625" fmla="*/ 4652116 w 5679534"/>
              <a:gd name="connsiteY625" fmla="*/ 5206957 h 6908706"/>
              <a:gd name="connsiteX626" fmla="*/ 4652716 w 5679534"/>
              <a:gd name="connsiteY626" fmla="*/ 5218786 h 6908706"/>
              <a:gd name="connsiteX627" fmla="*/ 4640084 w 5679534"/>
              <a:gd name="connsiteY627" fmla="*/ 5222844 h 6908706"/>
              <a:gd name="connsiteX628" fmla="*/ 4569031 w 5679534"/>
              <a:gd name="connsiteY628" fmla="*/ 5259020 h 6908706"/>
              <a:gd name="connsiteX629" fmla="*/ 4542011 w 5679534"/>
              <a:gd name="connsiteY629" fmla="*/ 5254937 h 6908706"/>
              <a:gd name="connsiteX630" fmla="*/ 4555521 w 5679534"/>
              <a:gd name="connsiteY630" fmla="*/ 5161019 h 6908706"/>
              <a:gd name="connsiteX631" fmla="*/ 4606858 w 5679534"/>
              <a:gd name="connsiteY631" fmla="*/ 4924182 h 6908706"/>
              <a:gd name="connsiteX632" fmla="*/ 4585242 w 5679534"/>
              <a:gd name="connsiteY632" fmla="*/ 4789430 h 6908706"/>
              <a:gd name="connsiteX633" fmla="*/ 4555521 w 5679534"/>
              <a:gd name="connsiteY633" fmla="*/ 4789430 h 6908706"/>
              <a:gd name="connsiteX634" fmla="*/ 4525799 w 5679534"/>
              <a:gd name="connsiteY634" fmla="*/ 4752680 h 6908706"/>
              <a:gd name="connsiteX635" fmla="*/ 4520395 w 5679534"/>
              <a:gd name="connsiteY635" fmla="*/ 4654678 h 6908706"/>
              <a:gd name="connsiteX636" fmla="*/ 4552819 w 5679534"/>
              <a:gd name="connsiteY636" fmla="*/ 4336174 h 6908706"/>
              <a:gd name="connsiteX637" fmla="*/ 4566329 w 5679534"/>
              <a:gd name="connsiteY637" fmla="*/ 4132005 h 6908706"/>
              <a:gd name="connsiteX638" fmla="*/ 4566329 w 5679534"/>
              <a:gd name="connsiteY638" fmla="*/ 4001336 h 6908706"/>
              <a:gd name="connsiteX639" fmla="*/ 4550117 w 5679534"/>
              <a:gd name="connsiteY639" fmla="*/ 3968669 h 6908706"/>
              <a:gd name="connsiteX640" fmla="*/ 4501482 w 5679534"/>
              <a:gd name="connsiteY640" fmla="*/ 4279007 h 6908706"/>
              <a:gd name="connsiteX641" fmla="*/ 4474462 w 5679534"/>
              <a:gd name="connsiteY641" fmla="*/ 4417842 h 6908706"/>
              <a:gd name="connsiteX642" fmla="*/ 4433932 w 5679534"/>
              <a:gd name="connsiteY642" fmla="*/ 4499510 h 6908706"/>
              <a:gd name="connsiteX643" fmla="*/ 4374489 w 5679534"/>
              <a:gd name="connsiteY643" fmla="*/ 4626095 h 6908706"/>
              <a:gd name="connsiteX644" fmla="*/ 4285324 w 5679534"/>
              <a:gd name="connsiteY644" fmla="*/ 4630178 h 6908706"/>
              <a:gd name="connsiteX645" fmla="*/ 4255601 w 5679534"/>
              <a:gd name="connsiteY645" fmla="*/ 4695512 h 6908706"/>
              <a:gd name="connsiteX646" fmla="*/ 4271815 w 5679534"/>
              <a:gd name="connsiteY646" fmla="*/ 4769013 h 6908706"/>
              <a:gd name="connsiteX647" fmla="*/ 4323150 w 5679534"/>
              <a:gd name="connsiteY647" fmla="*/ 4834348 h 6908706"/>
              <a:gd name="connsiteX648" fmla="*/ 4358277 w 5679534"/>
              <a:gd name="connsiteY648" fmla="*/ 4728179 h 6908706"/>
              <a:gd name="connsiteX649" fmla="*/ 4369083 w 5679534"/>
              <a:gd name="connsiteY649" fmla="*/ 4679179 h 6908706"/>
              <a:gd name="connsiteX650" fmla="*/ 4466356 w 5679534"/>
              <a:gd name="connsiteY650" fmla="*/ 4724096 h 6908706"/>
              <a:gd name="connsiteX651" fmla="*/ 4487972 w 5679534"/>
              <a:gd name="connsiteY651" fmla="*/ 4760847 h 6908706"/>
              <a:gd name="connsiteX652" fmla="*/ 4490674 w 5679534"/>
              <a:gd name="connsiteY652" fmla="*/ 4903765 h 6908706"/>
              <a:gd name="connsiteX653" fmla="*/ 4482568 w 5679534"/>
              <a:gd name="connsiteY653" fmla="*/ 4936432 h 6908706"/>
              <a:gd name="connsiteX654" fmla="*/ 4476869 w 5679534"/>
              <a:gd name="connsiteY654" fmla="*/ 5015102 h 6908706"/>
              <a:gd name="connsiteX655" fmla="*/ 4476955 w 5679534"/>
              <a:gd name="connsiteY655" fmla="*/ 5023088 h 6908706"/>
              <a:gd name="connsiteX656" fmla="*/ 4496074 w 5679534"/>
              <a:gd name="connsiteY656" fmla="*/ 4973179 h 6908706"/>
              <a:gd name="connsiteX657" fmla="*/ 4509584 w 5679534"/>
              <a:gd name="connsiteY657" fmla="*/ 4993596 h 6908706"/>
              <a:gd name="connsiteX658" fmla="*/ 4487968 w 5679534"/>
              <a:gd name="connsiteY658" fmla="*/ 5124264 h 6908706"/>
              <a:gd name="connsiteX659" fmla="*/ 4470906 w 5679534"/>
              <a:gd name="connsiteY659" fmla="*/ 5066246 h 6908706"/>
              <a:gd name="connsiteX660" fmla="*/ 4468383 w 5679534"/>
              <a:gd name="connsiteY660" fmla="*/ 5075778 h 6908706"/>
              <a:gd name="connsiteX661" fmla="*/ 4463654 w 5679534"/>
              <a:gd name="connsiteY661" fmla="*/ 5112018 h 6908706"/>
              <a:gd name="connsiteX662" fmla="*/ 4447442 w 5679534"/>
              <a:gd name="connsiteY662" fmla="*/ 5197769 h 6908706"/>
              <a:gd name="connsiteX663" fmla="*/ 4404209 w 5679534"/>
              <a:gd name="connsiteY663" fmla="*/ 5152852 h 6908706"/>
              <a:gd name="connsiteX664" fmla="*/ 4387997 w 5679534"/>
              <a:gd name="connsiteY664" fmla="*/ 5095685 h 6908706"/>
              <a:gd name="connsiteX665" fmla="*/ 4344766 w 5679534"/>
              <a:gd name="connsiteY665" fmla="*/ 4936432 h 6908706"/>
              <a:gd name="connsiteX666" fmla="*/ 4328554 w 5679534"/>
              <a:gd name="connsiteY666" fmla="*/ 4883348 h 6908706"/>
              <a:gd name="connsiteX667" fmla="*/ 4269111 w 5679534"/>
              <a:gd name="connsiteY667" fmla="*/ 4883348 h 6908706"/>
              <a:gd name="connsiteX668" fmla="*/ 4263707 w 5679534"/>
              <a:gd name="connsiteY668" fmla="*/ 4928269 h 6908706"/>
              <a:gd name="connsiteX669" fmla="*/ 4288024 w 5679534"/>
              <a:gd name="connsiteY669" fmla="*/ 4965016 h 6908706"/>
              <a:gd name="connsiteX670" fmla="*/ 4261005 w 5679534"/>
              <a:gd name="connsiteY670" fmla="*/ 4985433 h 6908706"/>
              <a:gd name="connsiteX671" fmla="*/ 4193456 w 5679534"/>
              <a:gd name="connsiteY671" fmla="*/ 5091604 h 6908706"/>
              <a:gd name="connsiteX672" fmla="*/ 4190754 w 5679534"/>
              <a:gd name="connsiteY672" fmla="*/ 5177356 h 6908706"/>
              <a:gd name="connsiteX673" fmla="*/ 4247495 w 5679534"/>
              <a:gd name="connsiteY673" fmla="*/ 5324358 h 6908706"/>
              <a:gd name="connsiteX674" fmla="*/ 4304236 w 5679534"/>
              <a:gd name="connsiteY674" fmla="*/ 5352941 h 6908706"/>
              <a:gd name="connsiteX675" fmla="*/ 4320448 w 5679534"/>
              <a:gd name="connsiteY675" fmla="*/ 5410109 h 6908706"/>
              <a:gd name="connsiteX676" fmla="*/ 4336660 w 5679534"/>
              <a:gd name="connsiteY676" fmla="*/ 5577528 h 6908706"/>
              <a:gd name="connsiteX677" fmla="*/ 4423122 w 5679534"/>
              <a:gd name="connsiteY677" fmla="*/ 5838865 h 6908706"/>
              <a:gd name="connsiteX678" fmla="*/ 4428526 w 5679534"/>
              <a:gd name="connsiteY678" fmla="*/ 5859282 h 6908706"/>
              <a:gd name="connsiteX679" fmla="*/ 4420420 w 5679534"/>
              <a:gd name="connsiteY679" fmla="*/ 5969533 h 6908706"/>
              <a:gd name="connsiteX680" fmla="*/ 4331256 w 5679534"/>
              <a:gd name="connsiteY680" fmla="*/ 6030784 h 6908706"/>
              <a:gd name="connsiteX681" fmla="*/ 4285322 w 5679534"/>
              <a:gd name="connsiteY681" fmla="*/ 6132869 h 6908706"/>
              <a:gd name="connsiteX682" fmla="*/ 4266409 w 5679534"/>
              <a:gd name="connsiteY682" fmla="*/ 6206370 h 6908706"/>
              <a:gd name="connsiteX683" fmla="*/ 4252899 w 5679534"/>
              <a:gd name="connsiteY683" fmla="*/ 6279871 h 6908706"/>
              <a:gd name="connsiteX684" fmla="*/ 4274514 w 5679534"/>
              <a:gd name="connsiteY684" fmla="*/ 6292121 h 6908706"/>
              <a:gd name="connsiteX685" fmla="*/ 4315044 w 5679534"/>
              <a:gd name="connsiteY685" fmla="*/ 6332955 h 6908706"/>
              <a:gd name="connsiteX686" fmla="*/ 4325852 w 5679534"/>
              <a:gd name="connsiteY686" fmla="*/ 6369705 h 6908706"/>
              <a:gd name="connsiteX687" fmla="*/ 4315044 w 5679534"/>
              <a:gd name="connsiteY687" fmla="*/ 6394206 h 6908706"/>
              <a:gd name="connsiteX688" fmla="*/ 4163734 w 5679534"/>
              <a:gd name="connsiteY688" fmla="*/ 6492207 h 6908706"/>
              <a:gd name="connsiteX689" fmla="*/ 4031338 w 5679534"/>
              <a:gd name="connsiteY689" fmla="*/ 6631039 h 6908706"/>
              <a:gd name="connsiteX690" fmla="*/ 4012424 w 5679534"/>
              <a:gd name="connsiteY690" fmla="*/ 6659623 h 6908706"/>
              <a:gd name="connsiteX691" fmla="*/ 3817885 w 5679534"/>
              <a:gd name="connsiteY691" fmla="*/ 6712707 h 6908706"/>
              <a:gd name="connsiteX692" fmla="*/ 3693592 w 5679534"/>
              <a:gd name="connsiteY692" fmla="*/ 6778044 h 6908706"/>
              <a:gd name="connsiteX693" fmla="*/ 3653063 w 5679534"/>
              <a:gd name="connsiteY693" fmla="*/ 6814792 h 6908706"/>
              <a:gd name="connsiteX694" fmla="*/ 3512562 w 5679534"/>
              <a:gd name="connsiteY694" fmla="*/ 6847970 h 6908706"/>
              <a:gd name="connsiteX695" fmla="*/ 3476218 w 5679534"/>
              <a:gd name="connsiteY695" fmla="*/ 6861452 h 6908706"/>
              <a:gd name="connsiteX696" fmla="*/ 3106528 w 5679534"/>
              <a:gd name="connsiteY696" fmla="*/ 6861452 h 6908706"/>
              <a:gd name="connsiteX697" fmla="*/ 3084301 w 5679534"/>
              <a:gd name="connsiteY697" fmla="*/ 6846438 h 6908706"/>
              <a:gd name="connsiteX698" fmla="*/ 3039717 w 5679534"/>
              <a:gd name="connsiteY698" fmla="*/ 6827042 h 6908706"/>
              <a:gd name="connsiteX699" fmla="*/ 2966206 w 5679534"/>
              <a:gd name="connsiteY699" fmla="*/ 6844237 h 6908706"/>
              <a:gd name="connsiteX700" fmla="*/ 2959842 w 5679534"/>
              <a:gd name="connsiteY700" fmla="*/ 6861452 h 6908706"/>
              <a:gd name="connsiteX701" fmla="*/ 2929659 w 5679534"/>
              <a:gd name="connsiteY701" fmla="*/ 6861452 h 6908706"/>
              <a:gd name="connsiteX702" fmla="*/ 2923535 w 5679534"/>
              <a:gd name="connsiteY702" fmla="*/ 6855625 h 6908706"/>
              <a:gd name="connsiteX703" fmla="*/ 2904621 w 5679534"/>
              <a:gd name="connsiteY703" fmla="*/ 6822958 h 6908706"/>
              <a:gd name="connsiteX704" fmla="*/ 2834370 w 5679534"/>
              <a:gd name="connsiteY704" fmla="*/ 6831125 h 6908706"/>
              <a:gd name="connsiteX705" fmla="*/ 2758715 w 5679534"/>
              <a:gd name="connsiteY705" fmla="*/ 6851542 h 6908706"/>
              <a:gd name="connsiteX706" fmla="*/ 2715484 w 5679534"/>
              <a:gd name="connsiteY706" fmla="*/ 6822958 h 6908706"/>
              <a:gd name="connsiteX707" fmla="*/ 2618213 w 5679534"/>
              <a:gd name="connsiteY707" fmla="*/ 6773958 h 6908706"/>
              <a:gd name="connsiteX708" fmla="*/ 2591615 w 5679534"/>
              <a:gd name="connsiteY708" fmla="*/ 6854925 h 6908706"/>
              <a:gd name="connsiteX709" fmla="*/ 2591946 w 5679534"/>
              <a:gd name="connsiteY709" fmla="*/ 6861452 h 6908706"/>
              <a:gd name="connsiteX710" fmla="*/ 2538205 w 5679534"/>
              <a:gd name="connsiteY710" fmla="*/ 6861452 h 6908706"/>
              <a:gd name="connsiteX711" fmla="*/ 2534452 w 5679534"/>
              <a:gd name="connsiteY711" fmla="*/ 6806625 h 6908706"/>
              <a:gd name="connsiteX712" fmla="*/ 2496625 w 5679534"/>
              <a:gd name="connsiteY712" fmla="*/ 6700457 h 6908706"/>
              <a:gd name="connsiteX713" fmla="*/ 2402056 w 5679534"/>
              <a:gd name="connsiteY713" fmla="*/ 6704540 h 6908706"/>
              <a:gd name="connsiteX714" fmla="*/ 2361526 w 5679534"/>
              <a:gd name="connsiteY714" fmla="*/ 6745374 h 6908706"/>
              <a:gd name="connsiteX715" fmla="*/ 2336449 w 5679534"/>
              <a:gd name="connsiteY715" fmla="*/ 6818875 h 6908706"/>
              <a:gd name="connsiteX716" fmla="*/ 2345065 w 5679534"/>
              <a:gd name="connsiteY716" fmla="*/ 6861452 h 6908706"/>
              <a:gd name="connsiteX717" fmla="*/ 2301286 w 5679534"/>
              <a:gd name="connsiteY717" fmla="*/ 6861452 h 6908706"/>
              <a:gd name="connsiteX718" fmla="*/ 2302083 w 5679534"/>
              <a:gd name="connsiteY718" fmla="*/ 6843375 h 6908706"/>
              <a:gd name="connsiteX719" fmla="*/ 2277766 w 5679534"/>
              <a:gd name="connsiteY719" fmla="*/ 6786208 h 6908706"/>
              <a:gd name="connsiteX720" fmla="*/ 2229130 w 5679534"/>
              <a:gd name="connsiteY720" fmla="*/ 6651456 h 6908706"/>
              <a:gd name="connsiteX721" fmla="*/ 2094035 w 5679534"/>
              <a:gd name="connsiteY721" fmla="*/ 6614706 h 6908706"/>
              <a:gd name="connsiteX722" fmla="*/ 2039995 w 5679534"/>
              <a:gd name="connsiteY722" fmla="*/ 6688207 h 6908706"/>
              <a:gd name="connsiteX723" fmla="*/ 2026486 w 5679534"/>
              <a:gd name="connsiteY723" fmla="*/ 6851542 h 6908706"/>
              <a:gd name="connsiteX724" fmla="*/ 2026486 w 5679534"/>
              <a:gd name="connsiteY724" fmla="*/ 6861452 h 6908706"/>
              <a:gd name="connsiteX725" fmla="*/ 2012976 w 5679534"/>
              <a:gd name="connsiteY725" fmla="*/ 6861452 h 6908706"/>
              <a:gd name="connsiteX726" fmla="*/ 2012976 w 5679534"/>
              <a:gd name="connsiteY726" fmla="*/ 6769874 h 6908706"/>
              <a:gd name="connsiteX727" fmla="*/ 1956234 w 5679534"/>
              <a:gd name="connsiteY727" fmla="*/ 6553455 h 6908706"/>
              <a:gd name="connsiteX728" fmla="*/ 1913004 w 5679534"/>
              <a:gd name="connsiteY728" fmla="*/ 6553455 h 6908706"/>
              <a:gd name="connsiteX729" fmla="*/ 1869771 w 5679534"/>
              <a:gd name="connsiteY729" fmla="*/ 6553455 h 6908706"/>
              <a:gd name="connsiteX730" fmla="*/ 1842751 w 5679534"/>
              <a:gd name="connsiteY730" fmla="*/ 6520788 h 6908706"/>
              <a:gd name="connsiteX731" fmla="*/ 1807626 w 5679534"/>
              <a:gd name="connsiteY731" fmla="*/ 6500371 h 6908706"/>
              <a:gd name="connsiteX732" fmla="*/ 1758991 w 5679534"/>
              <a:gd name="connsiteY732" fmla="*/ 6594289 h 6908706"/>
              <a:gd name="connsiteX733" fmla="*/ 1723865 w 5679534"/>
              <a:gd name="connsiteY733" fmla="*/ 6659623 h 6908706"/>
              <a:gd name="connsiteX734" fmla="*/ 1680634 w 5679534"/>
              <a:gd name="connsiteY734" fmla="*/ 6671873 h 6908706"/>
              <a:gd name="connsiteX735" fmla="*/ 1667124 w 5679534"/>
              <a:gd name="connsiteY735" fmla="*/ 6810708 h 6908706"/>
              <a:gd name="connsiteX736" fmla="*/ 1681214 w 5679534"/>
              <a:gd name="connsiteY736" fmla="*/ 6851231 h 6908706"/>
              <a:gd name="connsiteX737" fmla="*/ 1682913 w 5679534"/>
              <a:gd name="connsiteY737" fmla="*/ 6861452 h 6908706"/>
              <a:gd name="connsiteX738" fmla="*/ 1559507 w 5679534"/>
              <a:gd name="connsiteY738" fmla="*/ 6861452 h 6908706"/>
              <a:gd name="connsiteX739" fmla="*/ 1559045 w 5679534"/>
              <a:gd name="connsiteY739" fmla="*/ 6859709 h 6908706"/>
              <a:gd name="connsiteX740" fmla="*/ 1558789 w 5679534"/>
              <a:gd name="connsiteY740" fmla="*/ 6861452 h 6908706"/>
              <a:gd name="connsiteX741" fmla="*/ 1532459 w 5679534"/>
              <a:gd name="connsiteY741" fmla="*/ 6861452 h 6908706"/>
              <a:gd name="connsiteX742" fmla="*/ 1532364 w 5679534"/>
              <a:gd name="connsiteY742" fmla="*/ 6847969 h 6908706"/>
              <a:gd name="connsiteX743" fmla="*/ 1534728 w 5679534"/>
              <a:gd name="connsiteY743" fmla="*/ 6716790 h 6908706"/>
              <a:gd name="connsiteX744" fmla="*/ 1526622 w 5679534"/>
              <a:gd name="connsiteY744" fmla="*/ 6655539 h 6908706"/>
              <a:gd name="connsiteX745" fmla="*/ 1475285 w 5679534"/>
              <a:gd name="connsiteY745" fmla="*/ 6647373 h 6908706"/>
              <a:gd name="connsiteX746" fmla="*/ 1468540 w 5679534"/>
              <a:gd name="connsiteY746" fmla="*/ 6644390 h 6908706"/>
              <a:gd name="connsiteX747" fmla="*/ 1426649 w 5679534"/>
              <a:gd name="connsiteY747" fmla="*/ 6663706 h 6908706"/>
              <a:gd name="connsiteX748" fmla="*/ 1399630 w 5679534"/>
              <a:gd name="connsiteY748" fmla="*/ 6737207 h 6908706"/>
              <a:gd name="connsiteX749" fmla="*/ 1356398 w 5679534"/>
              <a:gd name="connsiteY749" fmla="*/ 6814792 h 6908706"/>
              <a:gd name="connsiteX750" fmla="*/ 1333431 w 5679534"/>
              <a:gd name="connsiteY750" fmla="*/ 6847970 h 6908706"/>
              <a:gd name="connsiteX751" fmla="*/ 1331304 w 5679534"/>
              <a:gd name="connsiteY751" fmla="*/ 6861452 h 6908706"/>
              <a:gd name="connsiteX752" fmla="*/ 1126731 w 5679534"/>
              <a:gd name="connsiteY752" fmla="*/ 6861452 h 6908706"/>
              <a:gd name="connsiteX753" fmla="*/ 1126731 w 5679534"/>
              <a:gd name="connsiteY753" fmla="*/ 6847459 h 6908706"/>
              <a:gd name="connsiteX754" fmla="*/ 1224002 w 5679534"/>
              <a:gd name="connsiteY754" fmla="*/ 6614706 h 6908706"/>
              <a:gd name="connsiteX755" fmla="*/ 1261829 w 5679534"/>
              <a:gd name="connsiteY755" fmla="*/ 6569788 h 6908706"/>
              <a:gd name="connsiteX756" fmla="*/ 1291551 w 5679534"/>
              <a:gd name="connsiteY756" fmla="*/ 6459537 h 6908706"/>
              <a:gd name="connsiteX757" fmla="*/ 1288849 w 5679534"/>
              <a:gd name="connsiteY757" fmla="*/ 6369702 h 6908706"/>
              <a:gd name="connsiteX758" fmla="*/ 1159156 w 5679534"/>
              <a:gd name="connsiteY758" fmla="*/ 6288034 h 6908706"/>
              <a:gd name="connsiteX759" fmla="*/ 1140241 w 5679534"/>
              <a:gd name="connsiteY759" fmla="*/ 6316618 h 6908706"/>
              <a:gd name="connsiteX760" fmla="*/ 1037566 w 5679534"/>
              <a:gd name="connsiteY760" fmla="*/ 6316618 h 6908706"/>
              <a:gd name="connsiteX761" fmla="*/ 1018653 w 5679534"/>
              <a:gd name="connsiteY761" fmla="*/ 6288034 h 6908706"/>
              <a:gd name="connsiteX762" fmla="*/ 940296 w 5679534"/>
              <a:gd name="connsiteY762" fmla="*/ 6239034 h 6908706"/>
              <a:gd name="connsiteX763" fmla="*/ 905170 w 5679534"/>
              <a:gd name="connsiteY763" fmla="*/ 6234950 h 6908706"/>
              <a:gd name="connsiteX764" fmla="*/ 864641 w 5679534"/>
              <a:gd name="connsiteY764" fmla="*/ 6239034 h 6908706"/>
              <a:gd name="connsiteX765" fmla="*/ 818707 w 5679534"/>
              <a:gd name="connsiteY765" fmla="*/ 6210450 h 6908706"/>
              <a:gd name="connsiteX766" fmla="*/ 786284 w 5679534"/>
              <a:gd name="connsiteY766" fmla="*/ 6283951 h 6908706"/>
              <a:gd name="connsiteX767" fmla="*/ 780117 w 5679534"/>
              <a:gd name="connsiteY767" fmla="*/ 6313686 h 6908706"/>
              <a:gd name="connsiteX768" fmla="*/ 764725 w 5679534"/>
              <a:gd name="connsiteY768" fmla="*/ 6296434 h 6908706"/>
              <a:gd name="connsiteX769" fmla="*/ 770072 w 5679534"/>
              <a:gd name="connsiteY769" fmla="*/ 6275784 h 6908706"/>
              <a:gd name="connsiteX770" fmla="*/ 761966 w 5679534"/>
              <a:gd name="connsiteY770" fmla="*/ 6181866 h 6908706"/>
              <a:gd name="connsiteX771" fmla="*/ 716033 w 5679534"/>
              <a:gd name="connsiteY771" fmla="*/ 6128782 h 6908706"/>
              <a:gd name="connsiteX772" fmla="*/ 659292 w 5679534"/>
              <a:gd name="connsiteY772" fmla="*/ 6100198 h 6908706"/>
              <a:gd name="connsiteX773" fmla="*/ 567425 w 5679534"/>
              <a:gd name="connsiteY773" fmla="*/ 6055281 h 6908706"/>
              <a:gd name="connsiteX774" fmla="*/ 551213 w 5679534"/>
              <a:gd name="connsiteY774" fmla="*/ 6043031 h 6908706"/>
              <a:gd name="connsiteX775" fmla="*/ 525761 w 5679534"/>
              <a:gd name="connsiteY775" fmla="*/ 6023799 h 6908706"/>
              <a:gd name="connsiteX776" fmla="*/ 514359 w 5679534"/>
              <a:gd name="connsiteY776" fmla="*/ 6009556 h 6908706"/>
              <a:gd name="connsiteX777" fmla="*/ 510684 w 5679534"/>
              <a:gd name="connsiteY777" fmla="*/ 5981780 h 6908706"/>
              <a:gd name="connsiteX778" fmla="*/ 502578 w 5679534"/>
              <a:gd name="connsiteY778" fmla="*/ 5989947 h 6908706"/>
              <a:gd name="connsiteX779" fmla="*/ 511992 w 5679534"/>
              <a:gd name="connsiteY779" fmla="*/ 6006599 h 6908706"/>
              <a:gd name="connsiteX780" fmla="*/ 514359 w 5679534"/>
              <a:gd name="connsiteY780" fmla="*/ 6009556 h 6908706"/>
              <a:gd name="connsiteX781" fmla="*/ 516087 w 5679534"/>
              <a:gd name="connsiteY781" fmla="*/ 6022614 h 6908706"/>
              <a:gd name="connsiteX782" fmla="*/ 510684 w 5679534"/>
              <a:gd name="connsiteY782" fmla="*/ 6022614 h 6908706"/>
              <a:gd name="connsiteX783" fmla="*/ 523919 w 5679534"/>
              <a:gd name="connsiteY783" fmla="*/ 6038110 h 6908706"/>
              <a:gd name="connsiteX784" fmla="*/ 523180 w 5679534"/>
              <a:gd name="connsiteY784" fmla="*/ 6079782 h 6908706"/>
              <a:gd name="connsiteX785" fmla="*/ 524193 w 5679534"/>
              <a:gd name="connsiteY785" fmla="*/ 6124699 h 6908706"/>
              <a:gd name="connsiteX786" fmla="*/ 567425 w 5679534"/>
              <a:gd name="connsiteY786" fmla="*/ 6275784 h 6908706"/>
              <a:gd name="connsiteX787" fmla="*/ 626868 w 5679534"/>
              <a:gd name="connsiteY787" fmla="*/ 6332952 h 6908706"/>
              <a:gd name="connsiteX788" fmla="*/ 694417 w 5679534"/>
              <a:gd name="connsiteY788" fmla="*/ 6381952 h 6908706"/>
              <a:gd name="connsiteX789" fmla="*/ 740350 w 5679534"/>
              <a:gd name="connsiteY789" fmla="*/ 6492204 h 6908706"/>
              <a:gd name="connsiteX790" fmla="*/ 861939 w 5679534"/>
              <a:gd name="connsiteY790" fmla="*/ 6545288 h 6908706"/>
              <a:gd name="connsiteX791" fmla="*/ 875449 w 5679534"/>
              <a:gd name="connsiteY791" fmla="*/ 6561621 h 6908706"/>
              <a:gd name="connsiteX792" fmla="*/ 948402 w 5679534"/>
              <a:gd name="connsiteY792" fmla="*/ 6594289 h 6908706"/>
              <a:gd name="connsiteX793" fmla="*/ 773998 w 5679534"/>
              <a:gd name="connsiteY793" fmla="*/ 6336461 h 6908706"/>
              <a:gd name="connsiteX794" fmla="*/ 772063 w 5679534"/>
              <a:gd name="connsiteY794" fmla="*/ 6334095 h 6908706"/>
              <a:gd name="connsiteX795" fmla="*/ 773745 w 5679534"/>
              <a:gd name="connsiteY795" fmla="*/ 6331612 h 6908706"/>
              <a:gd name="connsiteX796" fmla="*/ 779191 w 5679534"/>
              <a:gd name="connsiteY796" fmla="*/ 6318149 h 6908706"/>
              <a:gd name="connsiteX797" fmla="*/ 780117 w 5679534"/>
              <a:gd name="connsiteY797" fmla="*/ 6313686 h 6908706"/>
              <a:gd name="connsiteX798" fmla="*/ 826439 w 5679534"/>
              <a:gd name="connsiteY798" fmla="*/ 6365611 h 6908706"/>
              <a:gd name="connsiteX799" fmla="*/ 983527 w 5679534"/>
              <a:gd name="connsiteY799" fmla="*/ 6541204 h 6908706"/>
              <a:gd name="connsiteX800" fmla="*/ 1015951 w 5679534"/>
              <a:gd name="connsiteY800" fmla="*/ 6557538 h 6908706"/>
              <a:gd name="connsiteX801" fmla="*/ 1032163 w 5679534"/>
              <a:gd name="connsiteY801" fmla="*/ 6610622 h 6908706"/>
              <a:gd name="connsiteX802" fmla="*/ 1015951 w 5679534"/>
              <a:gd name="connsiteY802" fmla="*/ 6651456 h 6908706"/>
              <a:gd name="connsiteX803" fmla="*/ 942998 w 5679534"/>
              <a:gd name="connsiteY803" fmla="*/ 6798458 h 6908706"/>
              <a:gd name="connsiteX804" fmla="*/ 932190 w 5679534"/>
              <a:gd name="connsiteY804" fmla="*/ 6782124 h 6908706"/>
              <a:gd name="connsiteX805" fmla="*/ 867343 w 5679534"/>
              <a:gd name="connsiteY805" fmla="*/ 6655539 h 6908706"/>
              <a:gd name="connsiteX806" fmla="*/ 859237 w 5679534"/>
              <a:gd name="connsiteY806" fmla="*/ 6684123 h 6908706"/>
              <a:gd name="connsiteX807" fmla="*/ 867681 w 5679534"/>
              <a:gd name="connsiteY807" fmla="*/ 6789781 h 6908706"/>
              <a:gd name="connsiteX808" fmla="*/ 874995 w 5679534"/>
              <a:gd name="connsiteY808" fmla="*/ 6861452 h 6908706"/>
              <a:gd name="connsiteX809" fmla="*/ 0 w 5679534"/>
              <a:gd name="connsiteY809" fmla="*/ 6861452 h 690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Lst>
            <a:rect l="l" t="t" r="r" b="b"/>
            <a:pathLst>
              <a:path w="5679534" h="6908706">
                <a:moveTo>
                  <a:pt x="2134559" y="6863788"/>
                </a:moveTo>
                <a:cubicBezTo>
                  <a:pt x="2139963" y="6863788"/>
                  <a:pt x="2142665" y="6876039"/>
                  <a:pt x="2148069" y="6900539"/>
                </a:cubicBezTo>
                <a:cubicBezTo>
                  <a:pt x="2134559" y="6904623"/>
                  <a:pt x="2126453" y="6908706"/>
                  <a:pt x="2118347" y="6908706"/>
                </a:cubicBezTo>
                <a:cubicBezTo>
                  <a:pt x="2118347" y="6908706"/>
                  <a:pt x="2115645" y="6888289"/>
                  <a:pt x="2115645" y="6876039"/>
                </a:cubicBezTo>
                <a:cubicBezTo>
                  <a:pt x="2121049" y="6871955"/>
                  <a:pt x="2129155" y="6863788"/>
                  <a:pt x="2134559" y="6863788"/>
                </a:cubicBezTo>
                <a:close/>
                <a:moveTo>
                  <a:pt x="2158876" y="6806621"/>
                </a:moveTo>
                <a:cubicBezTo>
                  <a:pt x="2164280" y="6818871"/>
                  <a:pt x="2166982" y="6822955"/>
                  <a:pt x="2172386" y="6831121"/>
                </a:cubicBezTo>
                <a:cubicBezTo>
                  <a:pt x="2164280" y="6843372"/>
                  <a:pt x="2158876" y="6851538"/>
                  <a:pt x="2150770" y="6859705"/>
                </a:cubicBezTo>
                <a:cubicBezTo>
                  <a:pt x="2148068" y="6859705"/>
                  <a:pt x="2145366" y="6843372"/>
                  <a:pt x="2142664" y="6835205"/>
                </a:cubicBezTo>
                <a:cubicBezTo>
                  <a:pt x="2148068" y="6827038"/>
                  <a:pt x="2153472" y="6814788"/>
                  <a:pt x="2158876" y="6806621"/>
                </a:cubicBezTo>
                <a:close/>
                <a:moveTo>
                  <a:pt x="1461775" y="6757624"/>
                </a:moveTo>
                <a:cubicBezTo>
                  <a:pt x="1480688" y="6757624"/>
                  <a:pt x="1483053" y="6757624"/>
                  <a:pt x="1488778" y="6839691"/>
                </a:cubicBezTo>
                <a:lnTo>
                  <a:pt x="1490241" y="6861452"/>
                </a:lnTo>
                <a:lnTo>
                  <a:pt x="1409073" y="6861452"/>
                </a:lnTo>
                <a:lnTo>
                  <a:pt x="1411535" y="6829403"/>
                </a:lnTo>
                <a:cubicBezTo>
                  <a:pt x="1418079" y="6773575"/>
                  <a:pt x="1433066" y="6757624"/>
                  <a:pt x="1461775" y="6757624"/>
                </a:cubicBezTo>
                <a:close/>
                <a:moveTo>
                  <a:pt x="1913000" y="6651452"/>
                </a:moveTo>
                <a:cubicBezTo>
                  <a:pt x="1926510" y="6647368"/>
                  <a:pt x="1942721" y="6647368"/>
                  <a:pt x="1956232" y="6651452"/>
                </a:cubicBezTo>
                <a:cubicBezTo>
                  <a:pt x="1958933" y="6655535"/>
                  <a:pt x="1961635" y="6675952"/>
                  <a:pt x="1969741" y="6696369"/>
                </a:cubicBezTo>
                <a:cubicBezTo>
                  <a:pt x="1964337" y="6720869"/>
                  <a:pt x="1961635" y="6749453"/>
                  <a:pt x="1956232" y="6753536"/>
                </a:cubicBezTo>
                <a:cubicBezTo>
                  <a:pt x="1942721" y="6773953"/>
                  <a:pt x="1929212" y="6663702"/>
                  <a:pt x="1913000" y="6749453"/>
                </a:cubicBezTo>
                <a:cubicBezTo>
                  <a:pt x="1907596" y="6724952"/>
                  <a:pt x="1899490" y="6700452"/>
                  <a:pt x="1894086" y="6675952"/>
                </a:cubicBezTo>
                <a:cubicBezTo>
                  <a:pt x="1899490" y="6667785"/>
                  <a:pt x="1904894" y="6651452"/>
                  <a:pt x="1913000" y="6651452"/>
                </a:cubicBezTo>
                <a:close/>
                <a:moveTo>
                  <a:pt x="1669826" y="6443203"/>
                </a:moveTo>
                <a:cubicBezTo>
                  <a:pt x="1667124" y="6439120"/>
                  <a:pt x="1661720" y="6451370"/>
                  <a:pt x="1659018" y="6459537"/>
                </a:cubicBezTo>
                <a:cubicBezTo>
                  <a:pt x="1659018" y="6459537"/>
                  <a:pt x="1659018" y="6471787"/>
                  <a:pt x="1659018" y="6475870"/>
                </a:cubicBezTo>
                <a:cubicBezTo>
                  <a:pt x="1664422" y="6504454"/>
                  <a:pt x="1672528" y="6533038"/>
                  <a:pt x="1680634" y="6553455"/>
                </a:cubicBezTo>
                <a:cubicBezTo>
                  <a:pt x="1688739" y="6541204"/>
                  <a:pt x="1694144" y="6533038"/>
                  <a:pt x="1696846" y="6528954"/>
                </a:cubicBezTo>
                <a:cubicBezTo>
                  <a:pt x="1696846" y="6528954"/>
                  <a:pt x="1696846" y="6512621"/>
                  <a:pt x="1696846" y="6512621"/>
                </a:cubicBezTo>
                <a:cubicBezTo>
                  <a:pt x="1688739" y="6488120"/>
                  <a:pt x="1677932" y="6463620"/>
                  <a:pt x="1669826" y="6443203"/>
                </a:cubicBezTo>
                <a:close/>
                <a:moveTo>
                  <a:pt x="761206" y="6320822"/>
                </a:moveTo>
                <a:lnTo>
                  <a:pt x="772063" y="6334095"/>
                </a:lnTo>
                <a:lnTo>
                  <a:pt x="770072" y="6337035"/>
                </a:lnTo>
                <a:cubicBezTo>
                  <a:pt x="765344" y="6333973"/>
                  <a:pt x="762642" y="6330144"/>
                  <a:pt x="761333" y="6325742"/>
                </a:cubicBezTo>
                <a:close/>
                <a:moveTo>
                  <a:pt x="524193" y="6022614"/>
                </a:moveTo>
                <a:lnTo>
                  <a:pt x="525761" y="6023799"/>
                </a:lnTo>
                <a:lnTo>
                  <a:pt x="530553" y="6029784"/>
                </a:lnTo>
                <a:cubicBezTo>
                  <a:pt x="560826" y="6066211"/>
                  <a:pt x="625038" y="6139666"/>
                  <a:pt x="762786" y="6294260"/>
                </a:cubicBezTo>
                <a:lnTo>
                  <a:pt x="764725" y="6296434"/>
                </a:lnTo>
                <a:lnTo>
                  <a:pt x="760953" y="6311003"/>
                </a:lnTo>
                <a:lnTo>
                  <a:pt x="761206" y="6320822"/>
                </a:lnTo>
                <a:lnTo>
                  <a:pt x="722341" y="6273309"/>
                </a:lnTo>
                <a:cubicBezTo>
                  <a:pt x="684987" y="6228043"/>
                  <a:pt x="641646" y="6176289"/>
                  <a:pt x="591384" y="6117097"/>
                </a:cubicBezTo>
                <a:lnTo>
                  <a:pt x="523919" y="6038110"/>
                </a:lnTo>
                <a:close/>
                <a:moveTo>
                  <a:pt x="460022" y="5938394"/>
                </a:moveTo>
                <a:cubicBezTo>
                  <a:pt x="454618" y="5938904"/>
                  <a:pt x="448538" y="5942988"/>
                  <a:pt x="443135" y="5949113"/>
                </a:cubicBezTo>
                <a:cubicBezTo>
                  <a:pt x="437731" y="5953196"/>
                  <a:pt x="426923" y="5994030"/>
                  <a:pt x="429625" y="5998114"/>
                </a:cubicBezTo>
                <a:cubicBezTo>
                  <a:pt x="435029" y="6026697"/>
                  <a:pt x="440433" y="6051198"/>
                  <a:pt x="448538" y="6071615"/>
                </a:cubicBezTo>
                <a:cubicBezTo>
                  <a:pt x="453942" y="6079781"/>
                  <a:pt x="462048" y="6075698"/>
                  <a:pt x="470154" y="6079781"/>
                </a:cubicBezTo>
                <a:cubicBezTo>
                  <a:pt x="475558" y="6071615"/>
                  <a:pt x="486366" y="6055281"/>
                  <a:pt x="486366" y="6051198"/>
                </a:cubicBezTo>
                <a:cubicBezTo>
                  <a:pt x="483664" y="6014447"/>
                  <a:pt x="478260" y="5969530"/>
                  <a:pt x="472856" y="5949113"/>
                </a:cubicBezTo>
                <a:cubicBezTo>
                  <a:pt x="470154" y="5940946"/>
                  <a:pt x="465426" y="5937884"/>
                  <a:pt x="460022" y="5938394"/>
                </a:cubicBezTo>
                <a:close/>
                <a:moveTo>
                  <a:pt x="4325849" y="5455018"/>
                </a:moveTo>
                <a:cubicBezTo>
                  <a:pt x="4328551" y="5455018"/>
                  <a:pt x="4331253" y="5467268"/>
                  <a:pt x="4331253" y="5471352"/>
                </a:cubicBezTo>
                <a:cubicBezTo>
                  <a:pt x="4328551" y="5475435"/>
                  <a:pt x="4325849" y="5483602"/>
                  <a:pt x="4320446" y="5487685"/>
                </a:cubicBezTo>
                <a:cubicBezTo>
                  <a:pt x="4320446" y="5487685"/>
                  <a:pt x="4317744" y="5475435"/>
                  <a:pt x="4315042" y="5471352"/>
                </a:cubicBezTo>
                <a:cubicBezTo>
                  <a:pt x="4317744" y="5467268"/>
                  <a:pt x="4320446" y="5459102"/>
                  <a:pt x="4325849" y="5455018"/>
                </a:cubicBezTo>
                <a:close/>
                <a:moveTo>
                  <a:pt x="4533900" y="5385601"/>
                </a:moveTo>
                <a:cubicBezTo>
                  <a:pt x="4536602" y="5414185"/>
                  <a:pt x="4539304" y="5434602"/>
                  <a:pt x="4539304" y="5459102"/>
                </a:cubicBezTo>
                <a:cubicBezTo>
                  <a:pt x="4539304" y="5471352"/>
                  <a:pt x="4533900" y="5483602"/>
                  <a:pt x="4531199" y="5499936"/>
                </a:cubicBezTo>
                <a:cubicBezTo>
                  <a:pt x="4528497" y="5479519"/>
                  <a:pt x="4525795" y="5455019"/>
                  <a:pt x="4523093" y="5434602"/>
                </a:cubicBezTo>
                <a:cubicBezTo>
                  <a:pt x="4525795" y="5422352"/>
                  <a:pt x="4528497" y="5406018"/>
                  <a:pt x="4533900" y="5385601"/>
                </a:cubicBezTo>
                <a:close/>
                <a:moveTo>
                  <a:pt x="4617663" y="5295767"/>
                </a:moveTo>
                <a:cubicBezTo>
                  <a:pt x="4620365" y="5299851"/>
                  <a:pt x="4623066" y="5308018"/>
                  <a:pt x="4628470" y="5312101"/>
                </a:cubicBezTo>
                <a:cubicBezTo>
                  <a:pt x="4625768" y="5320268"/>
                  <a:pt x="4625768" y="5324351"/>
                  <a:pt x="4623066" y="5332518"/>
                </a:cubicBezTo>
                <a:cubicBezTo>
                  <a:pt x="4620365" y="5328435"/>
                  <a:pt x="4617663" y="5320268"/>
                  <a:pt x="4612259" y="5312101"/>
                </a:cubicBezTo>
                <a:cubicBezTo>
                  <a:pt x="4614961" y="5308018"/>
                  <a:pt x="4614961" y="5295767"/>
                  <a:pt x="4617663" y="5295767"/>
                </a:cubicBezTo>
                <a:close/>
                <a:moveTo>
                  <a:pt x="4552814" y="5287600"/>
                </a:moveTo>
                <a:cubicBezTo>
                  <a:pt x="4558218" y="5287600"/>
                  <a:pt x="4560920" y="5308017"/>
                  <a:pt x="4566324" y="5320267"/>
                </a:cubicBezTo>
                <a:cubicBezTo>
                  <a:pt x="4558218" y="5332517"/>
                  <a:pt x="4550113" y="5340684"/>
                  <a:pt x="4531199" y="5352934"/>
                </a:cubicBezTo>
                <a:cubicBezTo>
                  <a:pt x="4531199" y="5344767"/>
                  <a:pt x="4528497" y="5324351"/>
                  <a:pt x="4525795" y="5303934"/>
                </a:cubicBezTo>
                <a:cubicBezTo>
                  <a:pt x="4533901" y="5299850"/>
                  <a:pt x="4544709" y="5287600"/>
                  <a:pt x="4552814" y="5287600"/>
                </a:cubicBezTo>
                <a:close/>
                <a:moveTo>
                  <a:pt x="4674407" y="5197769"/>
                </a:moveTo>
                <a:lnTo>
                  <a:pt x="4662699" y="5261398"/>
                </a:lnTo>
                <a:lnTo>
                  <a:pt x="4658385" y="5259355"/>
                </a:lnTo>
                <a:cubicBezTo>
                  <a:pt x="4656422" y="5256500"/>
                  <a:pt x="4655071" y="5252193"/>
                  <a:pt x="4654142" y="5246898"/>
                </a:cubicBezTo>
                <a:lnTo>
                  <a:pt x="4652716" y="5218786"/>
                </a:lnTo>
                <a:lnTo>
                  <a:pt x="4656248" y="5217652"/>
                </a:lnTo>
                <a:cubicBezTo>
                  <a:pt x="4661953" y="5213784"/>
                  <a:pt x="4667990" y="5207467"/>
                  <a:pt x="4674407" y="5197769"/>
                </a:cubicBezTo>
                <a:close/>
                <a:moveTo>
                  <a:pt x="4369082" y="5132431"/>
                </a:moveTo>
                <a:cubicBezTo>
                  <a:pt x="4371784" y="5140598"/>
                  <a:pt x="4371784" y="5152848"/>
                  <a:pt x="4374486" y="5165098"/>
                </a:cubicBezTo>
                <a:cubicBezTo>
                  <a:pt x="4371784" y="5173265"/>
                  <a:pt x="4371784" y="5177348"/>
                  <a:pt x="4369082" y="5185515"/>
                </a:cubicBezTo>
                <a:cubicBezTo>
                  <a:pt x="4366380" y="5173265"/>
                  <a:pt x="4366380" y="5161015"/>
                  <a:pt x="4363678" y="5148765"/>
                </a:cubicBezTo>
                <a:cubicBezTo>
                  <a:pt x="4363678" y="5144681"/>
                  <a:pt x="4366380" y="5136515"/>
                  <a:pt x="4369082" y="5132431"/>
                </a:cubicBezTo>
                <a:close/>
                <a:moveTo>
                  <a:pt x="4709533" y="4764930"/>
                </a:moveTo>
                <a:cubicBezTo>
                  <a:pt x="4706831" y="4769013"/>
                  <a:pt x="4704129" y="4777180"/>
                  <a:pt x="4704129" y="4781264"/>
                </a:cubicBezTo>
                <a:cubicBezTo>
                  <a:pt x="4704129" y="4793514"/>
                  <a:pt x="4706831" y="4805764"/>
                  <a:pt x="4709533" y="4818014"/>
                </a:cubicBezTo>
                <a:cubicBezTo>
                  <a:pt x="4712235" y="4809847"/>
                  <a:pt x="4712235" y="4805764"/>
                  <a:pt x="4714937" y="4797597"/>
                </a:cubicBezTo>
                <a:cubicBezTo>
                  <a:pt x="4712235" y="4785347"/>
                  <a:pt x="4712235" y="4777180"/>
                  <a:pt x="4709533" y="4764930"/>
                </a:cubicBezTo>
                <a:close/>
                <a:moveTo>
                  <a:pt x="4667461" y="4716814"/>
                </a:moveTo>
                <a:lnTo>
                  <a:pt x="4667272" y="4717652"/>
                </a:lnTo>
                <a:lnTo>
                  <a:pt x="4657259" y="4761178"/>
                </a:lnTo>
                <a:lnTo>
                  <a:pt x="4656555" y="4761046"/>
                </a:lnTo>
                <a:lnTo>
                  <a:pt x="4664549" y="4728180"/>
                </a:lnTo>
                <a:close/>
                <a:moveTo>
                  <a:pt x="4531203" y="4552594"/>
                </a:moveTo>
                <a:cubicBezTo>
                  <a:pt x="4528501" y="4556677"/>
                  <a:pt x="4525799" y="4564844"/>
                  <a:pt x="4525799" y="4568927"/>
                </a:cubicBezTo>
                <a:cubicBezTo>
                  <a:pt x="4525799" y="4581177"/>
                  <a:pt x="4528501" y="4593428"/>
                  <a:pt x="4531203" y="4605678"/>
                </a:cubicBezTo>
                <a:cubicBezTo>
                  <a:pt x="4533905" y="4601594"/>
                  <a:pt x="4536607" y="4593428"/>
                  <a:pt x="4536607" y="4589344"/>
                </a:cubicBezTo>
                <a:cubicBezTo>
                  <a:pt x="4536607" y="4577094"/>
                  <a:pt x="4533905" y="4564844"/>
                  <a:pt x="4531203" y="4552594"/>
                </a:cubicBezTo>
                <a:close/>
                <a:moveTo>
                  <a:pt x="4692645" y="4549531"/>
                </a:moveTo>
                <a:cubicBezTo>
                  <a:pt x="4689268" y="4548510"/>
                  <a:pt x="4686566" y="4548510"/>
                  <a:pt x="4685215" y="4552594"/>
                </a:cubicBezTo>
                <a:cubicBezTo>
                  <a:pt x="4669003" y="4609761"/>
                  <a:pt x="4655493" y="4675095"/>
                  <a:pt x="4641984" y="4736346"/>
                </a:cubicBezTo>
                <a:cubicBezTo>
                  <a:pt x="4647388" y="4744513"/>
                  <a:pt x="4652791" y="4756763"/>
                  <a:pt x="4655493" y="4760847"/>
                </a:cubicBezTo>
                <a:lnTo>
                  <a:pt x="4656555" y="4761046"/>
                </a:lnTo>
                <a:lnTo>
                  <a:pt x="4644686" y="4809847"/>
                </a:lnTo>
                <a:cubicBezTo>
                  <a:pt x="4641984" y="4793514"/>
                  <a:pt x="4636580" y="4777180"/>
                  <a:pt x="4633878" y="4760847"/>
                </a:cubicBezTo>
                <a:cubicBezTo>
                  <a:pt x="4631176" y="4773097"/>
                  <a:pt x="4625772" y="4785347"/>
                  <a:pt x="4625772" y="4797597"/>
                </a:cubicBezTo>
                <a:cubicBezTo>
                  <a:pt x="4625772" y="4818014"/>
                  <a:pt x="4628474" y="4842514"/>
                  <a:pt x="4631176" y="4862931"/>
                </a:cubicBezTo>
                <a:cubicBezTo>
                  <a:pt x="4634553" y="4852723"/>
                  <a:pt x="4637931" y="4844109"/>
                  <a:pt x="4655161" y="4770297"/>
                </a:cubicBezTo>
                <a:lnTo>
                  <a:pt x="4657259" y="4761178"/>
                </a:lnTo>
                <a:lnTo>
                  <a:pt x="4666723" y="4762952"/>
                </a:lnTo>
                <a:cubicBezTo>
                  <a:pt x="4677109" y="4760847"/>
                  <a:pt x="4685215" y="4745534"/>
                  <a:pt x="4693321" y="4711846"/>
                </a:cubicBezTo>
                <a:cubicBezTo>
                  <a:pt x="4696023" y="4691429"/>
                  <a:pt x="4706831" y="4687346"/>
                  <a:pt x="4712235" y="4675095"/>
                </a:cubicBezTo>
                <a:cubicBezTo>
                  <a:pt x="4706831" y="4671012"/>
                  <a:pt x="4698725" y="4666929"/>
                  <a:pt x="4693321" y="4654678"/>
                </a:cubicBezTo>
                <a:cubicBezTo>
                  <a:pt x="4691970" y="4652637"/>
                  <a:pt x="4691970" y="4642428"/>
                  <a:pt x="4692645" y="4632220"/>
                </a:cubicBezTo>
                <a:lnTo>
                  <a:pt x="4694019" y="4618546"/>
                </a:lnTo>
                <a:lnTo>
                  <a:pt x="4697513" y="4607590"/>
                </a:lnTo>
                <a:lnTo>
                  <a:pt x="4705480" y="4595980"/>
                </a:lnTo>
                <a:cubicBezTo>
                  <a:pt x="4708857" y="4592407"/>
                  <a:pt x="4712235" y="4589344"/>
                  <a:pt x="4714937" y="4585261"/>
                </a:cubicBezTo>
                <a:cubicBezTo>
                  <a:pt x="4712235" y="4579136"/>
                  <a:pt x="4709533" y="4573011"/>
                  <a:pt x="4700076" y="4599553"/>
                </a:cubicBezTo>
                <a:lnTo>
                  <a:pt x="4697513" y="4607590"/>
                </a:lnTo>
                <a:lnTo>
                  <a:pt x="4696023" y="4609761"/>
                </a:lnTo>
                <a:cubicBezTo>
                  <a:pt x="4695347" y="4610782"/>
                  <a:pt x="4694672" y="4613845"/>
                  <a:pt x="4694081" y="4617928"/>
                </a:cubicBezTo>
                <a:lnTo>
                  <a:pt x="4694019" y="4618546"/>
                </a:lnTo>
                <a:lnTo>
                  <a:pt x="4691611" y="4626095"/>
                </a:lnTo>
                <a:cubicBezTo>
                  <a:pt x="4688297" y="4637324"/>
                  <a:pt x="4684455" y="4651106"/>
                  <a:pt x="4679980" y="4667950"/>
                </a:cubicBezTo>
                <a:lnTo>
                  <a:pt x="4667461" y="4716814"/>
                </a:lnTo>
                <a:lnTo>
                  <a:pt x="4683373" y="4646153"/>
                </a:lnTo>
                <a:cubicBezTo>
                  <a:pt x="4689479" y="4618821"/>
                  <a:pt x="4696361" y="4587813"/>
                  <a:pt x="4704129" y="4552594"/>
                </a:cubicBezTo>
                <a:cubicBezTo>
                  <a:pt x="4700076" y="4552594"/>
                  <a:pt x="4696023" y="4550552"/>
                  <a:pt x="4692645" y="4549531"/>
                </a:cubicBezTo>
                <a:close/>
                <a:moveTo>
                  <a:pt x="4709533" y="4193255"/>
                </a:moveTo>
                <a:cubicBezTo>
                  <a:pt x="4701427" y="4201422"/>
                  <a:pt x="4696023" y="4217756"/>
                  <a:pt x="4690619" y="4238173"/>
                </a:cubicBezTo>
                <a:cubicBezTo>
                  <a:pt x="4686566" y="4241235"/>
                  <a:pt x="4688592" y="4258079"/>
                  <a:pt x="4701258" y="4252528"/>
                </a:cubicBezTo>
                <a:lnTo>
                  <a:pt x="4712247" y="4242898"/>
                </a:lnTo>
                <a:lnTo>
                  <a:pt x="4708182" y="4255527"/>
                </a:lnTo>
                <a:cubicBezTo>
                  <a:pt x="4704129" y="4268798"/>
                  <a:pt x="4700076" y="4283090"/>
                  <a:pt x="4696023" y="4299424"/>
                </a:cubicBezTo>
                <a:cubicBezTo>
                  <a:pt x="4704129" y="4287174"/>
                  <a:pt x="4711221" y="4275944"/>
                  <a:pt x="4717343" y="4267012"/>
                </a:cubicBezTo>
                <a:lnTo>
                  <a:pt x="4720506" y="4263209"/>
                </a:lnTo>
                <a:lnTo>
                  <a:pt x="4723718" y="4291257"/>
                </a:lnTo>
                <a:cubicBezTo>
                  <a:pt x="4724393" y="4308611"/>
                  <a:pt x="4723043" y="4325965"/>
                  <a:pt x="4717639" y="4344341"/>
                </a:cubicBezTo>
                <a:cubicBezTo>
                  <a:pt x="4701427" y="4344341"/>
                  <a:pt x="4690619" y="4336174"/>
                  <a:pt x="4682513" y="4348424"/>
                </a:cubicBezTo>
                <a:cubicBezTo>
                  <a:pt x="4674407" y="4360674"/>
                  <a:pt x="4660897" y="4401508"/>
                  <a:pt x="4663599" y="4417842"/>
                </a:cubicBezTo>
                <a:cubicBezTo>
                  <a:pt x="4666301" y="4450509"/>
                  <a:pt x="4677109" y="4495426"/>
                  <a:pt x="4685215" y="4499510"/>
                </a:cubicBezTo>
                <a:cubicBezTo>
                  <a:pt x="4698725" y="4503593"/>
                  <a:pt x="4712235" y="4483176"/>
                  <a:pt x="4723042" y="4458676"/>
                </a:cubicBezTo>
                <a:cubicBezTo>
                  <a:pt x="4728446" y="4446426"/>
                  <a:pt x="4733850" y="4401508"/>
                  <a:pt x="4733850" y="4372925"/>
                </a:cubicBezTo>
                <a:cubicBezTo>
                  <a:pt x="4733850" y="4360674"/>
                  <a:pt x="4720341" y="4348424"/>
                  <a:pt x="4733850" y="4348424"/>
                </a:cubicBezTo>
                <a:cubicBezTo>
                  <a:pt x="4739254" y="4328007"/>
                  <a:pt x="4747360" y="4303507"/>
                  <a:pt x="4747360" y="4283090"/>
                </a:cubicBezTo>
                <a:cubicBezTo>
                  <a:pt x="4746009" y="4250423"/>
                  <a:pt x="4741281" y="4242256"/>
                  <a:pt x="4732837" y="4248381"/>
                </a:cubicBezTo>
                <a:lnTo>
                  <a:pt x="4720506" y="4263209"/>
                </a:lnTo>
                <a:lnTo>
                  <a:pt x="4717639" y="4238173"/>
                </a:lnTo>
                <a:lnTo>
                  <a:pt x="4712247" y="4242898"/>
                </a:lnTo>
                <a:lnTo>
                  <a:pt x="4720341" y="4217756"/>
                </a:lnTo>
                <a:cubicBezTo>
                  <a:pt x="4717639" y="4209589"/>
                  <a:pt x="4712235" y="4189172"/>
                  <a:pt x="4709533" y="4193255"/>
                </a:cubicBezTo>
                <a:close/>
                <a:moveTo>
                  <a:pt x="4782486" y="4083004"/>
                </a:moveTo>
                <a:cubicBezTo>
                  <a:pt x="4779784" y="4087087"/>
                  <a:pt x="4777082" y="4095254"/>
                  <a:pt x="4777082" y="4099337"/>
                </a:cubicBezTo>
                <a:cubicBezTo>
                  <a:pt x="4777082" y="4111588"/>
                  <a:pt x="4779784" y="4123838"/>
                  <a:pt x="4782486" y="4136088"/>
                </a:cubicBezTo>
                <a:cubicBezTo>
                  <a:pt x="4785188" y="4132005"/>
                  <a:pt x="4787890" y="4123838"/>
                  <a:pt x="4787890" y="4119754"/>
                </a:cubicBezTo>
                <a:cubicBezTo>
                  <a:pt x="4787890" y="4103421"/>
                  <a:pt x="4785188" y="4095254"/>
                  <a:pt x="4782486" y="4083004"/>
                </a:cubicBezTo>
                <a:close/>
                <a:moveTo>
                  <a:pt x="4685215" y="4083004"/>
                </a:moveTo>
                <a:cubicBezTo>
                  <a:pt x="4682513" y="4078921"/>
                  <a:pt x="4677109" y="4091171"/>
                  <a:pt x="4674407" y="4099337"/>
                </a:cubicBezTo>
                <a:cubicBezTo>
                  <a:pt x="4677109" y="4119754"/>
                  <a:pt x="4679811" y="4136088"/>
                  <a:pt x="4679811" y="4144255"/>
                </a:cubicBezTo>
                <a:cubicBezTo>
                  <a:pt x="4690619" y="4127921"/>
                  <a:pt x="4696023" y="4119754"/>
                  <a:pt x="4698725" y="4115671"/>
                </a:cubicBezTo>
                <a:cubicBezTo>
                  <a:pt x="4693321" y="4103421"/>
                  <a:pt x="4690619" y="4087087"/>
                  <a:pt x="4685215" y="4083004"/>
                </a:cubicBezTo>
                <a:close/>
                <a:moveTo>
                  <a:pt x="4604156" y="4029920"/>
                </a:moveTo>
                <a:cubicBezTo>
                  <a:pt x="4598752" y="4029920"/>
                  <a:pt x="4590646" y="4038087"/>
                  <a:pt x="4585242" y="4046253"/>
                </a:cubicBezTo>
                <a:cubicBezTo>
                  <a:pt x="4587944" y="4058504"/>
                  <a:pt x="4587944" y="4078921"/>
                  <a:pt x="4590646" y="4078921"/>
                </a:cubicBezTo>
                <a:cubicBezTo>
                  <a:pt x="4598752" y="4083004"/>
                  <a:pt x="4604156" y="4074837"/>
                  <a:pt x="4612262" y="4070754"/>
                </a:cubicBezTo>
                <a:cubicBezTo>
                  <a:pt x="4609560" y="4050337"/>
                  <a:pt x="4606858" y="4029920"/>
                  <a:pt x="4604156" y="4029920"/>
                </a:cubicBezTo>
                <a:close/>
                <a:moveTo>
                  <a:pt x="4755466" y="3931919"/>
                </a:moveTo>
                <a:cubicBezTo>
                  <a:pt x="4752764" y="3948252"/>
                  <a:pt x="4747360" y="3960502"/>
                  <a:pt x="4747360" y="3976836"/>
                </a:cubicBezTo>
                <a:cubicBezTo>
                  <a:pt x="4747360" y="3989086"/>
                  <a:pt x="4750062" y="4005420"/>
                  <a:pt x="4752764" y="4017670"/>
                </a:cubicBezTo>
                <a:cubicBezTo>
                  <a:pt x="4758168" y="4013586"/>
                  <a:pt x="4760870" y="4005420"/>
                  <a:pt x="4763572" y="4001336"/>
                </a:cubicBezTo>
                <a:cubicBezTo>
                  <a:pt x="4758168" y="3960502"/>
                  <a:pt x="4758168" y="3948252"/>
                  <a:pt x="4755466" y="3931919"/>
                </a:cubicBezTo>
                <a:close/>
                <a:moveTo>
                  <a:pt x="4666301" y="3931919"/>
                </a:moveTo>
                <a:cubicBezTo>
                  <a:pt x="4663599" y="3936002"/>
                  <a:pt x="4660897" y="3944169"/>
                  <a:pt x="4655493" y="3952335"/>
                </a:cubicBezTo>
                <a:cubicBezTo>
                  <a:pt x="4658195" y="3956419"/>
                  <a:pt x="4658195" y="3968669"/>
                  <a:pt x="4660897" y="3968669"/>
                </a:cubicBezTo>
                <a:cubicBezTo>
                  <a:pt x="4663599" y="3964586"/>
                  <a:pt x="4666301" y="3956419"/>
                  <a:pt x="4671705" y="3952335"/>
                </a:cubicBezTo>
                <a:cubicBezTo>
                  <a:pt x="4671705" y="3944169"/>
                  <a:pt x="4669003" y="3940085"/>
                  <a:pt x="4666301" y="3931919"/>
                </a:cubicBezTo>
                <a:close/>
                <a:moveTo>
                  <a:pt x="4960815" y="3764499"/>
                </a:moveTo>
                <a:cubicBezTo>
                  <a:pt x="4958113" y="3776750"/>
                  <a:pt x="4958113" y="3789000"/>
                  <a:pt x="4955411" y="3801250"/>
                </a:cubicBezTo>
                <a:cubicBezTo>
                  <a:pt x="4955411" y="3805333"/>
                  <a:pt x="4958113" y="3813500"/>
                  <a:pt x="4960815" y="3817583"/>
                </a:cubicBezTo>
                <a:cubicBezTo>
                  <a:pt x="4963517" y="3809417"/>
                  <a:pt x="4963517" y="3797167"/>
                  <a:pt x="4966219" y="3784916"/>
                </a:cubicBezTo>
                <a:cubicBezTo>
                  <a:pt x="4963517" y="3776750"/>
                  <a:pt x="4963517" y="3772666"/>
                  <a:pt x="4960815" y="3764499"/>
                </a:cubicBezTo>
                <a:close/>
                <a:moveTo>
                  <a:pt x="4585242" y="3715499"/>
                </a:moveTo>
                <a:cubicBezTo>
                  <a:pt x="4574435" y="3731832"/>
                  <a:pt x="4566329" y="3760416"/>
                  <a:pt x="4558223" y="3784916"/>
                </a:cubicBezTo>
                <a:cubicBezTo>
                  <a:pt x="4563627" y="3801250"/>
                  <a:pt x="4569031" y="3817583"/>
                  <a:pt x="4579838" y="3842084"/>
                </a:cubicBezTo>
                <a:cubicBezTo>
                  <a:pt x="4587944" y="3805333"/>
                  <a:pt x="4593348" y="3780833"/>
                  <a:pt x="4598752" y="3752249"/>
                </a:cubicBezTo>
                <a:cubicBezTo>
                  <a:pt x="4593348" y="3739999"/>
                  <a:pt x="4587944" y="3711415"/>
                  <a:pt x="4585242" y="3715499"/>
                </a:cubicBezTo>
                <a:close/>
                <a:moveTo>
                  <a:pt x="4990537" y="3662415"/>
                </a:moveTo>
                <a:cubicBezTo>
                  <a:pt x="4987835" y="3674665"/>
                  <a:pt x="4987835" y="3686915"/>
                  <a:pt x="4985133" y="3699165"/>
                </a:cubicBezTo>
                <a:cubicBezTo>
                  <a:pt x="4985133" y="3703249"/>
                  <a:pt x="4987835" y="3711415"/>
                  <a:pt x="4990537" y="3715499"/>
                </a:cubicBezTo>
                <a:cubicBezTo>
                  <a:pt x="4993239" y="3703249"/>
                  <a:pt x="4993239" y="3690998"/>
                  <a:pt x="4995941" y="3682832"/>
                </a:cubicBezTo>
                <a:cubicBezTo>
                  <a:pt x="4993239" y="3674665"/>
                  <a:pt x="4993239" y="3670581"/>
                  <a:pt x="4990537" y="3662415"/>
                </a:cubicBezTo>
                <a:close/>
                <a:moveTo>
                  <a:pt x="4574431" y="3462324"/>
                </a:moveTo>
                <a:cubicBezTo>
                  <a:pt x="4577133" y="3466408"/>
                  <a:pt x="4579834" y="3474574"/>
                  <a:pt x="4585238" y="3478658"/>
                </a:cubicBezTo>
                <a:cubicBezTo>
                  <a:pt x="4582536" y="3486825"/>
                  <a:pt x="4579834" y="3490908"/>
                  <a:pt x="4579834" y="3499075"/>
                </a:cubicBezTo>
                <a:cubicBezTo>
                  <a:pt x="4577133" y="3494991"/>
                  <a:pt x="4574431" y="3486825"/>
                  <a:pt x="4569027" y="3478658"/>
                </a:cubicBezTo>
                <a:cubicBezTo>
                  <a:pt x="4571729" y="3474574"/>
                  <a:pt x="4571729" y="3462324"/>
                  <a:pt x="4574431" y="3462324"/>
                </a:cubicBezTo>
                <a:close/>
                <a:moveTo>
                  <a:pt x="4990537" y="3294913"/>
                </a:moveTo>
                <a:cubicBezTo>
                  <a:pt x="4987835" y="3307162"/>
                  <a:pt x="4987835" y="3319412"/>
                  <a:pt x="4985133" y="3327579"/>
                </a:cubicBezTo>
                <a:cubicBezTo>
                  <a:pt x="4987835" y="3335745"/>
                  <a:pt x="4987835" y="3339828"/>
                  <a:pt x="4990537" y="3347995"/>
                </a:cubicBezTo>
                <a:cubicBezTo>
                  <a:pt x="4993239" y="3335745"/>
                  <a:pt x="4993239" y="3323495"/>
                  <a:pt x="4995941" y="3311245"/>
                </a:cubicBezTo>
                <a:cubicBezTo>
                  <a:pt x="4995941" y="3307162"/>
                  <a:pt x="4993239" y="3298995"/>
                  <a:pt x="4990537" y="3294913"/>
                </a:cubicBezTo>
                <a:close/>
                <a:moveTo>
                  <a:pt x="5463379" y="3082574"/>
                </a:moveTo>
                <a:cubicBezTo>
                  <a:pt x="5463379" y="3090742"/>
                  <a:pt x="5460677" y="3098908"/>
                  <a:pt x="5457975" y="3102992"/>
                </a:cubicBezTo>
                <a:cubicBezTo>
                  <a:pt x="5460677" y="3115242"/>
                  <a:pt x="5460677" y="3123409"/>
                  <a:pt x="5463379" y="3135660"/>
                </a:cubicBezTo>
                <a:cubicBezTo>
                  <a:pt x="5466081" y="3131576"/>
                  <a:pt x="5468783" y="3123409"/>
                  <a:pt x="5468783" y="3119326"/>
                </a:cubicBezTo>
                <a:cubicBezTo>
                  <a:pt x="5468783" y="3107076"/>
                  <a:pt x="5466081" y="3094826"/>
                  <a:pt x="5463379" y="3082574"/>
                </a:cubicBezTo>
                <a:close/>
                <a:moveTo>
                  <a:pt x="4783833" y="2872786"/>
                </a:moveTo>
                <a:cubicBezTo>
                  <a:pt x="4785860" y="2872276"/>
                  <a:pt x="4787886" y="2872276"/>
                  <a:pt x="4790588" y="2874317"/>
                </a:cubicBezTo>
                <a:cubicBezTo>
                  <a:pt x="4795992" y="2882484"/>
                  <a:pt x="4801396" y="2890651"/>
                  <a:pt x="4812204" y="2906985"/>
                </a:cubicBezTo>
                <a:cubicBezTo>
                  <a:pt x="4798694" y="2919235"/>
                  <a:pt x="4793290" y="2931485"/>
                  <a:pt x="4787886" y="2923318"/>
                </a:cubicBezTo>
                <a:cubicBezTo>
                  <a:pt x="4782482" y="2919235"/>
                  <a:pt x="4779780" y="2890651"/>
                  <a:pt x="4777078" y="2874317"/>
                </a:cubicBezTo>
                <a:cubicBezTo>
                  <a:pt x="4779780" y="2874317"/>
                  <a:pt x="4781807" y="2873297"/>
                  <a:pt x="4783833" y="2872786"/>
                </a:cubicBezTo>
                <a:close/>
                <a:moveTo>
                  <a:pt x="4768972" y="2833483"/>
                </a:moveTo>
                <a:cubicBezTo>
                  <a:pt x="4771674" y="2845734"/>
                  <a:pt x="4771674" y="2857984"/>
                  <a:pt x="4774376" y="2874318"/>
                </a:cubicBezTo>
                <a:cubicBezTo>
                  <a:pt x="4774376" y="2874318"/>
                  <a:pt x="4771674" y="2874318"/>
                  <a:pt x="4768972" y="2874318"/>
                </a:cubicBezTo>
                <a:cubicBezTo>
                  <a:pt x="4766270" y="2862067"/>
                  <a:pt x="4763568" y="2853901"/>
                  <a:pt x="4760866" y="2841651"/>
                </a:cubicBezTo>
                <a:cubicBezTo>
                  <a:pt x="4763568" y="2837567"/>
                  <a:pt x="4768972" y="2829400"/>
                  <a:pt x="4768972" y="2833483"/>
                </a:cubicBezTo>
                <a:close/>
                <a:moveTo>
                  <a:pt x="4887857" y="2780399"/>
                </a:moveTo>
                <a:cubicBezTo>
                  <a:pt x="4890559" y="2780399"/>
                  <a:pt x="4893261" y="2792649"/>
                  <a:pt x="4893261" y="2796732"/>
                </a:cubicBezTo>
                <a:cubicBezTo>
                  <a:pt x="4890559" y="2800816"/>
                  <a:pt x="4887857" y="2808982"/>
                  <a:pt x="4882454" y="2813065"/>
                </a:cubicBezTo>
                <a:cubicBezTo>
                  <a:pt x="4882454" y="2813065"/>
                  <a:pt x="4879752" y="2800816"/>
                  <a:pt x="4877050" y="2796732"/>
                </a:cubicBezTo>
                <a:cubicBezTo>
                  <a:pt x="4879752" y="2792649"/>
                  <a:pt x="4882454" y="2784482"/>
                  <a:pt x="4887857" y="2780399"/>
                </a:cubicBezTo>
                <a:close/>
                <a:moveTo>
                  <a:pt x="5674130" y="2727314"/>
                </a:moveTo>
                <a:cubicBezTo>
                  <a:pt x="5674130" y="2727314"/>
                  <a:pt x="5676832" y="2739564"/>
                  <a:pt x="5679534" y="2743648"/>
                </a:cubicBezTo>
                <a:cubicBezTo>
                  <a:pt x="5676832" y="2747731"/>
                  <a:pt x="5674130" y="2755898"/>
                  <a:pt x="5668727" y="2759981"/>
                </a:cubicBezTo>
                <a:cubicBezTo>
                  <a:pt x="5668727" y="2759981"/>
                  <a:pt x="5666025" y="2747731"/>
                  <a:pt x="5663323" y="2743648"/>
                </a:cubicBezTo>
                <a:cubicBezTo>
                  <a:pt x="5666025" y="2739564"/>
                  <a:pt x="5668727" y="2731398"/>
                  <a:pt x="5674130" y="2727314"/>
                </a:cubicBezTo>
                <a:close/>
                <a:moveTo>
                  <a:pt x="4739250" y="2719147"/>
                </a:moveTo>
                <a:cubicBezTo>
                  <a:pt x="4741952" y="2723231"/>
                  <a:pt x="4741952" y="2731398"/>
                  <a:pt x="4744654" y="2739565"/>
                </a:cubicBezTo>
                <a:cubicBezTo>
                  <a:pt x="4741952" y="2751815"/>
                  <a:pt x="4741952" y="2759981"/>
                  <a:pt x="4739250" y="2772232"/>
                </a:cubicBezTo>
                <a:cubicBezTo>
                  <a:pt x="4736548" y="2768149"/>
                  <a:pt x="4733846" y="2759981"/>
                  <a:pt x="4733846" y="2755898"/>
                </a:cubicBezTo>
                <a:cubicBezTo>
                  <a:pt x="4733846" y="2743648"/>
                  <a:pt x="4736548" y="2731398"/>
                  <a:pt x="4739250" y="2719147"/>
                </a:cubicBezTo>
                <a:close/>
                <a:moveTo>
                  <a:pt x="4685212" y="2715065"/>
                </a:moveTo>
                <a:cubicBezTo>
                  <a:pt x="4690616" y="2723231"/>
                  <a:pt x="4696020" y="2735481"/>
                  <a:pt x="4701424" y="2743649"/>
                </a:cubicBezTo>
                <a:cubicBezTo>
                  <a:pt x="4698722" y="2751815"/>
                  <a:pt x="4693318" y="2768149"/>
                  <a:pt x="4690616" y="2768149"/>
                </a:cubicBezTo>
                <a:cubicBezTo>
                  <a:pt x="4685212" y="2764065"/>
                  <a:pt x="4677106" y="2751815"/>
                  <a:pt x="4671702" y="2743649"/>
                </a:cubicBezTo>
                <a:cubicBezTo>
                  <a:pt x="4677106" y="2735481"/>
                  <a:pt x="4679808" y="2727315"/>
                  <a:pt x="4685212" y="2715065"/>
                </a:cubicBezTo>
                <a:close/>
                <a:moveTo>
                  <a:pt x="5609283" y="2657899"/>
                </a:moveTo>
                <a:cubicBezTo>
                  <a:pt x="5614687" y="2674233"/>
                  <a:pt x="5620090" y="2694649"/>
                  <a:pt x="5625494" y="2719149"/>
                </a:cubicBezTo>
                <a:cubicBezTo>
                  <a:pt x="5628196" y="2727316"/>
                  <a:pt x="5628196" y="2743650"/>
                  <a:pt x="5630898" y="2755900"/>
                </a:cubicBezTo>
                <a:cubicBezTo>
                  <a:pt x="5625494" y="2759983"/>
                  <a:pt x="5622792" y="2776317"/>
                  <a:pt x="5620090" y="2772234"/>
                </a:cubicBezTo>
                <a:cubicBezTo>
                  <a:pt x="5611985" y="2759983"/>
                  <a:pt x="5603879" y="2739567"/>
                  <a:pt x="5598475" y="2719149"/>
                </a:cubicBezTo>
                <a:cubicBezTo>
                  <a:pt x="5595773" y="2710982"/>
                  <a:pt x="5595773" y="2694649"/>
                  <a:pt x="5593071" y="2682399"/>
                </a:cubicBezTo>
                <a:cubicBezTo>
                  <a:pt x="5595773" y="2678315"/>
                  <a:pt x="5601177" y="2670149"/>
                  <a:pt x="5609283" y="2657899"/>
                </a:cubicBezTo>
                <a:close/>
                <a:moveTo>
                  <a:pt x="4517693" y="2617070"/>
                </a:moveTo>
                <a:cubicBezTo>
                  <a:pt x="4514991" y="2621154"/>
                  <a:pt x="4512289" y="2629320"/>
                  <a:pt x="4512289" y="2633404"/>
                </a:cubicBezTo>
                <a:cubicBezTo>
                  <a:pt x="4512289" y="2645654"/>
                  <a:pt x="4514991" y="2657904"/>
                  <a:pt x="4517693" y="2670154"/>
                </a:cubicBezTo>
                <a:cubicBezTo>
                  <a:pt x="4517693" y="2661986"/>
                  <a:pt x="4520395" y="2653820"/>
                  <a:pt x="4523097" y="2649736"/>
                </a:cubicBezTo>
                <a:cubicBezTo>
                  <a:pt x="4520395" y="2637488"/>
                  <a:pt x="4520395" y="2629320"/>
                  <a:pt x="4517693" y="2617070"/>
                </a:cubicBezTo>
                <a:close/>
                <a:moveTo>
                  <a:pt x="4836521" y="2457811"/>
                </a:moveTo>
                <a:cubicBezTo>
                  <a:pt x="4841925" y="2457811"/>
                  <a:pt x="4847329" y="2457811"/>
                  <a:pt x="4850031" y="2457811"/>
                </a:cubicBezTo>
                <a:cubicBezTo>
                  <a:pt x="4847329" y="2474145"/>
                  <a:pt x="4844627" y="2486395"/>
                  <a:pt x="4839223" y="2502729"/>
                </a:cubicBezTo>
                <a:cubicBezTo>
                  <a:pt x="4839223" y="2486395"/>
                  <a:pt x="4836521" y="2470062"/>
                  <a:pt x="4836521" y="2457811"/>
                </a:cubicBezTo>
                <a:close/>
                <a:moveTo>
                  <a:pt x="4633878" y="2412900"/>
                </a:moveTo>
                <a:cubicBezTo>
                  <a:pt x="4631176" y="2429234"/>
                  <a:pt x="4628474" y="2445568"/>
                  <a:pt x="4628474" y="2453734"/>
                </a:cubicBezTo>
                <a:cubicBezTo>
                  <a:pt x="4628474" y="2470068"/>
                  <a:pt x="4633878" y="2482318"/>
                  <a:pt x="4636580" y="2498652"/>
                </a:cubicBezTo>
                <a:cubicBezTo>
                  <a:pt x="4639282" y="2486403"/>
                  <a:pt x="4641984" y="2474152"/>
                  <a:pt x="4647388" y="2433318"/>
                </a:cubicBezTo>
                <a:cubicBezTo>
                  <a:pt x="4644686" y="2429234"/>
                  <a:pt x="4639282" y="2421066"/>
                  <a:pt x="4633878" y="2412900"/>
                </a:cubicBezTo>
                <a:close/>
                <a:moveTo>
                  <a:pt x="4758164" y="2408811"/>
                </a:moveTo>
                <a:cubicBezTo>
                  <a:pt x="4779780" y="2404729"/>
                  <a:pt x="4801396" y="2404729"/>
                  <a:pt x="4823011" y="2408811"/>
                </a:cubicBezTo>
                <a:cubicBezTo>
                  <a:pt x="4825713" y="2408811"/>
                  <a:pt x="4831117" y="2425145"/>
                  <a:pt x="4833819" y="2433313"/>
                </a:cubicBezTo>
                <a:cubicBezTo>
                  <a:pt x="4831117" y="2441479"/>
                  <a:pt x="4828415" y="2457811"/>
                  <a:pt x="4825713" y="2457811"/>
                </a:cubicBezTo>
                <a:cubicBezTo>
                  <a:pt x="4814905" y="2457811"/>
                  <a:pt x="4804098" y="2457811"/>
                  <a:pt x="4793290" y="2457811"/>
                </a:cubicBezTo>
                <a:cubicBezTo>
                  <a:pt x="4782482" y="2457811"/>
                  <a:pt x="4774376" y="2461896"/>
                  <a:pt x="4763568" y="2457811"/>
                </a:cubicBezTo>
                <a:cubicBezTo>
                  <a:pt x="4758164" y="2453729"/>
                  <a:pt x="4752760" y="2437395"/>
                  <a:pt x="4747356" y="2429229"/>
                </a:cubicBezTo>
                <a:cubicBezTo>
                  <a:pt x="4750058" y="2421061"/>
                  <a:pt x="4755462" y="2408811"/>
                  <a:pt x="4758164" y="2408811"/>
                </a:cubicBezTo>
                <a:close/>
                <a:moveTo>
                  <a:pt x="4874349" y="2392478"/>
                </a:moveTo>
                <a:cubicBezTo>
                  <a:pt x="4882455" y="2412895"/>
                  <a:pt x="4887859" y="2421062"/>
                  <a:pt x="4893263" y="2433313"/>
                </a:cubicBezTo>
                <a:cubicBezTo>
                  <a:pt x="4885157" y="2457813"/>
                  <a:pt x="4879753" y="2494564"/>
                  <a:pt x="4871647" y="2502730"/>
                </a:cubicBezTo>
                <a:cubicBezTo>
                  <a:pt x="4866243" y="2506814"/>
                  <a:pt x="4855435" y="2474146"/>
                  <a:pt x="4850031" y="2457813"/>
                </a:cubicBezTo>
                <a:cubicBezTo>
                  <a:pt x="4858137" y="2433313"/>
                  <a:pt x="4866243" y="2412895"/>
                  <a:pt x="4874349" y="2392478"/>
                </a:cubicBezTo>
                <a:close/>
                <a:moveTo>
                  <a:pt x="4947302" y="2351643"/>
                </a:moveTo>
                <a:cubicBezTo>
                  <a:pt x="4947302" y="2363894"/>
                  <a:pt x="4950004" y="2376143"/>
                  <a:pt x="4952706" y="2384310"/>
                </a:cubicBezTo>
                <a:cubicBezTo>
                  <a:pt x="4950004" y="2392477"/>
                  <a:pt x="4950004" y="2396561"/>
                  <a:pt x="4947302" y="2404727"/>
                </a:cubicBezTo>
                <a:cubicBezTo>
                  <a:pt x="4944600" y="2392477"/>
                  <a:pt x="4944600" y="2380226"/>
                  <a:pt x="4941898" y="2367977"/>
                </a:cubicBezTo>
                <a:cubicBezTo>
                  <a:pt x="4941898" y="2363894"/>
                  <a:pt x="4944600" y="2355726"/>
                  <a:pt x="4947302" y="2351643"/>
                </a:cubicBezTo>
                <a:close/>
                <a:moveTo>
                  <a:pt x="4474462" y="2314900"/>
                </a:moveTo>
                <a:cubicBezTo>
                  <a:pt x="4469058" y="2310815"/>
                  <a:pt x="4460952" y="2347565"/>
                  <a:pt x="4455548" y="2367984"/>
                </a:cubicBezTo>
                <a:cubicBezTo>
                  <a:pt x="4455548" y="2367984"/>
                  <a:pt x="4460952" y="2396567"/>
                  <a:pt x="4466356" y="2421066"/>
                </a:cubicBezTo>
                <a:cubicBezTo>
                  <a:pt x="4479866" y="2404734"/>
                  <a:pt x="4487972" y="2392484"/>
                  <a:pt x="4496078" y="2380233"/>
                </a:cubicBezTo>
                <a:cubicBezTo>
                  <a:pt x="4490674" y="2355733"/>
                  <a:pt x="4482568" y="2323066"/>
                  <a:pt x="4474462" y="2314900"/>
                </a:cubicBezTo>
                <a:close/>
                <a:moveTo>
                  <a:pt x="5390426" y="2139313"/>
                </a:moveTo>
                <a:cubicBezTo>
                  <a:pt x="5387724" y="2151562"/>
                  <a:pt x="5387724" y="2163813"/>
                  <a:pt x="5385022" y="2176064"/>
                </a:cubicBezTo>
                <a:cubicBezTo>
                  <a:pt x="5385022" y="2180146"/>
                  <a:pt x="5387724" y="2188313"/>
                  <a:pt x="5390426" y="2192397"/>
                </a:cubicBezTo>
                <a:cubicBezTo>
                  <a:pt x="5390426" y="2184229"/>
                  <a:pt x="5393128" y="2171980"/>
                  <a:pt x="5395830" y="2159730"/>
                </a:cubicBezTo>
                <a:cubicBezTo>
                  <a:pt x="5393128" y="2151562"/>
                  <a:pt x="5393128" y="2147479"/>
                  <a:pt x="5390426" y="2139313"/>
                </a:cubicBezTo>
                <a:close/>
                <a:moveTo>
                  <a:pt x="4771674" y="2053558"/>
                </a:moveTo>
                <a:cubicBezTo>
                  <a:pt x="4787886" y="2110724"/>
                  <a:pt x="4801396" y="2163809"/>
                  <a:pt x="4828415" y="2143392"/>
                </a:cubicBezTo>
                <a:cubicBezTo>
                  <a:pt x="4831117" y="2143392"/>
                  <a:pt x="4833819" y="2159726"/>
                  <a:pt x="4836521" y="2167892"/>
                </a:cubicBezTo>
                <a:cubicBezTo>
                  <a:pt x="4836521" y="2167892"/>
                  <a:pt x="4833819" y="2184226"/>
                  <a:pt x="4831117" y="2184226"/>
                </a:cubicBezTo>
                <a:cubicBezTo>
                  <a:pt x="4820309" y="2192393"/>
                  <a:pt x="4812203" y="2192393"/>
                  <a:pt x="4801396" y="2196476"/>
                </a:cubicBezTo>
                <a:cubicBezTo>
                  <a:pt x="4787886" y="2237310"/>
                  <a:pt x="4771674" y="2094392"/>
                  <a:pt x="4755462" y="2188309"/>
                </a:cubicBezTo>
                <a:cubicBezTo>
                  <a:pt x="4752760" y="2180143"/>
                  <a:pt x="4747356" y="2167892"/>
                  <a:pt x="4747356" y="2163809"/>
                </a:cubicBezTo>
                <a:cubicBezTo>
                  <a:pt x="4750058" y="2135224"/>
                  <a:pt x="4752760" y="2102559"/>
                  <a:pt x="4758164" y="2078058"/>
                </a:cubicBezTo>
                <a:cubicBezTo>
                  <a:pt x="4760866" y="2065808"/>
                  <a:pt x="4771674" y="2049474"/>
                  <a:pt x="4771674" y="2053558"/>
                </a:cubicBezTo>
                <a:close/>
                <a:moveTo>
                  <a:pt x="5309367" y="1980061"/>
                </a:moveTo>
                <a:cubicBezTo>
                  <a:pt x="5322877" y="1967811"/>
                  <a:pt x="5328281" y="2082145"/>
                  <a:pt x="5344493" y="1996394"/>
                </a:cubicBezTo>
                <a:cubicBezTo>
                  <a:pt x="5355300" y="2024978"/>
                  <a:pt x="5363406" y="2061729"/>
                  <a:pt x="5376916" y="2078062"/>
                </a:cubicBezTo>
                <a:cubicBezTo>
                  <a:pt x="5398532" y="2106645"/>
                  <a:pt x="5425551" y="2061729"/>
                  <a:pt x="5444465" y="2139313"/>
                </a:cubicBezTo>
                <a:cubicBezTo>
                  <a:pt x="5449869" y="2159730"/>
                  <a:pt x="5457975" y="2176064"/>
                  <a:pt x="5460677" y="2200563"/>
                </a:cubicBezTo>
                <a:cubicBezTo>
                  <a:pt x="5466081" y="2257731"/>
                  <a:pt x="5474187" y="2318981"/>
                  <a:pt x="5479591" y="2335314"/>
                </a:cubicBezTo>
                <a:cubicBezTo>
                  <a:pt x="5487697" y="2359814"/>
                  <a:pt x="5525524" y="2335314"/>
                  <a:pt x="5493100" y="2425150"/>
                </a:cubicBezTo>
                <a:cubicBezTo>
                  <a:pt x="5498504" y="2433316"/>
                  <a:pt x="5503908" y="2453733"/>
                  <a:pt x="5512014" y="2453733"/>
                </a:cubicBezTo>
                <a:cubicBezTo>
                  <a:pt x="5528226" y="2453733"/>
                  <a:pt x="5541736" y="2453733"/>
                  <a:pt x="5539034" y="2535402"/>
                </a:cubicBezTo>
                <a:cubicBezTo>
                  <a:pt x="5533630" y="2670152"/>
                  <a:pt x="5563351" y="2759988"/>
                  <a:pt x="5576861" y="2874323"/>
                </a:cubicBezTo>
                <a:cubicBezTo>
                  <a:pt x="5579563" y="2898822"/>
                  <a:pt x="5590371" y="2923323"/>
                  <a:pt x="5598477" y="2927406"/>
                </a:cubicBezTo>
                <a:cubicBezTo>
                  <a:pt x="5633602" y="2935573"/>
                  <a:pt x="5579563" y="3013158"/>
                  <a:pt x="5606583" y="3049908"/>
                </a:cubicBezTo>
                <a:cubicBezTo>
                  <a:pt x="5620093" y="3066242"/>
                  <a:pt x="5601179" y="3086659"/>
                  <a:pt x="5593073" y="3086659"/>
                </a:cubicBezTo>
                <a:cubicBezTo>
                  <a:pt x="5568755" y="3074409"/>
                  <a:pt x="5549842" y="3102992"/>
                  <a:pt x="5536332" y="3168327"/>
                </a:cubicBezTo>
                <a:cubicBezTo>
                  <a:pt x="5533630" y="3176493"/>
                  <a:pt x="5525524" y="3160158"/>
                  <a:pt x="5520120" y="3156076"/>
                </a:cubicBezTo>
                <a:cubicBezTo>
                  <a:pt x="5514716" y="3156076"/>
                  <a:pt x="5509312" y="3156076"/>
                  <a:pt x="5509312" y="3164243"/>
                </a:cubicBezTo>
                <a:cubicBezTo>
                  <a:pt x="5498504" y="3294911"/>
                  <a:pt x="5498504" y="3294911"/>
                  <a:pt x="5457975" y="3249993"/>
                </a:cubicBezTo>
                <a:cubicBezTo>
                  <a:pt x="5452571" y="3241828"/>
                  <a:pt x="5444465" y="3254077"/>
                  <a:pt x="5439061" y="3258161"/>
                </a:cubicBezTo>
                <a:cubicBezTo>
                  <a:pt x="5441763" y="3278578"/>
                  <a:pt x="5444465" y="3294911"/>
                  <a:pt x="5447167" y="3315327"/>
                </a:cubicBezTo>
                <a:cubicBezTo>
                  <a:pt x="5452571" y="3360245"/>
                  <a:pt x="5452571" y="3396995"/>
                  <a:pt x="5436359" y="3405162"/>
                </a:cubicBezTo>
                <a:cubicBezTo>
                  <a:pt x="5401234" y="3421495"/>
                  <a:pt x="5363406" y="3360245"/>
                  <a:pt x="5330983" y="3441911"/>
                </a:cubicBezTo>
                <a:cubicBezTo>
                  <a:pt x="5301261" y="3388828"/>
                  <a:pt x="5268838" y="3409245"/>
                  <a:pt x="5236414" y="3405162"/>
                </a:cubicBezTo>
                <a:cubicBezTo>
                  <a:pt x="5212097" y="3401078"/>
                  <a:pt x="5193183" y="3327578"/>
                  <a:pt x="5187779" y="3266327"/>
                </a:cubicBezTo>
                <a:cubicBezTo>
                  <a:pt x="5179673" y="3164243"/>
                  <a:pt x="5152653" y="3123409"/>
                  <a:pt x="5136442" y="3053992"/>
                </a:cubicBezTo>
                <a:cubicBezTo>
                  <a:pt x="5131038" y="3025408"/>
                  <a:pt x="5117528" y="3111159"/>
                  <a:pt x="5104018" y="3049908"/>
                </a:cubicBezTo>
                <a:cubicBezTo>
                  <a:pt x="5090508" y="2992740"/>
                  <a:pt x="5098614" y="2935573"/>
                  <a:pt x="5095912" y="2878405"/>
                </a:cubicBezTo>
                <a:cubicBezTo>
                  <a:pt x="5093210" y="2837573"/>
                  <a:pt x="5122932" y="2808989"/>
                  <a:pt x="5098614" y="2759988"/>
                </a:cubicBezTo>
                <a:cubicBezTo>
                  <a:pt x="5112124" y="2723238"/>
                  <a:pt x="5125634" y="2686486"/>
                  <a:pt x="5139144" y="2649736"/>
                </a:cubicBezTo>
                <a:cubicBezTo>
                  <a:pt x="5152653" y="2612986"/>
                  <a:pt x="5158057" y="2580319"/>
                  <a:pt x="5139144" y="2539485"/>
                </a:cubicBezTo>
                <a:cubicBezTo>
                  <a:pt x="5114828" y="2486401"/>
                  <a:pt x="5128338" y="2396565"/>
                  <a:pt x="5122932" y="2327147"/>
                </a:cubicBezTo>
                <a:cubicBezTo>
                  <a:pt x="5120230" y="2298565"/>
                  <a:pt x="5114826" y="2257731"/>
                  <a:pt x="5109422" y="2257731"/>
                </a:cubicBezTo>
                <a:cubicBezTo>
                  <a:pt x="5085104" y="2257731"/>
                  <a:pt x="5104018" y="2306730"/>
                  <a:pt x="5104018" y="2323064"/>
                </a:cubicBezTo>
                <a:cubicBezTo>
                  <a:pt x="5093210" y="2396565"/>
                  <a:pt x="5071595" y="2351648"/>
                  <a:pt x="5055383" y="2359814"/>
                </a:cubicBezTo>
                <a:cubicBezTo>
                  <a:pt x="5033767" y="2372066"/>
                  <a:pt x="5025661" y="2318981"/>
                  <a:pt x="5020257" y="2261814"/>
                </a:cubicBezTo>
                <a:cubicBezTo>
                  <a:pt x="5020257" y="2249564"/>
                  <a:pt x="5025661" y="2212813"/>
                  <a:pt x="5031065" y="2208730"/>
                </a:cubicBezTo>
                <a:cubicBezTo>
                  <a:pt x="5039171" y="2200563"/>
                  <a:pt x="5049979" y="2204647"/>
                  <a:pt x="5060787" y="2204647"/>
                </a:cubicBezTo>
                <a:cubicBezTo>
                  <a:pt x="5101316" y="2204647"/>
                  <a:pt x="5141846" y="2225064"/>
                  <a:pt x="5171567" y="2073979"/>
                </a:cubicBezTo>
                <a:cubicBezTo>
                  <a:pt x="5185077" y="1959644"/>
                  <a:pt x="5228308" y="1971894"/>
                  <a:pt x="5374214" y="2559903"/>
                </a:cubicBezTo>
                <a:cubicBezTo>
                  <a:pt x="5493100" y="3127492"/>
                  <a:pt x="5490398" y="3119326"/>
                  <a:pt x="5487697" y="3102992"/>
                </a:cubicBezTo>
                <a:lnTo>
                  <a:pt x="5491040" y="3098277"/>
                </a:lnTo>
                <a:lnTo>
                  <a:pt x="5492610" y="3105296"/>
                </a:lnTo>
                <a:cubicBezTo>
                  <a:pt x="5499560" y="3135660"/>
                  <a:pt x="5500193" y="3135660"/>
                  <a:pt x="5501206" y="3135660"/>
                </a:cubicBezTo>
                <a:cubicBezTo>
                  <a:pt x="5498504" y="3123409"/>
                  <a:pt x="5498504" y="3107076"/>
                  <a:pt x="5495802" y="3094826"/>
                </a:cubicBezTo>
                <a:cubicBezTo>
                  <a:pt x="5495802" y="3092784"/>
                  <a:pt x="5494451" y="3093804"/>
                  <a:pt x="5492763" y="3095846"/>
                </a:cubicBezTo>
                <a:lnTo>
                  <a:pt x="5491040" y="3098277"/>
                </a:lnTo>
                <a:lnTo>
                  <a:pt x="5483306" y="3063689"/>
                </a:lnTo>
                <a:cubicBezTo>
                  <a:pt x="5467432" y="2991720"/>
                  <a:pt x="5436359" y="2847780"/>
                  <a:pt x="5374214" y="2559903"/>
                </a:cubicBezTo>
                <a:cubicBezTo>
                  <a:pt x="5279646" y="1984144"/>
                  <a:pt x="5295857" y="1992311"/>
                  <a:pt x="5309367" y="1980061"/>
                </a:cubicBezTo>
                <a:close/>
                <a:moveTo>
                  <a:pt x="5063439" y="1959240"/>
                </a:moveTo>
                <a:lnTo>
                  <a:pt x="5063492" y="1959645"/>
                </a:lnTo>
                <a:cubicBezTo>
                  <a:pt x="5060790" y="1959645"/>
                  <a:pt x="5060790" y="1959645"/>
                  <a:pt x="5060790" y="1959645"/>
                </a:cubicBezTo>
                <a:close/>
                <a:moveTo>
                  <a:pt x="5022960" y="1939228"/>
                </a:moveTo>
                <a:cubicBezTo>
                  <a:pt x="5020258" y="1943312"/>
                  <a:pt x="5017556" y="1951477"/>
                  <a:pt x="5012153" y="1959645"/>
                </a:cubicBezTo>
                <a:cubicBezTo>
                  <a:pt x="5014855" y="1963729"/>
                  <a:pt x="5014855" y="1975978"/>
                  <a:pt x="5017556" y="1975978"/>
                </a:cubicBezTo>
                <a:cubicBezTo>
                  <a:pt x="5020258" y="1971895"/>
                  <a:pt x="5022960" y="1963729"/>
                  <a:pt x="5028364" y="1959645"/>
                </a:cubicBezTo>
                <a:cubicBezTo>
                  <a:pt x="5025662" y="1951477"/>
                  <a:pt x="5025662" y="1947395"/>
                  <a:pt x="5022960" y="1939228"/>
                </a:cubicBezTo>
                <a:close/>
                <a:moveTo>
                  <a:pt x="2904621" y="1931061"/>
                </a:moveTo>
                <a:cubicBezTo>
                  <a:pt x="2899217" y="1959645"/>
                  <a:pt x="2891111" y="1992312"/>
                  <a:pt x="2885707" y="2020896"/>
                </a:cubicBezTo>
                <a:cubicBezTo>
                  <a:pt x="2891111" y="2024978"/>
                  <a:pt x="2893813" y="2041312"/>
                  <a:pt x="2896515" y="2033146"/>
                </a:cubicBezTo>
                <a:cubicBezTo>
                  <a:pt x="2904621" y="2024978"/>
                  <a:pt x="2910025" y="2004562"/>
                  <a:pt x="2915429" y="1988229"/>
                </a:cubicBezTo>
                <a:cubicBezTo>
                  <a:pt x="2910025" y="1959645"/>
                  <a:pt x="2907323" y="1947395"/>
                  <a:pt x="2904621" y="1931061"/>
                </a:cubicBezTo>
                <a:close/>
                <a:moveTo>
                  <a:pt x="4074571" y="1886144"/>
                </a:moveTo>
                <a:cubicBezTo>
                  <a:pt x="4063763" y="1882061"/>
                  <a:pt x="4050254" y="1914728"/>
                  <a:pt x="4036744" y="1935145"/>
                </a:cubicBezTo>
                <a:cubicBezTo>
                  <a:pt x="4039446" y="1959645"/>
                  <a:pt x="4042148" y="1980062"/>
                  <a:pt x="4044850" y="1984146"/>
                </a:cubicBezTo>
                <a:cubicBezTo>
                  <a:pt x="4058360" y="2004562"/>
                  <a:pt x="4069167" y="2033146"/>
                  <a:pt x="4082677" y="2033146"/>
                </a:cubicBezTo>
                <a:cubicBezTo>
                  <a:pt x="4093485" y="2033146"/>
                  <a:pt x="4101591" y="1988229"/>
                  <a:pt x="4109697" y="1959645"/>
                </a:cubicBezTo>
                <a:cubicBezTo>
                  <a:pt x="4098889" y="1931061"/>
                  <a:pt x="4088081" y="1890228"/>
                  <a:pt x="4074571" y="1886144"/>
                </a:cubicBezTo>
                <a:close/>
                <a:moveTo>
                  <a:pt x="4147521" y="1567633"/>
                </a:moveTo>
                <a:cubicBezTo>
                  <a:pt x="4155627" y="1567633"/>
                  <a:pt x="4161030" y="1571716"/>
                  <a:pt x="4169136" y="1575800"/>
                </a:cubicBezTo>
                <a:cubicBezTo>
                  <a:pt x="4166434" y="1596217"/>
                  <a:pt x="4163732" y="1616634"/>
                  <a:pt x="4161030" y="1616634"/>
                </a:cubicBezTo>
                <a:cubicBezTo>
                  <a:pt x="4155627" y="1616634"/>
                  <a:pt x="4147521" y="1608467"/>
                  <a:pt x="4142117" y="1600300"/>
                </a:cubicBezTo>
                <a:cubicBezTo>
                  <a:pt x="4144819" y="1588050"/>
                  <a:pt x="4144819" y="1567633"/>
                  <a:pt x="4147521" y="1567633"/>
                </a:cubicBezTo>
                <a:close/>
                <a:moveTo>
                  <a:pt x="4279917" y="1408381"/>
                </a:moveTo>
                <a:cubicBezTo>
                  <a:pt x="4282618" y="1428798"/>
                  <a:pt x="4285320" y="1453298"/>
                  <a:pt x="4288022" y="1473715"/>
                </a:cubicBezTo>
                <a:cubicBezTo>
                  <a:pt x="4288022" y="1485966"/>
                  <a:pt x="4282618" y="1498216"/>
                  <a:pt x="4279917" y="1514549"/>
                </a:cubicBezTo>
                <a:cubicBezTo>
                  <a:pt x="4277215" y="1494133"/>
                  <a:pt x="4274513" y="1469632"/>
                  <a:pt x="4271811" y="1453298"/>
                </a:cubicBezTo>
                <a:cubicBezTo>
                  <a:pt x="4274513" y="1432881"/>
                  <a:pt x="4277215" y="1420631"/>
                  <a:pt x="4279917" y="1408381"/>
                </a:cubicBezTo>
                <a:close/>
                <a:moveTo>
                  <a:pt x="4836525" y="1163383"/>
                </a:moveTo>
                <a:cubicBezTo>
                  <a:pt x="4836525" y="1171550"/>
                  <a:pt x="4836525" y="1179717"/>
                  <a:pt x="4836525" y="1175633"/>
                </a:cubicBezTo>
                <a:lnTo>
                  <a:pt x="4834811" y="1165973"/>
                </a:lnTo>
                <a:close/>
                <a:moveTo>
                  <a:pt x="2385841" y="1147045"/>
                </a:moveTo>
                <a:cubicBezTo>
                  <a:pt x="2396649" y="1167462"/>
                  <a:pt x="2404755" y="1187879"/>
                  <a:pt x="2415563" y="1216464"/>
                </a:cubicBezTo>
                <a:cubicBezTo>
                  <a:pt x="2402053" y="1236880"/>
                  <a:pt x="2399351" y="1249131"/>
                  <a:pt x="2396649" y="1249131"/>
                </a:cubicBezTo>
                <a:cubicBezTo>
                  <a:pt x="2380437" y="1253214"/>
                  <a:pt x="2380437" y="1212380"/>
                  <a:pt x="2380437" y="1171545"/>
                </a:cubicBezTo>
                <a:cubicBezTo>
                  <a:pt x="2380437" y="1163379"/>
                  <a:pt x="2385841" y="1147045"/>
                  <a:pt x="2385841" y="1147045"/>
                </a:cubicBezTo>
                <a:close/>
                <a:moveTo>
                  <a:pt x="4244792" y="1138877"/>
                </a:moveTo>
                <a:cubicBezTo>
                  <a:pt x="4250196" y="1151127"/>
                  <a:pt x="4252898" y="1155211"/>
                  <a:pt x="4252898" y="1159294"/>
                </a:cubicBezTo>
                <a:cubicBezTo>
                  <a:pt x="4252898" y="1171545"/>
                  <a:pt x="4252898" y="1187878"/>
                  <a:pt x="4250196" y="1196045"/>
                </a:cubicBezTo>
                <a:cubicBezTo>
                  <a:pt x="4244792" y="1216462"/>
                  <a:pt x="4239388" y="1245045"/>
                  <a:pt x="4233984" y="1249129"/>
                </a:cubicBezTo>
                <a:cubicBezTo>
                  <a:pt x="4228580" y="1253212"/>
                  <a:pt x="4222501" y="1254233"/>
                  <a:pt x="4216083" y="1254233"/>
                </a:cubicBezTo>
                <a:lnTo>
                  <a:pt x="4198720" y="1253343"/>
                </a:lnTo>
                <a:lnTo>
                  <a:pt x="4198024" y="1274522"/>
                </a:lnTo>
                <a:cubicBezTo>
                  <a:pt x="4194256" y="1322310"/>
                  <a:pt x="4178593" y="1295067"/>
                  <a:pt x="4169136" y="1302212"/>
                </a:cubicBezTo>
                <a:cubicBezTo>
                  <a:pt x="4169136" y="1244024"/>
                  <a:pt x="4179775" y="1247852"/>
                  <a:pt x="4189654" y="1249957"/>
                </a:cubicBezTo>
                <a:lnTo>
                  <a:pt x="4197737" y="1249229"/>
                </a:lnTo>
                <a:lnTo>
                  <a:pt x="4220474" y="1191961"/>
                </a:lnTo>
                <a:cubicBezTo>
                  <a:pt x="4231282" y="1171545"/>
                  <a:pt x="4239388" y="1151127"/>
                  <a:pt x="4244792" y="1138877"/>
                </a:cubicBezTo>
                <a:close/>
                <a:moveTo>
                  <a:pt x="2550664" y="934712"/>
                </a:moveTo>
                <a:cubicBezTo>
                  <a:pt x="2547963" y="946964"/>
                  <a:pt x="2547963" y="959214"/>
                  <a:pt x="2545260" y="971464"/>
                </a:cubicBezTo>
                <a:cubicBezTo>
                  <a:pt x="2545260" y="975547"/>
                  <a:pt x="2547963" y="983714"/>
                  <a:pt x="2550664" y="987797"/>
                </a:cubicBezTo>
                <a:cubicBezTo>
                  <a:pt x="2550664" y="975547"/>
                  <a:pt x="2553366" y="967381"/>
                  <a:pt x="2556068" y="955130"/>
                </a:cubicBezTo>
                <a:cubicBezTo>
                  <a:pt x="2553366" y="946964"/>
                  <a:pt x="2553366" y="942880"/>
                  <a:pt x="2550664" y="934712"/>
                </a:cubicBezTo>
                <a:close/>
                <a:moveTo>
                  <a:pt x="2501533" y="787855"/>
                </a:moveTo>
                <a:cubicBezTo>
                  <a:pt x="2495569" y="785861"/>
                  <a:pt x="2489870" y="832118"/>
                  <a:pt x="2483115" y="844879"/>
                </a:cubicBezTo>
                <a:cubicBezTo>
                  <a:pt x="2477711" y="857128"/>
                  <a:pt x="2472307" y="873463"/>
                  <a:pt x="2466903" y="869379"/>
                </a:cubicBezTo>
                <a:cubicBezTo>
                  <a:pt x="2442585" y="844879"/>
                  <a:pt x="2437181" y="853046"/>
                  <a:pt x="2423672" y="889796"/>
                </a:cubicBezTo>
                <a:cubicBezTo>
                  <a:pt x="2415566" y="922463"/>
                  <a:pt x="2423672" y="1004131"/>
                  <a:pt x="2399354" y="991880"/>
                </a:cubicBezTo>
                <a:cubicBezTo>
                  <a:pt x="2375036" y="975547"/>
                  <a:pt x="2372334" y="1024548"/>
                  <a:pt x="2372334" y="1098049"/>
                </a:cubicBezTo>
                <a:cubicBezTo>
                  <a:pt x="2375036" y="1208301"/>
                  <a:pt x="2364228" y="1126633"/>
                  <a:pt x="2353421" y="1114383"/>
                </a:cubicBezTo>
                <a:cubicBezTo>
                  <a:pt x="2334507" y="1089882"/>
                  <a:pt x="2250746" y="1208301"/>
                  <a:pt x="2242640" y="1265468"/>
                </a:cubicBezTo>
                <a:cubicBezTo>
                  <a:pt x="2242640" y="1273635"/>
                  <a:pt x="2248044" y="1298135"/>
                  <a:pt x="2250746" y="1302219"/>
                </a:cubicBezTo>
                <a:cubicBezTo>
                  <a:pt x="2277766" y="1338969"/>
                  <a:pt x="2310189" y="1359386"/>
                  <a:pt x="2334507" y="1416554"/>
                </a:cubicBezTo>
                <a:cubicBezTo>
                  <a:pt x="2356123" y="1465554"/>
                  <a:pt x="2377738" y="1502305"/>
                  <a:pt x="2404758" y="1518638"/>
                </a:cubicBezTo>
                <a:cubicBezTo>
                  <a:pt x="2429076" y="1530888"/>
                  <a:pt x="2450691" y="1583973"/>
                  <a:pt x="2475009" y="1620723"/>
                </a:cubicBezTo>
                <a:cubicBezTo>
                  <a:pt x="2529048" y="1698307"/>
                  <a:pt x="2585789" y="1775892"/>
                  <a:pt x="2639829" y="1857560"/>
                </a:cubicBezTo>
                <a:cubicBezTo>
                  <a:pt x="2664146" y="1890228"/>
                  <a:pt x="2685762" y="1980062"/>
                  <a:pt x="2712782" y="1886144"/>
                </a:cubicBezTo>
                <a:cubicBezTo>
                  <a:pt x="2718186" y="1873893"/>
                  <a:pt x="2734397" y="1882061"/>
                  <a:pt x="2739801" y="1902477"/>
                </a:cubicBezTo>
                <a:cubicBezTo>
                  <a:pt x="2756013" y="1975978"/>
                  <a:pt x="2769523" y="1926978"/>
                  <a:pt x="2780331" y="1886144"/>
                </a:cubicBezTo>
                <a:cubicBezTo>
                  <a:pt x="2793841" y="1963729"/>
                  <a:pt x="2815456" y="1931061"/>
                  <a:pt x="2834370" y="1935145"/>
                </a:cubicBezTo>
                <a:cubicBezTo>
                  <a:pt x="2839774" y="1935145"/>
                  <a:pt x="2845178" y="1906561"/>
                  <a:pt x="2845178" y="1886144"/>
                </a:cubicBezTo>
                <a:cubicBezTo>
                  <a:pt x="2845178" y="1869810"/>
                  <a:pt x="2837072" y="1833060"/>
                  <a:pt x="2834370" y="1833060"/>
                </a:cubicBezTo>
                <a:cubicBezTo>
                  <a:pt x="2810052" y="1857560"/>
                  <a:pt x="2804648" y="1792226"/>
                  <a:pt x="2793841" y="1735058"/>
                </a:cubicBezTo>
                <a:cubicBezTo>
                  <a:pt x="2780331" y="1665640"/>
                  <a:pt x="2764119" y="1608473"/>
                  <a:pt x="2734397" y="1616640"/>
                </a:cubicBezTo>
                <a:cubicBezTo>
                  <a:pt x="2693868" y="1624806"/>
                  <a:pt x="2661444" y="1575806"/>
                  <a:pt x="2647935" y="1424720"/>
                </a:cubicBezTo>
                <a:cubicBezTo>
                  <a:pt x="2645233" y="1387970"/>
                  <a:pt x="2634425" y="1351219"/>
                  <a:pt x="2615511" y="1404303"/>
                </a:cubicBezTo>
                <a:cubicBezTo>
                  <a:pt x="2596597" y="1469638"/>
                  <a:pt x="2574982" y="1583973"/>
                  <a:pt x="2529048" y="1563555"/>
                </a:cubicBezTo>
                <a:cubicBezTo>
                  <a:pt x="2499327" y="1604389"/>
                  <a:pt x="2499327" y="1534972"/>
                  <a:pt x="2496625" y="1441054"/>
                </a:cubicBezTo>
                <a:cubicBezTo>
                  <a:pt x="2496625" y="1392053"/>
                  <a:pt x="2480413" y="1343052"/>
                  <a:pt x="2472307" y="1294052"/>
                </a:cubicBezTo>
                <a:cubicBezTo>
                  <a:pt x="2469606" y="1273635"/>
                  <a:pt x="2469606" y="1249134"/>
                  <a:pt x="2466903" y="1224634"/>
                </a:cubicBezTo>
                <a:cubicBezTo>
                  <a:pt x="2475009" y="1232801"/>
                  <a:pt x="2485817" y="1253218"/>
                  <a:pt x="2485817" y="1249134"/>
                </a:cubicBezTo>
                <a:cubicBezTo>
                  <a:pt x="2499327" y="1187884"/>
                  <a:pt x="2515538" y="1122550"/>
                  <a:pt x="2523644" y="1049048"/>
                </a:cubicBezTo>
                <a:cubicBezTo>
                  <a:pt x="2529048" y="991880"/>
                  <a:pt x="2518240" y="922463"/>
                  <a:pt x="2512836" y="861211"/>
                </a:cubicBezTo>
                <a:cubicBezTo>
                  <a:pt x="2508783" y="807618"/>
                  <a:pt x="2505111" y="789051"/>
                  <a:pt x="2501533" y="787855"/>
                </a:cubicBezTo>
                <a:close/>
                <a:moveTo>
                  <a:pt x="2537154" y="632543"/>
                </a:moveTo>
                <a:cubicBezTo>
                  <a:pt x="2534452" y="636626"/>
                  <a:pt x="2531750" y="644793"/>
                  <a:pt x="2526346" y="648876"/>
                </a:cubicBezTo>
                <a:cubicBezTo>
                  <a:pt x="2529048" y="652960"/>
                  <a:pt x="2529048" y="665210"/>
                  <a:pt x="2531750" y="665210"/>
                </a:cubicBezTo>
                <a:cubicBezTo>
                  <a:pt x="2537154" y="661126"/>
                  <a:pt x="2539856" y="652960"/>
                  <a:pt x="2542558" y="648876"/>
                </a:cubicBezTo>
                <a:cubicBezTo>
                  <a:pt x="2539856" y="644793"/>
                  <a:pt x="2539856" y="632543"/>
                  <a:pt x="2537154" y="632543"/>
                </a:cubicBezTo>
                <a:close/>
                <a:moveTo>
                  <a:pt x="2447989" y="526374"/>
                </a:moveTo>
                <a:cubicBezTo>
                  <a:pt x="2445287" y="530458"/>
                  <a:pt x="2442585" y="538625"/>
                  <a:pt x="2437181" y="542708"/>
                </a:cubicBezTo>
                <a:cubicBezTo>
                  <a:pt x="2439883" y="546791"/>
                  <a:pt x="2439883" y="559042"/>
                  <a:pt x="2442585" y="559042"/>
                </a:cubicBezTo>
                <a:cubicBezTo>
                  <a:pt x="2447989" y="554958"/>
                  <a:pt x="2450691" y="550875"/>
                  <a:pt x="2453393" y="542708"/>
                </a:cubicBezTo>
                <a:cubicBezTo>
                  <a:pt x="2450691" y="538625"/>
                  <a:pt x="2450691" y="526374"/>
                  <a:pt x="2447989" y="526374"/>
                </a:cubicBezTo>
                <a:close/>
                <a:moveTo>
                  <a:pt x="2520942" y="514124"/>
                </a:moveTo>
                <a:cubicBezTo>
                  <a:pt x="2518240" y="522291"/>
                  <a:pt x="2518240" y="530458"/>
                  <a:pt x="2515538" y="534541"/>
                </a:cubicBezTo>
                <a:cubicBezTo>
                  <a:pt x="2518240" y="546791"/>
                  <a:pt x="2518240" y="554958"/>
                  <a:pt x="2520942" y="567208"/>
                </a:cubicBezTo>
                <a:cubicBezTo>
                  <a:pt x="2523644" y="563125"/>
                  <a:pt x="2526346" y="554958"/>
                  <a:pt x="2526346" y="550875"/>
                </a:cubicBezTo>
                <a:cubicBezTo>
                  <a:pt x="2526346" y="538625"/>
                  <a:pt x="2523644" y="526374"/>
                  <a:pt x="2520942" y="514124"/>
                </a:cubicBezTo>
                <a:close/>
                <a:moveTo>
                  <a:pt x="0" y="0"/>
                </a:moveTo>
                <a:lnTo>
                  <a:pt x="2231807" y="0"/>
                </a:lnTo>
                <a:lnTo>
                  <a:pt x="2243991" y="12378"/>
                </a:lnTo>
                <a:cubicBezTo>
                  <a:pt x="2264256" y="31263"/>
                  <a:pt x="2284520" y="44535"/>
                  <a:pt x="2304785" y="40451"/>
                </a:cubicBezTo>
                <a:cubicBezTo>
                  <a:pt x="2345315" y="32284"/>
                  <a:pt x="2372334" y="113952"/>
                  <a:pt x="2391248" y="203787"/>
                </a:cubicBezTo>
                <a:cubicBezTo>
                  <a:pt x="2402056" y="256871"/>
                  <a:pt x="2442585" y="236454"/>
                  <a:pt x="2423672" y="358955"/>
                </a:cubicBezTo>
                <a:cubicBezTo>
                  <a:pt x="2423672" y="363039"/>
                  <a:pt x="2437181" y="407956"/>
                  <a:pt x="2442585" y="403873"/>
                </a:cubicBezTo>
                <a:cubicBezTo>
                  <a:pt x="2461499" y="399789"/>
                  <a:pt x="2464201" y="428373"/>
                  <a:pt x="2469606" y="489624"/>
                </a:cubicBezTo>
                <a:cubicBezTo>
                  <a:pt x="2472307" y="530458"/>
                  <a:pt x="2493923" y="522291"/>
                  <a:pt x="2496625" y="473290"/>
                </a:cubicBezTo>
                <a:cubicBezTo>
                  <a:pt x="2499327" y="432456"/>
                  <a:pt x="2499327" y="391623"/>
                  <a:pt x="2504730" y="354872"/>
                </a:cubicBezTo>
                <a:cubicBezTo>
                  <a:pt x="2512836" y="297705"/>
                  <a:pt x="2512836" y="220120"/>
                  <a:pt x="2542558" y="244621"/>
                </a:cubicBezTo>
                <a:cubicBezTo>
                  <a:pt x="2550664" y="248704"/>
                  <a:pt x="2564174" y="203787"/>
                  <a:pt x="2569578" y="171120"/>
                </a:cubicBezTo>
                <a:cubicBezTo>
                  <a:pt x="2572280" y="154786"/>
                  <a:pt x="2564174" y="113952"/>
                  <a:pt x="2561472" y="85368"/>
                </a:cubicBezTo>
                <a:cubicBezTo>
                  <a:pt x="2557419" y="56785"/>
                  <a:pt x="2555392" y="29222"/>
                  <a:pt x="2556068" y="2169"/>
                </a:cubicBezTo>
                <a:lnTo>
                  <a:pt x="2556360" y="0"/>
                </a:lnTo>
                <a:lnTo>
                  <a:pt x="2817172" y="0"/>
                </a:lnTo>
                <a:lnTo>
                  <a:pt x="2859025" y="39366"/>
                </a:lnTo>
                <a:cubicBezTo>
                  <a:pt x="2880472" y="61378"/>
                  <a:pt x="2901919" y="84348"/>
                  <a:pt x="2923535" y="105785"/>
                </a:cubicBezTo>
                <a:cubicBezTo>
                  <a:pt x="2961362" y="142536"/>
                  <a:pt x="2996488" y="203787"/>
                  <a:pt x="3037017" y="199703"/>
                </a:cubicBezTo>
                <a:cubicBezTo>
                  <a:pt x="3058633" y="195620"/>
                  <a:pt x="3074845" y="199703"/>
                  <a:pt x="3088355" y="269121"/>
                </a:cubicBezTo>
                <a:cubicBezTo>
                  <a:pt x="3091057" y="281371"/>
                  <a:pt x="3096460" y="289538"/>
                  <a:pt x="3099162" y="301788"/>
                </a:cubicBezTo>
                <a:cubicBezTo>
                  <a:pt x="3128884" y="162953"/>
                  <a:pt x="3155904" y="314038"/>
                  <a:pt x="3182923" y="309955"/>
                </a:cubicBezTo>
                <a:cubicBezTo>
                  <a:pt x="3220751" y="305871"/>
                  <a:pt x="3258578" y="338539"/>
                  <a:pt x="3293704" y="358955"/>
                </a:cubicBezTo>
                <a:cubicBezTo>
                  <a:pt x="3299108" y="363039"/>
                  <a:pt x="3307214" y="371206"/>
                  <a:pt x="3312618" y="391623"/>
                </a:cubicBezTo>
                <a:cubicBezTo>
                  <a:pt x="3339637" y="518208"/>
                  <a:pt x="3380167" y="489624"/>
                  <a:pt x="3407186" y="452873"/>
                </a:cubicBezTo>
                <a:cubicBezTo>
                  <a:pt x="3434206" y="412040"/>
                  <a:pt x="3458524" y="416123"/>
                  <a:pt x="3482841" y="416123"/>
                </a:cubicBezTo>
                <a:cubicBezTo>
                  <a:pt x="3507159" y="416123"/>
                  <a:pt x="3531477" y="444707"/>
                  <a:pt x="3558496" y="461040"/>
                </a:cubicBezTo>
                <a:cubicBezTo>
                  <a:pt x="3580112" y="334455"/>
                  <a:pt x="3599026" y="501874"/>
                  <a:pt x="3620641" y="473290"/>
                </a:cubicBezTo>
                <a:cubicBezTo>
                  <a:pt x="3628747" y="465124"/>
                  <a:pt x="3639555" y="510041"/>
                  <a:pt x="3650363" y="522291"/>
                </a:cubicBezTo>
                <a:cubicBezTo>
                  <a:pt x="3669277" y="542708"/>
                  <a:pt x="3690892" y="563125"/>
                  <a:pt x="3709806" y="575375"/>
                </a:cubicBezTo>
                <a:cubicBezTo>
                  <a:pt x="3728720" y="583542"/>
                  <a:pt x="3750336" y="579459"/>
                  <a:pt x="3769249" y="575375"/>
                </a:cubicBezTo>
                <a:cubicBezTo>
                  <a:pt x="3790865" y="571292"/>
                  <a:pt x="3815183" y="575375"/>
                  <a:pt x="3828693" y="632543"/>
                </a:cubicBezTo>
                <a:cubicBezTo>
                  <a:pt x="3858414" y="746878"/>
                  <a:pt x="3896242" y="730544"/>
                  <a:pt x="3934069" y="738711"/>
                </a:cubicBezTo>
                <a:cubicBezTo>
                  <a:pt x="3971897" y="746878"/>
                  <a:pt x="4007022" y="771378"/>
                  <a:pt x="4042148" y="836712"/>
                </a:cubicBezTo>
                <a:cubicBezTo>
                  <a:pt x="4047552" y="844879"/>
                  <a:pt x="4058360" y="804045"/>
                  <a:pt x="4061061" y="812212"/>
                </a:cubicBezTo>
                <a:cubicBezTo>
                  <a:pt x="4082677" y="861211"/>
                  <a:pt x="4104293" y="918380"/>
                  <a:pt x="4123207" y="979631"/>
                </a:cubicBezTo>
                <a:cubicBezTo>
                  <a:pt x="4128611" y="995963"/>
                  <a:pt x="4125909" y="1049048"/>
                  <a:pt x="4123207" y="1081715"/>
                </a:cubicBezTo>
                <a:cubicBezTo>
                  <a:pt x="4106995" y="1289968"/>
                  <a:pt x="4109697" y="1302219"/>
                  <a:pt x="4169140" y="1318552"/>
                </a:cubicBezTo>
                <a:cubicBezTo>
                  <a:pt x="4169140" y="1392053"/>
                  <a:pt x="4152928" y="1359386"/>
                  <a:pt x="4142120" y="1371636"/>
                </a:cubicBezTo>
                <a:cubicBezTo>
                  <a:pt x="4112399" y="1404303"/>
                  <a:pt x="4098889" y="1461471"/>
                  <a:pt x="4112399" y="1555389"/>
                </a:cubicBezTo>
                <a:cubicBezTo>
                  <a:pt x="4123207" y="1637056"/>
                  <a:pt x="4120505" y="1628890"/>
                  <a:pt x="4101591" y="1637056"/>
                </a:cubicBezTo>
                <a:cubicBezTo>
                  <a:pt x="4098889" y="1637056"/>
                  <a:pt x="4093485" y="1681974"/>
                  <a:pt x="4096187" y="1702391"/>
                </a:cubicBezTo>
                <a:cubicBezTo>
                  <a:pt x="4101591" y="1747308"/>
                  <a:pt x="4106995" y="1792226"/>
                  <a:pt x="4115101" y="1833060"/>
                </a:cubicBezTo>
                <a:cubicBezTo>
                  <a:pt x="4134014" y="1926978"/>
                  <a:pt x="4147524" y="1918811"/>
                  <a:pt x="4171842" y="1816727"/>
                </a:cubicBezTo>
                <a:cubicBezTo>
                  <a:pt x="4182650" y="1767725"/>
                  <a:pt x="4193458" y="1726891"/>
                  <a:pt x="4215073" y="1739141"/>
                </a:cubicBezTo>
                <a:cubicBezTo>
                  <a:pt x="4220477" y="1743226"/>
                  <a:pt x="4228583" y="1698307"/>
                  <a:pt x="4228583" y="1677890"/>
                </a:cubicBezTo>
                <a:cubicBezTo>
                  <a:pt x="4228583" y="1583973"/>
                  <a:pt x="4233987" y="1592139"/>
                  <a:pt x="4255603" y="1632973"/>
                </a:cubicBezTo>
                <a:cubicBezTo>
                  <a:pt x="4271815" y="1665640"/>
                  <a:pt x="4296132" y="1739141"/>
                  <a:pt x="4317748" y="1637056"/>
                </a:cubicBezTo>
                <a:cubicBezTo>
                  <a:pt x="4344768" y="1657473"/>
                  <a:pt x="4374489" y="1612556"/>
                  <a:pt x="4401509" y="1677890"/>
                </a:cubicBezTo>
                <a:cubicBezTo>
                  <a:pt x="4415019" y="1710559"/>
                  <a:pt x="4442038" y="1743226"/>
                  <a:pt x="4469058" y="1698307"/>
                </a:cubicBezTo>
                <a:cubicBezTo>
                  <a:pt x="4493376" y="1661557"/>
                  <a:pt x="4520395" y="1767725"/>
                  <a:pt x="4550117" y="1747308"/>
                </a:cubicBezTo>
                <a:cubicBezTo>
                  <a:pt x="4566329" y="1735058"/>
                  <a:pt x="4571733" y="1722808"/>
                  <a:pt x="4571733" y="1669724"/>
                </a:cubicBezTo>
                <a:cubicBezTo>
                  <a:pt x="4571733" y="1624806"/>
                  <a:pt x="4571733" y="1583973"/>
                  <a:pt x="4571733" y="1539055"/>
                </a:cubicBezTo>
                <a:cubicBezTo>
                  <a:pt x="4571733" y="1473721"/>
                  <a:pt x="4571733" y="1432887"/>
                  <a:pt x="4596050" y="1420637"/>
                </a:cubicBezTo>
                <a:cubicBezTo>
                  <a:pt x="4614964" y="1412470"/>
                  <a:pt x="4628474" y="1326719"/>
                  <a:pt x="4647388" y="1294052"/>
                </a:cubicBezTo>
                <a:cubicBezTo>
                  <a:pt x="4663599" y="1261385"/>
                  <a:pt x="4679811" y="1245051"/>
                  <a:pt x="4677109" y="1151133"/>
                </a:cubicBezTo>
                <a:cubicBezTo>
                  <a:pt x="4677109" y="1126633"/>
                  <a:pt x="4696023" y="1069465"/>
                  <a:pt x="4706831" y="1065382"/>
                </a:cubicBezTo>
                <a:cubicBezTo>
                  <a:pt x="4741956" y="1053132"/>
                  <a:pt x="4777082" y="1053132"/>
                  <a:pt x="4809505" y="1065382"/>
                </a:cubicBezTo>
                <a:cubicBezTo>
                  <a:pt x="4814909" y="1067424"/>
                  <a:pt x="4819638" y="1083757"/>
                  <a:pt x="4824028" y="1105195"/>
                </a:cubicBezTo>
                <a:lnTo>
                  <a:pt x="4834811" y="1165973"/>
                </a:lnTo>
                <a:lnTo>
                  <a:pt x="4825717" y="1179717"/>
                </a:lnTo>
                <a:cubicBezTo>
                  <a:pt x="4825717" y="1183800"/>
                  <a:pt x="4828419" y="1200134"/>
                  <a:pt x="4828419" y="1212384"/>
                </a:cubicBezTo>
                <a:cubicBezTo>
                  <a:pt x="4831121" y="1204218"/>
                  <a:pt x="4833823" y="1196050"/>
                  <a:pt x="4836525" y="1175633"/>
                </a:cubicBezTo>
                <a:cubicBezTo>
                  <a:pt x="4847333" y="1187884"/>
                  <a:pt x="4850035" y="1102132"/>
                  <a:pt x="4871650" y="1142966"/>
                </a:cubicBezTo>
                <a:cubicBezTo>
                  <a:pt x="4901372" y="1196050"/>
                  <a:pt x="4936498" y="1220551"/>
                  <a:pt x="4974325" y="1224634"/>
                </a:cubicBezTo>
                <a:cubicBezTo>
                  <a:pt x="5017556" y="1232801"/>
                  <a:pt x="5058086" y="1310385"/>
                  <a:pt x="5101317" y="1347136"/>
                </a:cubicBezTo>
                <a:cubicBezTo>
                  <a:pt x="5117529" y="1359386"/>
                  <a:pt x="5133741" y="1363469"/>
                  <a:pt x="5149953" y="1379803"/>
                </a:cubicBezTo>
                <a:cubicBezTo>
                  <a:pt x="5160761" y="1392053"/>
                  <a:pt x="5168866" y="1424720"/>
                  <a:pt x="5179674" y="1453304"/>
                </a:cubicBezTo>
                <a:cubicBezTo>
                  <a:pt x="5160761" y="1522722"/>
                  <a:pt x="5168869" y="1534972"/>
                  <a:pt x="5193184" y="1539055"/>
                </a:cubicBezTo>
                <a:cubicBezTo>
                  <a:pt x="5209398" y="1543139"/>
                  <a:pt x="5222908" y="1575806"/>
                  <a:pt x="5236418" y="1600306"/>
                </a:cubicBezTo>
                <a:cubicBezTo>
                  <a:pt x="5247223" y="1620723"/>
                  <a:pt x="5266139" y="1649307"/>
                  <a:pt x="5266139" y="1673807"/>
                </a:cubicBezTo>
                <a:cubicBezTo>
                  <a:pt x="5266139" y="1714641"/>
                  <a:pt x="5255331" y="1763643"/>
                  <a:pt x="5247226" y="1800392"/>
                </a:cubicBezTo>
                <a:cubicBezTo>
                  <a:pt x="5222908" y="1898394"/>
                  <a:pt x="5193186" y="1967812"/>
                  <a:pt x="5155359" y="1955562"/>
                </a:cubicBezTo>
                <a:cubicBezTo>
                  <a:pt x="5141849" y="1951477"/>
                  <a:pt x="5120233" y="1906561"/>
                  <a:pt x="5112127" y="1926978"/>
                </a:cubicBezTo>
                <a:cubicBezTo>
                  <a:pt x="5104022" y="1947395"/>
                  <a:pt x="5095916" y="1953520"/>
                  <a:pt x="5087472" y="1955562"/>
                </a:cubicBezTo>
                <a:lnTo>
                  <a:pt x="5063439" y="1959240"/>
                </a:lnTo>
                <a:lnTo>
                  <a:pt x="5058088" y="1918811"/>
                </a:lnTo>
                <a:cubicBezTo>
                  <a:pt x="5058088" y="1914728"/>
                  <a:pt x="5052684" y="1922895"/>
                  <a:pt x="5049982" y="1926978"/>
                </a:cubicBezTo>
                <a:cubicBezTo>
                  <a:pt x="5052684" y="1939228"/>
                  <a:pt x="5055386" y="1947395"/>
                  <a:pt x="5060790" y="1959645"/>
                </a:cubicBezTo>
                <a:cubicBezTo>
                  <a:pt x="5049982" y="1988229"/>
                  <a:pt x="5106723" y="2053562"/>
                  <a:pt x="5058088" y="2065812"/>
                </a:cubicBezTo>
                <a:cubicBezTo>
                  <a:pt x="5020261" y="2073979"/>
                  <a:pt x="4982433" y="2024978"/>
                  <a:pt x="4947308" y="2114814"/>
                </a:cubicBezTo>
                <a:cubicBezTo>
                  <a:pt x="4944603" y="2118896"/>
                  <a:pt x="4933798" y="2098480"/>
                  <a:pt x="4931094" y="2082146"/>
                </a:cubicBezTo>
                <a:cubicBezTo>
                  <a:pt x="4928392" y="2065812"/>
                  <a:pt x="4925692" y="2037229"/>
                  <a:pt x="4922988" y="2016813"/>
                </a:cubicBezTo>
                <a:cubicBezTo>
                  <a:pt x="4920286" y="2037229"/>
                  <a:pt x="4917584" y="2061729"/>
                  <a:pt x="4914882" y="2073979"/>
                </a:cubicBezTo>
                <a:cubicBezTo>
                  <a:pt x="4909478" y="2094397"/>
                  <a:pt x="4898670" y="2118896"/>
                  <a:pt x="4893266" y="2114814"/>
                </a:cubicBezTo>
                <a:cubicBezTo>
                  <a:pt x="4871650" y="2098480"/>
                  <a:pt x="4858141" y="2143398"/>
                  <a:pt x="4841929" y="2171981"/>
                </a:cubicBezTo>
                <a:cubicBezTo>
                  <a:pt x="4831123" y="2061729"/>
                  <a:pt x="4804104" y="2033146"/>
                  <a:pt x="4777084" y="2016813"/>
                </a:cubicBezTo>
                <a:cubicBezTo>
                  <a:pt x="4747360" y="2000478"/>
                  <a:pt x="4717641" y="2008646"/>
                  <a:pt x="4690621" y="2016813"/>
                </a:cubicBezTo>
                <a:cubicBezTo>
                  <a:pt x="4682515" y="2016813"/>
                  <a:pt x="4677111" y="2057646"/>
                  <a:pt x="4669005" y="2082146"/>
                </a:cubicBezTo>
                <a:cubicBezTo>
                  <a:pt x="4674407" y="2094397"/>
                  <a:pt x="4682515" y="2102563"/>
                  <a:pt x="4687917" y="2118896"/>
                </a:cubicBezTo>
                <a:cubicBezTo>
                  <a:pt x="4696025" y="2147481"/>
                  <a:pt x="4704131" y="2184231"/>
                  <a:pt x="4714937" y="2208731"/>
                </a:cubicBezTo>
                <a:cubicBezTo>
                  <a:pt x="4731151" y="2249566"/>
                  <a:pt x="4717641" y="2269981"/>
                  <a:pt x="4712235" y="2302647"/>
                </a:cubicBezTo>
                <a:cubicBezTo>
                  <a:pt x="4709533" y="2318981"/>
                  <a:pt x="4717639" y="2359816"/>
                  <a:pt x="4723042" y="2380233"/>
                </a:cubicBezTo>
                <a:cubicBezTo>
                  <a:pt x="4725744" y="2396567"/>
                  <a:pt x="4733850" y="2400650"/>
                  <a:pt x="4741956" y="2408817"/>
                </a:cubicBezTo>
                <a:cubicBezTo>
                  <a:pt x="4739254" y="2416984"/>
                  <a:pt x="4733850" y="2429234"/>
                  <a:pt x="4731148" y="2433318"/>
                </a:cubicBezTo>
                <a:cubicBezTo>
                  <a:pt x="4725744" y="2437401"/>
                  <a:pt x="4720341" y="2437401"/>
                  <a:pt x="4717639" y="2433318"/>
                </a:cubicBezTo>
                <a:cubicBezTo>
                  <a:pt x="4696023" y="2421066"/>
                  <a:pt x="4682513" y="2449651"/>
                  <a:pt x="4671705" y="2514985"/>
                </a:cubicBezTo>
                <a:cubicBezTo>
                  <a:pt x="4685215" y="2523152"/>
                  <a:pt x="4698725" y="2527236"/>
                  <a:pt x="4712235" y="2535403"/>
                </a:cubicBezTo>
                <a:cubicBezTo>
                  <a:pt x="4717639" y="2539487"/>
                  <a:pt x="4720341" y="2543570"/>
                  <a:pt x="4725744" y="2547652"/>
                </a:cubicBezTo>
                <a:cubicBezTo>
                  <a:pt x="4725744" y="2559903"/>
                  <a:pt x="4723042" y="2580319"/>
                  <a:pt x="4723042" y="2584404"/>
                </a:cubicBezTo>
                <a:cubicBezTo>
                  <a:pt x="4706831" y="2592571"/>
                  <a:pt x="4682513" y="2568071"/>
                  <a:pt x="4682513" y="2674236"/>
                </a:cubicBezTo>
                <a:cubicBezTo>
                  <a:pt x="4663599" y="2682404"/>
                  <a:pt x="4644686" y="2682404"/>
                  <a:pt x="4625772" y="2694654"/>
                </a:cubicBezTo>
                <a:cubicBezTo>
                  <a:pt x="4620368" y="2698738"/>
                  <a:pt x="4614964" y="2719154"/>
                  <a:pt x="4609560" y="2731404"/>
                </a:cubicBezTo>
                <a:lnTo>
                  <a:pt x="4612775" y="2746953"/>
                </a:lnTo>
                <a:lnTo>
                  <a:pt x="4636577" y="2710981"/>
                </a:lnTo>
                <a:cubicBezTo>
                  <a:pt x="4644683" y="2723233"/>
                  <a:pt x="4650087" y="2731399"/>
                  <a:pt x="4655491" y="2743649"/>
                </a:cubicBezTo>
                <a:cubicBezTo>
                  <a:pt x="4644683" y="2751815"/>
                  <a:pt x="4636577" y="2768150"/>
                  <a:pt x="4625769" y="2772233"/>
                </a:cubicBezTo>
                <a:cubicBezTo>
                  <a:pt x="4623067" y="2772233"/>
                  <a:pt x="4621041" y="2768149"/>
                  <a:pt x="4619014" y="2763045"/>
                </a:cubicBezTo>
                <a:lnTo>
                  <a:pt x="4613534" y="2750622"/>
                </a:lnTo>
                <a:lnTo>
                  <a:pt x="4623070" y="2796739"/>
                </a:lnTo>
                <a:cubicBezTo>
                  <a:pt x="4628474" y="2874323"/>
                  <a:pt x="4644686" y="2919241"/>
                  <a:pt x="4666301" y="2898824"/>
                </a:cubicBezTo>
                <a:cubicBezTo>
                  <a:pt x="4693321" y="2874323"/>
                  <a:pt x="4696023" y="2947824"/>
                  <a:pt x="4704129" y="3000909"/>
                </a:cubicBezTo>
                <a:cubicBezTo>
                  <a:pt x="4712235" y="3045826"/>
                  <a:pt x="4709533" y="3053993"/>
                  <a:pt x="4696023" y="3058076"/>
                </a:cubicBezTo>
                <a:cubicBezTo>
                  <a:pt x="4687917" y="3062159"/>
                  <a:pt x="4671705" y="3062159"/>
                  <a:pt x="4669003" y="3078493"/>
                </a:cubicBezTo>
                <a:cubicBezTo>
                  <a:pt x="4652791" y="3241828"/>
                  <a:pt x="4604156" y="3205078"/>
                  <a:pt x="4574435" y="3266329"/>
                </a:cubicBezTo>
                <a:cubicBezTo>
                  <a:pt x="4563627" y="3286745"/>
                  <a:pt x="4547415" y="3286745"/>
                  <a:pt x="4533905" y="3294913"/>
                </a:cubicBezTo>
                <a:cubicBezTo>
                  <a:pt x="4542011" y="3327579"/>
                  <a:pt x="4552819" y="3352079"/>
                  <a:pt x="4558223" y="3388830"/>
                </a:cubicBezTo>
                <a:cubicBezTo>
                  <a:pt x="4560925" y="3405162"/>
                  <a:pt x="4560925" y="3437829"/>
                  <a:pt x="4558223" y="3458245"/>
                </a:cubicBezTo>
                <a:cubicBezTo>
                  <a:pt x="4552819" y="3499079"/>
                  <a:pt x="4542011" y="3531746"/>
                  <a:pt x="4533905" y="3568497"/>
                </a:cubicBezTo>
                <a:cubicBezTo>
                  <a:pt x="4547415" y="3572580"/>
                  <a:pt x="4563627" y="3568497"/>
                  <a:pt x="4577136" y="3584830"/>
                </a:cubicBezTo>
                <a:cubicBezTo>
                  <a:pt x="4593348" y="3605247"/>
                  <a:pt x="4609560" y="3658331"/>
                  <a:pt x="4625772" y="3674665"/>
                </a:cubicBezTo>
                <a:cubicBezTo>
                  <a:pt x="4636580" y="3686915"/>
                  <a:pt x="4660897" y="3674665"/>
                  <a:pt x="4663599" y="3650165"/>
                </a:cubicBezTo>
                <a:cubicBezTo>
                  <a:pt x="4679811" y="3515413"/>
                  <a:pt x="4717639" y="3417412"/>
                  <a:pt x="4709533" y="3245911"/>
                </a:cubicBezTo>
                <a:cubicBezTo>
                  <a:pt x="4706831" y="3188743"/>
                  <a:pt x="4744658" y="3090742"/>
                  <a:pt x="4768976" y="3082576"/>
                </a:cubicBezTo>
                <a:cubicBezTo>
                  <a:pt x="4798697" y="3074410"/>
                  <a:pt x="4828419" y="3004993"/>
                  <a:pt x="4860843" y="3086659"/>
                </a:cubicBezTo>
                <a:cubicBezTo>
                  <a:pt x="4887862" y="3156076"/>
                  <a:pt x="4920286" y="3066243"/>
                  <a:pt x="4950007" y="3139744"/>
                </a:cubicBezTo>
                <a:cubicBezTo>
                  <a:pt x="4974325" y="3200995"/>
                  <a:pt x="5009451" y="3221412"/>
                  <a:pt x="5039172" y="3254080"/>
                </a:cubicBezTo>
                <a:cubicBezTo>
                  <a:pt x="5060788" y="3278578"/>
                  <a:pt x="5077000" y="3298995"/>
                  <a:pt x="5052682" y="3384744"/>
                </a:cubicBezTo>
                <a:cubicBezTo>
                  <a:pt x="5052682" y="3384744"/>
                  <a:pt x="5058086" y="3413329"/>
                  <a:pt x="5060788" y="3421496"/>
                </a:cubicBezTo>
                <a:cubicBezTo>
                  <a:pt x="5063490" y="3429663"/>
                  <a:pt x="5068894" y="3433746"/>
                  <a:pt x="5074298" y="3437829"/>
                </a:cubicBezTo>
                <a:cubicBezTo>
                  <a:pt x="5071596" y="3450078"/>
                  <a:pt x="5066192" y="3470495"/>
                  <a:pt x="5063490" y="3474579"/>
                </a:cubicBezTo>
                <a:cubicBezTo>
                  <a:pt x="5055384" y="3478662"/>
                  <a:pt x="5047278" y="3482746"/>
                  <a:pt x="5041874" y="3474579"/>
                </a:cubicBezTo>
                <a:cubicBezTo>
                  <a:pt x="5009451" y="3445996"/>
                  <a:pt x="5025662" y="3588914"/>
                  <a:pt x="5006749" y="3601164"/>
                </a:cubicBezTo>
                <a:cubicBezTo>
                  <a:pt x="5017556" y="3629748"/>
                  <a:pt x="5028364" y="3682832"/>
                  <a:pt x="5039172" y="3682832"/>
                </a:cubicBezTo>
                <a:cubicBezTo>
                  <a:pt x="5063490" y="3682832"/>
                  <a:pt x="5068894" y="3719582"/>
                  <a:pt x="5066192" y="3793083"/>
                </a:cubicBezTo>
                <a:cubicBezTo>
                  <a:pt x="5060788" y="3809417"/>
                  <a:pt x="5055384" y="3829834"/>
                  <a:pt x="5052682" y="3846167"/>
                </a:cubicBezTo>
                <a:cubicBezTo>
                  <a:pt x="5044576" y="3862501"/>
                  <a:pt x="5036470" y="3878834"/>
                  <a:pt x="5031066" y="3899251"/>
                </a:cubicBezTo>
                <a:cubicBezTo>
                  <a:pt x="5022960" y="3927835"/>
                  <a:pt x="5017556" y="3931919"/>
                  <a:pt x="5004047" y="3915585"/>
                </a:cubicBezTo>
                <a:cubicBezTo>
                  <a:pt x="4971623" y="3882918"/>
                  <a:pt x="4936498" y="3858417"/>
                  <a:pt x="4904074" y="3968669"/>
                </a:cubicBezTo>
                <a:cubicBezTo>
                  <a:pt x="4895968" y="4001336"/>
                  <a:pt x="4874352" y="3993169"/>
                  <a:pt x="4858141" y="4001336"/>
                </a:cubicBezTo>
                <a:cubicBezTo>
                  <a:pt x="4841929" y="4009503"/>
                  <a:pt x="4847333" y="4034003"/>
                  <a:pt x="4855439" y="4062587"/>
                </a:cubicBezTo>
                <a:cubicBezTo>
                  <a:pt x="4863545" y="4091171"/>
                  <a:pt x="4866247" y="4127921"/>
                  <a:pt x="4871650" y="4156505"/>
                </a:cubicBezTo>
                <a:cubicBezTo>
                  <a:pt x="4877054" y="4176922"/>
                  <a:pt x="4882458" y="4193255"/>
                  <a:pt x="4890564" y="4209589"/>
                </a:cubicBezTo>
                <a:cubicBezTo>
                  <a:pt x="4844631" y="4209589"/>
                  <a:pt x="4844631" y="4209589"/>
                  <a:pt x="4812207" y="4315757"/>
                </a:cubicBezTo>
                <a:cubicBezTo>
                  <a:pt x="4812207" y="4307590"/>
                  <a:pt x="4814909" y="4299424"/>
                  <a:pt x="4814909" y="4287173"/>
                </a:cubicBezTo>
                <a:cubicBezTo>
                  <a:pt x="4814909" y="4246340"/>
                  <a:pt x="4814909" y="4201422"/>
                  <a:pt x="4798697" y="4209589"/>
                </a:cubicBezTo>
                <a:cubicBezTo>
                  <a:pt x="4795996" y="4209589"/>
                  <a:pt x="4790592" y="4221839"/>
                  <a:pt x="4787890" y="4230006"/>
                </a:cubicBezTo>
                <a:cubicBezTo>
                  <a:pt x="4793294" y="4258590"/>
                  <a:pt x="4801399" y="4287173"/>
                  <a:pt x="4812207" y="4319841"/>
                </a:cubicBezTo>
                <a:cubicBezTo>
                  <a:pt x="4823015" y="4409675"/>
                  <a:pt x="4841929" y="4426009"/>
                  <a:pt x="4866247" y="4421925"/>
                </a:cubicBezTo>
                <a:cubicBezTo>
                  <a:pt x="4879756" y="4417842"/>
                  <a:pt x="4893266" y="4413758"/>
                  <a:pt x="4890564" y="4483176"/>
                </a:cubicBezTo>
                <a:cubicBezTo>
                  <a:pt x="4890564" y="4519927"/>
                  <a:pt x="4895968" y="4573011"/>
                  <a:pt x="4877054" y="4581177"/>
                </a:cubicBezTo>
                <a:cubicBezTo>
                  <a:pt x="4850035" y="4589344"/>
                  <a:pt x="4868949" y="4622011"/>
                  <a:pt x="4874352" y="4654678"/>
                </a:cubicBezTo>
                <a:cubicBezTo>
                  <a:pt x="4879756" y="4699596"/>
                  <a:pt x="4879756" y="4740430"/>
                  <a:pt x="4860843" y="4740430"/>
                </a:cubicBezTo>
                <a:cubicBezTo>
                  <a:pt x="4833823" y="4740430"/>
                  <a:pt x="4806803" y="4740430"/>
                  <a:pt x="4779784" y="4740430"/>
                </a:cubicBezTo>
                <a:cubicBezTo>
                  <a:pt x="4758168" y="4740430"/>
                  <a:pt x="4755466" y="4777180"/>
                  <a:pt x="4760870" y="4834348"/>
                </a:cubicBezTo>
                <a:cubicBezTo>
                  <a:pt x="4766274" y="4871098"/>
                  <a:pt x="4817611" y="4916015"/>
                  <a:pt x="4760870" y="4965016"/>
                </a:cubicBezTo>
                <a:cubicBezTo>
                  <a:pt x="4760870" y="4965016"/>
                  <a:pt x="4760870" y="4997683"/>
                  <a:pt x="4763572" y="4997683"/>
                </a:cubicBezTo>
                <a:cubicBezTo>
                  <a:pt x="4774380" y="5001767"/>
                  <a:pt x="4787890" y="4997683"/>
                  <a:pt x="4798697" y="5005850"/>
                </a:cubicBezTo>
                <a:cubicBezTo>
                  <a:pt x="4804101" y="5009933"/>
                  <a:pt x="4809505" y="5026267"/>
                  <a:pt x="4814909" y="5038517"/>
                </a:cubicBezTo>
                <a:cubicBezTo>
                  <a:pt x="4809505" y="5063017"/>
                  <a:pt x="4806803" y="5083434"/>
                  <a:pt x="4801399" y="5107935"/>
                </a:cubicBezTo>
                <a:cubicBezTo>
                  <a:pt x="4795996" y="5128352"/>
                  <a:pt x="4790592" y="5148769"/>
                  <a:pt x="4787890" y="5173269"/>
                </a:cubicBezTo>
                <a:cubicBezTo>
                  <a:pt x="4787890" y="5177352"/>
                  <a:pt x="4793294" y="5197769"/>
                  <a:pt x="4795996" y="5210019"/>
                </a:cubicBezTo>
                <a:cubicBezTo>
                  <a:pt x="4806803" y="5165102"/>
                  <a:pt x="4817611" y="5132435"/>
                  <a:pt x="4817611" y="5234520"/>
                </a:cubicBezTo>
                <a:cubicBezTo>
                  <a:pt x="4817611" y="5242687"/>
                  <a:pt x="4836525" y="5267187"/>
                  <a:pt x="4839227" y="5254937"/>
                </a:cubicBezTo>
                <a:cubicBezTo>
                  <a:pt x="4858141" y="5205936"/>
                  <a:pt x="4877054" y="5156935"/>
                  <a:pt x="4901372" y="5197769"/>
                </a:cubicBezTo>
                <a:cubicBezTo>
                  <a:pt x="4914882" y="5128352"/>
                  <a:pt x="4922988" y="5197769"/>
                  <a:pt x="4925690" y="5218186"/>
                </a:cubicBezTo>
                <a:cubicBezTo>
                  <a:pt x="4939200" y="5271270"/>
                  <a:pt x="4920286" y="5250853"/>
                  <a:pt x="4914882" y="5267187"/>
                </a:cubicBezTo>
                <a:cubicBezTo>
                  <a:pt x="4901372" y="5320271"/>
                  <a:pt x="4885160" y="5373355"/>
                  <a:pt x="4877054" y="5438689"/>
                </a:cubicBezTo>
                <a:cubicBezTo>
                  <a:pt x="4866249" y="5540774"/>
                  <a:pt x="4844633" y="5573441"/>
                  <a:pt x="4820313" y="5577525"/>
                </a:cubicBezTo>
                <a:cubicBezTo>
                  <a:pt x="4795996" y="5581608"/>
                  <a:pt x="4774380" y="5712276"/>
                  <a:pt x="4750062" y="5593858"/>
                </a:cubicBezTo>
                <a:cubicBezTo>
                  <a:pt x="4747360" y="5577525"/>
                  <a:pt x="4736552" y="5581608"/>
                  <a:pt x="4731148" y="5581608"/>
                </a:cubicBezTo>
                <a:cubicBezTo>
                  <a:pt x="4717639" y="5577525"/>
                  <a:pt x="4698725" y="5597941"/>
                  <a:pt x="4687917" y="5569358"/>
                </a:cubicBezTo>
                <a:cubicBezTo>
                  <a:pt x="4679811" y="5544857"/>
                  <a:pt x="4685215" y="5475440"/>
                  <a:pt x="4679811" y="5426439"/>
                </a:cubicBezTo>
                <a:cubicBezTo>
                  <a:pt x="4677109" y="5401939"/>
                  <a:pt x="4669003" y="5377438"/>
                  <a:pt x="4663599" y="5369272"/>
                </a:cubicBezTo>
                <a:cubicBezTo>
                  <a:pt x="4649414" y="5353959"/>
                  <a:pt x="4651947" y="5322568"/>
                  <a:pt x="4662079" y="5264762"/>
                </a:cubicBezTo>
                <a:lnTo>
                  <a:pt x="4662699" y="5261398"/>
                </a:lnTo>
                <a:lnTo>
                  <a:pt x="4666301" y="5263104"/>
                </a:lnTo>
                <a:cubicBezTo>
                  <a:pt x="4696023" y="5259020"/>
                  <a:pt x="4696023" y="5263104"/>
                  <a:pt x="4674407" y="5197769"/>
                </a:cubicBezTo>
                <a:cubicBezTo>
                  <a:pt x="4687917" y="5132435"/>
                  <a:pt x="4704129" y="5022184"/>
                  <a:pt x="4685215" y="5079351"/>
                </a:cubicBezTo>
                <a:cubicBezTo>
                  <a:pt x="4671705" y="5120185"/>
                  <a:pt x="4647388" y="5050767"/>
                  <a:pt x="4641984" y="5144685"/>
                </a:cubicBezTo>
                <a:cubicBezTo>
                  <a:pt x="4652792" y="5146727"/>
                  <a:pt x="4652116" y="5177352"/>
                  <a:pt x="4652116" y="5206957"/>
                </a:cubicBezTo>
                <a:lnTo>
                  <a:pt x="4652716" y="5218786"/>
                </a:lnTo>
                <a:lnTo>
                  <a:pt x="4640084" y="5222844"/>
                </a:lnTo>
                <a:cubicBezTo>
                  <a:pt x="4609560" y="5222270"/>
                  <a:pt x="4589295" y="5167144"/>
                  <a:pt x="4569031" y="5259020"/>
                </a:cubicBezTo>
                <a:cubicBezTo>
                  <a:pt x="4566329" y="5275354"/>
                  <a:pt x="4550117" y="5259020"/>
                  <a:pt x="4542011" y="5254937"/>
                </a:cubicBezTo>
                <a:cubicBezTo>
                  <a:pt x="4547415" y="5222270"/>
                  <a:pt x="4550117" y="5189603"/>
                  <a:pt x="4555521" y="5161019"/>
                </a:cubicBezTo>
                <a:cubicBezTo>
                  <a:pt x="4571733" y="5079351"/>
                  <a:pt x="4590646" y="5005850"/>
                  <a:pt x="4606858" y="4924182"/>
                </a:cubicBezTo>
                <a:cubicBezTo>
                  <a:pt x="4617666" y="4862931"/>
                  <a:pt x="4604156" y="4789430"/>
                  <a:pt x="4585242" y="4789430"/>
                </a:cubicBezTo>
                <a:cubicBezTo>
                  <a:pt x="4574435" y="4789430"/>
                  <a:pt x="4566329" y="4789430"/>
                  <a:pt x="4555521" y="4789430"/>
                </a:cubicBezTo>
                <a:cubicBezTo>
                  <a:pt x="4525799" y="4785347"/>
                  <a:pt x="4520395" y="4764930"/>
                  <a:pt x="4525799" y="4752680"/>
                </a:cubicBezTo>
                <a:cubicBezTo>
                  <a:pt x="4544713" y="4699596"/>
                  <a:pt x="4523097" y="4687346"/>
                  <a:pt x="4520395" y="4654678"/>
                </a:cubicBezTo>
                <a:cubicBezTo>
                  <a:pt x="4514991" y="4528093"/>
                  <a:pt x="4525799" y="4417842"/>
                  <a:pt x="4552819" y="4336174"/>
                </a:cubicBezTo>
                <a:cubicBezTo>
                  <a:pt x="4574435" y="4270840"/>
                  <a:pt x="4571733" y="4213672"/>
                  <a:pt x="4566329" y="4132005"/>
                </a:cubicBezTo>
                <a:cubicBezTo>
                  <a:pt x="4563627" y="4091171"/>
                  <a:pt x="4566329" y="4046253"/>
                  <a:pt x="4566329" y="4001336"/>
                </a:cubicBezTo>
                <a:cubicBezTo>
                  <a:pt x="4566329" y="3964586"/>
                  <a:pt x="4566329" y="3940085"/>
                  <a:pt x="4550117" y="3968669"/>
                </a:cubicBezTo>
                <a:cubicBezTo>
                  <a:pt x="4509587" y="4042170"/>
                  <a:pt x="4509587" y="4038087"/>
                  <a:pt x="4501482" y="4279007"/>
                </a:cubicBezTo>
                <a:cubicBezTo>
                  <a:pt x="4501482" y="4315757"/>
                  <a:pt x="4501482" y="4426009"/>
                  <a:pt x="4474462" y="4417842"/>
                </a:cubicBezTo>
                <a:cubicBezTo>
                  <a:pt x="4452846" y="4409675"/>
                  <a:pt x="4436634" y="4450509"/>
                  <a:pt x="4433932" y="4499510"/>
                </a:cubicBezTo>
                <a:cubicBezTo>
                  <a:pt x="4425827" y="4630178"/>
                  <a:pt x="4401509" y="4630178"/>
                  <a:pt x="4374489" y="4626095"/>
                </a:cubicBezTo>
                <a:cubicBezTo>
                  <a:pt x="4344768" y="4626095"/>
                  <a:pt x="4315046" y="4617928"/>
                  <a:pt x="4285324" y="4630178"/>
                </a:cubicBezTo>
                <a:cubicBezTo>
                  <a:pt x="4274517" y="4634262"/>
                  <a:pt x="4266411" y="4675095"/>
                  <a:pt x="4255601" y="4695512"/>
                </a:cubicBezTo>
                <a:cubicBezTo>
                  <a:pt x="4261005" y="4720013"/>
                  <a:pt x="4266409" y="4744513"/>
                  <a:pt x="4271815" y="4769013"/>
                </a:cubicBezTo>
                <a:cubicBezTo>
                  <a:pt x="4282620" y="4842514"/>
                  <a:pt x="4304238" y="4838431"/>
                  <a:pt x="4323150" y="4834348"/>
                </a:cubicBezTo>
                <a:cubicBezTo>
                  <a:pt x="4342064" y="4830264"/>
                  <a:pt x="4352874" y="4789430"/>
                  <a:pt x="4358277" y="4728179"/>
                </a:cubicBezTo>
                <a:cubicBezTo>
                  <a:pt x="4360979" y="4707763"/>
                  <a:pt x="4366383" y="4679179"/>
                  <a:pt x="4369083" y="4679179"/>
                </a:cubicBezTo>
                <a:cubicBezTo>
                  <a:pt x="4401507" y="4699596"/>
                  <a:pt x="4436632" y="4626095"/>
                  <a:pt x="4466356" y="4724096"/>
                </a:cubicBezTo>
                <a:cubicBezTo>
                  <a:pt x="4471758" y="4740430"/>
                  <a:pt x="4479866" y="4748596"/>
                  <a:pt x="4487972" y="4760847"/>
                </a:cubicBezTo>
                <a:cubicBezTo>
                  <a:pt x="4460952" y="4813931"/>
                  <a:pt x="4501482" y="4854765"/>
                  <a:pt x="4490674" y="4903765"/>
                </a:cubicBezTo>
                <a:cubicBezTo>
                  <a:pt x="4487972" y="4916015"/>
                  <a:pt x="4485270" y="4936432"/>
                  <a:pt x="4482568" y="4936432"/>
                </a:cubicBezTo>
                <a:cubicBezTo>
                  <a:pt x="4446091" y="4942557"/>
                  <a:pt x="4468889" y="4983136"/>
                  <a:pt x="4476869" y="5015102"/>
                </a:cubicBezTo>
                <a:lnTo>
                  <a:pt x="4476955" y="5023088"/>
                </a:lnTo>
                <a:lnTo>
                  <a:pt x="4496074" y="4973179"/>
                </a:lnTo>
                <a:cubicBezTo>
                  <a:pt x="4498776" y="4969095"/>
                  <a:pt x="4504180" y="4985429"/>
                  <a:pt x="4509584" y="4993596"/>
                </a:cubicBezTo>
                <a:cubicBezTo>
                  <a:pt x="4501478" y="5038513"/>
                  <a:pt x="4493372" y="5079347"/>
                  <a:pt x="4487968" y="5124264"/>
                </a:cubicBezTo>
                <a:lnTo>
                  <a:pt x="4470906" y="5066246"/>
                </a:lnTo>
                <a:lnTo>
                  <a:pt x="4468383" y="5075778"/>
                </a:lnTo>
                <a:cubicBezTo>
                  <a:pt x="4465681" y="5086497"/>
                  <a:pt x="4463654" y="5097726"/>
                  <a:pt x="4463654" y="5112018"/>
                </a:cubicBezTo>
                <a:cubicBezTo>
                  <a:pt x="4460952" y="5148769"/>
                  <a:pt x="4466356" y="5210019"/>
                  <a:pt x="4447442" y="5197769"/>
                </a:cubicBezTo>
                <a:cubicBezTo>
                  <a:pt x="4433932" y="5189603"/>
                  <a:pt x="4412317" y="5242687"/>
                  <a:pt x="4404209" y="5152852"/>
                </a:cubicBezTo>
                <a:cubicBezTo>
                  <a:pt x="4401507" y="5128352"/>
                  <a:pt x="4393403" y="5091601"/>
                  <a:pt x="4387997" y="5095685"/>
                </a:cubicBezTo>
                <a:cubicBezTo>
                  <a:pt x="4350169" y="5120185"/>
                  <a:pt x="4339362" y="5058934"/>
                  <a:pt x="4344766" y="4936432"/>
                </a:cubicBezTo>
                <a:cubicBezTo>
                  <a:pt x="4344766" y="4920102"/>
                  <a:pt x="4333958" y="4887435"/>
                  <a:pt x="4328554" y="4883348"/>
                </a:cubicBezTo>
                <a:cubicBezTo>
                  <a:pt x="4309640" y="4875182"/>
                  <a:pt x="4288024" y="4879265"/>
                  <a:pt x="4269111" y="4883348"/>
                </a:cubicBezTo>
                <a:cubicBezTo>
                  <a:pt x="4266409" y="4883348"/>
                  <a:pt x="4266409" y="4911932"/>
                  <a:pt x="4263707" y="4928269"/>
                </a:cubicBezTo>
                <a:cubicBezTo>
                  <a:pt x="4271812" y="4940519"/>
                  <a:pt x="4279918" y="4952769"/>
                  <a:pt x="4288024" y="4965016"/>
                </a:cubicBezTo>
                <a:cubicBezTo>
                  <a:pt x="4279918" y="4973183"/>
                  <a:pt x="4269111" y="4981350"/>
                  <a:pt x="4261005" y="4985433"/>
                </a:cubicBezTo>
                <a:cubicBezTo>
                  <a:pt x="4236687" y="5005850"/>
                  <a:pt x="4225879" y="5132438"/>
                  <a:pt x="4193456" y="5091604"/>
                </a:cubicBezTo>
                <a:cubicBezTo>
                  <a:pt x="4193456" y="5120185"/>
                  <a:pt x="4190754" y="5177356"/>
                  <a:pt x="4190754" y="5177356"/>
                </a:cubicBezTo>
                <a:cubicBezTo>
                  <a:pt x="4217773" y="5193689"/>
                  <a:pt x="4228581" y="5287607"/>
                  <a:pt x="4247495" y="5324358"/>
                </a:cubicBezTo>
                <a:cubicBezTo>
                  <a:pt x="4263707" y="5352941"/>
                  <a:pt x="4285322" y="5340691"/>
                  <a:pt x="4304236" y="5352941"/>
                </a:cubicBezTo>
                <a:cubicBezTo>
                  <a:pt x="4309640" y="5357025"/>
                  <a:pt x="4320448" y="5410109"/>
                  <a:pt x="4320448" y="5410109"/>
                </a:cubicBezTo>
                <a:cubicBezTo>
                  <a:pt x="4298832" y="5499943"/>
                  <a:pt x="4320448" y="5569358"/>
                  <a:pt x="4336660" y="5577528"/>
                </a:cubicBezTo>
                <a:cubicBezTo>
                  <a:pt x="4382593" y="5606111"/>
                  <a:pt x="4393403" y="5761280"/>
                  <a:pt x="4423122" y="5838865"/>
                </a:cubicBezTo>
                <a:cubicBezTo>
                  <a:pt x="4425827" y="5842948"/>
                  <a:pt x="4425827" y="5851115"/>
                  <a:pt x="4428526" y="5859282"/>
                </a:cubicBezTo>
                <a:cubicBezTo>
                  <a:pt x="4439334" y="5896029"/>
                  <a:pt x="4433930" y="5957280"/>
                  <a:pt x="4420420" y="5969533"/>
                </a:cubicBezTo>
                <a:cubicBezTo>
                  <a:pt x="4390699" y="5994034"/>
                  <a:pt x="4360977" y="6018531"/>
                  <a:pt x="4331256" y="6030784"/>
                </a:cubicBezTo>
                <a:cubicBezTo>
                  <a:pt x="4309640" y="6038948"/>
                  <a:pt x="4288024" y="6022617"/>
                  <a:pt x="4285322" y="6132869"/>
                </a:cubicBezTo>
                <a:cubicBezTo>
                  <a:pt x="4285322" y="6161449"/>
                  <a:pt x="4271812" y="6181866"/>
                  <a:pt x="4266409" y="6206370"/>
                </a:cubicBezTo>
                <a:cubicBezTo>
                  <a:pt x="4261005" y="6226787"/>
                  <a:pt x="4258303" y="6255370"/>
                  <a:pt x="4252899" y="6279871"/>
                </a:cubicBezTo>
                <a:cubicBezTo>
                  <a:pt x="4261005" y="6283954"/>
                  <a:pt x="4266409" y="6288038"/>
                  <a:pt x="4274514" y="6292121"/>
                </a:cubicBezTo>
                <a:cubicBezTo>
                  <a:pt x="4288024" y="6304371"/>
                  <a:pt x="4301534" y="6316621"/>
                  <a:pt x="4315044" y="6332955"/>
                </a:cubicBezTo>
                <a:cubicBezTo>
                  <a:pt x="4320448" y="6337038"/>
                  <a:pt x="4323150" y="6357455"/>
                  <a:pt x="4325852" y="6369705"/>
                </a:cubicBezTo>
                <a:cubicBezTo>
                  <a:pt x="4323150" y="6377872"/>
                  <a:pt x="4317746" y="6390122"/>
                  <a:pt x="4315044" y="6394206"/>
                </a:cubicBezTo>
                <a:cubicBezTo>
                  <a:pt x="4266409" y="6443206"/>
                  <a:pt x="4215071" y="6451373"/>
                  <a:pt x="4163734" y="6492207"/>
                </a:cubicBezTo>
                <a:cubicBezTo>
                  <a:pt x="4117801" y="6528954"/>
                  <a:pt x="4077271" y="6598375"/>
                  <a:pt x="4031338" y="6631039"/>
                </a:cubicBezTo>
                <a:cubicBezTo>
                  <a:pt x="4025934" y="6635126"/>
                  <a:pt x="4017828" y="6655543"/>
                  <a:pt x="4012424" y="6659623"/>
                </a:cubicBezTo>
                <a:cubicBezTo>
                  <a:pt x="3947579" y="6680040"/>
                  <a:pt x="3882730" y="6692290"/>
                  <a:pt x="3817885" y="6712707"/>
                </a:cubicBezTo>
                <a:cubicBezTo>
                  <a:pt x="3774651" y="6729040"/>
                  <a:pt x="3734122" y="6753541"/>
                  <a:pt x="3693592" y="6778044"/>
                </a:cubicBezTo>
                <a:cubicBezTo>
                  <a:pt x="3680082" y="6786211"/>
                  <a:pt x="3666573" y="6818878"/>
                  <a:pt x="3653063" y="6814792"/>
                </a:cubicBezTo>
                <a:cubicBezTo>
                  <a:pt x="3605779" y="6804584"/>
                  <a:pt x="3559170" y="6827042"/>
                  <a:pt x="3512562" y="6847970"/>
                </a:cubicBezTo>
                <a:lnTo>
                  <a:pt x="3476218" y="6861452"/>
                </a:lnTo>
                <a:lnTo>
                  <a:pt x="3106528" y="6861452"/>
                </a:lnTo>
                <a:lnTo>
                  <a:pt x="3084301" y="6846438"/>
                </a:lnTo>
                <a:cubicBezTo>
                  <a:pt x="3069440" y="6836230"/>
                  <a:pt x="3054579" y="6827042"/>
                  <a:pt x="3039717" y="6827042"/>
                </a:cubicBezTo>
                <a:cubicBezTo>
                  <a:pt x="3016075" y="6827042"/>
                  <a:pt x="2990364" y="6792652"/>
                  <a:pt x="2966206" y="6844237"/>
                </a:cubicBezTo>
                <a:lnTo>
                  <a:pt x="2959842" y="6861452"/>
                </a:lnTo>
                <a:lnTo>
                  <a:pt x="2929659" y="6861452"/>
                </a:lnTo>
                <a:lnTo>
                  <a:pt x="2923535" y="6855625"/>
                </a:lnTo>
                <a:cubicBezTo>
                  <a:pt x="2918131" y="6851542"/>
                  <a:pt x="2910025" y="6835209"/>
                  <a:pt x="2904621" y="6822958"/>
                </a:cubicBezTo>
                <a:cubicBezTo>
                  <a:pt x="2880303" y="6786211"/>
                  <a:pt x="2861390" y="6876042"/>
                  <a:pt x="2834370" y="6831125"/>
                </a:cubicBezTo>
                <a:cubicBezTo>
                  <a:pt x="2815456" y="6798458"/>
                  <a:pt x="2783033" y="6847459"/>
                  <a:pt x="2758715" y="6851542"/>
                </a:cubicBezTo>
                <a:cubicBezTo>
                  <a:pt x="2745205" y="6851542"/>
                  <a:pt x="2726291" y="6847459"/>
                  <a:pt x="2715484" y="6822958"/>
                </a:cubicBezTo>
                <a:cubicBezTo>
                  <a:pt x="2683060" y="6749457"/>
                  <a:pt x="2650637" y="6773958"/>
                  <a:pt x="2618213" y="6773958"/>
                </a:cubicBezTo>
                <a:cubicBezTo>
                  <a:pt x="2597948" y="6773958"/>
                  <a:pt x="2589842" y="6794630"/>
                  <a:pt x="2591615" y="6854925"/>
                </a:cubicBezTo>
                <a:lnTo>
                  <a:pt x="2591946" y="6861452"/>
                </a:lnTo>
                <a:lnTo>
                  <a:pt x="2538205" y="6861452"/>
                </a:lnTo>
                <a:lnTo>
                  <a:pt x="2534452" y="6806625"/>
                </a:lnTo>
                <a:cubicBezTo>
                  <a:pt x="2529048" y="6741291"/>
                  <a:pt x="2523644" y="6688207"/>
                  <a:pt x="2496625" y="6700457"/>
                </a:cubicBezTo>
                <a:cubicBezTo>
                  <a:pt x="2464201" y="6716790"/>
                  <a:pt x="2431777" y="6700457"/>
                  <a:pt x="2402056" y="6704540"/>
                </a:cubicBezTo>
                <a:cubicBezTo>
                  <a:pt x="2388546" y="6708623"/>
                  <a:pt x="2375036" y="6733124"/>
                  <a:pt x="2361526" y="6745374"/>
                </a:cubicBezTo>
                <a:cubicBezTo>
                  <a:pt x="2343289" y="6760687"/>
                  <a:pt x="2331130" y="6773702"/>
                  <a:pt x="2336449" y="6818875"/>
                </a:cubicBezTo>
                <a:lnTo>
                  <a:pt x="2345065" y="6861452"/>
                </a:lnTo>
                <a:lnTo>
                  <a:pt x="2301286" y="6861452"/>
                </a:lnTo>
                <a:lnTo>
                  <a:pt x="2302083" y="6843375"/>
                </a:lnTo>
                <a:cubicBezTo>
                  <a:pt x="2302083" y="6818875"/>
                  <a:pt x="2277766" y="6798458"/>
                  <a:pt x="2277766" y="6786208"/>
                </a:cubicBezTo>
                <a:cubicBezTo>
                  <a:pt x="2285871" y="6622872"/>
                  <a:pt x="2253448" y="6663706"/>
                  <a:pt x="2229130" y="6651456"/>
                </a:cubicBezTo>
                <a:cubicBezTo>
                  <a:pt x="2183197" y="6631039"/>
                  <a:pt x="2137263" y="6700457"/>
                  <a:pt x="2094035" y="6614706"/>
                </a:cubicBezTo>
                <a:cubicBezTo>
                  <a:pt x="2083227" y="6594289"/>
                  <a:pt x="2056208" y="6655539"/>
                  <a:pt x="2039995" y="6688207"/>
                </a:cubicBezTo>
                <a:cubicBezTo>
                  <a:pt x="2021082" y="6724957"/>
                  <a:pt x="2029188" y="6794375"/>
                  <a:pt x="2026486" y="6851542"/>
                </a:cubicBezTo>
                <a:lnTo>
                  <a:pt x="2026486" y="6861452"/>
                </a:lnTo>
                <a:lnTo>
                  <a:pt x="2012976" y="6861452"/>
                </a:lnTo>
                <a:lnTo>
                  <a:pt x="2012976" y="6769874"/>
                </a:lnTo>
                <a:cubicBezTo>
                  <a:pt x="2012976" y="6651456"/>
                  <a:pt x="1988658" y="6561621"/>
                  <a:pt x="1956234" y="6553455"/>
                </a:cubicBezTo>
                <a:cubicBezTo>
                  <a:pt x="1942725" y="6549371"/>
                  <a:pt x="1926513" y="6553455"/>
                  <a:pt x="1913004" y="6553455"/>
                </a:cubicBezTo>
                <a:cubicBezTo>
                  <a:pt x="1899493" y="6553455"/>
                  <a:pt x="1883281" y="6557538"/>
                  <a:pt x="1869771" y="6553455"/>
                </a:cubicBezTo>
                <a:cubicBezTo>
                  <a:pt x="1858964" y="6549371"/>
                  <a:pt x="1842751" y="6512621"/>
                  <a:pt x="1842751" y="6520788"/>
                </a:cubicBezTo>
                <a:cubicBezTo>
                  <a:pt x="1826541" y="6602455"/>
                  <a:pt x="1821136" y="6488120"/>
                  <a:pt x="1807626" y="6500371"/>
                </a:cubicBezTo>
                <a:cubicBezTo>
                  <a:pt x="1788712" y="6516704"/>
                  <a:pt x="1764395" y="6471787"/>
                  <a:pt x="1758991" y="6594289"/>
                </a:cubicBezTo>
                <a:cubicBezTo>
                  <a:pt x="1758991" y="6622872"/>
                  <a:pt x="1737375" y="6647373"/>
                  <a:pt x="1723865" y="6659623"/>
                </a:cubicBezTo>
                <a:cubicBezTo>
                  <a:pt x="1710355" y="6671873"/>
                  <a:pt x="1694144" y="6659623"/>
                  <a:pt x="1680634" y="6671873"/>
                </a:cubicBezTo>
                <a:cubicBezTo>
                  <a:pt x="1664422" y="6684123"/>
                  <a:pt x="1656316" y="6782124"/>
                  <a:pt x="1667124" y="6810708"/>
                </a:cubicBezTo>
                <a:cubicBezTo>
                  <a:pt x="1673204" y="6823979"/>
                  <a:pt x="1677805" y="6837506"/>
                  <a:pt x="1681214" y="6851231"/>
                </a:cubicBezTo>
                <a:lnTo>
                  <a:pt x="1682913" y="6861452"/>
                </a:lnTo>
                <a:lnTo>
                  <a:pt x="1559507" y="6861452"/>
                </a:lnTo>
                <a:lnTo>
                  <a:pt x="1559045" y="6859709"/>
                </a:lnTo>
                <a:lnTo>
                  <a:pt x="1558789" y="6861452"/>
                </a:lnTo>
                <a:lnTo>
                  <a:pt x="1532459" y="6861452"/>
                </a:lnTo>
                <a:lnTo>
                  <a:pt x="1532364" y="6847969"/>
                </a:lnTo>
                <a:cubicBezTo>
                  <a:pt x="1529324" y="6800500"/>
                  <a:pt x="1523920" y="6749457"/>
                  <a:pt x="1534728" y="6716790"/>
                </a:cubicBezTo>
                <a:cubicBezTo>
                  <a:pt x="1534728" y="6712707"/>
                  <a:pt x="1529324" y="6659623"/>
                  <a:pt x="1526622" y="6655539"/>
                </a:cubicBezTo>
                <a:cubicBezTo>
                  <a:pt x="1510410" y="6647373"/>
                  <a:pt x="1491496" y="6667790"/>
                  <a:pt x="1475285" y="6647373"/>
                </a:cubicBezTo>
                <a:cubicBezTo>
                  <a:pt x="1472920" y="6644310"/>
                  <a:pt x="1470684" y="6643545"/>
                  <a:pt x="1468540" y="6644390"/>
                </a:cubicBezTo>
                <a:cubicBezTo>
                  <a:pt x="1453542" y="6650308"/>
                  <a:pt x="1443199" y="6735165"/>
                  <a:pt x="1426649" y="6663706"/>
                </a:cubicBezTo>
                <a:cubicBezTo>
                  <a:pt x="1418543" y="6688207"/>
                  <a:pt x="1407735" y="6708623"/>
                  <a:pt x="1399630" y="6737207"/>
                </a:cubicBezTo>
                <a:cubicBezTo>
                  <a:pt x="1386120" y="6778041"/>
                  <a:pt x="1378014" y="6818875"/>
                  <a:pt x="1356398" y="6814792"/>
                </a:cubicBezTo>
                <a:cubicBezTo>
                  <a:pt x="1346941" y="6814792"/>
                  <a:pt x="1338835" y="6827042"/>
                  <a:pt x="1333431" y="6847970"/>
                </a:cubicBezTo>
                <a:lnTo>
                  <a:pt x="1331304" y="6861452"/>
                </a:lnTo>
                <a:lnTo>
                  <a:pt x="1126731" y="6861452"/>
                </a:lnTo>
                <a:lnTo>
                  <a:pt x="1126731" y="6847459"/>
                </a:lnTo>
                <a:cubicBezTo>
                  <a:pt x="1129433" y="6704540"/>
                  <a:pt x="1188876" y="6549371"/>
                  <a:pt x="1224002" y="6614706"/>
                </a:cubicBezTo>
                <a:cubicBezTo>
                  <a:pt x="1248321" y="6655539"/>
                  <a:pt x="1253724" y="6675956"/>
                  <a:pt x="1261829" y="6569788"/>
                </a:cubicBezTo>
                <a:cubicBezTo>
                  <a:pt x="1264531" y="6524871"/>
                  <a:pt x="1280743" y="6488120"/>
                  <a:pt x="1291551" y="6459537"/>
                </a:cubicBezTo>
                <a:cubicBezTo>
                  <a:pt x="1307763" y="6418703"/>
                  <a:pt x="1296955" y="6377869"/>
                  <a:pt x="1288849" y="6369702"/>
                </a:cubicBezTo>
                <a:cubicBezTo>
                  <a:pt x="1245618" y="6337035"/>
                  <a:pt x="1202386" y="6312535"/>
                  <a:pt x="1159156" y="6288034"/>
                </a:cubicBezTo>
                <a:cubicBezTo>
                  <a:pt x="1153751" y="6283951"/>
                  <a:pt x="1145645" y="6300285"/>
                  <a:pt x="1140241" y="6316618"/>
                </a:cubicBezTo>
                <a:cubicBezTo>
                  <a:pt x="1105115" y="6435036"/>
                  <a:pt x="1072693" y="6435036"/>
                  <a:pt x="1037566" y="6316618"/>
                </a:cubicBezTo>
                <a:cubicBezTo>
                  <a:pt x="1032163" y="6300285"/>
                  <a:pt x="1024057" y="6279868"/>
                  <a:pt x="1018653" y="6288034"/>
                </a:cubicBezTo>
                <a:cubicBezTo>
                  <a:pt x="988931" y="6337035"/>
                  <a:pt x="964613" y="6288034"/>
                  <a:pt x="940296" y="6239034"/>
                </a:cubicBezTo>
                <a:cubicBezTo>
                  <a:pt x="929488" y="6218617"/>
                  <a:pt x="915978" y="6234950"/>
                  <a:pt x="905170" y="6234950"/>
                </a:cubicBezTo>
                <a:cubicBezTo>
                  <a:pt x="891660" y="6234950"/>
                  <a:pt x="880852" y="6312535"/>
                  <a:pt x="864641" y="6239034"/>
                </a:cubicBezTo>
                <a:cubicBezTo>
                  <a:pt x="856535" y="6206367"/>
                  <a:pt x="829515" y="6239034"/>
                  <a:pt x="818707" y="6210450"/>
                </a:cubicBezTo>
                <a:cubicBezTo>
                  <a:pt x="786284" y="6136949"/>
                  <a:pt x="788986" y="6206367"/>
                  <a:pt x="786284" y="6283951"/>
                </a:cubicBezTo>
                <a:lnTo>
                  <a:pt x="780117" y="6313686"/>
                </a:lnTo>
                <a:lnTo>
                  <a:pt x="764725" y="6296434"/>
                </a:lnTo>
                <a:lnTo>
                  <a:pt x="770072" y="6275784"/>
                </a:lnTo>
                <a:cubicBezTo>
                  <a:pt x="778178" y="6234950"/>
                  <a:pt x="778178" y="6198200"/>
                  <a:pt x="761966" y="6181866"/>
                </a:cubicBezTo>
                <a:cubicBezTo>
                  <a:pt x="745754" y="6169616"/>
                  <a:pt x="729543" y="6161449"/>
                  <a:pt x="716033" y="6128782"/>
                </a:cubicBezTo>
                <a:cubicBezTo>
                  <a:pt x="697119" y="6067531"/>
                  <a:pt x="670099" y="6136949"/>
                  <a:pt x="659292" y="6100198"/>
                </a:cubicBezTo>
                <a:cubicBezTo>
                  <a:pt x="629570" y="6006280"/>
                  <a:pt x="599848" y="6006280"/>
                  <a:pt x="567425" y="6055281"/>
                </a:cubicBezTo>
                <a:cubicBezTo>
                  <a:pt x="564723" y="6059365"/>
                  <a:pt x="556617" y="6047114"/>
                  <a:pt x="551213" y="6043031"/>
                </a:cubicBezTo>
                <a:lnTo>
                  <a:pt x="525761" y="6023799"/>
                </a:lnTo>
                <a:lnTo>
                  <a:pt x="514359" y="6009556"/>
                </a:lnTo>
                <a:lnTo>
                  <a:pt x="510684" y="5981780"/>
                </a:lnTo>
                <a:cubicBezTo>
                  <a:pt x="510684" y="5977697"/>
                  <a:pt x="505280" y="5985864"/>
                  <a:pt x="502578" y="5989947"/>
                </a:cubicBezTo>
                <a:cubicBezTo>
                  <a:pt x="503253" y="5993009"/>
                  <a:pt x="503929" y="5995817"/>
                  <a:pt x="511992" y="6006599"/>
                </a:cubicBezTo>
                <a:lnTo>
                  <a:pt x="514359" y="6009556"/>
                </a:lnTo>
                <a:lnTo>
                  <a:pt x="516087" y="6022614"/>
                </a:lnTo>
                <a:cubicBezTo>
                  <a:pt x="516087" y="6022614"/>
                  <a:pt x="513385" y="6022614"/>
                  <a:pt x="510684" y="6022614"/>
                </a:cubicBezTo>
                <a:lnTo>
                  <a:pt x="523919" y="6038110"/>
                </a:lnTo>
                <a:lnTo>
                  <a:pt x="523180" y="6079782"/>
                </a:lnTo>
                <a:cubicBezTo>
                  <a:pt x="522842" y="6098157"/>
                  <a:pt x="522842" y="6114490"/>
                  <a:pt x="524193" y="6124699"/>
                </a:cubicBezTo>
                <a:cubicBezTo>
                  <a:pt x="537703" y="6181866"/>
                  <a:pt x="551213" y="6255367"/>
                  <a:pt x="567425" y="6275784"/>
                </a:cubicBezTo>
                <a:cubicBezTo>
                  <a:pt x="586339" y="6300285"/>
                  <a:pt x="607954" y="6300285"/>
                  <a:pt x="626868" y="6332952"/>
                </a:cubicBezTo>
                <a:cubicBezTo>
                  <a:pt x="648484" y="6365619"/>
                  <a:pt x="672801" y="6394202"/>
                  <a:pt x="694417" y="6381952"/>
                </a:cubicBezTo>
                <a:cubicBezTo>
                  <a:pt x="724139" y="6369702"/>
                  <a:pt x="729543" y="6439120"/>
                  <a:pt x="740350" y="6492204"/>
                </a:cubicBezTo>
                <a:cubicBezTo>
                  <a:pt x="783582" y="6406453"/>
                  <a:pt x="816005" y="6659623"/>
                  <a:pt x="861939" y="6545288"/>
                </a:cubicBezTo>
                <a:cubicBezTo>
                  <a:pt x="864641" y="6541204"/>
                  <a:pt x="872747" y="6549371"/>
                  <a:pt x="875449" y="6561621"/>
                </a:cubicBezTo>
                <a:cubicBezTo>
                  <a:pt x="894362" y="6700457"/>
                  <a:pt x="924084" y="6618789"/>
                  <a:pt x="948402" y="6594289"/>
                </a:cubicBezTo>
                <a:cubicBezTo>
                  <a:pt x="954481" y="6588164"/>
                  <a:pt x="963600" y="6570554"/>
                  <a:pt x="773998" y="6336461"/>
                </a:cubicBezTo>
                <a:lnTo>
                  <a:pt x="772063" y="6334095"/>
                </a:lnTo>
                <a:lnTo>
                  <a:pt x="773745" y="6331612"/>
                </a:lnTo>
                <a:cubicBezTo>
                  <a:pt x="775392" y="6328230"/>
                  <a:pt x="777334" y="6323509"/>
                  <a:pt x="779191" y="6318149"/>
                </a:cubicBezTo>
                <a:lnTo>
                  <a:pt x="780117" y="6313686"/>
                </a:lnTo>
                <a:lnTo>
                  <a:pt x="826439" y="6365611"/>
                </a:lnTo>
                <a:cubicBezTo>
                  <a:pt x="872029" y="6416661"/>
                  <a:pt x="924084" y="6474849"/>
                  <a:pt x="983527" y="6541204"/>
                </a:cubicBezTo>
                <a:cubicBezTo>
                  <a:pt x="997037" y="6549371"/>
                  <a:pt x="1005143" y="6545288"/>
                  <a:pt x="1015951" y="6557538"/>
                </a:cubicBezTo>
                <a:cubicBezTo>
                  <a:pt x="1021355" y="6565705"/>
                  <a:pt x="1026759" y="6594289"/>
                  <a:pt x="1032163" y="6610622"/>
                </a:cubicBezTo>
                <a:cubicBezTo>
                  <a:pt x="1026759" y="6622872"/>
                  <a:pt x="1018653" y="6631039"/>
                  <a:pt x="1015951" y="6651456"/>
                </a:cubicBezTo>
                <a:cubicBezTo>
                  <a:pt x="997037" y="6729040"/>
                  <a:pt x="956508" y="6680040"/>
                  <a:pt x="942998" y="6798458"/>
                </a:cubicBezTo>
                <a:cubicBezTo>
                  <a:pt x="940296" y="6794375"/>
                  <a:pt x="932190" y="6790291"/>
                  <a:pt x="932190" y="6782124"/>
                </a:cubicBezTo>
                <a:cubicBezTo>
                  <a:pt x="929488" y="6610622"/>
                  <a:pt x="875449" y="6773958"/>
                  <a:pt x="867343" y="6655539"/>
                </a:cubicBezTo>
                <a:cubicBezTo>
                  <a:pt x="864641" y="6663706"/>
                  <a:pt x="859237" y="6675956"/>
                  <a:pt x="859237" y="6684123"/>
                </a:cubicBezTo>
                <a:cubicBezTo>
                  <a:pt x="861939" y="6718832"/>
                  <a:pt x="864641" y="6754562"/>
                  <a:pt x="867681" y="6789781"/>
                </a:cubicBezTo>
                <a:lnTo>
                  <a:pt x="874995" y="6861452"/>
                </a:lnTo>
                <a:lnTo>
                  <a:pt x="0" y="6861452"/>
                </a:lnTo>
                <a:close/>
              </a:path>
            </a:pathLst>
          </a:custGeom>
          <a:blipFill dpi="0" rotWithShape="0">
            <a:blip r:embed="rId26"/>
            <a:srcRect/>
            <a:stretch>
              <a:fillRect l="-41000" r="-41000"/>
            </a:stretch>
          </a:blipFill>
          <a:ln w="12700" cap="flat" cmpd="sng" algn="ctr">
            <a:noFill/>
            <a:prstDash val="solid"/>
            <a:miter lim="800000"/>
          </a:ln>
          <a:effectLst/>
        </p:spPr>
        <p:style>
          <a:lnRef idx="2">
            <a:srgbClr val="D3BEA9">
              <a:shade val="50000"/>
            </a:srgbClr>
          </a:lnRef>
          <a:fillRef idx="1">
            <a:srgbClr val="D3BEA9"/>
          </a:fillRef>
          <a:effectRef idx="0">
            <a:srgbClr val="D3BEA9"/>
          </a:effectRef>
          <a:fontRef idx="minor">
            <a:srgbClr val="FFFFFF"/>
          </a:fontRef>
        </p:style>
        <p:txBody>
          <a:bodyPr wrap="square" rtlCol="0" anchor="ctr">
            <a:noAutofit/>
          </a:bodyPr>
          <a:p>
            <a:pPr algn="ctr"/>
            <a:endParaRPr lang="zh-CN" altLang="en-US"/>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9"/>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椭圆 7"/>
          <p:cNvSpPr/>
          <p:nvPr>
            <p:custDataLst>
              <p:tags r:id="rId1"/>
            </p:custDataLst>
          </p:nvPr>
        </p:nvSpPr>
        <p:spPr>
          <a:xfrm>
            <a:off x="6857999" y="2720188"/>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4" name="文本框 3"/>
          <p:cNvSpPr txBox="1"/>
          <p:nvPr>
            <p:custDataLst>
              <p:tags r:id="rId2"/>
            </p:custDataLst>
          </p:nvPr>
        </p:nvSpPr>
        <p:spPr>
          <a:xfrm>
            <a:off x="6839634" y="2814922"/>
            <a:ext cx="4876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 </a:t>
            </a:r>
            <a:r>
              <a:rPr lang="en-US" altLang="zh-CN" b="1" spc="-300" dirty="0">
                <a:solidFill>
                  <a:sysClr val="window" lastClr="FFFFFF"/>
                </a:solidFill>
                <a:latin typeface="Arial" panose="020B0604020202020204" pitchFamily="34" charset="0"/>
                <a:ea typeface="微软雅黑" panose="020B0503020204020204" charset="-122"/>
              </a:rPr>
              <a:t>6</a:t>
            </a:r>
            <a:endParaRPr lang="en-US" altLang="zh-CN" b="1" spc="-300" dirty="0">
              <a:solidFill>
                <a:sysClr val="window" lastClr="FFFFFF"/>
              </a:solidFill>
              <a:latin typeface="Arial" panose="020B0604020202020204" pitchFamily="34" charset="0"/>
              <a:ea typeface="微软雅黑" panose="020B0503020204020204" charset="-122"/>
            </a:endParaRPr>
          </a:p>
        </p:txBody>
      </p:sp>
      <p:sp>
        <p:nvSpPr>
          <p:cNvPr id="22" name="TextBox 46"/>
          <p:cNvSpPr txBox="1"/>
          <p:nvPr>
            <p:custDataLst>
              <p:tags r:id="rId3"/>
            </p:custDataLst>
          </p:nvPr>
        </p:nvSpPr>
        <p:spPr>
          <a:xfrm>
            <a:off x="7504430" y="2830195"/>
            <a:ext cx="3457575" cy="397510"/>
          </a:xfrm>
          <a:prstGeom prst="rect">
            <a:avLst/>
          </a:prstGeom>
          <a:noFill/>
        </p:spPr>
        <p:txBody>
          <a:bodyPr wrap="square" lIns="91428" tIns="45713" rIns="91428" bIns="45713" rtlCol="0">
            <a:spAutoFit/>
          </a:bodyPr>
          <a:lstStyle/>
          <a:p>
            <a:pPr>
              <a:defRPr/>
            </a:pPr>
            <a:r>
              <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喜欢研究人的行为。</a:t>
            </a:r>
            <a:endPar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8" name="椭圆 17"/>
          <p:cNvSpPr/>
          <p:nvPr>
            <p:custDataLst>
              <p:tags r:id="rId4"/>
            </p:custDataLst>
          </p:nvPr>
        </p:nvSpPr>
        <p:spPr>
          <a:xfrm>
            <a:off x="6857999" y="3444528"/>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19" name="文本框 18"/>
          <p:cNvSpPr txBox="1"/>
          <p:nvPr>
            <p:custDataLst>
              <p:tags r:id="rId5"/>
            </p:custDataLst>
          </p:nvPr>
        </p:nvSpPr>
        <p:spPr>
          <a:xfrm>
            <a:off x="6839634" y="3539262"/>
            <a:ext cx="4876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 </a:t>
            </a:r>
            <a:r>
              <a:rPr lang="en-US" altLang="zh-CN" b="1" spc="-300" dirty="0">
                <a:solidFill>
                  <a:sysClr val="window" lastClr="FFFFFF"/>
                </a:solidFill>
                <a:latin typeface="Arial" panose="020B0604020202020204" pitchFamily="34" charset="0"/>
                <a:ea typeface="微软雅黑" panose="020B0503020204020204" charset="-122"/>
              </a:rPr>
              <a:t>7</a:t>
            </a:r>
            <a:endParaRPr lang="en-US" altLang="zh-CN" b="1" spc="-300" dirty="0">
              <a:solidFill>
                <a:sysClr val="window" lastClr="FFFFFF"/>
              </a:solidFill>
              <a:latin typeface="Arial" panose="020B0604020202020204" pitchFamily="34" charset="0"/>
              <a:ea typeface="微软雅黑" panose="020B0503020204020204" charset="-122"/>
            </a:endParaRPr>
          </a:p>
        </p:txBody>
      </p:sp>
      <p:sp>
        <p:nvSpPr>
          <p:cNvPr id="23" name="TextBox 46"/>
          <p:cNvSpPr txBox="1"/>
          <p:nvPr>
            <p:custDataLst>
              <p:tags r:id="rId6"/>
            </p:custDataLst>
          </p:nvPr>
        </p:nvSpPr>
        <p:spPr>
          <a:xfrm>
            <a:off x="7504430" y="3554730"/>
            <a:ext cx="3457575" cy="397510"/>
          </a:xfrm>
          <a:prstGeom prst="rect">
            <a:avLst/>
          </a:prstGeom>
          <a:noFill/>
        </p:spPr>
        <p:txBody>
          <a:bodyPr wrap="square" lIns="91428" tIns="45713" rIns="91428" bIns="45713" rtlCol="0">
            <a:spAutoFit/>
          </a:bodyPr>
          <a:lstStyle/>
          <a:p>
            <a:pPr>
              <a:defRPr/>
            </a:pPr>
            <a:r>
              <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喜欢从事科学技术事业。</a:t>
            </a:r>
            <a:endPar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0" name="椭圆 19"/>
          <p:cNvSpPr/>
          <p:nvPr>
            <p:custDataLst>
              <p:tags r:id="rId7"/>
            </p:custDataLst>
          </p:nvPr>
        </p:nvSpPr>
        <p:spPr>
          <a:xfrm>
            <a:off x="6857999" y="4168868"/>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21" name="文本框 20"/>
          <p:cNvSpPr txBox="1"/>
          <p:nvPr>
            <p:custDataLst>
              <p:tags r:id="rId8"/>
            </p:custDataLst>
          </p:nvPr>
        </p:nvSpPr>
        <p:spPr>
          <a:xfrm>
            <a:off x="6839634" y="4263602"/>
            <a:ext cx="4876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 </a:t>
            </a:r>
            <a:r>
              <a:rPr lang="en-US" b="1" spc="-300" dirty="0">
                <a:solidFill>
                  <a:sysClr val="window" lastClr="FFFFFF"/>
                </a:solidFill>
                <a:latin typeface="Arial" panose="020B0604020202020204" pitchFamily="34" charset="0"/>
                <a:ea typeface="微软雅黑" panose="020B0503020204020204" charset="-122"/>
              </a:rPr>
              <a:t>8</a:t>
            </a:r>
            <a:endParaRPr lang="en-US" b="1" spc="-300" dirty="0">
              <a:solidFill>
                <a:sysClr val="window" lastClr="FFFFFF"/>
              </a:solidFill>
              <a:latin typeface="Arial" panose="020B0604020202020204" pitchFamily="34" charset="0"/>
              <a:ea typeface="微软雅黑" panose="020B0503020204020204" charset="-122"/>
            </a:endParaRPr>
          </a:p>
        </p:txBody>
      </p:sp>
      <p:sp>
        <p:nvSpPr>
          <p:cNvPr id="24" name="TextBox 46"/>
          <p:cNvSpPr txBox="1"/>
          <p:nvPr>
            <p:custDataLst>
              <p:tags r:id="rId9"/>
            </p:custDataLst>
          </p:nvPr>
        </p:nvSpPr>
        <p:spPr>
          <a:xfrm>
            <a:off x="7504430" y="4279265"/>
            <a:ext cx="3457575" cy="397510"/>
          </a:xfrm>
          <a:prstGeom prst="rect">
            <a:avLst/>
          </a:prstGeom>
          <a:noFill/>
        </p:spPr>
        <p:txBody>
          <a:bodyPr wrap="square" lIns="91428" tIns="45713" rIns="91428" bIns="45713" rtlCol="0">
            <a:spAutoFit/>
          </a:bodyPr>
          <a:lstStyle/>
          <a:p>
            <a:pPr lvl="0">
              <a:defRPr/>
            </a:pPr>
            <a:r>
              <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喜欢抽象的和创造性的工作。</a:t>
            </a:r>
            <a:endPar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nvGrpSpPr>
          <p:cNvPr id="12" name="组合 11"/>
          <p:cNvGrpSpPr/>
          <p:nvPr>
            <p:custDataLst>
              <p:tags r:id="rId10"/>
            </p:custDataLst>
          </p:nvPr>
        </p:nvGrpSpPr>
        <p:grpSpPr>
          <a:xfrm>
            <a:off x="5395893" y="1920512"/>
            <a:ext cx="275590" cy="3061005"/>
            <a:chOff x="5479216" y="1920512"/>
            <a:chExt cx="275590" cy="3061005"/>
          </a:xfrm>
        </p:grpSpPr>
        <p:cxnSp>
          <p:nvCxnSpPr>
            <p:cNvPr id="10" name="直接连接符 9"/>
            <p:cNvCxnSpPr/>
            <p:nvPr>
              <p:custDataLst>
                <p:tags r:id="rId11"/>
              </p:custDataLst>
            </p:nvPr>
          </p:nvCxnSpPr>
          <p:spPr>
            <a:xfrm>
              <a:off x="5617010" y="4405517"/>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sp>
          <p:nvSpPr>
            <p:cNvPr id="9" name="文本框 8"/>
            <p:cNvSpPr txBox="1"/>
            <p:nvPr>
              <p:custDataLst>
                <p:tags r:id="rId12"/>
              </p:custDataLst>
            </p:nvPr>
          </p:nvSpPr>
          <p:spPr>
            <a:xfrm rot="5400000">
              <a:off x="4712136" y="3370217"/>
              <a:ext cx="1809750" cy="275590"/>
            </a:xfrm>
            <a:prstGeom prst="rect">
              <a:avLst/>
            </a:prstGeom>
            <a:noFill/>
          </p:spPr>
          <p:txBody>
            <a:bodyPr wrap="square" rtlCol="0">
              <a:spAutoFit/>
            </a:bodyPr>
            <a:lstStyle/>
            <a:p>
              <a:r>
                <a:rPr lang="en-US" altLang="zh-CN" sz="1200">
                  <a:solidFill>
                    <a:sysClr val="window" lastClr="FFFFFF">
                      <a:lumMod val="75000"/>
                    </a:sysClr>
                  </a:solidFill>
                  <a:latin typeface="Arial" panose="020B0604020202020204" pitchFamily="34" charset="0"/>
                  <a:ea typeface="微软雅黑" panose="020B0503020204020204" charset="-122"/>
                </a:rPr>
                <a:t>www.textbookcenter.cn</a:t>
              </a:r>
              <a:endParaRPr lang="en-US" altLang="zh-CN" sz="1200">
                <a:solidFill>
                  <a:sysClr val="window" lastClr="FFFFFF">
                    <a:lumMod val="75000"/>
                  </a:sysClr>
                </a:solidFill>
                <a:latin typeface="Arial" panose="020B0604020202020204" pitchFamily="34" charset="0"/>
                <a:ea typeface="微软雅黑" panose="020B0503020204020204" charset="-122"/>
              </a:endParaRPr>
            </a:p>
          </p:txBody>
        </p:sp>
        <p:cxnSp>
          <p:nvCxnSpPr>
            <p:cNvPr id="32" name="直接连接符 31"/>
            <p:cNvCxnSpPr/>
            <p:nvPr>
              <p:custDataLst>
                <p:tags r:id="rId13"/>
              </p:custDataLst>
            </p:nvPr>
          </p:nvCxnSpPr>
          <p:spPr>
            <a:xfrm>
              <a:off x="5617010" y="1920512"/>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grpSp>
      <p:sp>
        <p:nvSpPr>
          <p:cNvPr id="28" name="椭圆 27"/>
          <p:cNvSpPr/>
          <p:nvPr>
            <p:custDataLst>
              <p:tags r:id="rId14"/>
            </p:custDataLst>
          </p:nvPr>
        </p:nvSpPr>
        <p:spPr>
          <a:xfrm>
            <a:off x="6859792" y="4891428"/>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29" name="文本框 28"/>
          <p:cNvSpPr txBox="1"/>
          <p:nvPr>
            <p:custDataLst>
              <p:tags r:id="rId15"/>
            </p:custDataLst>
          </p:nvPr>
        </p:nvSpPr>
        <p:spPr>
          <a:xfrm>
            <a:off x="6841427" y="4986162"/>
            <a:ext cx="506095" cy="368300"/>
          </a:xfrm>
          <a:prstGeom prst="rect">
            <a:avLst/>
          </a:prstGeom>
          <a:noFill/>
        </p:spPr>
        <p:txBody>
          <a:bodyPr wrap="none" rtlCol="0">
            <a:spAutoFit/>
          </a:bodyPr>
          <a:lstStyle/>
          <a:p>
            <a:r>
              <a:rPr lang="zh-CN" altLang="en-US" b="1" spc="-300" dirty="0">
                <a:solidFill>
                  <a:sysClr val="window" lastClr="FFFFFF"/>
                </a:solidFill>
                <a:latin typeface="微软雅黑" panose="020B0503020204020204" charset="-122"/>
                <a:ea typeface="微软雅黑" panose="020B0503020204020204" charset="-122"/>
              </a:rPr>
              <a:t>０ </a:t>
            </a:r>
            <a:r>
              <a:rPr lang="en-US" altLang="zh-CN" b="1" spc="-300" dirty="0">
                <a:solidFill>
                  <a:sysClr val="window" lastClr="FFFFFF"/>
                </a:solidFill>
                <a:latin typeface="微软雅黑" panose="020B0503020204020204" charset="-122"/>
                <a:ea typeface="微软雅黑" panose="020B0503020204020204" charset="-122"/>
              </a:rPr>
              <a:t>9</a:t>
            </a:r>
            <a:endParaRPr lang="en-US" altLang="zh-CN" b="1" spc="-300" dirty="0">
              <a:solidFill>
                <a:sysClr val="window" lastClr="FFFFFF"/>
              </a:solidFill>
              <a:latin typeface="微软雅黑" panose="020B0503020204020204" charset="-122"/>
              <a:ea typeface="微软雅黑" panose="020B0503020204020204" charset="-122"/>
            </a:endParaRPr>
          </a:p>
        </p:txBody>
      </p:sp>
      <p:sp>
        <p:nvSpPr>
          <p:cNvPr id="30" name="TextBox 46"/>
          <p:cNvSpPr txBox="1"/>
          <p:nvPr>
            <p:custDataLst>
              <p:tags r:id="rId16"/>
            </p:custDataLst>
          </p:nvPr>
        </p:nvSpPr>
        <p:spPr>
          <a:xfrm>
            <a:off x="7506335" y="5001260"/>
            <a:ext cx="3457575" cy="397510"/>
          </a:xfrm>
          <a:prstGeom prst="rect">
            <a:avLst/>
          </a:prstGeom>
          <a:noFill/>
        </p:spPr>
        <p:txBody>
          <a:bodyPr wrap="square" lIns="91428" tIns="45713" rIns="91428" bIns="45713" rtlCol="0">
            <a:spAutoFit/>
          </a:bodyPr>
          <a:lstStyle/>
          <a:p>
            <a:pPr lvl="0">
              <a:defRPr/>
            </a:pPr>
            <a:r>
              <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喜欢操作机器的技术工作。</a:t>
            </a:r>
            <a:endPar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1" name="椭圆 30"/>
          <p:cNvSpPr/>
          <p:nvPr>
            <p:custDataLst>
              <p:tags r:id="rId17"/>
            </p:custDataLst>
          </p:nvPr>
        </p:nvSpPr>
        <p:spPr>
          <a:xfrm>
            <a:off x="6861584" y="5603226"/>
            <a:ext cx="558800" cy="558800"/>
          </a:xfrm>
          <a:prstGeom prst="ellipse">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34" name="文本框 33"/>
          <p:cNvSpPr txBox="1"/>
          <p:nvPr>
            <p:custDataLst>
              <p:tags r:id="rId18"/>
            </p:custDataLst>
          </p:nvPr>
        </p:nvSpPr>
        <p:spPr>
          <a:xfrm>
            <a:off x="6942914" y="5698595"/>
            <a:ext cx="418465" cy="368300"/>
          </a:xfrm>
          <a:prstGeom prst="rect">
            <a:avLst/>
          </a:prstGeom>
          <a:noFill/>
        </p:spPr>
        <p:txBody>
          <a:bodyPr wrap="none" rtlCol="0">
            <a:spAutoFit/>
          </a:bodyPr>
          <a:lstStyle/>
          <a:p>
            <a:r>
              <a:rPr lang="en-US" b="1" spc="-300" dirty="0">
                <a:solidFill>
                  <a:sysClr val="window" lastClr="FFFFFF"/>
                </a:solidFill>
                <a:latin typeface="微软雅黑" panose="020B0503020204020204" charset="-122"/>
                <a:ea typeface="微软雅黑" panose="020B0503020204020204" charset="-122"/>
              </a:rPr>
              <a:t>1 0</a:t>
            </a:r>
            <a:endParaRPr lang="en-US" b="1" spc="-300" dirty="0">
              <a:solidFill>
                <a:sysClr val="window" lastClr="FFFFFF"/>
              </a:solidFill>
              <a:latin typeface="微软雅黑" panose="020B0503020204020204" charset="-122"/>
              <a:ea typeface="微软雅黑" panose="020B0503020204020204" charset="-122"/>
            </a:endParaRPr>
          </a:p>
        </p:txBody>
      </p:sp>
      <p:sp>
        <p:nvSpPr>
          <p:cNvPr id="35" name="TextBox 46"/>
          <p:cNvSpPr txBox="1"/>
          <p:nvPr>
            <p:custDataLst>
              <p:tags r:id="rId19"/>
            </p:custDataLst>
          </p:nvPr>
        </p:nvSpPr>
        <p:spPr>
          <a:xfrm>
            <a:off x="7507605" y="5713095"/>
            <a:ext cx="3457575" cy="397510"/>
          </a:xfrm>
          <a:prstGeom prst="rect">
            <a:avLst/>
          </a:prstGeom>
          <a:noFill/>
        </p:spPr>
        <p:txBody>
          <a:bodyPr wrap="square" lIns="91428" tIns="45713" rIns="91428" bIns="45713" rtlCol="0">
            <a:spAutoFit/>
          </a:bodyPr>
          <a:lstStyle/>
          <a:p>
            <a:pPr lvl="0">
              <a:defRPr/>
            </a:pPr>
            <a:r>
              <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喜欢具体的工作。</a:t>
            </a:r>
            <a:endPar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6" name="TextBox 23"/>
          <p:cNvSpPr txBox="1"/>
          <p:nvPr>
            <p:custDataLst>
              <p:tags r:id="rId20"/>
            </p:custDataLst>
          </p:nvPr>
        </p:nvSpPr>
        <p:spPr>
          <a:xfrm>
            <a:off x="6759575" y="1433830"/>
            <a:ext cx="3733800" cy="811530"/>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30000"/>
              </a:lnSpc>
            </a:pPr>
            <a:r>
              <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rPr>
              <a:t>职业兴趣的分类</a:t>
            </a:r>
            <a:endPar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endParaRPr>
          </a:p>
        </p:txBody>
      </p:sp>
      <p:sp>
        <p:nvSpPr>
          <p:cNvPr id="7" name="任意多边形: 形状 34"/>
          <p:cNvSpPr/>
          <p:nvPr>
            <p:custDataLst>
              <p:tags r:id="rId21"/>
            </p:custDataLst>
          </p:nvPr>
        </p:nvSpPr>
        <p:spPr>
          <a:xfrm>
            <a:off x="-2540" y="-12700"/>
            <a:ext cx="5398135" cy="6868160"/>
          </a:xfrm>
          <a:custGeom>
            <a:avLst/>
            <a:gdLst>
              <a:gd name="connsiteX0" fmla="*/ 2134559 w 5679534"/>
              <a:gd name="connsiteY0" fmla="*/ 6863788 h 6908706"/>
              <a:gd name="connsiteX1" fmla="*/ 2148069 w 5679534"/>
              <a:gd name="connsiteY1" fmla="*/ 6900539 h 6908706"/>
              <a:gd name="connsiteX2" fmla="*/ 2118347 w 5679534"/>
              <a:gd name="connsiteY2" fmla="*/ 6908706 h 6908706"/>
              <a:gd name="connsiteX3" fmla="*/ 2115645 w 5679534"/>
              <a:gd name="connsiteY3" fmla="*/ 6876039 h 6908706"/>
              <a:gd name="connsiteX4" fmla="*/ 2134559 w 5679534"/>
              <a:gd name="connsiteY4" fmla="*/ 6863788 h 6908706"/>
              <a:gd name="connsiteX5" fmla="*/ 2158876 w 5679534"/>
              <a:gd name="connsiteY5" fmla="*/ 6806621 h 6908706"/>
              <a:gd name="connsiteX6" fmla="*/ 2172386 w 5679534"/>
              <a:gd name="connsiteY6" fmla="*/ 6831121 h 6908706"/>
              <a:gd name="connsiteX7" fmla="*/ 2150770 w 5679534"/>
              <a:gd name="connsiteY7" fmla="*/ 6859705 h 6908706"/>
              <a:gd name="connsiteX8" fmla="*/ 2142664 w 5679534"/>
              <a:gd name="connsiteY8" fmla="*/ 6835205 h 6908706"/>
              <a:gd name="connsiteX9" fmla="*/ 2158876 w 5679534"/>
              <a:gd name="connsiteY9" fmla="*/ 6806621 h 6908706"/>
              <a:gd name="connsiteX10" fmla="*/ 1461775 w 5679534"/>
              <a:gd name="connsiteY10" fmla="*/ 6757624 h 6908706"/>
              <a:gd name="connsiteX11" fmla="*/ 1488778 w 5679534"/>
              <a:gd name="connsiteY11" fmla="*/ 6839691 h 6908706"/>
              <a:gd name="connsiteX12" fmla="*/ 1490241 w 5679534"/>
              <a:gd name="connsiteY12" fmla="*/ 6861452 h 6908706"/>
              <a:gd name="connsiteX13" fmla="*/ 1409073 w 5679534"/>
              <a:gd name="connsiteY13" fmla="*/ 6861452 h 6908706"/>
              <a:gd name="connsiteX14" fmla="*/ 1411535 w 5679534"/>
              <a:gd name="connsiteY14" fmla="*/ 6829403 h 6908706"/>
              <a:gd name="connsiteX15" fmla="*/ 1461775 w 5679534"/>
              <a:gd name="connsiteY15" fmla="*/ 6757624 h 6908706"/>
              <a:gd name="connsiteX16" fmla="*/ 1913000 w 5679534"/>
              <a:gd name="connsiteY16" fmla="*/ 6651452 h 6908706"/>
              <a:gd name="connsiteX17" fmla="*/ 1956232 w 5679534"/>
              <a:gd name="connsiteY17" fmla="*/ 6651452 h 6908706"/>
              <a:gd name="connsiteX18" fmla="*/ 1969741 w 5679534"/>
              <a:gd name="connsiteY18" fmla="*/ 6696369 h 6908706"/>
              <a:gd name="connsiteX19" fmla="*/ 1956232 w 5679534"/>
              <a:gd name="connsiteY19" fmla="*/ 6753536 h 6908706"/>
              <a:gd name="connsiteX20" fmla="*/ 1913000 w 5679534"/>
              <a:gd name="connsiteY20" fmla="*/ 6749453 h 6908706"/>
              <a:gd name="connsiteX21" fmla="*/ 1894086 w 5679534"/>
              <a:gd name="connsiteY21" fmla="*/ 6675952 h 6908706"/>
              <a:gd name="connsiteX22" fmla="*/ 1913000 w 5679534"/>
              <a:gd name="connsiteY22" fmla="*/ 6651452 h 6908706"/>
              <a:gd name="connsiteX23" fmla="*/ 1669826 w 5679534"/>
              <a:gd name="connsiteY23" fmla="*/ 6443203 h 6908706"/>
              <a:gd name="connsiteX24" fmla="*/ 1659018 w 5679534"/>
              <a:gd name="connsiteY24" fmla="*/ 6459537 h 6908706"/>
              <a:gd name="connsiteX25" fmla="*/ 1659018 w 5679534"/>
              <a:gd name="connsiteY25" fmla="*/ 6475870 h 6908706"/>
              <a:gd name="connsiteX26" fmla="*/ 1680634 w 5679534"/>
              <a:gd name="connsiteY26" fmla="*/ 6553455 h 6908706"/>
              <a:gd name="connsiteX27" fmla="*/ 1696846 w 5679534"/>
              <a:gd name="connsiteY27" fmla="*/ 6528954 h 6908706"/>
              <a:gd name="connsiteX28" fmla="*/ 1696846 w 5679534"/>
              <a:gd name="connsiteY28" fmla="*/ 6512621 h 6908706"/>
              <a:gd name="connsiteX29" fmla="*/ 1669826 w 5679534"/>
              <a:gd name="connsiteY29" fmla="*/ 6443203 h 6908706"/>
              <a:gd name="connsiteX30" fmla="*/ 761206 w 5679534"/>
              <a:gd name="connsiteY30" fmla="*/ 6320822 h 6908706"/>
              <a:gd name="connsiteX31" fmla="*/ 772063 w 5679534"/>
              <a:gd name="connsiteY31" fmla="*/ 6334095 h 6908706"/>
              <a:gd name="connsiteX32" fmla="*/ 770072 w 5679534"/>
              <a:gd name="connsiteY32" fmla="*/ 6337035 h 6908706"/>
              <a:gd name="connsiteX33" fmla="*/ 761333 w 5679534"/>
              <a:gd name="connsiteY33" fmla="*/ 6325742 h 6908706"/>
              <a:gd name="connsiteX34" fmla="*/ 524193 w 5679534"/>
              <a:gd name="connsiteY34" fmla="*/ 6022614 h 6908706"/>
              <a:gd name="connsiteX35" fmla="*/ 525761 w 5679534"/>
              <a:gd name="connsiteY35" fmla="*/ 6023799 h 6908706"/>
              <a:gd name="connsiteX36" fmla="*/ 530553 w 5679534"/>
              <a:gd name="connsiteY36" fmla="*/ 6029784 h 6908706"/>
              <a:gd name="connsiteX37" fmla="*/ 762786 w 5679534"/>
              <a:gd name="connsiteY37" fmla="*/ 6294260 h 6908706"/>
              <a:gd name="connsiteX38" fmla="*/ 764725 w 5679534"/>
              <a:gd name="connsiteY38" fmla="*/ 6296434 h 6908706"/>
              <a:gd name="connsiteX39" fmla="*/ 760953 w 5679534"/>
              <a:gd name="connsiteY39" fmla="*/ 6311003 h 6908706"/>
              <a:gd name="connsiteX40" fmla="*/ 761206 w 5679534"/>
              <a:gd name="connsiteY40" fmla="*/ 6320822 h 6908706"/>
              <a:gd name="connsiteX41" fmla="*/ 722341 w 5679534"/>
              <a:gd name="connsiteY41" fmla="*/ 6273309 h 6908706"/>
              <a:gd name="connsiteX42" fmla="*/ 591384 w 5679534"/>
              <a:gd name="connsiteY42" fmla="*/ 6117097 h 6908706"/>
              <a:gd name="connsiteX43" fmla="*/ 523919 w 5679534"/>
              <a:gd name="connsiteY43" fmla="*/ 6038110 h 6908706"/>
              <a:gd name="connsiteX44" fmla="*/ 460022 w 5679534"/>
              <a:gd name="connsiteY44" fmla="*/ 5938394 h 6908706"/>
              <a:gd name="connsiteX45" fmla="*/ 443135 w 5679534"/>
              <a:gd name="connsiteY45" fmla="*/ 5949113 h 6908706"/>
              <a:gd name="connsiteX46" fmla="*/ 429625 w 5679534"/>
              <a:gd name="connsiteY46" fmla="*/ 5998114 h 6908706"/>
              <a:gd name="connsiteX47" fmla="*/ 448538 w 5679534"/>
              <a:gd name="connsiteY47" fmla="*/ 6071615 h 6908706"/>
              <a:gd name="connsiteX48" fmla="*/ 470154 w 5679534"/>
              <a:gd name="connsiteY48" fmla="*/ 6079781 h 6908706"/>
              <a:gd name="connsiteX49" fmla="*/ 486366 w 5679534"/>
              <a:gd name="connsiteY49" fmla="*/ 6051198 h 6908706"/>
              <a:gd name="connsiteX50" fmla="*/ 472856 w 5679534"/>
              <a:gd name="connsiteY50" fmla="*/ 5949113 h 6908706"/>
              <a:gd name="connsiteX51" fmla="*/ 460022 w 5679534"/>
              <a:gd name="connsiteY51" fmla="*/ 5938394 h 6908706"/>
              <a:gd name="connsiteX52" fmla="*/ 4325849 w 5679534"/>
              <a:gd name="connsiteY52" fmla="*/ 5455018 h 6908706"/>
              <a:gd name="connsiteX53" fmla="*/ 4331253 w 5679534"/>
              <a:gd name="connsiteY53" fmla="*/ 5471352 h 6908706"/>
              <a:gd name="connsiteX54" fmla="*/ 4320446 w 5679534"/>
              <a:gd name="connsiteY54" fmla="*/ 5487685 h 6908706"/>
              <a:gd name="connsiteX55" fmla="*/ 4315042 w 5679534"/>
              <a:gd name="connsiteY55" fmla="*/ 5471352 h 6908706"/>
              <a:gd name="connsiteX56" fmla="*/ 4325849 w 5679534"/>
              <a:gd name="connsiteY56" fmla="*/ 5455018 h 6908706"/>
              <a:gd name="connsiteX57" fmla="*/ 4533900 w 5679534"/>
              <a:gd name="connsiteY57" fmla="*/ 5385601 h 6908706"/>
              <a:gd name="connsiteX58" fmla="*/ 4539304 w 5679534"/>
              <a:gd name="connsiteY58" fmla="*/ 5459102 h 6908706"/>
              <a:gd name="connsiteX59" fmla="*/ 4531199 w 5679534"/>
              <a:gd name="connsiteY59" fmla="*/ 5499936 h 6908706"/>
              <a:gd name="connsiteX60" fmla="*/ 4523093 w 5679534"/>
              <a:gd name="connsiteY60" fmla="*/ 5434602 h 6908706"/>
              <a:gd name="connsiteX61" fmla="*/ 4533900 w 5679534"/>
              <a:gd name="connsiteY61" fmla="*/ 5385601 h 6908706"/>
              <a:gd name="connsiteX62" fmla="*/ 4617663 w 5679534"/>
              <a:gd name="connsiteY62" fmla="*/ 5295767 h 6908706"/>
              <a:gd name="connsiteX63" fmla="*/ 4628470 w 5679534"/>
              <a:gd name="connsiteY63" fmla="*/ 5312101 h 6908706"/>
              <a:gd name="connsiteX64" fmla="*/ 4623066 w 5679534"/>
              <a:gd name="connsiteY64" fmla="*/ 5332518 h 6908706"/>
              <a:gd name="connsiteX65" fmla="*/ 4612259 w 5679534"/>
              <a:gd name="connsiteY65" fmla="*/ 5312101 h 6908706"/>
              <a:gd name="connsiteX66" fmla="*/ 4617663 w 5679534"/>
              <a:gd name="connsiteY66" fmla="*/ 5295767 h 6908706"/>
              <a:gd name="connsiteX67" fmla="*/ 4552814 w 5679534"/>
              <a:gd name="connsiteY67" fmla="*/ 5287600 h 6908706"/>
              <a:gd name="connsiteX68" fmla="*/ 4566324 w 5679534"/>
              <a:gd name="connsiteY68" fmla="*/ 5320267 h 6908706"/>
              <a:gd name="connsiteX69" fmla="*/ 4531199 w 5679534"/>
              <a:gd name="connsiteY69" fmla="*/ 5352934 h 6908706"/>
              <a:gd name="connsiteX70" fmla="*/ 4525795 w 5679534"/>
              <a:gd name="connsiteY70" fmla="*/ 5303934 h 6908706"/>
              <a:gd name="connsiteX71" fmla="*/ 4552814 w 5679534"/>
              <a:gd name="connsiteY71" fmla="*/ 5287600 h 6908706"/>
              <a:gd name="connsiteX72" fmla="*/ 4674407 w 5679534"/>
              <a:gd name="connsiteY72" fmla="*/ 5197769 h 6908706"/>
              <a:gd name="connsiteX73" fmla="*/ 4662699 w 5679534"/>
              <a:gd name="connsiteY73" fmla="*/ 5261398 h 6908706"/>
              <a:gd name="connsiteX74" fmla="*/ 4658385 w 5679534"/>
              <a:gd name="connsiteY74" fmla="*/ 5259355 h 6908706"/>
              <a:gd name="connsiteX75" fmla="*/ 4654142 w 5679534"/>
              <a:gd name="connsiteY75" fmla="*/ 5246898 h 6908706"/>
              <a:gd name="connsiteX76" fmla="*/ 4652716 w 5679534"/>
              <a:gd name="connsiteY76" fmla="*/ 5218786 h 6908706"/>
              <a:gd name="connsiteX77" fmla="*/ 4656248 w 5679534"/>
              <a:gd name="connsiteY77" fmla="*/ 5217652 h 6908706"/>
              <a:gd name="connsiteX78" fmla="*/ 4674407 w 5679534"/>
              <a:gd name="connsiteY78" fmla="*/ 5197769 h 6908706"/>
              <a:gd name="connsiteX79" fmla="*/ 4369082 w 5679534"/>
              <a:gd name="connsiteY79" fmla="*/ 5132431 h 6908706"/>
              <a:gd name="connsiteX80" fmla="*/ 4374486 w 5679534"/>
              <a:gd name="connsiteY80" fmla="*/ 5165098 h 6908706"/>
              <a:gd name="connsiteX81" fmla="*/ 4369082 w 5679534"/>
              <a:gd name="connsiteY81" fmla="*/ 5185515 h 6908706"/>
              <a:gd name="connsiteX82" fmla="*/ 4363678 w 5679534"/>
              <a:gd name="connsiteY82" fmla="*/ 5148765 h 6908706"/>
              <a:gd name="connsiteX83" fmla="*/ 4369082 w 5679534"/>
              <a:gd name="connsiteY83" fmla="*/ 5132431 h 6908706"/>
              <a:gd name="connsiteX84" fmla="*/ 4709533 w 5679534"/>
              <a:gd name="connsiteY84" fmla="*/ 4764930 h 6908706"/>
              <a:gd name="connsiteX85" fmla="*/ 4704129 w 5679534"/>
              <a:gd name="connsiteY85" fmla="*/ 4781264 h 6908706"/>
              <a:gd name="connsiteX86" fmla="*/ 4709533 w 5679534"/>
              <a:gd name="connsiteY86" fmla="*/ 4818014 h 6908706"/>
              <a:gd name="connsiteX87" fmla="*/ 4714937 w 5679534"/>
              <a:gd name="connsiteY87" fmla="*/ 4797597 h 6908706"/>
              <a:gd name="connsiteX88" fmla="*/ 4709533 w 5679534"/>
              <a:gd name="connsiteY88" fmla="*/ 4764930 h 6908706"/>
              <a:gd name="connsiteX89" fmla="*/ 4667461 w 5679534"/>
              <a:gd name="connsiteY89" fmla="*/ 4716814 h 6908706"/>
              <a:gd name="connsiteX90" fmla="*/ 4667272 w 5679534"/>
              <a:gd name="connsiteY90" fmla="*/ 4717652 h 6908706"/>
              <a:gd name="connsiteX91" fmla="*/ 4657259 w 5679534"/>
              <a:gd name="connsiteY91" fmla="*/ 4761178 h 6908706"/>
              <a:gd name="connsiteX92" fmla="*/ 4656555 w 5679534"/>
              <a:gd name="connsiteY92" fmla="*/ 4761046 h 6908706"/>
              <a:gd name="connsiteX93" fmla="*/ 4664549 w 5679534"/>
              <a:gd name="connsiteY93" fmla="*/ 4728180 h 6908706"/>
              <a:gd name="connsiteX94" fmla="*/ 4531203 w 5679534"/>
              <a:gd name="connsiteY94" fmla="*/ 4552594 h 6908706"/>
              <a:gd name="connsiteX95" fmla="*/ 4525799 w 5679534"/>
              <a:gd name="connsiteY95" fmla="*/ 4568927 h 6908706"/>
              <a:gd name="connsiteX96" fmla="*/ 4531203 w 5679534"/>
              <a:gd name="connsiteY96" fmla="*/ 4605678 h 6908706"/>
              <a:gd name="connsiteX97" fmla="*/ 4536607 w 5679534"/>
              <a:gd name="connsiteY97" fmla="*/ 4589344 h 6908706"/>
              <a:gd name="connsiteX98" fmla="*/ 4531203 w 5679534"/>
              <a:gd name="connsiteY98" fmla="*/ 4552594 h 6908706"/>
              <a:gd name="connsiteX99" fmla="*/ 4692645 w 5679534"/>
              <a:gd name="connsiteY99" fmla="*/ 4549531 h 6908706"/>
              <a:gd name="connsiteX100" fmla="*/ 4685215 w 5679534"/>
              <a:gd name="connsiteY100" fmla="*/ 4552594 h 6908706"/>
              <a:gd name="connsiteX101" fmla="*/ 4641984 w 5679534"/>
              <a:gd name="connsiteY101" fmla="*/ 4736346 h 6908706"/>
              <a:gd name="connsiteX102" fmla="*/ 4655493 w 5679534"/>
              <a:gd name="connsiteY102" fmla="*/ 4760847 h 6908706"/>
              <a:gd name="connsiteX103" fmla="*/ 4656555 w 5679534"/>
              <a:gd name="connsiteY103" fmla="*/ 4761046 h 6908706"/>
              <a:gd name="connsiteX104" fmla="*/ 4644686 w 5679534"/>
              <a:gd name="connsiteY104" fmla="*/ 4809847 h 6908706"/>
              <a:gd name="connsiteX105" fmla="*/ 4633878 w 5679534"/>
              <a:gd name="connsiteY105" fmla="*/ 4760847 h 6908706"/>
              <a:gd name="connsiteX106" fmla="*/ 4625772 w 5679534"/>
              <a:gd name="connsiteY106" fmla="*/ 4797597 h 6908706"/>
              <a:gd name="connsiteX107" fmla="*/ 4631176 w 5679534"/>
              <a:gd name="connsiteY107" fmla="*/ 4862931 h 6908706"/>
              <a:gd name="connsiteX108" fmla="*/ 4655161 w 5679534"/>
              <a:gd name="connsiteY108" fmla="*/ 4770297 h 6908706"/>
              <a:gd name="connsiteX109" fmla="*/ 4657259 w 5679534"/>
              <a:gd name="connsiteY109" fmla="*/ 4761178 h 6908706"/>
              <a:gd name="connsiteX110" fmla="*/ 4666723 w 5679534"/>
              <a:gd name="connsiteY110" fmla="*/ 4762952 h 6908706"/>
              <a:gd name="connsiteX111" fmla="*/ 4693321 w 5679534"/>
              <a:gd name="connsiteY111" fmla="*/ 4711846 h 6908706"/>
              <a:gd name="connsiteX112" fmla="*/ 4712235 w 5679534"/>
              <a:gd name="connsiteY112" fmla="*/ 4675095 h 6908706"/>
              <a:gd name="connsiteX113" fmla="*/ 4693321 w 5679534"/>
              <a:gd name="connsiteY113" fmla="*/ 4654678 h 6908706"/>
              <a:gd name="connsiteX114" fmla="*/ 4692645 w 5679534"/>
              <a:gd name="connsiteY114" fmla="*/ 4632220 h 6908706"/>
              <a:gd name="connsiteX115" fmla="*/ 4694019 w 5679534"/>
              <a:gd name="connsiteY115" fmla="*/ 4618546 h 6908706"/>
              <a:gd name="connsiteX116" fmla="*/ 4697513 w 5679534"/>
              <a:gd name="connsiteY116" fmla="*/ 4607590 h 6908706"/>
              <a:gd name="connsiteX117" fmla="*/ 4705480 w 5679534"/>
              <a:gd name="connsiteY117" fmla="*/ 4595980 h 6908706"/>
              <a:gd name="connsiteX118" fmla="*/ 4714937 w 5679534"/>
              <a:gd name="connsiteY118" fmla="*/ 4585261 h 6908706"/>
              <a:gd name="connsiteX119" fmla="*/ 4700076 w 5679534"/>
              <a:gd name="connsiteY119" fmla="*/ 4599553 h 6908706"/>
              <a:gd name="connsiteX120" fmla="*/ 4697513 w 5679534"/>
              <a:gd name="connsiteY120" fmla="*/ 4607590 h 6908706"/>
              <a:gd name="connsiteX121" fmla="*/ 4696023 w 5679534"/>
              <a:gd name="connsiteY121" fmla="*/ 4609761 h 6908706"/>
              <a:gd name="connsiteX122" fmla="*/ 4694081 w 5679534"/>
              <a:gd name="connsiteY122" fmla="*/ 4617928 h 6908706"/>
              <a:gd name="connsiteX123" fmla="*/ 4694019 w 5679534"/>
              <a:gd name="connsiteY123" fmla="*/ 4618546 h 6908706"/>
              <a:gd name="connsiteX124" fmla="*/ 4691611 w 5679534"/>
              <a:gd name="connsiteY124" fmla="*/ 4626095 h 6908706"/>
              <a:gd name="connsiteX125" fmla="*/ 4679980 w 5679534"/>
              <a:gd name="connsiteY125" fmla="*/ 4667950 h 6908706"/>
              <a:gd name="connsiteX126" fmla="*/ 4667461 w 5679534"/>
              <a:gd name="connsiteY126" fmla="*/ 4716814 h 6908706"/>
              <a:gd name="connsiteX127" fmla="*/ 4683373 w 5679534"/>
              <a:gd name="connsiteY127" fmla="*/ 4646153 h 6908706"/>
              <a:gd name="connsiteX128" fmla="*/ 4704129 w 5679534"/>
              <a:gd name="connsiteY128" fmla="*/ 4552594 h 6908706"/>
              <a:gd name="connsiteX129" fmla="*/ 4692645 w 5679534"/>
              <a:gd name="connsiteY129" fmla="*/ 4549531 h 6908706"/>
              <a:gd name="connsiteX130" fmla="*/ 4709533 w 5679534"/>
              <a:gd name="connsiteY130" fmla="*/ 4193255 h 6908706"/>
              <a:gd name="connsiteX131" fmla="*/ 4690619 w 5679534"/>
              <a:gd name="connsiteY131" fmla="*/ 4238173 h 6908706"/>
              <a:gd name="connsiteX132" fmla="*/ 4701258 w 5679534"/>
              <a:gd name="connsiteY132" fmla="*/ 4252528 h 6908706"/>
              <a:gd name="connsiteX133" fmla="*/ 4712247 w 5679534"/>
              <a:gd name="connsiteY133" fmla="*/ 4242898 h 6908706"/>
              <a:gd name="connsiteX134" fmla="*/ 4708182 w 5679534"/>
              <a:gd name="connsiteY134" fmla="*/ 4255527 h 6908706"/>
              <a:gd name="connsiteX135" fmla="*/ 4696023 w 5679534"/>
              <a:gd name="connsiteY135" fmla="*/ 4299424 h 6908706"/>
              <a:gd name="connsiteX136" fmla="*/ 4717343 w 5679534"/>
              <a:gd name="connsiteY136" fmla="*/ 4267012 h 6908706"/>
              <a:gd name="connsiteX137" fmla="*/ 4720506 w 5679534"/>
              <a:gd name="connsiteY137" fmla="*/ 4263209 h 6908706"/>
              <a:gd name="connsiteX138" fmla="*/ 4723718 w 5679534"/>
              <a:gd name="connsiteY138" fmla="*/ 4291257 h 6908706"/>
              <a:gd name="connsiteX139" fmla="*/ 4717639 w 5679534"/>
              <a:gd name="connsiteY139" fmla="*/ 4344341 h 6908706"/>
              <a:gd name="connsiteX140" fmla="*/ 4682513 w 5679534"/>
              <a:gd name="connsiteY140" fmla="*/ 4348424 h 6908706"/>
              <a:gd name="connsiteX141" fmla="*/ 4663599 w 5679534"/>
              <a:gd name="connsiteY141" fmla="*/ 4417842 h 6908706"/>
              <a:gd name="connsiteX142" fmla="*/ 4685215 w 5679534"/>
              <a:gd name="connsiteY142" fmla="*/ 4499510 h 6908706"/>
              <a:gd name="connsiteX143" fmla="*/ 4723042 w 5679534"/>
              <a:gd name="connsiteY143" fmla="*/ 4458676 h 6908706"/>
              <a:gd name="connsiteX144" fmla="*/ 4733850 w 5679534"/>
              <a:gd name="connsiteY144" fmla="*/ 4372925 h 6908706"/>
              <a:gd name="connsiteX145" fmla="*/ 4733850 w 5679534"/>
              <a:gd name="connsiteY145" fmla="*/ 4348424 h 6908706"/>
              <a:gd name="connsiteX146" fmla="*/ 4747360 w 5679534"/>
              <a:gd name="connsiteY146" fmla="*/ 4283090 h 6908706"/>
              <a:gd name="connsiteX147" fmla="*/ 4732837 w 5679534"/>
              <a:gd name="connsiteY147" fmla="*/ 4248381 h 6908706"/>
              <a:gd name="connsiteX148" fmla="*/ 4720506 w 5679534"/>
              <a:gd name="connsiteY148" fmla="*/ 4263209 h 6908706"/>
              <a:gd name="connsiteX149" fmla="*/ 4717639 w 5679534"/>
              <a:gd name="connsiteY149" fmla="*/ 4238173 h 6908706"/>
              <a:gd name="connsiteX150" fmla="*/ 4712247 w 5679534"/>
              <a:gd name="connsiteY150" fmla="*/ 4242898 h 6908706"/>
              <a:gd name="connsiteX151" fmla="*/ 4720341 w 5679534"/>
              <a:gd name="connsiteY151" fmla="*/ 4217756 h 6908706"/>
              <a:gd name="connsiteX152" fmla="*/ 4709533 w 5679534"/>
              <a:gd name="connsiteY152" fmla="*/ 4193255 h 6908706"/>
              <a:gd name="connsiteX153" fmla="*/ 4782486 w 5679534"/>
              <a:gd name="connsiteY153" fmla="*/ 4083004 h 6908706"/>
              <a:gd name="connsiteX154" fmla="*/ 4777082 w 5679534"/>
              <a:gd name="connsiteY154" fmla="*/ 4099337 h 6908706"/>
              <a:gd name="connsiteX155" fmla="*/ 4782486 w 5679534"/>
              <a:gd name="connsiteY155" fmla="*/ 4136088 h 6908706"/>
              <a:gd name="connsiteX156" fmla="*/ 4787890 w 5679534"/>
              <a:gd name="connsiteY156" fmla="*/ 4119754 h 6908706"/>
              <a:gd name="connsiteX157" fmla="*/ 4782486 w 5679534"/>
              <a:gd name="connsiteY157" fmla="*/ 4083004 h 6908706"/>
              <a:gd name="connsiteX158" fmla="*/ 4685215 w 5679534"/>
              <a:gd name="connsiteY158" fmla="*/ 4083004 h 6908706"/>
              <a:gd name="connsiteX159" fmla="*/ 4674407 w 5679534"/>
              <a:gd name="connsiteY159" fmla="*/ 4099337 h 6908706"/>
              <a:gd name="connsiteX160" fmla="*/ 4679811 w 5679534"/>
              <a:gd name="connsiteY160" fmla="*/ 4144255 h 6908706"/>
              <a:gd name="connsiteX161" fmla="*/ 4698725 w 5679534"/>
              <a:gd name="connsiteY161" fmla="*/ 4115671 h 6908706"/>
              <a:gd name="connsiteX162" fmla="*/ 4685215 w 5679534"/>
              <a:gd name="connsiteY162" fmla="*/ 4083004 h 6908706"/>
              <a:gd name="connsiteX163" fmla="*/ 4604156 w 5679534"/>
              <a:gd name="connsiteY163" fmla="*/ 4029920 h 6908706"/>
              <a:gd name="connsiteX164" fmla="*/ 4585242 w 5679534"/>
              <a:gd name="connsiteY164" fmla="*/ 4046253 h 6908706"/>
              <a:gd name="connsiteX165" fmla="*/ 4590646 w 5679534"/>
              <a:gd name="connsiteY165" fmla="*/ 4078921 h 6908706"/>
              <a:gd name="connsiteX166" fmla="*/ 4612262 w 5679534"/>
              <a:gd name="connsiteY166" fmla="*/ 4070754 h 6908706"/>
              <a:gd name="connsiteX167" fmla="*/ 4604156 w 5679534"/>
              <a:gd name="connsiteY167" fmla="*/ 4029920 h 6908706"/>
              <a:gd name="connsiteX168" fmla="*/ 4755466 w 5679534"/>
              <a:gd name="connsiteY168" fmla="*/ 3931919 h 6908706"/>
              <a:gd name="connsiteX169" fmla="*/ 4747360 w 5679534"/>
              <a:gd name="connsiteY169" fmla="*/ 3976836 h 6908706"/>
              <a:gd name="connsiteX170" fmla="*/ 4752764 w 5679534"/>
              <a:gd name="connsiteY170" fmla="*/ 4017670 h 6908706"/>
              <a:gd name="connsiteX171" fmla="*/ 4763572 w 5679534"/>
              <a:gd name="connsiteY171" fmla="*/ 4001336 h 6908706"/>
              <a:gd name="connsiteX172" fmla="*/ 4755466 w 5679534"/>
              <a:gd name="connsiteY172" fmla="*/ 3931919 h 6908706"/>
              <a:gd name="connsiteX173" fmla="*/ 4666301 w 5679534"/>
              <a:gd name="connsiteY173" fmla="*/ 3931919 h 6908706"/>
              <a:gd name="connsiteX174" fmla="*/ 4655493 w 5679534"/>
              <a:gd name="connsiteY174" fmla="*/ 3952335 h 6908706"/>
              <a:gd name="connsiteX175" fmla="*/ 4660897 w 5679534"/>
              <a:gd name="connsiteY175" fmla="*/ 3968669 h 6908706"/>
              <a:gd name="connsiteX176" fmla="*/ 4671705 w 5679534"/>
              <a:gd name="connsiteY176" fmla="*/ 3952335 h 6908706"/>
              <a:gd name="connsiteX177" fmla="*/ 4666301 w 5679534"/>
              <a:gd name="connsiteY177" fmla="*/ 3931919 h 6908706"/>
              <a:gd name="connsiteX178" fmla="*/ 4960815 w 5679534"/>
              <a:gd name="connsiteY178" fmla="*/ 3764499 h 6908706"/>
              <a:gd name="connsiteX179" fmla="*/ 4955411 w 5679534"/>
              <a:gd name="connsiteY179" fmla="*/ 3801250 h 6908706"/>
              <a:gd name="connsiteX180" fmla="*/ 4960815 w 5679534"/>
              <a:gd name="connsiteY180" fmla="*/ 3817583 h 6908706"/>
              <a:gd name="connsiteX181" fmla="*/ 4966219 w 5679534"/>
              <a:gd name="connsiteY181" fmla="*/ 3784916 h 6908706"/>
              <a:gd name="connsiteX182" fmla="*/ 4960815 w 5679534"/>
              <a:gd name="connsiteY182" fmla="*/ 3764499 h 6908706"/>
              <a:gd name="connsiteX183" fmla="*/ 4585242 w 5679534"/>
              <a:gd name="connsiteY183" fmla="*/ 3715499 h 6908706"/>
              <a:gd name="connsiteX184" fmla="*/ 4558223 w 5679534"/>
              <a:gd name="connsiteY184" fmla="*/ 3784916 h 6908706"/>
              <a:gd name="connsiteX185" fmla="*/ 4579838 w 5679534"/>
              <a:gd name="connsiteY185" fmla="*/ 3842084 h 6908706"/>
              <a:gd name="connsiteX186" fmla="*/ 4598752 w 5679534"/>
              <a:gd name="connsiteY186" fmla="*/ 3752249 h 6908706"/>
              <a:gd name="connsiteX187" fmla="*/ 4585242 w 5679534"/>
              <a:gd name="connsiteY187" fmla="*/ 3715499 h 6908706"/>
              <a:gd name="connsiteX188" fmla="*/ 4990537 w 5679534"/>
              <a:gd name="connsiteY188" fmla="*/ 3662415 h 6908706"/>
              <a:gd name="connsiteX189" fmla="*/ 4985133 w 5679534"/>
              <a:gd name="connsiteY189" fmla="*/ 3699165 h 6908706"/>
              <a:gd name="connsiteX190" fmla="*/ 4990537 w 5679534"/>
              <a:gd name="connsiteY190" fmla="*/ 3715499 h 6908706"/>
              <a:gd name="connsiteX191" fmla="*/ 4995941 w 5679534"/>
              <a:gd name="connsiteY191" fmla="*/ 3682832 h 6908706"/>
              <a:gd name="connsiteX192" fmla="*/ 4990537 w 5679534"/>
              <a:gd name="connsiteY192" fmla="*/ 3662415 h 6908706"/>
              <a:gd name="connsiteX193" fmla="*/ 4574431 w 5679534"/>
              <a:gd name="connsiteY193" fmla="*/ 3462324 h 6908706"/>
              <a:gd name="connsiteX194" fmla="*/ 4585238 w 5679534"/>
              <a:gd name="connsiteY194" fmla="*/ 3478658 h 6908706"/>
              <a:gd name="connsiteX195" fmla="*/ 4579834 w 5679534"/>
              <a:gd name="connsiteY195" fmla="*/ 3499075 h 6908706"/>
              <a:gd name="connsiteX196" fmla="*/ 4569027 w 5679534"/>
              <a:gd name="connsiteY196" fmla="*/ 3478658 h 6908706"/>
              <a:gd name="connsiteX197" fmla="*/ 4574431 w 5679534"/>
              <a:gd name="connsiteY197" fmla="*/ 3462324 h 6908706"/>
              <a:gd name="connsiteX198" fmla="*/ 4990537 w 5679534"/>
              <a:gd name="connsiteY198" fmla="*/ 3294913 h 6908706"/>
              <a:gd name="connsiteX199" fmla="*/ 4985133 w 5679534"/>
              <a:gd name="connsiteY199" fmla="*/ 3327579 h 6908706"/>
              <a:gd name="connsiteX200" fmla="*/ 4990537 w 5679534"/>
              <a:gd name="connsiteY200" fmla="*/ 3347995 h 6908706"/>
              <a:gd name="connsiteX201" fmla="*/ 4995941 w 5679534"/>
              <a:gd name="connsiteY201" fmla="*/ 3311245 h 6908706"/>
              <a:gd name="connsiteX202" fmla="*/ 4990537 w 5679534"/>
              <a:gd name="connsiteY202" fmla="*/ 3294913 h 6908706"/>
              <a:gd name="connsiteX203" fmla="*/ 5463379 w 5679534"/>
              <a:gd name="connsiteY203" fmla="*/ 3082574 h 6908706"/>
              <a:gd name="connsiteX204" fmla="*/ 5457975 w 5679534"/>
              <a:gd name="connsiteY204" fmla="*/ 3102992 h 6908706"/>
              <a:gd name="connsiteX205" fmla="*/ 5463379 w 5679534"/>
              <a:gd name="connsiteY205" fmla="*/ 3135660 h 6908706"/>
              <a:gd name="connsiteX206" fmla="*/ 5468783 w 5679534"/>
              <a:gd name="connsiteY206" fmla="*/ 3119326 h 6908706"/>
              <a:gd name="connsiteX207" fmla="*/ 5463379 w 5679534"/>
              <a:gd name="connsiteY207" fmla="*/ 3082574 h 6908706"/>
              <a:gd name="connsiteX208" fmla="*/ 4783833 w 5679534"/>
              <a:gd name="connsiteY208" fmla="*/ 2872786 h 6908706"/>
              <a:gd name="connsiteX209" fmla="*/ 4790588 w 5679534"/>
              <a:gd name="connsiteY209" fmla="*/ 2874317 h 6908706"/>
              <a:gd name="connsiteX210" fmla="*/ 4812204 w 5679534"/>
              <a:gd name="connsiteY210" fmla="*/ 2906985 h 6908706"/>
              <a:gd name="connsiteX211" fmla="*/ 4787886 w 5679534"/>
              <a:gd name="connsiteY211" fmla="*/ 2923318 h 6908706"/>
              <a:gd name="connsiteX212" fmla="*/ 4777078 w 5679534"/>
              <a:gd name="connsiteY212" fmla="*/ 2874317 h 6908706"/>
              <a:gd name="connsiteX213" fmla="*/ 4783833 w 5679534"/>
              <a:gd name="connsiteY213" fmla="*/ 2872786 h 6908706"/>
              <a:gd name="connsiteX214" fmla="*/ 4768972 w 5679534"/>
              <a:gd name="connsiteY214" fmla="*/ 2833483 h 6908706"/>
              <a:gd name="connsiteX215" fmla="*/ 4774376 w 5679534"/>
              <a:gd name="connsiteY215" fmla="*/ 2874318 h 6908706"/>
              <a:gd name="connsiteX216" fmla="*/ 4768972 w 5679534"/>
              <a:gd name="connsiteY216" fmla="*/ 2874318 h 6908706"/>
              <a:gd name="connsiteX217" fmla="*/ 4760866 w 5679534"/>
              <a:gd name="connsiteY217" fmla="*/ 2841651 h 6908706"/>
              <a:gd name="connsiteX218" fmla="*/ 4768972 w 5679534"/>
              <a:gd name="connsiteY218" fmla="*/ 2833483 h 6908706"/>
              <a:gd name="connsiteX219" fmla="*/ 4887857 w 5679534"/>
              <a:gd name="connsiteY219" fmla="*/ 2780399 h 6908706"/>
              <a:gd name="connsiteX220" fmla="*/ 4893261 w 5679534"/>
              <a:gd name="connsiteY220" fmla="*/ 2796732 h 6908706"/>
              <a:gd name="connsiteX221" fmla="*/ 4882454 w 5679534"/>
              <a:gd name="connsiteY221" fmla="*/ 2813065 h 6908706"/>
              <a:gd name="connsiteX222" fmla="*/ 4877050 w 5679534"/>
              <a:gd name="connsiteY222" fmla="*/ 2796732 h 6908706"/>
              <a:gd name="connsiteX223" fmla="*/ 4887857 w 5679534"/>
              <a:gd name="connsiteY223" fmla="*/ 2780399 h 6908706"/>
              <a:gd name="connsiteX224" fmla="*/ 5674130 w 5679534"/>
              <a:gd name="connsiteY224" fmla="*/ 2727314 h 6908706"/>
              <a:gd name="connsiteX225" fmla="*/ 5679534 w 5679534"/>
              <a:gd name="connsiteY225" fmla="*/ 2743648 h 6908706"/>
              <a:gd name="connsiteX226" fmla="*/ 5668727 w 5679534"/>
              <a:gd name="connsiteY226" fmla="*/ 2759981 h 6908706"/>
              <a:gd name="connsiteX227" fmla="*/ 5663323 w 5679534"/>
              <a:gd name="connsiteY227" fmla="*/ 2743648 h 6908706"/>
              <a:gd name="connsiteX228" fmla="*/ 5674130 w 5679534"/>
              <a:gd name="connsiteY228" fmla="*/ 2727314 h 6908706"/>
              <a:gd name="connsiteX229" fmla="*/ 4739250 w 5679534"/>
              <a:gd name="connsiteY229" fmla="*/ 2719147 h 6908706"/>
              <a:gd name="connsiteX230" fmla="*/ 4744654 w 5679534"/>
              <a:gd name="connsiteY230" fmla="*/ 2739565 h 6908706"/>
              <a:gd name="connsiteX231" fmla="*/ 4739250 w 5679534"/>
              <a:gd name="connsiteY231" fmla="*/ 2772232 h 6908706"/>
              <a:gd name="connsiteX232" fmla="*/ 4733846 w 5679534"/>
              <a:gd name="connsiteY232" fmla="*/ 2755898 h 6908706"/>
              <a:gd name="connsiteX233" fmla="*/ 4739250 w 5679534"/>
              <a:gd name="connsiteY233" fmla="*/ 2719147 h 6908706"/>
              <a:gd name="connsiteX234" fmla="*/ 4685212 w 5679534"/>
              <a:gd name="connsiteY234" fmla="*/ 2715065 h 6908706"/>
              <a:gd name="connsiteX235" fmla="*/ 4701424 w 5679534"/>
              <a:gd name="connsiteY235" fmla="*/ 2743649 h 6908706"/>
              <a:gd name="connsiteX236" fmla="*/ 4690616 w 5679534"/>
              <a:gd name="connsiteY236" fmla="*/ 2768149 h 6908706"/>
              <a:gd name="connsiteX237" fmla="*/ 4671702 w 5679534"/>
              <a:gd name="connsiteY237" fmla="*/ 2743649 h 6908706"/>
              <a:gd name="connsiteX238" fmla="*/ 4685212 w 5679534"/>
              <a:gd name="connsiteY238" fmla="*/ 2715065 h 6908706"/>
              <a:gd name="connsiteX239" fmla="*/ 5609283 w 5679534"/>
              <a:gd name="connsiteY239" fmla="*/ 2657899 h 6908706"/>
              <a:gd name="connsiteX240" fmla="*/ 5625494 w 5679534"/>
              <a:gd name="connsiteY240" fmla="*/ 2719149 h 6908706"/>
              <a:gd name="connsiteX241" fmla="*/ 5630898 w 5679534"/>
              <a:gd name="connsiteY241" fmla="*/ 2755900 h 6908706"/>
              <a:gd name="connsiteX242" fmla="*/ 5620090 w 5679534"/>
              <a:gd name="connsiteY242" fmla="*/ 2772234 h 6908706"/>
              <a:gd name="connsiteX243" fmla="*/ 5598475 w 5679534"/>
              <a:gd name="connsiteY243" fmla="*/ 2719149 h 6908706"/>
              <a:gd name="connsiteX244" fmla="*/ 5593071 w 5679534"/>
              <a:gd name="connsiteY244" fmla="*/ 2682399 h 6908706"/>
              <a:gd name="connsiteX245" fmla="*/ 5609283 w 5679534"/>
              <a:gd name="connsiteY245" fmla="*/ 2657899 h 6908706"/>
              <a:gd name="connsiteX246" fmla="*/ 4517693 w 5679534"/>
              <a:gd name="connsiteY246" fmla="*/ 2617070 h 6908706"/>
              <a:gd name="connsiteX247" fmla="*/ 4512289 w 5679534"/>
              <a:gd name="connsiteY247" fmla="*/ 2633404 h 6908706"/>
              <a:gd name="connsiteX248" fmla="*/ 4517693 w 5679534"/>
              <a:gd name="connsiteY248" fmla="*/ 2670154 h 6908706"/>
              <a:gd name="connsiteX249" fmla="*/ 4523097 w 5679534"/>
              <a:gd name="connsiteY249" fmla="*/ 2649736 h 6908706"/>
              <a:gd name="connsiteX250" fmla="*/ 4517693 w 5679534"/>
              <a:gd name="connsiteY250" fmla="*/ 2617070 h 6908706"/>
              <a:gd name="connsiteX251" fmla="*/ 4836521 w 5679534"/>
              <a:gd name="connsiteY251" fmla="*/ 2457811 h 6908706"/>
              <a:gd name="connsiteX252" fmla="*/ 4850031 w 5679534"/>
              <a:gd name="connsiteY252" fmla="*/ 2457811 h 6908706"/>
              <a:gd name="connsiteX253" fmla="*/ 4839223 w 5679534"/>
              <a:gd name="connsiteY253" fmla="*/ 2502729 h 6908706"/>
              <a:gd name="connsiteX254" fmla="*/ 4836521 w 5679534"/>
              <a:gd name="connsiteY254" fmla="*/ 2457811 h 6908706"/>
              <a:gd name="connsiteX255" fmla="*/ 4633878 w 5679534"/>
              <a:gd name="connsiteY255" fmla="*/ 2412900 h 6908706"/>
              <a:gd name="connsiteX256" fmla="*/ 4628474 w 5679534"/>
              <a:gd name="connsiteY256" fmla="*/ 2453734 h 6908706"/>
              <a:gd name="connsiteX257" fmla="*/ 4636580 w 5679534"/>
              <a:gd name="connsiteY257" fmla="*/ 2498652 h 6908706"/>
              <a:gd name="connsiteX258" fmla="*/ 4647388 w 5679534"/>
              <a:gd name="connsiteY258" fmla="*/ 2433318 h 6908706"/>
              <a:gd name="connsiteX259" fmla="*/ 4633878 w 5679534"/>
              <a:gd name="connsiteY259" fmla="*/ 2412900 h 6908706"/>
              <a:gd name="connsiteX260" fmla="*/ 4758164 w 5679534"/>
              <a:gd name="connsiteY260" fmla="*/ 2408811 h 6908706"/>
              <a:gd name="connsiteX261" fmla="*/ 4823011 w 5679534"/>
              <a:gd name="connsiteY261" fmla="*/ 2408811 h 6908706"/>
              <a:gd name="connsiteX262" fmla="*/ 4833819 w 5679534"/>
              <a:gd name="connsiteY262" fmla="*/ 2433313 h 6908706"/>
              <a:gd name="connsiteX263" fmla="*/ 4825713 w 5679534"/>
              <a:gd name="connsiteY263" fmla="*/ 2457811 h 6908706"/>
              <a:gd name="connsiteX264" fmla="*/ 4793290 w 5679534"/>
              <a:gd name="connsiteY264" fmla="*/ 2457811 h 6908706"/>
              <a:gd name="connsiteX265" fmla="*/ 4763568 w 5679534"/>
              <a:gd name="connsiteY265" fmla="*/ 2457811 h 6908706"/>
              <a:gd name="connsiteX266" fmla="*/ 4747356 w 5679534"/>
              <a:gd name="connsiteY266" fmla="*/ 2429229 h 6908706"/>
              <a:gd name="connsiteX267" fmla="*/ 4758164 w 5679534"/>
              <a:gd name="connsiteY267" fmla="*/ 2408811 h 6908706"/>
              <a:gd name="connsiteX268" fmla="*/ 4874349 w 5679534"/>
              <a:gd name="connsiteY268" fmla="*/ 2392478 h 6908706"/>
              <a:gd name="connsiteX269" fmla="*/ 4893263 w 5679534"/>
              <a:gd name="connsiteY269" fmla="*/ 2433313 h 6908706"/>
              <a:gd name="connsiteX270" fmla="*/ 4871647 w 5679534"/>
              <a:gd name="connsiteY270" fmla="*/ 2502730 h 6908706"/>
              <a:gd name="connsiteX271" fmla="*/ 4850031 w 5679534"/>
              <a:gd name="connsiteY271" fmla="*/ 2457813 h 6908706"/>
              <a:gd name="connsiteX272" fmla="*/ 4874349 w 5679534"/>
              <a:gd name="connsiteY272" fmla="*/ 2392478 h 6908706"/>
              <a:gd name="connsiteX273" fmla="*/ 4947302 w 5679534"/>
              <a:gd name="connsiteY273" fmla="*/ 2351643 h 6908706"/>
              <a:gd name="connsiteX274" fmla="*/ 4952706 w 5679534"/>
              <a:gd name="connsiteY274" fmla="*/ 2384310 h 6908706"/>
              <a:gd name="connsiteX275" fmla="*/ 4947302 w 5679534"/>
              <a:gd name="connsiteY275" fmla="*/ 2404727 h 6908706"/>
              <a:gd name="connsiteX276" fmla="*/ 4941898 w 5679534"/>
              <a:gd name="connsiteY276" fmla="*/ 2367977 h 6908706"/>
              <a:gd name="connsiteX277" fmla="*/ 4947302 w 5679534"/>
              <a:gd name="connsiteY277" fmla="*/ 2351643 h 6908706"/>
              <a:gd name="connsiteX278" fmla="*/ 4474462 w 5679534"/>
              <a:gd name="connsiteY278" fmla="*/ 2314900 h 6908706"/>
              <a:gd name="connsiteX279" fmla="*/ 4455548 w 5679534"/>
              <a:gd name="connsiteY279" fmla="*/ 2367984 h 6908706"/>
              <a:gd name="connsiteX280" fmla="*/ 4466356 w 5679534"/>
              <a:gd name="connsiteY280" fmla="*/ 2421066 h 6908706"/>
              <a:gd name="connsiteX281" fmla="*/ 4496078 w 5679534"/>
              <a:gd name="connsiteY281" fmla="*/ 2380233 h 6908706"/>
              <a:gd name="connsiteX282" fmla="*/ 4474462 w 5679534"/>
              <a:gd name="connsiteY282" fmla="*/ 2314900 h 6908706"/>
              <a:gd name="connsiteX283" fmla="*/ 5390426 w 5679534"/>
              <a:gd name="connsiteY283" fmla="*/ 2139313 h 6908706"/>
              <a:gd name="connsiteX284" fmla="*/ 5385022 w 5679534"/>
              <a:gd name="connsiteY284" fmla="*/ 2176064 h 6908706"/>
              <a:gd name="connsiteX285" fmla="*/ 5390426 w 5679534"/>
              <a:gd name="connsiteY285" fmla="*/ 2192397 h 6908706"/>
              <a:gd name="connsiteX286" fmla="*/ 5395830 w 5679534"/>
              <a:gd name="connsiteY286" fmla="*/ 2159730 h 6908706"/>
              <a:gd name="connsiteX287" fmla="*/ 5390426 w 5679534"/>
              <a:gd name="connsiteY287" fmla="*/ 2139313 h 6908706"/>
              <a:gd name="connsiteX288" fmla="*/ 4771674 w 5679534"/>
              <a:gd name="connsiteY288" fmla="*/ 2053558 h 6908706"/>
              <a:gd name="connsiteX289" fmla="*/ 4828415 w 5679534"/>
              <a:gd name="connsiteY289" fmla="*/ 2143392 h 6908706"/>
              <a:gd name="connsiteX290" fmla="*/ 4836521 w 5679534"/>
              <a:gd name="connsiteY290" fmla="*/ 2167892 h 6908706"/>
              <a:gd name="connsiteX291" fmla="*/ 4831117 w 5679534"/>
              <a:gd name="connsiteY291" fmla="*/ 2184226 h 6908706"/>
              <a:gd name="connsiteX292" fmla="*/ 4801396 w 5679534"/>
              <a:gd name="connsiteY292" fmla="*/ 2196476 h 6908706"/>
              <a:gd name="connsiteX293" fmla="*/ 4755462 w 5679534"/>
              <a:gd name="connsiteY293" fmla="*/ 2188309 h 6908706"/>
              <a:gd name="connsiteX294" fmla="*/ 4747356 w 5679534"/>
              <a:gd name="connsiteY294" fmla="*/ 2163809 h 6908706"/>
              <a:gd name="connsiteX295" fmla="*/ 4758164 w 5679534"/>
              <a:gd name="connsiteY295" fmla="*/ 2078058 h 6908706"/>
              <a:gd name="connsiteX296" fmla="*/ 4771674 w 5679534"/>
              <a:gd name="connsiteY296" fmla="*/ 2053558 h 6908706"/>
              <a:gd name="connsiteX297" fmla="*/ 5309367 w 5679534"/>
              <a:gd name="connsiteY297" fmla="*/ 1980061 h 6908706"/>
              <a:gd name="connsiteX298" fmla="*/ 5344493 w 5679534"/>
              <a:gd name="connsiteY298" fmla="*/ 1996394 h 6908706"/>
              <a:gd name="connsiteX299" fmla="*/ 5376916 w 5679534"/>
              <a:gd name="connsiteY299" fmla="*/ 2078062 h 6908706"/>
              <a:gd name="connsiteX300" fmla="*/ 5444465 w 5679534"/>
              <a:gd name="connsiteY300" fmla="*/ 2139313 h 6908706"/>
              <a:gd name="connsiteX301" fmla="*/ 5460677 w 5679534"/>
              <a:gd name="connsiteY301" fmla="*/ 2200563 h 6908706"/>
              <a:gd name="connsiteX302" fmla="*/ 5479591 w 5679534"/>
              <a:gd name="connsiteY302" fmla="*/ 2335314 h 6908706"/>
              <a:gd name="connsiteX303" fmla="*/ 5493100 w 5679534"/>
              <a:gd name="connsiteY303" fmla="*/ 2425150 h 6908706"/>
              <a:gd name="connsiteX304" fmla="*/ 5512014 w 5679534"/>
              <a:gd name="connsiteY304" fmla="*/ 2453733 h 6908706"/>
              <a:gd name="connsiteX305" fmla="*/ 5539034 w 5679534"/>
              <a:gd name="connsiteY305" fmla="*/ 2535402 h 6908706"/>
              <a:gd name="connsiteX306" fmla="*/ 5576861 w 5679534"/>
              <a:gd name="connsiteY306" fmla="*/ 2874323 h 6908706"/>
              <a:gd name="connsiteX307" fmla="*/ 5598477 w 5679534"/>
              <a:gd name="connsiteY307" fmla="*/ 2927406 h 6908706"/>
              <a:gd name="connsiteX308" fmla="*/ 5606583 w 5679534"/>
              <a:gd name="connsiteY308" fmla="*/ 3049908 h 6908706"/>
              <a:gd name="connsiteX309" fmla="*/ 5593073 w 5679534"/>
              <a:gd name="connsiteY309" fmla="*/ 3086659 h 6908706"/>
              <a:gd name="connsiteX310" fmla="*/ 5536332 w 5679534"/>
              <a:gd name="connsiteY310" fmla="*/ 3168327 h 6908706"/>
              <a:gd name="connsiteX311" fmla="*/ 5520120 w 5679534"/>
              <a:gd name="connsiteY311" fmla="*/ 3156076 h 6908706"/>
              <a:gd name="connsiteX312" fmla="*/ 5509312 w 5679534"/>
              <a:gd name="connsiteY312" fmla="*/ 3164243 h 6908706"/>
              <a:gd name="connsiteX313" fmla="*/ 5457975 w 5679534"/>
              <a:gd name="connsiteY313" fmla="*/ 3249993 h 6908706"/>
              <a:gd name="connsiteX314" fmla="*/ 5439061 w 5679534"/>
              <a:gd name="connsiteY314" fmla="*/ 3258161 h 6908706"/>
              <a:gd name="connsiteX315" fmla="*/ 5447167 w 5679534"/>
              <a:gd name="connsiteY315" fmla="*/ 3315327 h 6908706"/>
              <a:gd name="connsiteX316" fmla="*/ 5436359 w 5679534"/>
              <a:gd name="connsiteY316" fmla="*/ 3405162 h 6908706"/>
              <a:gd name="connsiteX317" fmla="*/ 5330983 w 5679534"/>
              <a:gd name="connsiteY317" fmla="*/ 3441911 h 6908706"/>
              <a:gd name="connsiteX318" fmla="*/ 5236414 w 5679534"/>
              <a:gd name="connsiteY318" fmla="*/ 3405162 h 6908706"/>
              <a:gd name="connsiteX319" fmla="*/ 5187779 w 5679534"/>
              <a:gd name="connsiteY319" fmla="*/ 3266327 h 6908706"/>
              <a:gd name="connsiteX320" fmla="*/ 5136442 w 5679534"/>
              <a:gd name="connsiteY320" fmla="*/ 3053992 h 6908706"/>
              <a:gd name="connsiteX321" fmla="*/ 5104018 w 5679534"/>
              <a:gd name="connsiteY321" fmla="*/ 3049908 h 6908706"/>
              <a:gd name="connsiteX322" fmla="*/ 5095912 w 5679534"/>
              <a:gd name="connsiteY322" fmla="*/ 2878405 h 6908706"/>
              <a:gd name="connsiteX323" fmla="*/ 5098614 w 5679534"/>
              <a:gd name="connsiteY323" fmla="*/ 2759988 h 6908706"/>
              <a:gd name="connsiteX324" fmla="*/ 5139144 w 5679534"/>
              <a:gd name="connsiteY324" fmla="*/ 2649736 h 6908706"/>
              <a:gd name="connsiteX325" fmla="*/ 5139144 w 5679534"/>
              <a:gd name="connsiteY325" fmla="*/ 2539485 h 6908706"/>
              <a:gd name="connsiteX326" fmla="*/ 5122932 w 5679534"/>
              <a:gd name="connsiteY326" fmla="*/ 2327147 h 6908706"/>
              <a:gd name="connsiteX327" fmla="*/ 5109422 w 5679534"/>
              <a:gd name="connsiteY327" fmla="*/ 2257731 h 6908706"/>
              <a:gd name="connsiteX328" fmla="*/ 5104018 w 5679534"/>
              <a:gd name="connsiteY328" fmla="*/ 2323064 h 6908706"/>
              <a:gd name="connsiteX329" fmla="*/ 5055383 w 5679534"/>
              <a:gd name="connsiteY329" fmla="*/ 2359814 h 6908706"/>
              <a:gd name="connsiteX330" fmla="*/ 5020257 w 5679534"/>
              <a:gd name="connsiteY330" fmla="*/ 2261814 h 6908706"/>
              <a:gd name="connsiteX331" fmla="*/ 5031065 w 5679534"/>
              <a:gd name="connsiteY331" fmla="*/ 2208730 h 6908706"/>
              <a:gd name="connsiteX332" fmla="*/ 5060787 w 5679534"/>
              <a:gd name="connsiteY332" fmla="*/ 2204647 h 6908706"/>
              <a:gd name="connsiteX333" fmla="*/ 5171567 w 5679534"/>
              <a:gd name="connsiteY333" fmla="*/ 2073979 h 6908706"/>
              <a:gd name="connsiteX334" fmla="*/ 5374214 w 5679534"/>
              <a:gd name="connsiteY334" fmla="*/ 2559903 h 6908706"/>
              <a:gd name="connsiteX335" fmla="*/ 5487697 w 5679534"/>
              <a:gd name="connsiteY335" fmla="*/ 3102992 h 6908706"/>
              <a:gd name="connsiteX336" fmla="*/ 5491040 w 5679534"/>
              <a:gd name="connsiteY336" fmla="*/ 3098277 h 6908706"/>
              <a:gd name="connsiteX337" fmla="*/ 5492610 w 5679534"/>
              <a:gd name="connsiteY337" fmla="*/ 3105296 h 6908706"/>
              <a:gd name="connsiteX338" fmla="*/ 5501206 w 5679534"/>
              <a:gd name="connsiteY338" fmla="*/ 3135660 h 6908706"/>
              <a:gd name="connsiteX339" fmla="*/ 5495802 w 5679534"/>
              <a:gd name="connsiteY339" fmla="*/ 3094826 h 6908706"/>
              <a:gd name="connsiteX340" fmla="*/ 5492763 w 5679534"/>
              <a:gd name="connsiteY340" fmla="*/ 3095846 h 6908706"/>
              <a:gd name="connsiteX341" fmla="*/ 5491040 w 5679534"/>
              <a:gd name="connsiteY341" fmla="*/ 3098277 h 6908706"/>
              <a:gd name="connsiteX342" fmla="*/ 5483306 w 5679534"/>
              <a:gd name="connsiteY342" fmla="*/ 3063689 h 6908706"/>
              <a:gd name="connsiteX343" fmla="*/ 5374214 w 5679534"/>
              <a:gd name="connsiteY343" fmla="*/ 2559903 h 6908706"/>
              <a:gd name="connsiteX344" fmla="*/ 5309367 w 5679534"/>
              <a:gd name="connsiteY344" fmla="*/ 1980061 h 6908706"/>
              <a:gd name="connsiteX345" fmla="*/ 5063439 w 5679534"/>
              <a:gd name="connsiteY345" fmla="*/ 1959240 h 6908706"/>
              <a:gd name="connsiteX346" fmla="*/ 5063492 w 5679534"/>
              <a:gd name="connsiteY346" fmla="*/ 1959645 h 6908706"/>
              <a:gd name="connsiteX347" fmla="*/ 5060790 w 5679534"/>
              <a:gd name="connsiteY347" fmla="*/ 1959645 h 6908706"/>
              <a:gd name="connsiteX348" fmla="*/ 5022960 w 5679534"/>
              <a:gd name="connsiteY348" fmla="*/ 1939228 h 6908706"/>
              <a:gd name="connsiteX349" fmla="*/ 5012153 w 5679534"/>
              <a:gd name="connsiteY349" fmla="*/ 1959645 h 6908706"/>
              <a:gd name="connsiteX350" fmla="*/ 5017556 w 5679534"/>
              <a:gd name="connsiteY350" fmla="*/ 1975978 h 6908706"/>
              <a:gd name="connsiteX351" fmla="*/ 5028364 w 5679534"/>
              <a:gd name="connsiteY351" fmla="*/ 1959645 h 6908706"/>
              <a:gd name="connsiteX352" fmla="*/ 5022960 w 5679534"/>
              <a:gd name="connsiteY352" fmla="*/ 1939228 h 6908706"/>
              <a:gd name="connsiteX353" fmla="*/ 2904621 w 5679534"/>
              <a:gd name="connsiteY353" fmla="*/ 1931061 h 6908706"/>
              <a:gd name="connsiteX354" fmla="*/ 2885707 w 5679534"/>
              <a:gd name="connsiteY354" fmla="*/ 2020896 h 6908706"/>
              <a:gd name="connsiteX355" fmla="*/ 2896515 w 5679534"/>
              <a:gd name="connsiteY355" fmla="*/ 2033146 h 6908706"/>
              <a:gd name="connsiteX356" fmla="*/ 2915429 w 5679534"/>
              <a:gd name="connsiteY356" fmla="*/ 1988229 h 6908706"/>
              <a:gd name="connsiteX357" fmla="*/ 2904621 w 5679534"/>
              <a:gd name="connsiteY357" fmla="*/ 1931061 h 6908706"/>
              <a:gd name="connsiteX358" fmla="*/ 4074571 w 5679534"/>
              <a:gd name="connsiteY358" fmla="*/ 1886144 h 6908706"/>
              <a:gd name="connsiteX359" fmla="*/ 4036744 w 5679534"/>
              <a:gd name="connsiteY359" fmla="*/ 1935145 h 6908706"/>
              <a:gd name="connsiteX360" fmla="*/ 4044850 w 5679534"/>
              <a:gd name="connsiteY360" fmla="*/ 1984146 h 6908706"/>
              <a:gd name="connsiteX361" fmla="*/ 4082677 w 5679534"/>
              <a:gd name="connsiteY361" fmla="*/ 2033146 h 6908706"/>
              <a:gd name="connsiteX362" fmla="*/ 4109697 w 5679534"/>
              <a:gd name="connsiteY362" fmla="*/ 1959645 h 6908706"/>
              <a:gd name="connsiteX363" fmla="*/ 4074571 w 5679534"/>
              <a:gd name="connsiteY363" fmla="*/ 1886144 h 6908706"/>
              <a:gd name="connsiteX364" fmla="*/ 4147521 w 5679534"/>
              <a:gd name="connsiteY364" fmla="*/ 1567633 h 6908706"/>
              <a:gd name="connsiteX365" fmla="*/ 4169136 w 5679534"/>
              <a:gd name="connsiteY365" fmla="*/ 1575800 h 6908706"/>
              <a:gd name="connsiteX366" fmla="*/ 4161030 w 5679534"/>
              <a:gd name="connsiteY366" fmla="*/ 1616634 h 6908706"/>
              <a:gd name="connsiteX367" fmla="*/ 4142117 w 5679534"/>
              <a:gd name="connsiteY367" fmla="*/ 1600300 h 6908706"/>
              <a:gd name="connsiteX368" fmla="*/ 4147521 w 5679534"/>
              <a:gd name="connsiteY368" fmla="*/ 1567633 h 6908706"/>
              <a:gd name="connsiteX369" fmla="*/ 4279917 w 5679534"/>
              <a:gd name="connsiteY369" fmla="*/ 1408381 h 6908706"/>
              <a:gd name="connsiteX370" fmla="*/ 4288022 w 5679534"/>
              <a:gd name="connsiteY370" fmla="*/ 1473715 h 6908706"/>
              <a:gd name="connsiteX371" fmla="*/ 4279917 w 5679534"/>
              <a:gd name="connsiteY371" fmla="*/ 1514549 h 6908706"/>
              <a:gd name="connsiteX372" fmla="*/ 4271811 w 5679534"/>
              <a:gd name="connsiteY372" fmla="*/ 1453298 h 6908706"/>
              <a:gd name="connsiteX373" fmla="*/ 4279917 w 5679534"/>
              <a:gd name="connsiteY373" fmla="*/ 1408381 h 6908706"/>
              <a:gd name="connsiteX374" fmla="*/ 4836525 w 5679534"/>
              <a:gd name="connsiteY374" fmla="*/ 1163383 h 6908706"/>
              <a:gd name="connsiteX375" fmla="*/ 4836525 w 5679534"/>
              <a:gd name="connsiteY375" fmla="*/ 1175633 h 6908706"/>
              <a:gd name="connsiteX376" fmla="*/ 4834811 w 5679534"/>
              <a:gd name="connsiteY376" fmla="*/ 1165973 h 6908706"/>
              <a:gd name="connsiteX377" fmla="*/ 2385841 w 5679534"/>
              <a:gd name="connsiteY377" fmla="*/ 1147045 h 6908706"/>
              <a:gd name="connsiteX378" fmla="*/ 2415563 w 5679534"/>
              <a:gd name="connsiteY378" fmla="*/ 1216464 h 6908706"/>
              <a:gd name="connsiteX379" fmla="*/ 2396649 w 5679534"/>
              <a:gd name="connsiteY379" fmla="*/ 1249131 h 6908706"/>
              <a:gd name="connsiteX380" fmla="*/ 2380437 w 5679534"/>
              <a:gd name="connsiteY380" fmla="*/ 1171545 h 6908706"/>
              <a:gd name="connsiteX381" fmla="*/ 2385841 w 5679534"/>
              <a:gd name="connsiteY381" fmla="*/ 1147045 h 6908706"/>
              <a:gd name="connsiteX382" fmla="*/ 4244792 w 5679534"/>
              <a:gd name="connsiteY382" fmla="*/ 1138877 h 6908706"/>
              <a:gd name="connsiteX383" fmla="*/ 4252898 w 5679534"/>
              <a:gd name="connsiteY383" fmla="*/ 1159294 h 6908706"/>
              <a:gd name="connsiteX384" fmla="*/ 4250196 w 5679534"/>
              <a:gd name="connsiteY384" fmla="*/ 1196045 h 6908706"/>
              <a:gd name="connsiteX385" fmla="*/ 4233984 w 5679534"/>
              <a:gd name="connsiteY385" fmla="*/ 1249129 h 6908706"/>
              <a:gd name="connsiteX386" fmla="*/ 4216083 w 5679534"/>
              <a:gd name="connsiteY386" fmla="*/ 1254233 h 6908706"/>
              <a:gd name="connsiteX387" fmla="*/ 4198720 w 5679534"/>
              <a:gd name="connsiteY387" fmla="*/ 1253343 h 6908706"/>
              <a:gd name="connsiteX388" fmla="*/ 4198024 w 5679534"/>
              <a:gd name="connsiteY388" fmla="*/ 1274522 h 6908706"/>
              <a:gd name="connsiteX389" fmla="*/ 4169136 w 5679534"/>
              <a:gd name="connsiteY389" fmla="*/ 1302212 h 6908706"/>
              <a:gd name="connsiteX390" fmla="*/ 4189654 w 5679534"/>
              <a:gd name="connsiteY390" fmla="*/ 1249957 h 6908706"/>
              <a:gd name="connsiteX391" fmla="*/ 4197737 w 5679534"/>
              <a:gd name="connsiteY391" fmla="*/ 1249229 h 6908706"/>
              <a:gd name="connsiteX392" fmla="*/ 4220474 w 5679534"/>
              <a:gd name="connsiteY392" fmla="*/ 1191961 h 6908706"/>
              <a:gd name="connsiteX393" fmla="*/ 4244792 w 5679534"/>
              <a:gd name="connsiteY393" fmla="*/ 1138877 h 6908706"/>
              <a:gd name="connsiteX394" fmla="*/ 2550664 w 5679534"/>
              <a:gd name="connsiteY394" fmla="*/ 934712 h 6908706"/>
              <a:gd name="connsiteX395" fmla="*/ 2545260 w 5679534"/>
              <a:gd name="connsiteY395" fmla="*/ 971464 h 6908706"/>
              <a:gd name="connsiteX396" fmla="*/ 2550664 w 5679534"/>
              <a:gd name="connsiteY396" fmla="*/ 987797 h 6908706"/>
              <a:gd name="connsiteX397" fmla="*/ 2556068 w 5679534"/>
              <a:gd name="connsiteY397" fmla="*/ 955130 h 6908706"/>
              <a:gd name="connsiteX398" fmla="*/ 2550664 w 5679534"/>
              <a:gd name="connsiteY398" fmla="*/ 934712 h 6908706"/>
              <a:gd name="connsiteX399" fmla="*/ 2501533 w 5679534"/>
              <a:gd name="connsiteY399" fmla="*/ 787855 h 6908706"/>
              <a:gd name="connsiteX400" fmla="*/ 2483115 w 5679534"/>
              <a:gd name="connsiteY400" fmla="*/ 844879 h 6908706"/>
              <a:gd name="connsiteX401" fmla="*/ 2466903 w 5679534"/>
              <a:gd name="connsiteY401" fmla="*/ 869379 h 6908706"/>
              <a:gd name="connsiteX402" fmla="*/ 2423672 w 5679534"/>
              <a:gd name="connsiteY402" fmla="*/ 889796 h 6908706"/>
              <a:gd name="connsiteX403" fmla="*/ 2399354 w 5679534"/>
              <a:gd name="connsiteY403" fmla="*/ 991880 h 6908706"/>
              <a:gd name="connsiteX404" fmla="*/ 2372334 w 5679534"/>
              <a:gd name="connsiteY404" fmla="*/ 1098049 h 6908706"/>
              <a:gd name="connsiteX405" fmla="*/ 2353421 w 5679534"/>
              <a:gd name="connsiteY405" fmla="*/ 1114383 h 6908706"/>
              <a:gd name="connsiteX406" fmla="*/ 2242640 w 5679534"/>
              <a:gd name="connsiteY406" fmla="*/ 1265468 h 6908706"/>
              <a:gd name="connsiteX407" fmla="*/ 2250746 w 5679534"/>
              <a:gd name="connsiteY407" fmla="*/ 1302219 h 6908706"/>
              <a:gd name="connsiteX408" fmla="*/ 2334507 w 5679534"/>
              <a:gd name="connsiteY408" fmla="*/ 1416554 h 6908706"/>
              <a:gd name="connsiteX409" fmla="*/ 2404758 w 5679534"/>
              <a:gd name="connsiteY409" fmla="*/ 1518638 h 6908706"/>
              <a:gd name="connsiteX410" fmla="*/ 2475009 w 5679534"/>
              <a:gd name="connsiteY410" fmla="*/ 1620723 h 6908706"/>
              <a:gd name="connsiteX411" fmla="*/ 2639829 w 5679534"/>
              <a:gd name="connsiteY411" fmla="*/ 1857560 h 6908706"/>
              <a:gd name="connsiteX412" fmla="*/ 2712782 w 5679534"/>
              <a:gd name="connsiteY412" fmla="*/ 1886144 h 6908706"/>
              <a:gd name="connsiteX413" fmla="*/ 2739801 w 5679534"/>
              <a:gd name="connsiteY413" fmla="*/ 1902477 h 6908706"/>
              <a:gd name="connsiteX414" fmla="*/ 2780331 w 5679534"/>
              <a:gd name="connsiteY414" fmla="*/ 1886144 h 6908706"/>
              <a:gd name="connsiteX415" fmla="*/ 2834370 w 5679534"/>
              <a:gd name="connsiteY415" fmla="*/ 1935145 h 6908706"/>
              <a:gd name="connsiteX416" fmla="*/ 2845178 w 5679534"/>
              <a:gd name="connsiteY416" fmla="*/ 1886144 h 6908706"/>
              <a:gd name="connsiteX417" fmla="*/ 2834370 w 5679534"/>
              <a:gd name="connsiteY417" fmla="*/ 1833060 h 6908706"/>
              <a:gd name="connsiteX418" fmla="*/ 2793841 w 5679534"/>
              <a:gd name="connsiteY418" fmla="*/ 1735058 h 6908706"/>
              <a:gd name="connsiteX419" fmla="*/ 2734397 w 5679534"/>
              <a:gd name="connsiteY419" fmla="*/ 1616640 h 6908706"/>
              <a:gd name="connsiteX420" fmla="*/ 2647935 w 5679534"/>
              <a:gd name="connsiteY420" fmla="*/ 1424720 h 6908706"/>
              <a:gd name="connsiteX421" fmla="*/ 2615511 w 5679534"/>
              <a:gd name="connsiteY421" fmla="*/ 1404303 h 6908706"/>
              <a:gd name="connsiteX422" fmla="*/ 2529048 w 5679534"/>
              <a:gd name="connsiteY422" fmla="*/ 1563555 h 6908706"/>
              <a:gd name="connsiteX423" fmla="*/ 2496625 w 5679534"/>
              <a:gd name="connsiteY423" fmla="*/ 1441054 h 6908706"/>
              <a:gd name="connsiteX424" fmla="*/ 2472307 w 5679534"/>
              <a:gd name="connsiteY424" fmla="*/ 1294052 h 6908706"/>
              <a:gd name="connsiteX425" fmla="*/ 2466903 w 5679534"/>
              <a:gd name="connsiteY425" fmla="*/ 1224634 h 6908706"/>
              <a:gd name="connsiteX426" fmla="*/ 2485817 w 5679534"/>
              <a:gd name="connsiteY426" fmla="*/ 1249134 h 6908706"/>
              <a:gd name="connsiteX427" fmla="*/ 2523644 w 5679534"/>
              <a:gd name="connsiteY427" fmla="*/ 1049048 h 6908706"/>
              <a:gd name="connsiteX428" fmla="*/ 2512836 w 5679534"/>
              <a:gd name="connsiteY428" fmla="*/ 861211 h 6908706"/>
              <a:gd name="connsiteX429" fmla="*/ 2501533 w 5679534"/>
              <a:gd name="connsiteY429" fmla="*/ 787855 h 6908706"/>
              <a:gd name="connsiteX430" fmla="*/ 2537154 w 5679534"/>
              <a:gd name="connsiteY430" fmla="*/ 632543 h 6908706"/>
              <a:gd name="connsiteX431" fmla="*/ 2526346 w 5679534"/>
              <a:gd name="connsiteY431" fmla="*/ 648876 h 6908706"/>
              <a:gd name="connsiteX432" fmla="*/ 2531750 w 5679534"/>
              <a:gd name="connsiteY432" fmla="*/ 665210 h 6908706"/>
              <a:gd name="connsiteX433" fmla="*/ 2542558 w 5679534"/>
              <a:gd name="connsiteY433" fmla="*/ 648876 h 6908706"/>
              <a:gd name="connsiteX434" fmla="*/ 2537154 w 5679534"/>
              <a:gd name="connsiteY434" fmla="*/ 632543 h 6908706"/>
              <a:gd name="connsiteX435" fmla="*/ 2447989 w 5679534"/>
              <a:gd name="connsiteY435" fmla="*/ 526374 h 6908706"/>
              <a:gd name="connsiteX436" fmla="*/ 2437181 w 5679534"/>
              <a:gd name="connsiteY436" fmla="*/ 542708 h 6908706"/>
              <a:gd name="connsiteX437" fmla="*/ 2442585 w 5679534"/>
              <a:gd name="connsiteY437" fmla="*/ 559042 h 6908706"/>
              <a:gd name="connsiteX438" fmla="*/ 2453393 w 5679534"/>
              <a:gd name="connsiteY438" fmla="*/ 542708 h 6908706"/>
              <a:gd name="connsiteX439" fmla="*/ 2447989 w 5679534"/>
              <a:gd name="connsiteY439" fmla="*/ 526374 h 6908706"/>
              <a:gd name="connsiteX440" fmla="*/ 2520942 w 5679534"/>
              <a:gd name="connsiteY440" fmla="*/ 514124 h 6908706"/>
              <a:gd name="connsiteX441" fmla="*/ 2515538 w 5679534"/>
              <a:gd name="connsiteY441" fmla="*/ 534541 h 6908706"/>
              <a:gd name="connsiteX442" fmla="*/ 2520942 w 5679534"/>
              <a:gd name="connsiteY442" fmla="*/ 567208 h 6908706"/>
              <a:gd name="connsiteX443" fmla="*/ 2526346 w 5679534"/>
              <a:gd name="connsiteY443" fmla="*/ 550875 h 6908706"/>
              <a:gd name="connsiteX444" fmla="*/ 2520942 w 5679534"/>
              <a:gd name="connsiteY444" fmla="*/ 514124 h 6908706"/>
              <a:gd name="connsiteX445" fmla="*/ 0 w 5679534"/>
              <a:gd name="connsiteY445" fmla="*/ 0 h 6908706"/>
              <a:gd name="connsiteX446" fmla="*/ 2231807 w 5679534"/>
              <a:gd name="connsiteY446" fmla="*/ 0 h 6908706"/>
              <a:gd name="connsiteX447" fmla="*/ 2243991 w 5679534"/>
              <a:gd name="connsiteY447" fmla="*/ 12378 h 6908706"/>
              <a:gd name="connsiteX448" fmla="*/ 2304785 w 5679534"/>
              <a:gd name="connsiteY448" fmla="*/ 40451 h 6908706"/>
              <a:gd name="connsiteX449" fmla="*/ 2391248 w 5679534"/>
              <a:gd name="connsiteY449" fmla="*/ 203787 h 6908706"/>
              <a:gd name="connsiteX450" fmla="*/ 2423672 w 5679534"/>
              <a:gd name="connsiteY450" fmla="*/ 358955 h 6908706"/>
              <a:gd name="connsiteX451" fmla="*/ 2442585 w 5679534"/>
              <a:gd name="connsiteY451" fmla="*/ 403873 h 6908706"/>
              <a:gd name="connsiteX452" fmla="*/ 2469606 w 5679534"/>
              <a:gd name="connsiteY452" fmla="*/ 489624 h 6908706"/>
              <a:gd name="connsiteX453" fmla="*/ 2496625 w 5679534"/>
              <a:gd name="connsiteY453" fmla="*/ 473290 h 6908706"/>
              <a:gd name="connsiteX454" fmla="*/ 2504730 w 5679534"/>
              <a:gd name="connsiteY454" fmla="*/ 354872 h 6908706"/>
              <a:gd name="connsiteX455" fmla="*/ 2542558 w 5679534"/>
              <a:gd name="connsiteY455" fmla="*/ 244621 h 6908706"/>
              <a:gd name="connsiteX456" fmla="*/ 2569578 w 5679534"/>
              <a:gd name="connsiteY456" fmla="*/ 171120 h 6908706"/>
              <a:gd name="connsiteX457" fmla="*/ 2561472 w 5679534"/>
              <a:gd name="connsiteY457" fmla="*/ 85368 h 6908706"/>
              <a:gd name="connsiteX458" fmla="*/ 2556068 w 5679534"/>
              <a:gd name="connsiteY458" fmla="*/ 2169 h 6908706"/>
              <a:gd name="connsiteX459" fmla="*/ 2556360 w 5679534"/>
              <a:gd name="connsiteY459" fmla="*/ 0 h 6908706"/>
              <a:gd name="connsiteX460" fmla="*/ 2817172 w 5679534"/>
              <a:gd name="connsiteY460" fmla="*/ 0 h 6908706"/>
              <a:gd name="connsiteX461" fmla="*/ 2859025 w 5679534"/>
              <a:gd name="connsiteY461" fmla="*/ 39366 h 6908706"/>
              <a:gd name="connsiteX462" fmla="*/ 2923535 w 5679534"/>
              <a:gd name="connsiteY462" fmla="*/ 105785 h 6908706"/>
              <a:gd name="connsiteX463" fmla="*/ 3037017 w 5679534"/>
              <a:gd name="connsiteY463" fmla="*/ 199703 h 6908706"/>
              <a:gd name="connsiteX464" fmla="*/ 3088355 w 5679534"/>
              <a:gd name="connsiteY464" fmla="*/ 269121 h 6908706"/>
              <a:gd name="connsiteX465" fmla="*/ 3099162 w 5679534"/>
              <a:gd name="connsiteY465" fmla="*/ 301788 h 6908706"/>
              <a:gd name="connsiteX466" fmla="*/ 3182923 w 5679534"/>
              <a:gd name="connsiteY466" fmla="*/ 309955 h 6908706"/>
              <a:gd name="connsiteX467" fmla="*/ 3293704 w 5679534"/>
              <a:gd name="connsiteY467" fmla="*/ 358955 h 6908706"/>
              <a:gd name="connsiteX468" fmla="*/ 3312618 w 5679534"/>
              <a:gd name="connsiteY468" fmla="*/ 391623 h 6908706"/>
              <a:gd name="connsiteX469" fmla="*/ 3407186 w 5679534"/>
              <a:gd name="connsiteY469" fmla="*/ 452873 h 6908706"/>
              <a:gd name="connsiteX470" fmla="*/ 3482841 w 5679534"/>
              <a:gd name="connsiteY470" fmla="*/ 416123 h 6908706"/>
              <a:gd name="connsiteX471" fmla="*/ 3558496 w 5679534"/>
              <a:gd name="connsiteY471" fmla="*/ 461040 h 6908706"/>
              <a:gd name="connsiteX472" fmla="*/ 3620641 w 5679534"/>
              <a:gd name="connsiteY472" fmla="*/ 473290 h 6908706"/>
              <a:gd name="connsiteX473" fmla="*/ 3650363 w 5679534"/>
              <a:gd name="connsiteY473" fmla="*/ 522291 h 6908706"/>
              <a:gd name="connsiteX474" fmla="*/ 3709806 w 5679534"/>
              <a:gd name="connsiteY474" fmla="*/ 575375 h 6908706"/>
              <a:gd name="connsiteX475" fmla="*/ 3769249 w 5679534"/>
              <a:gd name="connsiteY475" fmla="*/ 575375 h 6908706"/>
              <a:gd name="connsiteX476" fmla="*/ 3828693 w 5679534"/>
              <a:gd name="connsiteY476" fmla="*/ 632543 h 6908706"/>
              <a:gd name="connsiteX477" fmla="*/ 3934069 w 5679534"/>
              <a:gd name="connsiteY477" fmla="*/ 738711 h 6908706"/>
              <a:gd name="connsiteX478" fmla="*/ 4042148 w 5679534"/>
              <a:gd name="connsiteY478" fmla="*/ 836712 h 6908706"/>
              <a:gd name="connsiteX479" fmla="*/ 4061061 w 5679534"/>
              <a:gd name="connsiteY479" fmla="*/ 812212 h 6908706"/>
              <a:gd name="connsiteX480" fmla="*/ 4123207 w 5679534"/>
              <a:gd name="connsiteY480" fmla="*/ 979631 h 6908706"/>
              <a:gd name="connsiteX481" fmla="*/ 4123207 w 5679534"/>
              <a:gd name="connsiteY481" fmla="*/ 1081715 h 6908706"/>
              <a:gd name="connsiteX482" fmla="*/ 4169140 w 5679534"/>
              <a:gd name="connsiteY482" fmla="*/ 1318552 h 6908706"/>
              <a:gd name="connsiteX483" fmla="*/ 4142120 w 5679534"/>
              <a:gd name="connsiteY483" fmla="*/ 1371636 h 6908706"/>
              <a:gd name="connsiteX484" fmla="*/ 4112399 w 5679534"/>
              <a:gd name="connsiteY484" fmla="*/ 1555389 h 6908706"/>
              <a:gd name="connsiteX485" fmla="*/ 4101591 w 5679534"/>
              <a:gd name="connsiteY485" fmla="*/ 1637056 h 6908706"/>
              <a:gd name="connsiteX486" fmla="*/ 4096187 w 5679534"/>
              <a:gd name="connsiteY486" fmla="*/ 1702391 h 6908706"/>
              <a:gd name="connsiteX487" fmla="*/ 4115101 w 5679534"/>
              <a:gd name="connsiteY487" fmla="*/ 1833060 h 6908706"/>
              <a:gd name="connsiteX488" fmla="*/ 4171842 w 5679534"/>
              <a:gd name="connsiteY488" fmla="*/ 1816727 h 6908706"/>
              <a:gd name="connsiteX489" fmla="*/ 4215073 w 5679534"/>
              <a:gd name="connsiteY489" fmla="*/ 1739141 h 6908706"/>
              <a:gd name="connsiteX490" fmla="*/ 4228583 w 5679534"/>
              <a:gd name="connsiteY490" fmla="*/ 1677890 h 6908706"/>
              <a:gd name="connsiteX491" fmla="*/ 4255603 w 5679534"/>
              <a:gd name="connsiteY491" fmla="*/ 1632973 h 6908706"/>
              <a:gd name="connsiteX492" fmla="*/ 4317748 w 5679534"/>
              <a:gd name="connsiteY492" fmla="*/ 1637056 h 6908706"/>
              <a:gd name="connsiteX493" fmla="*/ 4401509 w 5679534"/>
              <a:gd name="connsiteY493" fmla="*/ 1677890 h 6908706"/>
              <a:gd name="connsiteX494" fmla="*/ 4469058 w 5679534"/>
              <a:gd name="connsiteY494" fmla="*/ 1698307 h 6908706"/>
              <a:gd name="connsiteX495" fmla="*/ 4550117 w 5679534"/>
              <a:gd name="connsiteY495" fmla="*/ 1747308 h 6908706"/>
              <a:gd name="connsiteX496" fmla="*/ 4571733 w 5679534"/>
              <a:gd name="connsiteY496" fmla="*/ 1669724 h 6908706"/>
              <a:gd name="connsiteX497" fmla="*/ 4571733 w 5679534"/>
              <a:gd name="connsiteY497" fmla="*/ 1539055 h 6908706"/>
              <a:gd name="connsiteX498" fmla="*/ 4596050 w 5679534"/>
              <a:gd name="connsiteY498" fmla="*/ 1420637 h 6908706"/>
              <a:gd name="connsiteX499" fmla="*/ 4647388 w 5679534"/>
              <a:gd name="connsiteY499" fmla="*/ 1294052 h 6908706"/>
              <a:gd name="connsiteX500" fmla="*/ 4677109 w 5679534"/>
              <a:gd name="connsiteY500" fmla="*/ 1151133 h 6908706"/>
              <a:gd name="connsiteX501" fmla="*/ 4706831 w 5679534"/>
              <a:gd name="connsiteY501" fmla="*/ 1065382 h 6908706"/>
              <a:gd name="connsiteX502" fmla="*/ 4809505 w 5679534"/>
              <a:gd name="connsiteY502" fmla="*/ 1065382 h 6908706"/>
              <a:gd name="connsiteX503" fmla="*/ 4824028 w 5679534"/>
              <a:gd name="connsiteY503" fmla="*/ 1105195 h 6908706"/>
              <a:gd name="connsiteX504" fmla="*/ 4834811 w 5679534"/>
              <a:gd name="connsiteY504" fmla="*/ 1165973 h 6908706"/>
              <a:gd name="connsiteX505" fmla="*/ 4825717 w 5679534"/>
              <a:gd name="connsiteY505" fmla="*/ 1179717 h 6908706"/>
              <a:gd name="connsiteX506" fmla="*/ 4828419 w 5679534"/>
              <a:gd name="connsiteY506" fmla="*/ 1212384 h 6908706"/>
              <a:gd name="connsiteX507" fmla="*/ 4836525 w 5679534"/>
              <a:gd name="connsiteY507" fmla="*/ 1175633 h 6908706"/>
              <a:gd name="connsiteX508" fmla="*/ 4871650 w 5679534"/>
              <a:gd name="connsiteY508" fmla="*/ 1142966 h 6908706"/>
              <a:gd name="connsiteX509" fmla="*/ 4974325 w 5679534"/>
              <a:gd name="connsiteY509" fmla="*/ 1224634 h 6908706"/>
              <a:gd name="connsiteX510" fmla="*/ 5101317 w 5679534"/>
              <a:gd name="connsiteY510" fmla="*/ 1347136 h 6908706"/>
              <a:gd name="connsiteX511" fmla="*/ 5149953 w 5679534"/>
              <a:gd name="connsiteY511" fmla="*/ 1379803 h 6908706"/>
              <a:gd name="connsiteX512" fmla="*/ 5179674 w 5679534"/>
              <a:gd name="connsiteY512" fmla="*/ 1453304 h 6908706"/>
              <a:gd name="connsiteX513" fmla="*/ 5193184 w 5679534"/>
              <a:gd name="connsiteY513" fmla="*/ 1539055 h 6908706"/>
              <a:gd name="connsiteX514" fmla="*/ 5236418 w 5679534"/>
              <a:gd name="connsiteY514" fmla="*/ 1600306 h 6908706"/>
              <a:gd name="connsiteX515" fmla="*/ 5266139 w 5679534"/>
              <a:gd name="connsiteY515" fmla="*/ 1673807 h 6908706"/>
              <a:gd name="connsiteX516" fmla="*/ 5247226 w 5679534"/>
              <a:gd name="connsiteY516" fmla="*/ 1800392 h 6908706"/>
              <a:gd name="connsiteX517" fmla="*/ 5155359 w 5679534"/>
              <a:gd name="connsiteY517" fmla="*/ 1955562 h 6908706"/>
              <a:gd name="connsiteX518" fmla="*/ 5112127 w 5679534"/>
              <a:gd name="connsiteY518" fmla="*/ 1926978 h 6908706"/>
              <a:gd name="connsiteX519" fmla="*/ 5087472 w 5679534"/>
              <a:gd name="connsiteY519" fmla="*/ 1955562 h 6908706"/>
              <a:gd name="connsiteX520" fmla="*/ 5063439 w 5679534"/>
              <a:gd name="connsiteY520" fmla="*/ 1959240 h 6908706"/>
              <a:gd name="connsiteX521" fmla="*/ 5058088 w 5679534"/>
              <a:gd name="connsiteY521" fmla="*/ 1918811 h 6908706"/>
              <a:gd name="connsiteX522" fmla="*/ 5049982 w 5679534"/>
              <a:gd name="connsiteY522" fmla="*/ 1926978 h 6908706"/>
              <a:gd name="connsiteX523" fmla="*/ 5060790 w 5679534"/>
              <a:gd name="connsiteY523" fmla="*/ 1959645 h 6908706"/>
              <a:gd name="connsiteX524" fmla="*/ 5058088 w 5679534"/>
              <a:gd name="connsiteY524" fmla="*/ 2065812 h 6908706"/>
              <a:gd name="connsiteX525" fmla="*/ 4947308 w 5679534"/>
              <a:gd name="connsiteY525" fmla="*/ 2114814 h 6908706"/>
              <a:gd name="connsiteX526" fmla="*/ 4931094 w 5679534"/>
              <a:gd name="connsiteY526" fmla="*/ 2082146 h 6908706"/>
              <a:gd name="connsiteX527" fmla="*/ 4922988 w 5679534"/>
              <a:gd name="connsiteY527" fmla="*/ 2016813 h 6908706"/>
              <a:gd name="connsiteX528" fmla="*/ 4914882 w 5679534"/>
              <a:gd name="connsiteY528" fmla="*/ 2073979 h 6908706"/>
              <a:gd name="connsiteX529" fmla="*/ 4893266 w 5679534"/>
              <a:gd name="connsiteY529" fmla="*/ 2114814 h 6908706"/>
              <a:gd name="connsiteX530" fmla="*/ 4841929 w 5679534"/>
              <a:gd name="connsiteY530" fmla="*/ 2171981 h 6908706"/>
              <a:gd name="connsiteX531" fmla="*/ 4777084 w 5679534"/>
              <a:gd name="connsiteY531" fmla="*/ 2016813 h 6908706"/>
              <a:gd name="connsiteX532" fmla="*/ 4690621 w 5679534"/>
              <a:gd name="connsiteY532" fmla="*/ 2016813 h 6908706"/>
              <a:gd name="connsiteX533" fmla="*/ 4669005 w 5679534"/>
              <a:gd name="connsiteY533" fmla="*/ 2082146 h 6908706"/>
              <a:gd name="connsiteX534" fmla="*/ 4687917 w 5679534"/>
              <a:gd name="connsiteY534" fmla="*/ 2118896 h 6908706"/>
              <a:gd name="connsiteX535" fmla="*/ 4714937 w 5679534"/>
              <a:gd name="connsiteY535" fmla="*/ 2208731 h 6908706"/>
              <a:gd name="connsiteX536" fmla="*/ 4712235 w 5679534"/>
              <a:gd name="connsiteY536" fmla="*/ 2302647 h 6908706"/>
              <a:gd name="connsiteX537" fmla="*/ 4723042 w 5679534"/>
              <a:gd name="connsiteY537" fmla="*/ 2380233 h 6908706"/>
              <a:gd name="connsiteX538" fmla="*/ 4741956 w 5679534"/>
              <a:gd name="connsiteY538" fmla="*/ 2408817 h 6908706"/>
              <a:gd name="connsiteX539" fmla="*/ 4731148 w 5679534"/>
              <a:gd name="connsiteY539" fmla="*/ 2433318 h 6908706"/>
              <a:gd name="connsiteX540" fmla="*/ 4717639 w 5679534"/>
              <a:gd name="connsiteY540" fmla="*/ 2433318 h 6908706"/>
              <a:gd name="connsiteX541" fmla="*/ 4671705 w 5679534"/>
              <a:gd name="connsiteY541" fmla="*/ 2514985 h 6908706"/>
              <a:gd name="connsiteX542" fmla="*/ 4712235 w 5679534"/>
              <a:gd name="connsiteY542" fmla="*/ 2535403 h 6908706"/>
              <a:gd name="connsiteX543" fmla="*/ 4725744 w 5679534"/>
              <a:gd name="connsiteY543" fmla="*/ 2547652 h 6908706"/>
              <a:gd name="connsiteX544" fmla="*/ 4723042 w 5679534"/>
              <a:gd name="connsiteY544" fmla="*/ 2584404 h 6908706"/>
              <a:gd name="connsiteX545" fmla="*/ 4682513 w 5679534"/>
              <a:gd name="connsiteY545" fmla="*/ 2674236 h 6908706"/>
              <a:gd name="connsiteX546" fmla="*/ 4625772 w 5679534"/>
              <a:gd name="connsiteY546" fmla="*/ 2694654 h 6908706"/>
              <a:gd name="connsiteX547" fmla="*/ 4609560 w 5679534"/>
              <a:gd name="connsiteY547" fmla="*/ 2731404 h 6908706"/>
              <a:gd name="connsiteX548" fmla="*/ 4612775 w 5679534"/>
              <a:gd name="connsiteY548" fmla="*/ 2746953 h 6908706"/>
              <a:gd name="connsiteX549" fmla="*/ 4636577 w 5679534"/>
              <a:gd name="connsiteY549" fmla="*/ 2710981 h 6908706"/>
              <a:gd name="connsiteX550" fmla="*/ 4655491 w 5679534"/>
              <a:gd name="connsiteY550" fmla="*/ 2743649 h 6908706"/>
              <a:gd name="connsiteX551" fmla="*/ 4625769 w 5679534"/>
              <a:gd name="connsiteY551" fmla="*/ 2772233 h 6908706"/>
              <a:gd name="connsiteX552" fmla="*/ 4619014 w 5679534"/>
              <a:gd name="connsiteY552" fmla="*/ 2763045 h 6908706"/>
              <a:gd name="connsiteX553" fmla="*/ 4613534 w 5679534"/>
              <a:gd name="connsiteY553" fmla="*/ 2750622 h 6908706"/>
              <a:gd name="connsiteX554" fmla="*/ 4623070 w 5679534"/>
              <a:gd name="connsiteY554" fmla="*/ 2796739 h 6908706"/>
              <a:gd name="connsiteX555" fmla="*/ 4666301 w 5679534"/>
              <a:gd name="connsiteY555" fmla="*/ 2898824 h 6908706"/>
              <a:gd name="connsiteX556" fmla="*/ 4704129 w 5679534"/>
              <a:gd name="connsiteY556" fmla="*/ 3000909 h 6908706"/>
              <a:gd name="connsiteX557" fmla="*/ 4696023 w 5679534"/>
              <a:gd name="connsiteY557" fmla="*/ 3058076 h 6908706"/>
              <a:gd name="connsiteX558" fmla="*/ 4669003 w 5679534"/>
              <a:gd name="connsiteY558" fmla="*/ 3078493 h 6908706"/>
              <a:gd name="connsiteX559" fmla="*/ 4574435 w 5679534"/>
              <a:gd name="connsiteY559" fmla="*/ 3266329 h 6908706"/>
              <a:gd name="connsiteX560" fmla="*/ 4533905 w 5679534"/>
              <a:gd name="connsiteY560" fmla="*/ 3294913 h 6908706"/>
              <a:gd name="connsiteX561" fmla="*/ 4558223 w 5679534"/>
              <a:gd name="connsiteY561" fmla="*/ 3388830 h 6908706"/>
              <a:gd name="connsiteX562" fmla="*/ 4558223 w 5679534"/>
              <a:gd name="connsiteY562" fmla="*/ 3458245 h 6908706"/>
              <a:gd name="connsiteX563" fmla="*/ 4533905 w 5679534"/>
              <a:gd name="connsiteY563" fmla="*/ 3568497 h 6908706"/>
              <a:gd name="connsiteX564" fmla="*/ 4577136 w 5679534"/>
              <a:gd name="connsiteY564" fmla="*/ 3584830 h 6908706"/>
              <a:gd name="connsiteX565" fmla="*/ 4625772 w 5679534"/>
              <a:gd name="connsiteY565" fmla="*/ 3674665 h 6908706"/>
              <a:gd name="connsiteX566" fmla="*/ 4663599 w 5679534"/>
              <a:gd name="connsiteY566" fmla="*/ 3650165 h 6908706"/>
              <a:gd name="connsiteX567" fmla="*/ 4709533 w 5679534"/>
              <a:gd name="connsiteY567" fmla="*/ 3245911 h 6908706"/>
              <a:gd name="connsiteX568" fmla="*/ 4768976 w 5679534"/>
              <a:gd name="connsiteY568" fmla="*/ 3082576 h 6908706"/>
              <a:gd name="connsiteX569" fmla="*/ 4860843 w 5679534"/>
              <a:gd name="connsiteY569" fmla="*/ 3086659 h 6908706"/>
              <a:gd name="connsiteX570" fmla="*/ 4950007 w 5679534"/>
              <a:gd name="connsiteY570" fmla="*/ 3139744 h 6908706"/>
              <a:gd name="connsiteX571" fmla="*/ 5039172 w 5679534"/>
              <a:gd name="connsiteY571" fmla="*/ 3254080 h 6908706"/>
              <a:gd name="connsiteX572" fmla="*/ 5052682 w 5679534"/>
              <a:gd name="connsiteY572" fmla="*/ 3384744 h 6908706"/>
              <a:gd name="connsiteX573" fmla="*/ 5060788 w 5679534"/>
              <a:gd name="connsiteY573" fmla="*/ 3421496 h 6908706"/>
              <a:gd name="connsiteX574" fmla="*/ 5074298 w 5679534"/>
              <a:gd name="connsiteY574" fmla="*/ 3437829 h 6908706"/>
              <a:gd name="connsiteX575" fmla="*/ 5063490 w 5679534"/>
              <a:gd name="connsiteY575" fmla="*/ 3474579 h 6908706"/>
              <a:gd name="connsiteX576" fmla="*/ 5041874 w 5679534"/>
              <a:gd name="connsiteY576" fmla="*/ 3474579 h 6908706"/>
              <a:gd name="connsiteX577" fmla="*/ 5006749 w 5679534"/>
              <a:gd name="connsiteY577" fmla="*/ 3601164 h 6908706"/>
              <a:gd name="connsiteX578" fmla="*/ 5039172 w 5679534"/>
              <a:gd name="connsiteY578" fmla="*/ 3682832 h 6908706"/>
              <a:gd name="connsiteX579" fmla="*/ 5066192 w 5679534"/>
              <a:gd name="connsiteY579" fmla="*/ 3793083 h 6908706"/>
              <a:gd name="connsiteX580" fmla="*/ 5052682 w 5679534"/>
              <a:gd name="connsiteY580" fmla="*/ 3846167 h 6908706"/>
              <a:gd name="connsiteX581" fmla="*/ 5031066 w 5679534"/>
              <a:gd name="connsiteY581" fmla="*/ 3899251 h 6908706"/>
              <a:gd name="connsiteX582" fmla="*/ 5004047 w 5679534"/>
              <a:gd name="connsiteY582" fmla="*/ 3915585 h 6908706"/>
              <a:gd name="connsiteX583" fmla="*/ 4904074 w 5679534"/>
              <a:gd name="connsiteY583" fmla="*/ 3968669 h 6908706"/>
              <a:gd name="connsiteX584" fmla="*/ 4858141 w 5679534"/>
              <a:gd name="connsiteY584" fmla="*/ 4001336 h 6908706"/>
              <a:gd name="connsiteX585" fmla="*/ 4855439 w 5679534"/>
              <a:gd name="connsiteY585" fmla="*/ 4062587 h 6908706"/>
              <a:gd name="connsiteX586" fmla="*/ 4871650 w 5679534"/>
              <a:gd name="connsiteY586" fmla="*/ 4156505 h 6908706"/>
              <a:gd name="connsiteX587" fmla="*/ 4890564 w 5679534"/>
              <a:gd name="connsiteY587" fmla="*/ 4209589 h 6908706"/>
              <a:gd name="connsiteX588" fmla="*/ 4812207 w 5679534"/>
              <a:gd name="connsiteY588" fmla="*/ 4315757 h 6908706"/>
              <a:gd name="connsiteX589" fmla="*/ 4814909 w 5679534"/>
              <a:gd name="connsiteY589" fmla="*/ 4287173 h 6908706"/>
              <a:gd name="connsiteX590" fmla="*/ 4798697 w 5679534"/>
              <a:gd name="connsiteY590" fmla="*/ 4209589 h 6908706"/>
              <a:gd name="connsiteX591" fmla="*/ 4787890 w 5679534"/>
              <a:gd name="connsiteY591" fmla="*/ 4230006 h 6908706"/>
              <a:gd name="connsiteX592" fmla="*/ 4812207 w 5679534"/>
              <a:gd name="connsiteY592" fmla="*/ 4319841 h 6908706"/>
              <a:gd name="connsiteX593" fmla="*/ 4866247 w 5679534"/>
              <a:gd name="connsiteY593" fmla="*/ 4421925 h 6908706"/>
              <a:gd name="connsiteX594" fmla="*/ 4890564 w 5679534"/>
              <a:gd name="connsiteY594" fmla="*/ 4483176 h 6908706"/>
              <a:gd name="connsiteX595" fmla="*/ 4877054 w 5679534"/>
              <a:gd name="connsiteY595" fmla="*/ 4581177 h 6908706"/>
              <a:gd name="connsiteX596" fmla="*/ 4874352 w 5679534"/>
              <a:gd name="connsiteY596" fmla="*/ 4654678 h 6908706"/>
              <a:gd name="connsiteX597" fmla="*/ 4860843 w 5679534"/>
              <a:gd name="connsiteY597" fmla="*/ 4740430 h 6908706"/>
              <a:gd name="connsiteX598" fmla="*/ 4779784 w 5679534"/>
              <a:gd name="connsiteY598" fmla="*/ 4740430 h 6908706"/>
              <a:gd name="connsiteX599" fmla="*/ 4760870 w 5679534"/>
              <a:gd name="connsiteY599" fmla="*/ 4834348 h 6908706"/>
              <a:gd name="connsiteX600" fmla="*/ 4760870 w 5679534"/>
              <a:gd name="connsiteY600" fmla="*/ 4965016 h 6908706"/>
              <a:gd name="connsiteX601" fmla="*/ 4763572 w 5679534"/>
              <a:gd name="connsiteY601" fmla="*/ 4997683 h 6908706"/>
              <a:gd name="connsiteX602" fmla="*/ 4798697 w 5679534"/>
              <a:gd name="connsiteY602" fmla="*/ 5005850 h 6908706"/>
              <a:gd name="connsiteX603" fmla="*/ 4814909 w 5679534"/>
              <a:gd name="connsiteY603" fmla="*/ 5038517 h 6908706"/>
              <a:gd name="connsiteX604" fmla="*/ 4801399 w 5679534"/>
              <a:gd name="connsiteY604" fmla="*/ 5107935 h 6908706"/>
              <a:gd name="connsiteX605" fmla="*/ 4787890 w 5679534"/>
              <a:gd name="connsiteY605" fmla="*/ 5173269 h 6908706"/>
              <a:gd name="connsiteX606" fmla="*/ 4795996 w 5679534"/>
              <a:gd name="connsiteY606" fmla="*/ 5210019 h 6908706"/>
              <a:gd name="connsiteX607" fmla="*/ 4817611 w 5679534"/>
              <a:gd name="connsiteY607" fmla="*/ 5234520 h 6908706"/>
              <a:gd name="connsiteX608" fmla="*/ 4839227 w 5679534"/>
              <a:gd name="connsiteY608" fmla="*/ 5254937 h 6908706"/>
              <a:gd name="connsiteX609" fmla="*/ 4901372 w 5679534"/>
              <a:gd name="connsiteY609" fmla="*/ 5197769 h 6908706"/>
              <a:gd name="connsiteX610" fmla="*/ 4925690 w 5679534"/>
              <a:gd name="connsiteY610" fmla="*/ 5218186 h 6908706"/>
              <a:gd name="connsiteX611" fmla="*/ 4914882 w 5679534"/>
              <a:gd name="connsiteY611" fmla="*/ 5267187 h 6908706"/>
              <a:gd name="connsiteX612" fmla="*/ 4877054 w 5679534"/>
              <a:gd name="connsiteY612" fmla="*/ 5438689 h 6908706"/>
              <a:gd name="connsiteX613" fmla="*/ 4820313 w 5679534"/>
              <a:gd name="connsiteY613" fmla="*/ 5577525 h 6908706"/>
              <a:gd name="connsiteX614" fmla="*/ 4750062 w 5679534"/>
              <a:gd name="connsiteY614" fmla="*/ 5593858 h 6908706"/>
              <a:gd name="connsiteX615" fmla="*/ 4731148 w 5679534"/>
              <a:gd name="connsiteY615" fmla="*/ 5581608 h 6908706"/>
              <a:gd name="connsiteX616" fmla="*/ 4687917 w 5679534"/>
              <a:gd name="connsiteY616" fmla="*/ 5569358 h 6908706"/>
              <a:gd name="connsiteX617" fmla="*/ 4679811 w 5679534"/>
              <a:gd name="connsiteY617" fmla="*/ 5426439 h 6908706"/>
              <a:gd name="connsiteX618" fmla="*/ 4663599 w 5679534"/>
              <a:gd name="connsiteY618" fmla="*/ 5369272 h 6908706"/>
              <a:gd name="connsiteX619" fmla="*/ 4662079 w 5679534"/>
              <a:gd name="connsiteY619" fmla="*/ 5264762 h 6908706"/>
              <a:gd name="connsiteX620" fmla="*/ 4662699 w 5679534"/>
              <a:gd name="connsiteY620" fmla="*/ 5261398 h 6908706"/>
              <a:gd name="connsiteX621" fmla="*/ 4666301 w 5679534"/>
              <a:gd name="connsiteY621" fmla="*/ 5263104 h 6908706"/>
              <a:gd name="connsiteX622" fmla="*/ 4674407 w 5679534"/>
              <a:gd name="connsiteY622" fmla="*/ 5197769 h 6908706"/>
              <a:gd name="connsiteX623" fmla="*/ 4685215 w 5679534"/>
              <a:gd name="connsiteY623" fmla="*/ 5079351 h 6908706"/>
              <a:gd name="connsiteX624" fmla="*/ 4641984 w 5679534"/>
              <a:gd name="connsiteY624" fmla="*/ 5144685 h 6908706"/>
              <a:gd name="connsiteX625" fmla="*/ 4652116 w 5679534"/>
              <a:gd name="connsiteY625" fmla="*/ 5206957 h 6908706"/>
              <a:gd name="connsiteX626" fmla="*/ 4652716 w 5679534"/>
              <a:gd name="connsiteY626" fmla="*/ 5218786 h 6908706"/>
              <a:gd name="connsiteX627" fmla="*/ 4640084 w 5679534"/>
              <a:gd name="connsiteY627" fmla="*/ 5222844 h 6908706"/>
              <a:gd name="connsiteX628" fmla="*/ 4569031 w 5679534"/>
              <a:gd name="connsiteY628" fmla="*/ 5259020 h 6908706"/>
              <a:gd name="connsiteX629" fmla="*/ 4542011 w 5679534"/>
              <a:gd name="connsiteY629" fmla="*/ 5254937 h 6908706"/>
              <a:gd name="connsiteX630" fmla="*/ 4555521 w 5679534"/>
              <a:gd name="connsiteY630" fmla="*/ 5161019 h 6908706"/>
              <a:gd name="connsiteX631" fmla="*/ 4606858 w 5679534"/>
              <a:gd name="connsiteY631" fmla="*/ 4924182 h 6908706"/>
              <a:gd name="connsiteX632" fmla="*/ 4585242 w 5679534"/>
              <a:gd name="connsiteY632" fmla="*/ 4789430 h 6908706"/>
              <a:gd name="connsiteX633" fmla="*/ 4555521 w 5679534"/>
              <a:gd name="connsiteY633" fmla="*/ 4789430 h 6908706"/>
              <a:gd name="connsiteX634" fmla="*/ 4525799 w 5679534"/>
              <a:gd name="connsiteY634" fmla="*/ 4752680 h 6908706"/>
              <a:gd name="connsiteX635" fmla="*/ 4520395 w 5679534"/>
              <a:gd name="connsiteY635" fmla="*/ 4654678 h 6908706"/>
              <a:gd name="connsiteX636" fmla="*/ 4552819 w 5679534"/>
              <a:gd name="connsiteY636" fmla="*/ 4336174 h 6908706"/>
              <a:gd name="connsiteX637" fmla="*/ 4566329 w 5679534"/>
              <a:gd name="connsiteY637" fmla="*/ 4132005 h 6908706"/>
              <a:gd name="connsiteX638" fmla="*/ 4566329 w 5679534"/>
              <a:gd name="connsiteY638" fmla="*/ 4001336 h 6908706"/>
              <a:gd name="connsiteX639" fmla="*/ 4550117 w 5679534"/>
              <a:gd name="connsiteY639" fmla="*/ 3968669 h 6908706"/>
              <a:gd name="connsiteX640" fmla="*/ 4501482 w 5679534"/>
              <a:gd name="connsiteY640" fmla="*/ 4279007 h 6908706"/>
              <a:gd name="connsiteX641" fmla="*/ 4474462 w 5679534"/>
              <a:gd name="connsiteY641" fmla="*/ 4417842 h 6908706"/>
              <a:gd name="connsiteX642" fmla="*/ 4433932 w 5679534"/>
              <a:gd name="connsiteY642" fmla="*/ 4499510 h 6908706"/>
              <a:gd name="connsiteX643" fmla="*/ 4374489 w 5679534"/>
              <a:gd name="connsiteY643" fmla="*/ 4626095 h 6908706"/>
              <a:gd name="connsiteX644" fmla="*/ 4285324 w 5679534"/>
              <a:gd name="connsiteY644" fmla="*/ 4630178 h 6908706"/>
              <a:gd name="connsiteX645" fmla="*/ 4255601 w 5679534"/>
              <a:gd name="connsiteY645" fmla="*/ 4695512 h 6908706"/>
              <a:gd name="connsiteX646" fmla="*/ 4271815 w 5679534"/>
              <a:gd name="connsiteY646" fmla="*/ 4769013 h 6908706"/>
              <a:gd name="connsiteX647" fmla="*/ 4323150 w 5679534"/>
              <a:gd name="connsiteY647" fmla="*/ 4834348 h 6908706"/>
              <a:gd name="connsiteX648" fmla="*/ 4358277 w 5679534"/>
              <a:gd name="connsiteY648" fmla="*/ 4728179 h 6908706"/>
              <a:gd name="connsiteX649" fmla="*/ 4369083 w 5679534"/>
              <a:gd name="connsiteY649" fmla="*/ 4679179 h 6908706"/>
              <a:gd name="connsiteX650" fmla="*/ 4466356 w 5679534"/>
              <a:gd name="connsiteY650" fmla="*/ 4724096 h 6908706"/>
              <a:gd name="connsiteX651" fmla="*/ 4487972 w 5679534"/>
              <a:gd name="connsiteY651" fmla="*/ 4760847 h 6908706"/>
              <a:gd name="connsiteX652" fmla="*/ 4490674 w 5679534"/>
              <a:gd name="connsiteY652" fmla="*/ 4903765 h 6908706"/>
              <a:gd name="connsiteX653" fmla="*/ 4482568 w 5679534"/>
              <a:gd name="connsiteY653" fmla="*/ 4936432 h 6908706"/>
              <a:gd name="connsiteX654" fmla="*/ 4476869 w 5679534"/>
              <a:gd name="connsiteY654" fmla="*/ 5015102 h 6908706"/>
              <a:gd name="connsiteX655" fmla="*/ 4476955 w 5679534"/>
              <a:gd name="connsiteY655" fmla="*/ 5023088 h 6908706"/>
              <a:gd name="connsiteX656" fmla="*/ 4496074 w 5679534"/>
              <a:gd name="connsiteY656" fmla="*/ 4973179 h 6908706"/>
              <a:gd name="connsiteX657" fmla="*/ 4509584 w 5679534"/>
              <a:gd name="connsiteY657" fmla="*/ 4993596 h 6908706"/>
              <a:gd name="connsiteX658" fmla="*/ 4487968 w 5679534"/>
              <a:gd name="connsiteY658" fmla="*/ 5124264 h 6908706"/>
              <a:gd name="connsiteX659" fmla="*/ 4470906 w 5679534"/>
              <a:gd name="connsiteY659" fmla="*/ 5066246 h 6908706"/>
              <a:gd name="connsiteX660" fmla="*/ 4468383 w 5679534"/>
              <a:gd name="connsiteY660" fmla="*/ 5075778 h 6908706"/>
              <a:gd name="connsiteX661" fmla="*/ 4463654 w 5679534"/>
              <a:gd name="connsiteY661" fmla="*/ 5112018 h 6908706"/>
              <a:gd name="connsiteX662" fmla="*/ 4447442 w 5679534"/>
              <a:gd name="connsiteY662" fmla="*/ 5197769 h 6908706"/>
              <a:gd name="connsiteX663" fmla="*/ 4404209 w 5679534"/>
              <a:gd name="connsiteY663" fmla="*/ 5152852 h 6908706"/>
              <a:gd name="connsiteX664" fmla="*/ 4387997 w 5679534"/>
              <a:gd name="connsiteY664" fmla="*/ 5095685 h 6908706"/>
              <a:gd name="connsiteX665" fmla="*/ 4344766 w 5679534"/>
              <a:gd name="connsiteY665" fmla="*/ 4936432 h 6908706"/>
              <a:gd name="connsiteX666" fmla="*/ 4328554 w 5679534"/>
              <a:gd name="connsiteY666" fmla="*/ 4883348 h 6908706"/>
              <a:gd name="connsiteX667" fmla="*/ 4269111 w 5679534"/>
              <a:gd name="connsiteY667" fmla="*/ 4883348 h 6908706"/>
              <a:gd name="connsiteX668" fmla="*/ 4263707 w 5679534"/>
              <a:gd name="connsiteY668" fmla="*/ 4928269 h 6908706"/>
              <a:gd name="connsiteX669" fmla="*/ 4288024 w 5679534"/>
              <a:gd name="connsiteY669" fmla="*/ 4965016 h 6908706"/>
              <a:gd name="connsiteX670" fmla="*/ 4261005 w 5679534"/>
              <a:gd name="connsiteY670" fmla="*/ 4985433 h 6908706"/>
              <a:gd name="connsiteX671" fmla="*/ 4193456 w 5679534"/>
              <a:gd name="connsiteY671" fmla="*/ 5091604 h 6908706"/>
              <a:gd name="connsiteX672" fmla="*/ 4190754 w 5679534"/>
              <a:gd name="connsiteY672" fmla="*/ 5177356 h 6908706"/>
              <a:gd name="connsiteX673" fmla="*/ 4247495 w 5679534"/>
              <a:gd name="connsiteY673" fmla="*/ 5324358 h 6908706"/>
              <a:gd name="connsiteX674" fmla="*/ 4304236 w 5679534"/>
              <a:gd name="connsiteY674" fmla="*/ 5352941 h 6908706"/>
              <a:gd name="connsiteX675" fmla="*/ 4320448 w 5679534"/>
              <a:gd name="connsiteY675" fmla="*/ 5410109 h 6908706"/>
              <a:gd name="connsiteX676" fmla="*/ 4336660 w 5679534"/>
              <a:gd name="connsiteY676" fmla="*/ 5577528 h 6908706"/>
              <a:gd name="connsiteX677" fmla="*/ 4423122 w 5679534"/>
              <a:gd name="connsiteY677" fmla="*/ 5838865 h 6908706"/>
              <a:gd name="connsiteX678" fmla="*/ 4428526 w 5679534"/>
              <a:gd name="connsiteY678" fmla="*/ 5859282 h 6908706"/>
              <a:gd name="connsiteX679" fmla="*/ 4420420 w 5679534"/>
              <a:gd name="connsiteY679" fmla="*/ 5969533 h 6908706"/>
              <a:gd name="connsiteX680" fmla="*/ 4331256 w 5679534"/>
              <a:gd name="connsiteY680" fmla="*/ 6030784 h 6908706"/>
              <a:gd name="connsiteX681" fmla="*/ 4285322 w 5679534"/>
              <a:gd name="connsiteY681" fmla="*/ 6132869 h 6908706"/>
              <a:gd name="connsiteX682" fmla="*/ 4266409 w 5679534"/>
              <a:gd name="connsiteY682" fmla="*/ 6206370 h 6908706"/>
              <a:gd name="connsiteX683" fmla="*/ 4252899 w 5679534"/>
              <a:gd name="connsiteY683" fmla="*/ 6279871 h 6908706"/>
              <a:gd name="connsiteX684" fmla="*/ 4274514 w 5679534"/>
              <a:gd name="connsiteY684" fmla="*/ 6292121 h 6908706"/>
              <a:gd name="connsiteX685" fmla="*/ 4315044 w 5679534"/>
              <a:gd name="connsiteY685" fmla="*/ 6332955 h 6908706"/>
              <a:gd name="connsiteX686" fmla="*/ 4325852 w 5679534"/>
              <a:gd name="connsiteY686" fmla="*/ 6369705 h 6908706"/>
              <a:gd name="connsiteX687" fmla="*/ 4315044 w 5679534"/>
              <a:gd name="connsiteY687" fmla="*/ 6394206 h 6908706"/>
              <a:gd name="connsiteX688" fmla="*/ 4163734 w 5679534"/>
              <a:gd name="connsiteY688" fmla="*/ 6492207 h 6908706"/>
              <a:gd name="connsiteX689" fmla="*/ 4031338 w 5679534"/>
              <a:gd name="connsiteY689" fmla="*/ 6631039 h 6908706"/>
              <a:gd name="connsiteX690" fmla="*/ 4012424 w 5679534"/>
              <a:gd name="connsiteY690" fmla="*/ 6659623 h 6908706"/>
              <a:gd name="connsiteX691" fmla="*/ 3817885 w 5679534"/>
              <a:gd name="connsiteY691" fmla="*/ 6712707 h 6908706"/>
              <a:gd name="connsiteX692" fmla="*/ 3693592 w 5679534"/>
              <a:gd name="connsiteY692" fmla="*/ 6778044 h 6908706"/>
              <a:gd name="connsiteX693" fmla="*/ 3653063 w 5679534"/>
              <a:gd name="connsiteY693" fmla="*/ 6814792 h 6908706"/>
              <a:gd name="connsiteX694" fmla="*/ 3512562 w 5679534"/>
              <a:gd name="connsiteY694" fmla="*/ 6847970 h 6908706"/>
              <a:gd name="connsiteX695" fmla="*/ 3476218 w 5679534"/>
              <a:gd name="connsiteY695" fmla="*/ 6861452 h 6908706"/>
              <a:gd name="connsiteX696" fmla="*/ 3106528 w 5679534"/>
              <a:gd name="connsiteY696" fmla="*/ 6861452 h 6908706"/>
              <a:gd name="connsiteX697" fmla="*/ 3084301 w 5679534"/>
              <a:gd name="connsiteY697" fmla="*/ 6846438 h 6908706"/>
              <a:gd name="connsiteX698" fmla="*/ 3039717 w 5679534"/>
              <a:gd name="connsiteY698" fmla="*/ 6827042 h 6908706"/>
              <a:gd name="connsiteX699" fmla="*/ 2966206 w 5679534"/>
              <a:gd name="connsiteY699" fmla="*/ 6844237 h 6908706"/>
              <a:gd name="connsiteX700" fmla="*/ 2959842 w 5679534"/>
              <a:gd name="connsiteY700" fmla="*/ 6861452 h 6908706"/>
              <a:gd name="connsiteX701" fmla="*/ 2929659 w 5679534"/>
              <a:gd name="connsiteY701" fmla="*/ 6861452 h 6908706"/>
              <a:gd name="connsiteX702" fmla="*/ 2923535 w 5679534"/>
              <a:gd name="connsiteY702" fmla="*/ 6855625 h 6908706"/>
              <a:gd name="connsiteX703" fmla="*/ 2904621 w 5679534"/>
              <a:gd name="connsiteY703" fmla="*/ 6822958 h 6908706"/>
              <a:gd name="connsiteX704" fmla="*/ 2834370 w 5679534"/>
              <a:gd name="connsiteY704" fmla="*/ 6831125 h 6908706"/>
              <a:gd name="connsiteX705" fmla="*/ 2758715 w 5679534"/>
              <a:gd name="connsiteY705" fmla="*/ 6851542 h 6908706"/>
              <a:gd name="connsiteX706" fmla="*/ 2715484 w 5679534"/>
              <a:gd name="connsiteY706" fmla="*/ 6822958 h 6908706"/>
              <a:gd name="connsiteX707" fmla="*/ 2618213 w 5679534"/>
              <a:gd name="connsiteY707" fmla="*/ 6773958 h 6908706"/>
              <a:gd name="connsiteX708" fmla="*/ 2591615 w 5679534"/>
              <a:gd name="connsiteY708" fmla="*/ 6854925 h 6908706"/>
              <a:gd name="connsiteX709" fmla="*/ 2591946 w 5679534"/>
              <a:gd name="connsiteY709" fmla="*/ 6861452 h 6908706"/>
              <a:gd name="connsiteX710" fmla="*/ 2538205 w 5679534"/>
              <a:gd name="connsiteY710" fmla="*/ 6861452 h 6908706"/>
              <a:gd name="connsiteX711" fmla="*/ 2534452 w 5679534"/>
              <a:gd name="connsiteY711" fmla="*/ 6806625 h 6908706"/>
              <a:gd name="connsiteX712" fmla="*/ 2496625 w 5679534"/>
              <a:gd name="connsiteY712" fmla="*/ 6700457 h 6908706"/>
              <a:gd name="connsiteX713" fmla="*/ 2402056 w 5679534"/>
              <a:gd name="connsiteY713" fmla="*/ 6704540 h 6908706"/>
              <a:gd name="connsiteX714" fmla="*/ 2361526 w 5679534"/>
              <a:gd name="connsiteY714" fmla="*/ 6745374 h 6908706"/>
              <a:gd name="connsiteX715" fmla="*/ 2336449 w 5679534"/>
              <a:gd name="connsiteY715" fmla="*/ 6818875 h 6908706"/>
              <a:gd name="connsiteX716" fmla="*/ 2345065 w 5679534"/>
              <a:gd name="connsiteY716" fmla="*/ 6861452 h 6908706"/>
              <a:gd name="connsiteX717" fmla="*/ 2301286 w 5679534"/>
              <a:gd name="connsiteY717" fmla="*/ 6861452 h 6908706"/>
              <a:gd name="connsiteX718" fmla="*/ 2302083 w 5679534"/>
              <a:gd name="connsiteY718" fmla="*/ 6843375 h 6908706"/>
              <a:gd name="connsiteX719" fmla="*/ 2277766 w 5679534"/>
              <a:gd name="connsiteY719" fmla="*/ 6786208 h 6908706"/>
              <a:gd name="connsiteX720" fmla="*/ 2229130 w 5679534"/>
              <a:gd name="connsiteY720" fmla="*/ 6651456 h 6908706"/>
              <a:gd name="connsiteX721" fmla="*/ 2094035 w 5679534"/>
              <a:gd name="connsiteY721" fmla="*/ 6614706 h 6908706"/>
              <a:gd name="connsiteX722" fmla="*/ 2039995 w 5679534"/>
              <a:gd name="connsiteY722" fmla="*/ 6688207 h 6908706"/>
              <a:gd name="connsiteX723" fmla="*/ 2026486 w 5679534"/>
              <a:gd name="connsiteY723" fmla="*/ 6851542 h 6908706"/>
              <a:gd name="connsiteX724" fmla="*/ 2026486 w 5679534"/>
              <a:gd name="connsiteY724" fmla="*/ 6861452 h 6908706"/>
              <a:gd name="connsiteX725" fmla="*/ 2012976 w 5679534"/>
              <a:gd name="connsiteY725" fmla="*/ 6861452 h 6908706"/>
              <a:gd name="connsiteX726" fmla="*/ 2012976 w 5679534"/>
              <a:gd name="connsiteY726" fmla="*/ 6769874 h 6908706"/>
              <a:gd name="connsiteX727" fmla="*/ 1956234 w 5679534"/>
              <a:gd name="connsiteY727" fmla="*/ 6553455 h 6908706"/>
              <a:gd name="connsiteX728" fmla="*/ 1913004 w 5679534"/>
              <a:gd name="connsiteY728" fmla="*/ 6553455 h 6908706"/>
              <a:gd name="connsiteX729" fmla="*/ 1869771 w 5679534"/>
              <a:gd name="connsiteY729" fmla="*/ 6553455 h 6908706"/>
              <a:gd name="connsiteX730" fmla="*/ 1842751 w 5679534"/>
              <a:gd name="connsiteY730" fmla="*/ 6520788 h 6908706"/>
              <a:gd name="connsiteX731" fmla="*/ 1807626 w 5679534"/>
              <a:gd name="connsiteY731" fmla="*/ 6500371 h 6908706"/>
              <a:gd name="connsiteX732" fmla="*/ 1758991 w 5679534"/>
              <a:gd name="connsiteY732" fmla="*/ 6594289 h 6908706"/>
              <a:gd name="connsiteX733" fmla="*/ 1723865 w 5679534"/>
              <a:gd name="connsiteY733" fmla="*/ 6659623 h 6908706"/>
              <a:gd name="connsiteX734" fmla="*/ 1680634 w 5679534"/>
              <a:gd name="connsiteY734" fmla="*/ 6671873 h 6908706"/>
              <a:gd name="connsiteX735" fmla="*/ 1667124 w 5679534"/>
              <a:gd name="connsiteY735" fmla="*/ 6810708 h 6908706"/>
              <a:gd name="connsiteX736" fmla="*/ 1681214 w 5679534"/>
              <a:gd name="connsiteY736" fmla="*/ 6851231 h 6908706"/>
              <a:gd name="connsiteX737" fmla="*/ 1682913 w 5679534"/>
              <a:gd name="connsiteY737" fmla="*/ 6861452 h 6908706"/>
              <a:gd name="connsiteX738" fmla="*/ 1559507 w 5679534"/>
              <a:gd name="connsiteY738" fmla="*/ 6861452 h 6908706"/>
              <a:gd name="connsiteX739" fmla="*/ 1559045 w 5679534"/>
              <a:gd name="connsiteY739" fmla="*/ 6859709 h 6908706"/>
              <a:gd name="connsiteX740" fmla="*/ 1558789 w 5679534"/>
              <a:gd name="connsiteY740" fmla="*/ 6861452 h 6908706"/>
              <a:gd name="connsiteX741" fmla="*/ 1532459 w 5679534"/>
              <a:gd name="connsiteY741" fmla="*/ 6861452 h 6908706"/>
              <a:gd name="connsiteX742" fmla="*/ 1532364 w 5679534"/>
              <a:gd name="connsiteY742" fmla="*/ 6847969 h 6908706"/>
              <a:gd name="connsiteX743" fmla="*/ 1534728 w 5679534"/>
              <a:gd name="connsiteY743" fmla="*/ 6716790 h 6908706"/>
              <a:gd name="connsiteX744" fmla="*/ 1526622 w 5679534"/>
              <a:gd name="connsiteY744" fmla="*/ 6655539 h 6908706"/>
              <a:gd name="connsiteX745" fmla="*/ 1475285 w 5679534"/>
              <a:gd name="connsiteY745" fmla="*/ 6647373 h 6908706"/>
              <a:gd name="connsiteX746" fmla="*/ 1468540 w 5679534"/>
              <a:gd name="connsiteY746" fmla="*/ 6644390 h 6908706"/>
              <a:gd name="connsiteX747" fmla="*/ 1426649 w 5679534"/>
              <a:gd name="connsiteY747" fmla="*/ 6663706 h 6908706"/>
              <a:gd name="connsiteX748" fmla="*/ 1399630 w 5679534"/>
              <a:gd name="connsiteY748" fmla="*/ 6737207 h 6908706"/>
              <a:gd name="connsiteX749" fmla="*/ 1356398 w 5679534"/>
              <a:gd name="connsiteY749" fmla="*/ 6814792 h 6908706"/>
              <a:gd name="connsiteX750" fmla="*/ 1333431 w 5679534"/>
              <a:gd name="connsiteY750" fmla="*/ 6847970 h 6908706"/>
              <a:gd name="connsiteX751" fmla="*/ 1331304 w 5679534"/>
              <a:gd name="connsiteY751" fmla="*/ 6861452 h 6908706"/>
              <a:gd name="connsiteX752" fmla="*/ 1126731 w 5679534"/>
              <a:gd name="connsiteY752" fmla="*/ 6861452 h 6908706"/>
              <a:gd name="connsiteX753" fmla="*/ 1126731 w 5679534"/>
              <a:gd name="connsiteY753" fmla="*/ 6847459 h 6908706"/>
              <a:gd name="connsiteX754" fmla="*/ 1224002 w 5679534"/>
              <a:gd name="connsiteY754" fmla="*/ 6614706 h 6908706"/>
              <a:gd name="connsiteX755" fmla="*/ 1261829 w 5679534"/>
              <a:gd name="connsiteY755" fmla="*/ 6569788 h 6908706"/>
              <a:gd name="connsiteX756" fmla="*/ 1291551 w 5679534"/>
              <a:gd name="connsiteY756" fmla="*/ 6459537 h 6908706"/>
              <a:gd name="connsiteX757" fmla="*/ 1288849 w 5679534"/>
              <a:gd name="connsiteY757" fmla="*/ 6369702 h 6908706"/>
              <a:gd name="connsiteX758" fmla="*/ 1159156 w 5679534"/>
              <a:gd name="connsiteY758" fmla="*/ 6288034 h 6908706"/>
              <a:gd name="connsiteX759" fmla="*/ 1140241 w 5679534"/>
              <a:gd name="connsiteY759" fmla="*/ 6316618 h 6908706"/>
              <a:gd name="connsiteX760" fmla="*/ 1037566 w 5679534"/>
              <a:gd name="connsiteY760" fmla="*/ 6316618 h 6908706"/>
              <a:gd name="connsiteX761" fmla="*/ 1018653 w 5679534"/>
              <a:gd name="connsiteY761" fmla="*/ 6288034 h 6908706"/>
              <a:gd name="connsiteX762" fmla="*/ 940296 w 5679534"/>
              <a:gd name="connsiteY762" fmla="*/ 6239034 h 6908706"/>
              <a:gd name="connsiteX763" fmla="*/ 905170 w 5679534"/>
              <a:gd name="connsiteY763" fmla="*/ 6234950 h 6908706"/>
              <a:gd name="connsiteX764" fmla="*/ 864641 w 5679534"/>
              <a:gd name="connsiteY764" fmla="*/ 6239034 h 6908706"/>
              <a:gd name="connsiteX765" fmla="*/ 818707 w 5679534"/>
              <a:gd name="connsiteY765" fmla="*/ 6210450 h 6908706"/>
              <a:gd name="connsiteX766" fmla="*/ 786284 w 5679534"/>
              <a:gd name="connsiteY766" fmla="*/ 6283951 h 6908706"/>
              <a:gd name="connsiteX767" fmla="*/ 780117 w 5679534"/>
              <a:gd name="connsiteY767" fmla="*/ 6313686 h 6908706"/>
              <a:gd name="connsiteX768" fmla="*/ 764725 w 5679534"/>
              <a:gd name="connsiteY768" fmla="*/ 6296434 h 6908706"/>
              <a:gd name="connsiteX769" fmla="*/ 770072 w 5679534"/>
              <a:gd name="connsiteY769" fmla="*/ 6275784 h 6908706"/>
              <a:gd name="connsiteX770" fmla="*/ 761966 w 5679534"/>
              <a:gd name="connsiteY770" fmla="*/ 6181866 h 6908706"/>
              <a:gd name="connsiteX771" fmla="*/ 716033 w 5679534"/>
              <a:gd name="connsiteY771" fmla="*/ 6128782 h 6908706"/>
              <a:gd name="connsiteX772" fmla="*/ 659292 w 5679534"/>
              <a:gd name="connsiteY772" fmla="*/ 6100198 h 6908706"/>
              <a:gd name="connsiteX773" fmla="*/ 567425 w 5679534"/>
              <a:gd name="connsiteY773" fmla="*/ 6055281 h 6908706"/>
              <a:gd name="connsiteX774" fmla="*/ 551213 w 5679534"/>
              <a:gd name="connsiteY774" fmla="*/ 6043031 h 6908706"/>
              <a:gd name="connsiteX775" fmla="*/ 525761 w 5679534"/>
              <a:gd name="connsiteY775" fmla="*/ 6023799 h 6908706"/>
              <a:gd name="connsiteX776" fmla="*/ 514359 w 5679534"/>
              <a:gd name="connsiteY776" fmla="*/ 6009556 h 6908706"/>
              <a:gd name="connsiteX777" fmla="*/ 510684 w 5679534"/>
              <a:gd name="connsiteY777" fmla="*/ 5981780 h 6908706"/>
              <a:gd name="connsiteX778" fmla="*/ 502578 w 5679534"/>
              <a:gd name="connsiteY778" fmla="*/ 5989947 h 6908706"/>
              <a:gd name="connsiteX779" fmla="*/ 511992 w 5679534"/>
              <a:gd name="connsiteY779" fmla="*/ 6006599 h 6908706"/>
              <a:gd name="connsiteX780" fmla="*/ 514359 w 5679534"/>
              <a:gd name="connsiteY780" fmla="*/ 6009556 h 6908706"/>
              <a:gd name="connsiteX781" fmla="*/ 516087 w 5679534"/>
              <a:gd name="connsiteY781" fmla="*/ 6022614 h 6908706"/>
              <a:gd name="connsiteX782" fmla="*/ 510684 w 5679534"/>
              <a:gd name="connsiteY782" fmla="*/ 6022614 h 6908706"/>
              <a:gd name="connsiteX783" fmla="*/ 523919 w 5679534"/>
              <a:gd name="connsiteY783" fmla="*/ 6038110 h 6908706"/>
              <a:gd name="connsiteX784" fmla="*/ 523180 w 5679534"/>
              <a:gd name="connsiteY784" fmla="*/ 6079782 h 6908706"/>
              <a:gd name="connsiteX785" fmla="*/ 524193 w 5679534"/>
              <a:gd name="connsiteY785" fmla="*/ 6124699 h 6908706"/>
              <a:gd name="connsiteX786" fmla="*/ 567425 w 5679534"/>
              <a:gd name="connsiteY786" fmla="*/ 6275784 h 6908706"/>
              <a:gd name="connsiteX787" fmla="*/ 626868 w 5679534"/>
              <a:gd name="connsiteY787" fmla="*/ 6332952 h 6908706"/>
              <a:gd name="connsiteX788" fmla="*/ 694417 w 5679534"/>
              <a:gd name="connsiteY788" fmla="*/ 6381952 h 6908706"/>
              <a:gd name="connsiteX789" fmla="*/ 740350 w 5679534"/>
              <a:gd name="connsiteY789" fmla="*/ 6492204 h 6908706"/>
              <a:gd name="connsiteX790" fmla="*/ 861939 w 5679534"/>
              <a:gd name="connsiteY790" fmla="*/ 6545288 h 6908706"/>
              <a:gd name="connsiteX791" fmla="*/ 875449 w 5679534"/>
              <a:gd name="connsiteY791" fmla="*/ 6561621 h 6908706"/>
              <a:gd name="connsiteX792" fmla="*/ 948402 w 5679534"/>
              <a:gd name="connsiteY792" fmla="*/ 6594289 h 6908706"/>
              <a:gd name="connsiteX793" fmla="*/ 773998 w 5679534"/>
              <a:gd name="connsiteY793" fmla="*/ 6336461 h 6908706"/>
              <a:gd name="connsiteX794" fmla="*/ 772063 w 5679534"/>
              <a:gd name="connsiteY794" fmla="*/ 6334095 h 6908706"/>
              <a:gd name="connsiteX795" fmla="*/ 773745 w 5679534"/>
              <a:gd name="connsiteY795" fmla="*/ 6331612 h 6908706"/>
              <a:gd name="connsiteX796" fmla="*/ 779191 w 5679534"/>
              <a:gd name="connsiteY796" fmla="*/ 6318149 h 6908706"/>
              <a:gd name="connsiteX797" fmla="*/ 780117 w 5679534"/>
              <a:gd name="connsiteY797" fmla="*/ 6313686 h 6908706"/>
              <a:gd name="connsiteX798" fmla="*/ 826439 w 5679534"/>
              <a:gd name="connsiteY798" fmla="*/ 6365611 h 6908706"/>
              <a:gd name="connsiteX799" fmla="*/ 983527 w 5679534"/>
              <a:gd name="connsiteY799" fmla="*/ 6541204 h 6908706"/>
              <a:gd name="connsiteX800" fmla="*/ 1015951 w 5679534"/>
              <a:gd name="connsiteY800" fmla="*/ 6557538 h 6908706"/>
              <a:gd name="connsiteX801" fmla="*/ 1032163 w 5679534"/>
              <a:gd name="connsiteY801" fmla="*/ 6610622 h 6908706"/>
              <a:gd name="connsiteX802" fmla="*/ 1015951 w 5679534"/>
              <a:gd name="connsiteY802" fmla="*/ 6651456 h 6908706"/>
              <a:gd name="connsiteX803" fmla="*/ 942998 w 5679534"/>
              <a:gd name="connsiteY803" fmla="*/ 6798458 h 6908706"/>
              <a:gd name="connsiteX804" fmla="*/ 932190 w 5679534"/>
              <a:gd name="connsiteY804" fmla="*/ 6782124 h 6908706"/>
              <a:gd name="connsiteX805" fmla="*/ 867343 w 5679534"/>
              <a:gd name="connsiteY805" fmla="*/ 6655539 h 6908706"/>
              <a:gd name="connsiteX806" fmla="*/ 859237 w 5679534"/>
              <a:gd name="connsiteY806" fmla="*/ 6684123 h 6908706"/>
              <a:gd name="connsiteX807" fmla="*/ 867681 w 5679534"/>
              <a:gd name="connsiteY807" fmla="*/ 6789781 h 6908706"/>
              <a:gd name="connsiteX808" fmla="*/ 874995 w 5679534"/>
              <a:gd name="connsiteY808" fmla="*/ 6861452 h 6908706"/>
              <a:gd name="connsiteX809" fmla="*/ 0 w 5679534"/>
              <a:gd name="connsiteY809" fmla="*/ 6861452 h 690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Lst>
            <a:rect l="l" t="t" r="r" b="b"/>
            <a:pathLst>
              <a:path w="5679534" h="6908706">
                <a:moveTo>
                  <a:pt x="2134559" y="6863788"/>
                </a:moveTo>
                <a:cubicBezTo>
                  <a:pt x="2139963" y="6863788"/>
                  <a:pt x="2142665" y="6876039"/>
                  <a:pt x="2148069" y="6900539"/>
                </a:cubicBezTo>
                <a:cubicBezTo>
                  <a:pt x="2134559" y="6904623"/>
                  <a:pt x="2126453" y="6908706"/>
                  <a:pt x="2118347" y="6908706"/>
                </a:cubicBezTo>
                <a:cubicBezTo>
                  <a:pt x="2118347" y="6908706"/>
                  <a:pt x="2115645" y="6888289"/>
                  <a:pt x="2115645" y="6876039"/>
                </a:cubicBezTo>
                <a:cubicBezTo>
                  <a:pt x="2121049" y="6871955"/>
                  <a:pt x="2129155" y="6863788"/>
                  <a:pt x="2134559" y="6863788"/>
                </a:cubicBezTo>
                <a:close/>
                <a:moveTo>
                  <a:pt x="2158876" y="6806621"/>
                </a:moveTo>
                <a:cubicBezTo>
                  <a:pt x="2164280" y="6818871"/>
                  <a:pt x="2166982" y="6822955"/>
                  <a:pt x="2172386" y="6831121"/>
                </a:cubicBezTo>
                <a:cubicBezTo>
                  <a:pt x="2164280" y="6843372"/>
                  <a:pt x="2158876" y="6851538"/>
                  <a:pt x="2150770" y="6859705"/>
                </a:cubicBezTo>
                <a:cubicBezTo>
                  <a:pt x="2148068" y="6859705"/>
                  <a:pt x="2145366" y="6843372"/>
                  <a:pt x="2142664" y="6835205"/>
                </a:cubicBezTo>
                <a:cubicBezTo>
                  <a:pt x="2148068" y="6827038"/>
                  <a:pt x="2153472" y="6814788"/>
                  <a:pt x="2158876" y="6806621"/>
                </a:cubicBezTo>
                <a:close/>
                <a:moveTo>
                  <a:pt x="1461775" y="6757624"/>
                </a:moveTo>
                <a:cubicBezTo>
                  <a:pt x="1480688" y="6757624"/>
                  <a:pt x="1483053" y="6757624"/>
                  <a:pt x="1488778" y="6839691"/>
                </a:cubicBezTo>
                <a:lnTo>
                  <a:pt x="1490241" y="6861452"/>
                </a:lnTo>
                <a:lnTo>
                  <a:pt x="1409073" y="6861452"/>
                </a:lnTo>
                <a:lnTo>
                  <a:pt x="1411535" y="6829403"/>
                </a:lnTo>
                <a:cubicBezTo>
                  <a:pt x="1418079" y="6773575"/>
                  <a:pt x="1433066" y="6757624"/>
                  <a:pt x="1461775" y="6757624"/>
                </a:cubicBezTo>
                <a:close/>
                <a:moveTo>
                  <a:pt x="1913000" y="6651452"/>
                </a:moveTo>
                <a:cubicBezTo>
                  <a:pt x="1926510" y="6647368"/>
                  <a:pt x="1942721" y="6647368"/>
                  <a:pt x="1956232" y="6651452"/>
                </a:cubicBezTo>
                <a:cubicBezTo>
                  <a:pt x="1958933" y="6655535"/>
                  <a:pt x="1961635" y="6675952"/>
                  <a:pt x="1969741" y="6696369"/>
                </a:cubicBezTo>
                <a:cubicBezTo>
                  <a:pt x="1964337" y="6720869"/>
                  <a:pt x="1961635" y="6749453"/>
                  <a:pt x="1956232" y="6753536"/>
                </a:cubicBezTo>
                <a:cubicBezTo>
                  <a:pt x="1942721" y="6773953"/>
                  <a:pt x="1929212" y="6663702"/>
                  <a:pt x="1913000" y="6749453"/>
                </a:cubicBezTo>
                <a:cubicBezTo>
                  <a:pt x="1907596" y="6724952"/>
                  <a:pt x="1899490" y="6700452"/>
                  <a:pt x="1894086" y="6675952"/>
                </a:cubicBezTo>
                <a:cubicBezTo>
                  <a:pt x="1899490" y="6667785"/>
                  <a:pt x="1904894" y="6651452"/>
                  <a:pt x="1913000" y="6651452"/>
                </a:cubicBezTo>
                <a:close/>
                <a:moveTo>
                  <a:pt x="1669826" y="6443203"/>
                </a:moveTo>
                <a:cubicBezTo>
                  <a:pt x="1667124" y="6439120"/>
                  <a:pt x="1661720" y="6451370"/>
                  <a:pt x="1659018" y="6459537"/>
                </a:cubicBezTo>
                <a:cubicBezTo>
                  <a:pt x="1659018" y="6459537"/>
                  <a:pt x="1659018" y="6471787"/>
                  <a:pt x="1659018" y="6475870"/>
                </a:cubicBezTo>
                <a:cubicBezTo>
                  <a:pt x="1664422" y="6504454"/>
                  <a:pt x="1672528" y="6533038"/>
                  <a:pt x="1680634" y="6553455"/>
                </a:cubicBezTo>
                <a:cubicBezTo>
                  <a:pt x="1688739" y="6541204"/>
                  <a:pt x="1694144" y="6533038"/>
                  <a:pt x="1696846" y="6528954"/>
                </a:cubicBezTo>
                <a:cubicBezTo>
                  <a:pt x="1696846" y="6528954"/>
                  <a:pt x="1696846" y="6512621"/>
                  <a:pt x="1696846" y="6512621"/>
                </a:cubicBezTo>
                <a:cubicBezTo>
                  <a:pt x="1688739" y="6488120"/>
                  <a:pt x="1677932" y="6463620"/>
                  <a:pt x="1669826" y="6443203"/>
                </a:cubicBezTo>
                <a:close/>
                <a:moveTo>
                  <a:pt x="761206" y="6320822"/>
                </a:moveTo>
                <a:lnTo>
                  <a:pt x="772063" y="6334095"/>
                </a:lnTo>
                <a:lnTo>
                  <a:pt x="770072" y="6337035"/>
                </a:lnTo>
                <a:cubicBezTo>
                  <a:pt x="765344" y="6333973"/>
                  <a:pt x="762642" y="6330144"/>
                  <a:pt x="761333" y="6325742"/>
                </a:cubicBezTo>
                <a:close/>
                <a:moveTo>
                  <a:pt x="524193" y="6022614"/>
                </a:moveTo>
                <a:lnTo>
                  <a:pt x="525761" y="6023799"/>
                </a:lnTo>
                <a:lnTo>
                  <a:pt x="530553" y="6029784"/>
                </a:lnTo>
                <a:cubicBezTo>
                  <a:pt x="560826" y="6066211"/>
                  <a:pt x="625038" y="6139666"/>
                  <a:pt x="762786" y="6294260"/>
                </a:cubicBezTo>
                <a:lnTo>
                  <a:pt x="764725" y="6296434"/>
                </a:lnTo>
                <a:lnTo>
                  <a:pt x="760953" y="6311003"/>
                </a:lnTo>
                <a:lnTo>
                  <a:pt x="761206" y="6320822"/>
                </a:lnTo>
                <a:lnTo>
                  <a:pt x="722341" y="6273309"/>
                </a:lnTo>
                <a:cubicBezTo>
                  <a:pt x="684987" y="6228043"/>
                  <a:pt x="641646" y="6176289"/>
                  <a:pt x="591384" y="6117097"/>
                </a:cubicBezTo>
                <a:lnTo>
                  <a:pt x="523919" y="6038110"/>
                </a:lnTo>
                <a:close/>
                <a:moveTo>
                  <a:pt x="460022" y="5938394"/>
                </a:moveTo>
                <a:cubicBezTo>
                  <a:pt x="454618" y="5938904"/>
                  <a:pt x="448538" y="5942988"/>
                  <a:pt x="443135" y="5949113"/>
                </a:cubicBezTo>
                <a:cubicBezTo>
                  <a:pt x="437731" y="5953196"/>
                  <a:pt x="426923" y="5994030"/>
                  <a:pt x="429625" y="5998114"/>
                </a:cubicBezTo>
                <a:cubicBezTo>
                  <a:pt x="435029" y="6026697"/>
                  <a:pt x="440433" y="6051198"/>
                  <a:pt x="448538" y="6071615"/>
                </a:cubicBezTo>
                <a:cubicBezTo>
                  <a:pt x="453942" y="6079781"/>
                  <a:pt x="462048" y="6075698"/>
                  <a:pt x="470154" y="6079781"/>
                </a:cubicBezTo>
                <a:cubicBezTo>
                  <a:pt x="475558" y="6071615"/>
                  <a:pt x="486366" y="6055281"/>
                  <a:pt x="486366" y="6051198"/>
                </a:cubicBezTo>
                <a:cubicBezTo>
                  <a:pt x="483664" y="6014447"/>
                  <a:pt x="478260" y="5969530"/>
                  <a:pt x="472856" y="5949113"/>
                </a:cubicBezTo>
                <a:cubicBezTo>
                  <a:pt x="470154" y="5940946"/>
                  <a:pt x="465426" y="5937884"/>
                  <a:pt x="460022" y="5938394"/>
                </a:cubicBezTo>
                <a:close/>
                <a:moveTo>
                  <a:pt x="4325849" y="5455018"/>
                </a:moveTo>
                <a:cubicBezTo>
                  <a:pt x="4328551" y="5455018"/>
                  <a:pt x="4331253" y="5467268"/>
                  <a:pt x="4331253" y="5471352"/>
                </a:cubicBezTo>
                <a:cubicBezTo>
                  <a:pt x="4328551" y="5475435"/>
                  <a:pt x="4325849" y="5483602"/>
                  <a:pt x="4320446" y="5487685"/>
                </a:cubicBezTo>
                <a:cubicBezTo>
                  <a:pt x="4320446" y="5487685"/>
                  <a:pt x="4317744" y="5475435"/>
                  <a:pt x="4315042" y="5471352"/>
                </a:cubicBezTo>
                <a:cubicBezTo>
                  <a:pt x="4317744" y="5467268"/>
                  <a:pt x="4320446" y="5459102"/>
                  <a:pt x="4325849" y="5455018"/>
                </a:cubicBezTo>
                <a:close/>
                <a:moveTo>
                  <a:pt x="4533900" y="5385601"/>
                </a:moveTo>
                <a:cubicBezTo>
                  <a:pt x="4536602" y="5414185"/>
                  <a:pt x="4539304" y="5434602"/>
                  <a:pt x="4539304" y="5459102"/>
                </a:cubicBezTo>
                <a:cubicBezTo>
                  <a:pt x="4539304" y="5471352"/>
                  <a:pt x="4533900" y="5483602"/>
                  <a:pt x="4531199" y="5499936"/>
                </a:cubicBezTo>
                <a:cubicBezTo>
                  <a:pt x="4528497" y="5479519"/>
                  <a:pt x="4525795" y="5455019"/>
                  <a:pt x="4523093" y="5434602"/>
                </a:cubicBezTo>
                <a:cubicBezTo>
                  <a:pt x="4525795" y="5422352"/>
                  <a:pt x="4528497" y="5406018"/>
                  <a:pt x="4533900" y="5385601"/>
                </a:cubicBezTo>
                <a:close/>
                <a:moveTo>
                  <a:pt x="4617663" y="5295767"/>
                </a:moveTo>
                <a:cubicBezTo>
                  <a:pt x="4620365" y="5299851"/>
                  <a:pt x="4623066" y="5308018"/>
                  <a:pt x="4628470" y="5312101"/>
                </a:cubicBezTo>
                <a:cubicBezTo>
                  <a:pt x="4625768" y="5320268"/>
                  <a:pt x="4625768" y="5324351"/>
                  <a:pt x="4623066" y="5332518"/>
                </a:cubicBezTo>
                <a:cubicBezTo>
                  <a:pt x="4620365" y="5328435"/>
                  <a:pt x="4617663" y="5320268"/>
                  <a:pt x="4612259" y="5312101"/>
                </a:cubicBezTo>
                <a:cubicBezTo>
                  <a:pt x="4614961" y="5308018"/>
                  <a:pt x="4614961" y="5295767"/>
                  <a:pt x="4617663" y="5295767"/>
                </a:cubicBezTo>
                <a:close/>
                <a:moveTo>
                  <a:pt x="4552814" y="5287600"/>
                </a:moveTo>
                <a:cubicBezTo>
                  <a:pt x="4558218" y="5287600"/>
                  <a:pt x="4560920" y="5308017"/>
                  <a:pt x="4566324" y="5320267"/>
                </a:cubicBezTo>
                <a:cubicBezTo>
                  <a:pt x="4558218" y="5332517"/>
                  <a:pt x="4550113" y="5340684"/>
                  <a:pt x="4531199" y="5352934"/>
                </a:cubicBezTo>
                <a:cubicBezTo>
                  <a:pt x="4531199" y="5344767"/>
                  <a:pt x="4528497" y="5324351"/>
                  <a:pt x="4525795" y="5303934"/>
                </a:cubicBezTo>
                <a:cubicBezTo>
                  <a:pt x="4533901" y="5299850"/>
                  <a:pt x="4544709" y="5287600"/>
                  <a:pt x="4552814" y="5287600"/>
                </a:cubicBezTo>
                <a:close/>
                <a:moveTo>
                  <a:pt x="4674407" y="5197769"/>
                </a:moveTo>
                <a:lnTo>
                  <a:pt x="4662699" y="5261398"/>
                </a:lnTo>
                <a:lnTo>
                  <a:pt x="4658385" y="5259355"/>
                </a:lnTo>
                <a:cubicBezTo>
                  <a:pt x="4656422" y="5256500"/>
                  <a:pt x="4655071" y="5252193"/>
                  <a:pt x="4654142" y="5246898"/>
                </a:cubicBezTo>
                <a:lnTo>
                  <a:pt x="4652716" y="5218786"/>
                </a:lnTo>
                <a:lnTo>
                  <a:pt x="4656248" y="5217652"/>
                </a:lnTo>
                <a:cubicBezTo>
                  <a:pt x="4661953" y="5213784"/>
                  <a:pt x="4667990" y="5207467"/>
                  <a:pt x="4674407" y="5197769"/>
                </a:cubicBezTo>
                <a:close/>
                <a:moveTo>
                  <a:pt x="4369082" y="5132431"/>
                </a:moveTo>
                <a:cubicBezTo>
                  <a:pt x="4371784" y="5140598"/>
                  <a:pt x="4371784" y="5152848"/>
                  <a:pt x="4374486" y="5165098"/>
                </a:cubicBezTo>
                <a:cubicBezTo>
                  <a:pt x="4371784" y="5173265"/>
                  <a:pt x="4371784" y="5177348"/>
                  <a:pt x="4369082" y="5185515"/>
                </a:cubicBezTo>
                <a:cubicBezTo>
                  <a:pt x="4366380" y="5173265"/>
                  <a:pt x="4366380" y="5161015"/>
                  <a:pt x="4363678" y="5148765"/>
                </a:cubicBezTo>
                <a:cubicBezTo>
                  <a:pt x="4363678" y="5144681"/>
                  <a:pt x="4366380" y="5136515"/>
                  <a:pt x="4369082" y="5132431"/>
                </a:cubicBezTo>
                <a:close/>
                <a:moveTo>
                  <a:pt x="4709533" y="4764930"/>
                </a:moveTo>
                <a:cubicBezTo>
                  <a:pt x="4706831" y="4769013"/>
                  <a:pt x="4704129" y="4777180"/>
                  <a:pt x="4704129" y="4781264"/>
                </a:cubicBezTo>
                <a:cubicBezTo>
                  <a:pt x="4704129" y="4793514"/>
                  <a:pt x="4706831" y="4805764"/>
                  <a:pt x="4709533" y="4818014"/>
                </a:cubicBezTo>
                <a:cubicBezTo>
                  <a:pt x="4712235" y="4809847"/>
                  <a:pt x="4712235" y="4805764"/>
                  <a:pt x="4714937" y="4797597"/>
                </a:cubicBezTo>
                <a:cubicBezTo>
                  <a:pt x="4712235" y="4785347"/>
                  <a:pt x="4712235" y="4777180"/>
                  <a:pt x="4709533" y="4764930"/>
                </a:cubicBezTo>
                <a:close/>
                <a:moveTo>
                  <a:pt x="4667461" y="4716814"/>
                </a:moveTo>
                <a:lnTo>
                  <a:pt x="4667272" y="4717652"/>
                </a:lnTo>
                <a:lnTo>
                  <a:pt x="4657259" y="4761178"/>
                </a:lnTo>
                <a:lnTo>
                  <a:pt x="4656555" y="4761046"/>
                </a:lnTo>
                <a:lnTo>
                  <a:pt x="4664549" y="4728180"/>
                </a:lnTo>
                <a:close/>
                <a:moveTo>
                  <a:pt x="4531203" y="4552594"/>
                </a:moveTo>
                <a:cubicBezTo>
                  <a:pt x="4528501" y="4556677"/>
                  <a:pt x="4525799" y="4564844"/>
                  <a:pt x="4525799" y="4568927"/>
                </a:cubicBezTo>
                <a:cubicBezTo>
                  <a:pt x="4525799" y="4581177"/>
                  <a:pt x="4528501" y="4593428"/>
                  <a:pt x="4531203" y="4605678"/>
                </a:cubicBezTo>
                <a:cubicBezTo>
                  <a:pt x="4533905" y="4601594"/>
                  <a:pt x="4536607" y="4593428"/>
                  <a:pt x="4536607" y="4589344"/>
                </a:cubicBezTo>
                <a:cubicBezTo>
                  <a:pt x="4536607" y="4577094"/>
                  <a:pt x="4533905" y="4564844"/>
                  <a:pt x="4531203" y="4552594"/>
                </a:cubicBezTo>
                <a:close/>
                <a:moveTo>
                  <a:pt x="4692645" y="4549531"/>
                </a:moveTo>
                <a:cubicBezTo>
                  <a:pt x="4689268" y="4548510"/>
                  <a:pt x="4686566" y="4548510"/>
                  <a:pt x="4685215" y="4552594"/>
                </a:cubicBezTo>
                <a:cubicBezTo>
                  <a:pt x="4669003" y="4609761"/>
                  <a:pt x="4655493" y="4675095"/>
                  <a:pt x="4641984" y="4736346"/>
                </a:cubicBezTo>
                <a:cubicBezTo>
                  <a:pt x="4647388" y="4744513"/>
                  <a:pt x="4652791" y="4756763"/>
                  <a:pt x="4655493" y="4760847"/>
                </a:cubicBezTo>
                <a:lnTo>
                  <a:pt x="4656555" y="4761046"/>
                </a:lnTo>
                <a:lnTo>
                  <a:pt x="4644686" y="4809847"/>
                </a:lnTo>
                <a:cubicBezTo>
                  <a:pt x="4641984" y="4793514"/>
                  <a:pt x="4636580" y="4777180"/>
                  <a:pt x="4633878" y="4760847"/>
                </a:cubicBezTo>
                <a:cubicBezTo>
                  <a:pt x="4631176" y="4773097"/>
                  <a:pt x="4625772" y="4785347"/>
                  <a:pt x="4625772" y="4797597"/>
                </a:cubicBezTo>
                <a:cubicBezTo>
                  <a:pt x="4625772" y="4818014"/>
                  <a:pt x="4628474" y="4842514"/>
                  <a:pt x="4631176" y="4862931"/>
                </a:cubicBezTo>
                <a:cubicBezTo>
                  <a:pt x="4634553" y="4852723"/>
                  <a:pt x="4637931" y="4844109"/>
                  <a:pt x="4655161" y="4770297"/>
                </a:cubicBezTo>
                <a:lnTo>
                  <a:pt x="4657259" y="4761178"/>
                </a:lnTo>
                <a:lnTo>
                  <a:pt x="4666723" y="4762952"/>
                </a:lnTo>
                <a:cubicBezTo>
                  <a:pt x="4677109" y="4760847"/>
                  <a:pt x="4685215" y="4745534"/>
                  <a:pt x="4693321" y="4711846"/>
                </a:cubicBezTo>
                <a:cubicBezTo>
                  <a:pt x="4696023" y="4691429"/>
                  <a:pt x="4706831" y="4687346"/>
                  <a:pt x="4712235" y="4675095"/>
                </a:cubicBezTo>
                <a:cubicBezTo>
                  <a:pt x="4706831" y="4671012"/>
                  <a:pt x="4698725" y="4666929"/>
                  <a:pt x="4693321" y="4654678"/>
                </a:cubicBezTo>
                <a:cubicBezTo>
                  <a:pt x="4691970" y="4652637"/>
                  <a:pt x="4691970" y="4642428"/>
                  <a:pt x="4692645" y="4632220"/>
                </a:cubicBezTo>
                <a:lnTo>
                  <a:pt x="4694019" y="4618546"/>
                </a:lnTo>
                <a:lnTo>
                  <a:pt x="4697513" y="4607590"/>
                </a:lnTo>
                <a:lnTo>
                  <a:pt x="4705480" y="4595980"/>
                </a:lnTo>
                <a:cubicBezTo>
                  <a:pt x="4708857" y="4592407"/>
                  <a:pt x="4712235" y="4589344"/>
                  <a:pt x="4714937" y="4585261"/>
                </a:cubicBezTo>
                <a:cubicBezTo>
                  <a:pt x="4712235" y="4579136"/>
                  <a:pt x="4709533" y="4573011"/>
                  <a:pt x="4700076" y="4599553"/>
                </a:cubicBezTo>
                <a:lnTo>
                  <a:pt x="4697513" y="4607590"/>
                </a:lnTo>
                <a:lnTo>
                  <a:pt x="4696023" y="4609761"/>
                </a:lnTo>
                <a:cubicBezTo>
                  <a:pt x="4695347" y="4610782"/>
                  <a:pt x="4694672" y="4613845"/>
                  <a:pt x="4694081" y="4617928"/>
                </a:cubicBezTo>
                <a:lnTo>
                  <a:pt x="4694019" y="4618546"/>
                </a:lnTo>
                <a:lnTo>
                  <a:pt x="4691611" y="4626095"/>
                </a:lnTo>
                <a:cubicBezTo>
                  <a:pt x="4688297" y="4637324"/>
                  <a:pt x="4684455" y="4651106"/>
                  <a:pt x="4679980" y="4667950"/>
                </a:cubicBezTo>
                <a:lnTo>
                  <a:pt x="4667461" y="4716814"/>
                </a:lnTo>
                <a:lnTo>
                  <a:pt x="4683373" y="4646153"/>
                </a:lnTo>
                <a:cubicBezTo>
                  <a:pt x="4689479" y="4618821"/>
                  <a:pt x="4696361" y="4587813"/>
                  <a:pt x="4704129" y="4552594"/>
                </a:cubicBezTo>
                <a:cubicBezTo>
                  <a:pt x="4700076" y="4552594"/>
                  <a:pt x="4696023" y="4550552"/>
                  <a:pt x="4692645" y="4549531"/>
                </a:cubicBezTo>
                <a:close/>
                <a:moveTo>
                  <a:pt x="4709533" y="4193255"/>
                </a:moveTo>
                <a:cubicBezTo>
                  <a:pt x="4701427" y="4201422"/>
                  <a:pt x="4696023" y="4217756"/>
                  <a:pt x="4690619" y="4238173"/>
                </a:cubicBezTo>
                <a:cubicBezTo>
                  <a:pt x="4686566" y="4241235"/>
                  <a:pt x="4688592" y="4258079"/>
                  <a:pt x="4701258" y="4252528"/>
                </a:cubicBezTo>
                <a:lnTo>
                  <a:pt x="4712247" y="4242898"/>
                </a:lnTo>
                <a:lnTo>
                  <a:pt x="4708182" y="4255527"/>
                </a:lnTo>
                <a:cubicBezTo>
                  <a:pt x="4704129" y="4268798"/>
                  <a:pt x="4700076" y="4283090"/>
                  <a:pt x="4696023" y="4299424"/>
                </a:cubicBezTo>
                <a:cubicBezTo>
                  <a:pt x="4704129" y="4287174"/>
                  <a:pt x="4711221" y="4275944"/>
                  <a:pt x="4717343" y="4267012"/>
                </a:cubicBezTo>
                <a:lnTo>
                  <a:pt x="4720506" y="4263209"/>
                </a:lnTo>
                <a:lnTo>
                  <a:pt x="4723718" y="4291257"/>
                </a:lnTo>
                <a:cubicBezTo>
                  <a:pt x="4724393" y="4308611"/>
                  <a:pt x="4723043" y="4325965"/>
                  <a:pt x="4717639" y="4344341"/>
                </a:cubicBezTo>
                <a:cubicBezTo>
                  <a:pt x="4701427" y="4344341"/>
                  <a:pt x="4690619" y="4336174"/>
                  <a:pt x="4682513" y="4348424"/>
                </a:cubicBezTo>
                <a:cubicBezTo>
                  <a:pt x="4674407" y="4360674"/>
                  <a:pt x="4660897" y="4401508"/>
                  <a:pt x="4663599" y="4417842"/>
                </a:cubicBezTo>
                <a:cubicBezTo>
                  <a:pt x="4666301" y="4450509"/>
                  <a:pt x="4677109" y="4495426"/>
                  <a:pt x="4685215" y="4499510"/>
                </a:cubicBezTo>
                <a:cubicBezTo>
                  <a:pt x="4698725" y="4503593"/>
                  <a:pt x="4712235" y="4483176"/>
                  <a:pt x="4723042" y="4458676"/>
                </a:cubicBezTo>
                <a:cubicBezTo>
                  <a:pt x="4728446" y="4446426"/>
                  <a:pt x="4733850" y="4401508"/>
                  <a:pt x="4733850" y="4372925"/>
                </a:cubicBezTo>
                <a:cubicBezTo>
                  <a:pt x="4733850" y="4360674"/>
                  <a:pt x="4720341" y="4348424"/>
                  <a:pt x="4733850" y="4348424"/>
                </a:cubicBezTo>
                <a:cubicBezTo>
                  <a:pt x="4739254" y="4328007"/>
                  <a:pt x="4747360" y="4303507"/>
                  <a:pt x="4747360" y="4283090"/>
                </a:cubicBezTo>
                <a:cubicBezTo>
                  <a:pt x="4746009" y="4250423"/>
                  <a:pt x="4741281" y="4242256"/>
                  <a:pt x="4732837" y="4248381"/>
                </a:cubicBezTo>
                <a:lnTo>
                  <a:pt x="4720506" y="4263209"/>
                </a:lnTo>
                <a:lnTo>
                  <a:pt x="4717639" y="4238173"/>
                </a:lnTo>
                <a:lnTo>
                  <a:pt x="4712247" y="4242898"/>
                </a:lnTo>
                <a:lnTo>
                  <a:pt x="4720341" y="4217756"/>
                </a:lnTo>
                <a:cubicBezTo>
                  <a:pt x="4717639" y="4209589"/>
                  <a:pt x="4712235" y="4189172"/>
                  <a:pt x="4709533" y="4193255"/>
                </a:cubicBezTo>
                <a:close/>
                <a:moveTo>
                  <a:pt x="4782486" y="4083004"/>
                </a:moveTo>
                <a:cubicBezTo>
                  <a:pt x="4779784" y="4087087"/>
                  <a:pt x="4777082" y="4095254"/>
                  <a:pt x="4777082" y="4099337"/>
                </a:cubicBezTo>
                <a:cubicBezTo>
                  <a:pt x="4777082" y="4111588"/>
                  <a:pt x="4779784" y="4123838"/>
                  <a:pt x="4782486" y="4136088"/>
                </a:cubicBezTo>
                <a:cubicBezTo>
                  <a:pt x="4785188" y="4132005"/>
                  <a:pt x="4787890" y="4123838"/>
                  <a:pt x="4787890" y="4119754"/>
                </a:cubicBezTo>
                <a:cubicBezTo>
                  <a:pt x="4787890" y="4103421"/>
                  <a:pt x="4785188" y="4095254"/>
                  <a:pt x="4782486" y="4083004"/>
                </a:cubicBezTo>
                <a:close/>
                <a:moveTo>
                  <a:pt x="4685215" y="4083004"/>
                </a:moveTo>
                <a:cubicBezTo>
                  <a:pt x="4682513" y="4078921"/>
                  <a:pt x="4677109" y="4091171"/>
                  <a:pt x="4674407" y="4099337"/>
                </a:cubicBezTo>
                <a:cubicBezTo>
                  <a:pt x="4677109" y="4119754"/>
                  <a:pt x="4679811" y="4136088"/>
                  <a:pt x="4679811" y="4144255"/>
                </a:cubicBezTo>
                <a:cubicBezTo>
                  <a:pt x="4690619" y="4127921"/>
                  <a:pt x="4696023" y="4119754"/>
                  <a:pt x="4698725" y="4115671"/>
                </a:cubicBezTo>
                <a:cubicBezTo>
                  <a:pt x="4693321" y="4103421"/>
                  <a:pt x="4690619" y="4087087"/>
                  <a:pt x="4685215" y="4083004"/>
                </a:cubicBezTo>
                <a:close/>
                <a:moveTo>
                  <a:pt x="4604156" y="4029920"/>
                </a:moveTo>
                <a:cubicBezTo>
                  <a:pt x="4598752" y="4029920"/>
                  <a:pt x="4590646" y="4038087"/>
                  <a:pt x="4585242" y="4046253"/>
                </a:cubicBezTo>
                <a:cubicBezTo>
                  <a:pt x="4587944" y="4058504"/>
                  <a:pt x="4587944" y="4078921"/>
                  <a:pt x="4590646" y="4078921"/>
                </a:cubicBezTo>
                <a:cubicBezTo>
                  <a:pt x="4598752" y="4083004"/>
                  <a:pt x="4604156" y="4074837"/>
                  <a:pt x="4612262" y="4070754"/>
                </a:cubicBezTo>
                <a:cubicBezTo>
                  <a:pt x="4609560" y="4050337"/>
                  <a:pt x="4606858" y="4029920"/>
                  <a:pt x="4604156" y="4029920"/>
                </a:cubicBezTo>
                <a:close/>
                <a:moveTo>
                  <a:pt x="4755466" y="3931919"/>
                </a:moveTo>
                <a:cubicBezTo>
                  <a:pt x="4752764" y="3948252"/>
                  <a:pt x="4747360" y="3960502"/>
                  <a:pt x="4747360" y="3976836"/>
                </a:cubicBezTo>
                <a:cubicBezTo>
                  <a:pt x="4747360" y="3989086"/>
                  <a:pt x="4750062" y="4005420"/>
                  <a:pt x="4752764" y="4017670"/>
                </a:cubicBezTo>
                <a:cubicBezTo>
                  <a:pt x="4758168" y="4013586"/>
                  <a:pt x="4760870" y="4005420"/>
                  <a:pt x="4763572" y="4001336"/>
                </a:cubicBezTo>
                <a:cubicBezTo>
                  <a:pt x="4758168" y="3960502"/>
                  <a:pt x="4758168" y="3948252"/>
                  <a:pt x="4755466" y="3931919"/>
                </a:cubicBezTo>
                <a:close/>
                <a:moveTo>
                  <a:pt x="4666301" y="3931919"/>
                </a:moveTo>
                <a:cubicBezTo>
                  <a:pt x="4663599" y="3936002"/>
                  <a:pt x="4660897" y="3944169"/>
                  <a:pt x="4655493" y="3952335"/>
                </a:cubicBezTo>
                <a:cubicBezTo>
                  <a:pt x="4658195" y="3956419"/>
                  <a:pt x="4658195" y="3968669"/>
                  <a:pt x="4660897" y="3968669"/>
                </a:cubicBezTo>
                <a:cubicBezTo>
                  <a:pt x="4663599" y="3964586"/>
                  <a:pt x="4666301" y="3956419"/>
                  <a:pt x="4671705" y="3952335"/>
                </a:cubicBezTo>
                <a:cubicBezTo>
                  <a:pt x="4671705" y="3944169"/>
                  <a:pt x="4669003" y="3940085"/>
                  <a:pt x="4666301" y="3931919"/>
                </a:cubicBezTo>
                <a:close/>
                <a:moveTo>
                  <a:pt x="4960815" y="3764499"/>
                </a:moveTo>
                <a:cubicBezTo>
                  <a:pt x="4958113" y="3776750"/>
                  <a:pt x="4958113" y="3789000"/>
                  <a:pt x="4955411" y="3801250"/>
                </a:cubicBezTo>
                <a:cubicBezTo>
                  <a:pt x="4955411" y="3805333"/>
                  <a:pt x="4958113" y="3813500"/>
                  <a:pt x="4960815" y="3817583"/>
                </a:cubicBezTo>
                <a:cubicBezTo>
                  <a:pt x="4963517" y="3809417"/>
                  <a:pt x="4963517" y="3797167"/>
                  <a:pt x="4966219" y="3784916"/>
                </a:cubicBezTo>
                <a:cubicBezTo>
                  <a:pt x="4963517" y="3776750"/>
                  <a:pt x="4963517" y="3772666"/>
                  <a:pt x="4960815" y="3764499"/>
                </a:cubicBezTo>
                <a:close/>
                <a:moveTo>
                  <a:pt x="4585242" y="3715499"/>
                </a:moveTo>
                <a:cubicBezTo>
                  <a:pt x="4574435" y="3731832"/>
                  <a:pt x="4566329" y="3760416"/>
                  <a:pt x="4558223" y="3784916"/>
                </a:cubicBezTo>
                <a:cubicBezTo>
                  <a:pt x="4563627" y="3801250"/>
                  <a:pt x="4569031" y="3817583"/>
                  <a:pt x="4579838" y="3842084"/>
                </a:cubicBezTo>
                <a:cubicBezTo>
                  <a:pt x="4587944" y="3805333"/>
                  <a:pt x="4593348" y="3780833"/>
                  <a:pt x="4598752" y="3752249"/>
                </a:cubicBezTo>
                <a:cubicBezTo>
                  <a:pt x="4593348" y="3739999"/>
                  <a:pt x="4587944" y="3711415"/>
                  <a:pt x="4585242" y="3715499"/>
                </a:cubicBezTo>
                <a:close/>
                <a:moveTo>
                  <a:pt x="4990537" y="3662415"/>
                </a:moveTo>
                <a:cubicBezTo>
                  <a:pt x="4987835" y="3674665"/>
                  <a:pt x="4987835" y="3686915"/>
                  <a:pt x="4985133" y="3699165"/>
                </a:cubicBezTo>
                <a:cubicBezTo>
                  <a:pt x="4985133" y="3703249"/>
                  <a:pt x="4987835" y="3711415"/>
                  <a:pt x="4990537" y="3715499"/>
                </a:cubicBezTo>
                <a:cubicBezTo>
                  <a:pt x="4993239" y="3703249"/>
                  <a:pt x="4993239" y="3690998"/>
                  <a:pt x="4995941" y="3682832"/>
                </a:cubicBezTo>
                <a:cubicBezTo>
                  <a:pt x="4993239" y="3674665"/>
                  <a:pt x="4993239" y="3670581"/>
                  <a:pt x="4990537" y="3662415"/>
                </a:cubicBezTo>
                <a:close/>
                <a:moveTo>
                  <a:pt x="4574431" y="3462324"/>
                </a:moveTo>
                <a:cubicBezTo>
                  <a:pt x="4577133" y="3466408"/>
                  <a:pt x="4579834" y="3474574"/>
                  <a:pt x="4585238" y="3478658"/>
                </a:cubicBezTo>
                <a:cubicBezTo>
                  <a:pt x="4582536" y="3486825"/>
                  <a:pt x="4579834" y="3490908"/>
                  <a:pt x="4579834" y="3499075"/>
                </a:cubicBezTo>
                <a:cubicBezTo>
                  <a:pt x="4577133" y="3494991"/>
                  <a:pt x="4574431" y="3486825"/>
                  <a:pt x="4569027" y="3478658"/>
                </a:cubicBezTo>
                <a:cubicBezTo>
                  <a:pt x="4571729" y="3474574"/>
                  <a:pt x="4571729" y="3462324"/>
                  <a:pt x="4574431" y="3462324"/>
                </a:cubicBezTo>
                <a:close/>
                <a:moveTo>
                  <a:pt x="4990537" y="3294913"/>
                </a:moveTo>
                <a:cubicBezTo>
                  <a:pt x="4987835" y="3307162"/>
                  <a:pt x="4987835" y="3319412"/>
                  <a:pt x="4985133" y="3327579"/>
                </a:cubicBezTo>
                <a:cubicBezTo>
                  <a:pt x="4987835" y="3335745"/>
                  <a:pt x="4987835" y="3339828"/>
                  <a:pt x="4990537" y="3347995"/>
                </a:cubicBezTo>
                <a:cubicBezTo>
                  <a:pt x="4993239" y="3335745"/>
                  <a:pt x="4993239" y="3323495"/>
                  <a:pt x="4995941" y="3311245"/>
                </a:cubicBezTo>
                <a:cubicBezTo>
                  <a:pt x="4995941" y="3307162"/>
                  <a:pt x="4993239" y="3298995"/>
                  <a:pt x="4990537" y="3294913"/>
                </a:cubicBezTo>
                <a:close/>
                <a:moveTo>
                  <a:pt x="5463379" y="3082574"/>
                </a:moveTo>
                <a:cubicBezTo>
                  <a:pt x="5463379" y="3090742"/>
                  <a:pt x="5460677" y="3098908"/>
                  <a:pt x="5457975" y="3102992"/>
                </a:cubicBezTo>
                <a:cubicBezTo>
                  <a:pt x="5460677" y="3115242"/>
                  <a:pt x="5460677" y="3123409"/>
                  <a:pt x="5463379" y="3135660"/>
                </a:cubicBezTo>
                <a:cubicBezTo>
                  <a:pt x="5466081" y="3131576"/>
                  <a:pt x="5468783" y="3123409"/>
                  <a:pt x="5468783" y="3119326"/>
                </a:cubicBezTo>
                <a:cubicBezTo>
                  <a:pt x="5468783" y="3107076"/>
                  <a:pt x="5466081" y="3094826"/>
                  <a:pt x="5463379" y="3082574"/>
                </a:cubicBezTo>
                <a:close/>
                <a:moveTo>
                  <a:pt x="4783833" y="2872786"/>
                </a:moveTo>
                <a:cubicBezTo>
                  <a:pt x="4785860" y="2872276"/>
                  <a:pt x="4787886" y="2872276"/>
                  <a:pt x="4790588" y="2874317"/>
                </a:cubicBezTo>
                <a:cubicBezTo>
                  <a:pt x="4795992" y="2882484"/>
                  <a:pt x="4801396" y="2890651"/>
                  <a:pt x="4812204" y="2906985"/>
                </a:cubicBezTo>
                <a:cubicBezTo>
                  <a:pt x="4798694" y="2919235"/>
                  <a:pt x="4793290" y="2931485"/>
                  <a:pt x="4787886" y="2923318"/>
                </a:cubicBezTo>
                <a:cubicBezTo>
                  <a:pt x="4782482" y="2919235"/>
                  <a:pt x="4779780" y="2890651"/>
                  <a:pt x="4777078" y="2874317"/>
                </a:cubicBezTo>
                <a:cubicBezTo>
                  <a:pt x="4779780" y="2874317"/>
                  <a:pt x="4781807" y="2873297"/>
                  <a:pt x="4783833" y="2872786"/>
                </a:cubicBezTo>
                <a:close/>
                <a:moveTo>
                  <a:pt x="4768972" y="2833483"/>
                </a:moveTo>
                <a:cubicBezTo>
                  <a:pt x="4771674" y="2845734"/>
                  <a:pt x="4771674" y="2857984"/>
                  <a:pt x="4774376" y="2874318"/>
                </a:cubicBezTo>
                <a:cubicBezTo>
                  <a:pt x="4774376" y="2874318"/>
                  <a:pt x="4771674" y="2874318"/>
                  <a:pt x="4768972" y="2874318"/>
                </a:cubicBezTo>
                <a:cubicBezTo>
                  <a:pt x="4766270" y="2862067"/>
                  <a:pt x="4763568" y="2853901"/>
                  <a:pt x="4760866" y="2841651"/>
                </a:cubicBezTo>
                <a:cubicBezTo>
                  <a:pt x="4763568" y="2837567"/>
                  <a:pt x="4768972" y="2829400"/>
                  <a:pt x="4768972" y="2833483"/>
                </a:cubicBezTo>
                <a:close/>
                <a:moveTo>
                  <a:pt x="4887857" y="2780399"/>
                </a:moveTo>
                <a:cubicBezTo>
                  <a:pt x="4890559" y="2780399"/>
                  <a:pt x="4893261" y="2792649"/>
                  <a:pt x="4893261" y="2796732"/>
                </a:cubicBezTo>
                <a:cubicBezTo>
                  <a:pt x="4890559" y="2800816"/>
                  <a:pt x="4887857" y="2808982"/>
                  <a:pt x="4882454" y="2813065"/>
                </a:cubicBezTo>
                <a:cubicBezTo>
                  <a:pt x="4882454" y="2813065"/>
                  <a:pt x="4879752" y="2800816"/>
                  <a:pt x="4877050" y="2796732"/>
                </a:cubicBezTo>
                <a:cubicBezTo>
                  <a:pt x="4879752" y="2792649"/>
                  <a:pt x="4882454" y="2784482"/>
                  <a:pt x="4887857" y="2780399"/>
                </a:cubicBezTo>
                <a:close/>
                <a:moveTo>
                  <a:pt x="5674130" y="2727314"/>
                </a:moveTo>
                <a:cubicBezTo>
                  <a:pt x="5674130" y="2727314"/>
                  <a:pt x="5676832" y="2739564"/>
                  <a:pt x="5679534" y="2743648"/>
                </a:cubicBezTo>
                <a:cubicBezTo>
                  <a:pt x="5676832" y="2747731"/>
                  <a:pt x="5674130" y="2755898"/>
                  <a:pt x="5668727" y="2759981"/>
                </a:cubicBezTo>
                <a:cubicBezTo>
                  <a:pt x="5668727" y="2759981"/>
                  <a:pt x="5666025" y="2747731"/>
                  <a:pt x="5663323" y="2743648"/>
                </a:cubicBezTo>
                <a:cubicBezTo>
                  <a:pt x="5666025" y="2739564"/>
                  <a:pt x="5668727" y="2731398"/>
                  <a:pt x="5674130" y="2727314"/>
                </a:cubicBezTo>
                <a:close/>
                <a:moveTo>
                  <a:pt x="4739250" y="2719147"/>
                </a:moveTo>
                <a:cubicBezTo>
                  <a:pt x="4741952" y="2723231"/>
                  <a:pt x="4741952" y="2731398"/>
                  <a:pt x="4744654" y="2739565"/>
                </a:cubicBezTo>
                <a:cubicBezTo>
                  <a:pt x="4741952" y="2751815"/>
                  <a:pt x="4741952" y="2759981"/>
                  <a:pt x="4739250" y="2772232"/>
                </a:cubicBezTo>
                <a:cubicBezTo>
                  <a:pt x="4736548" y="2768149"/>
                  <a:pt x="4733846" y="2759981"/>
                  <a:pt x="4733846" y="2755898"/>
                </a:cubicBezTo>
                <a:cubicBezTo>
                  <a:pt x="4733846" y="2743648"/>
                  <a:pt x="4736548" y="2731398"/>
                  <a:pt x="4739250" y="2719147"/>
                </a:cubicBezTo>
                <a:close/>
                <a:moveTo>
                  <a:pt x="4685212" y="2715065"/>
                </a:moveTo>
                <a:cubicBezTo>
                  <a:pt x="4690616" y="2723231"/>
                  <a:pt x="4696020" y="2735481"/>
                  <a:pt x="4701424" y="2743649"/>
                </a:cubicBezTo>
                <a:cubicBezTo>
                  <a:pt x="4698722" y="2751815"/>
                  <a:pt x="4693318" y="2768149"/>
                  <a:pt x="4690616" y="2768149"/>
                </a:cubicBezTo>
                <a:cubicBezTo>
                  <a:pt x="4685212" y="2764065"/>
                  <a:pt x="4677106" y="2751815"/>
                  <a:pt x="4671702" y="2743649"/>
                </a:cubicBezTo>
                <a:cubicBezTo>
                  <a:pt x="4677106" y="2735481"/>
                  <a:pt x="4679808" y="2727315"/>
                  <a:pt x="4685212" y="2715065"/>
                </a:cubicBezTo>
                <a:close/>
                <a:moveTo>
                  <a:pt x="5609283" y="2657899"/>
                </a:moveTo>
                <a:cubicBezTo>
                  <a:pt x="5614687" y="2674233"/>
                  <a:pt x="5620090" y="2694649"/>
                  <a:pt x="5625494" y="2719149"/>
                </a:cubicBezTo>
                <a:cubicBezTo>
                  <a:pt x="5628196" y="2727316"/>
                  <a:pt x="5628196" y="2743650"/>
                  <a:pt x="5630898" y="2755900"/>
                </a:cubicBezTo>
                <a:cubicBezTo>
                  <a:pt x="5625494" y="2759983"/>
                  <a:pt x="5622792" y="2776317"/>
                  <a:pt x="5620090" y="2772234"/>
                </a:cubicBezTo>
                <a:cubicBezTo>
                  <a:pt x="5611985" y="2759983"/>
                  <a:pt x="5603879" y="2739567"/>
                  <a:pt x="5598475" y="2719149"/>
                </a:cubicBezTo>
                <a:cubicBezTo>
                  <a:pt x="5595773" y="2710982"/>
                  <a:pt x="5595773" y="2694649"/>
                  <a:pt x="5593071" y="2682399"/>
                </a:cubicBezTo>
                <a:cubicBezTo>
                  <a:pt x="5595773" y="2678315"/>
                  <a:pt x="5601177" y="2670149"/>
                  <a:pt x="5609283" y="2657899"/>
                </a:cubicBezTo>
                <a:close/>
                <a:moveTo>
                  <a:pt x="4517693" y="2617070"/>
                </a:moveTo>
                <a:cubicBezTo>
                  <a:pt x="4514991" y="2621154"/>
                  <a:pt x="4512289" y="2629320"/>
                  <a:pt x="4512289" y="2633404"/>
                </a:cubicBezTo>
                <a:cubicBezTo>
                  <a:pt x="4512289" y="2645654"/>
                  <a:pt x="4514991" y="2657904"/>
                  <a:pt x="4517693" y="2670154"/>
                </a:cubicBezTo>
                <a:cubicBezTo>
                  <a:pt x="4517693" y="2661986"/>
                  <a:pt x="4520395" y="2653820"/>
                  <a:pt x="4523097" y="2649736"/>
                </a:cubicBezTo>
                <a:cubicBezTo>
                  <a:pt x="4520395" y="2637488"/>
                  <a:pt x="4520395" y="2629320"/>
                  <a:pt x="4517693" y="2617070"/>
                </a:cubicBezTo>
                <a:close/>
                <a:moveTo>
                  <a:pt x="4836521" y="2457811"/>
                </a:moveTo>
                <a:cubicBezTo>
                  <a:pt x="4841925" y="2457811"/>
                  <a:pt x="4847329" y="2457811"/>
                  <a:pt x="4850031" y="2457811"/>
                </a:cubicBezTo>
                <a:cubicBezTo>
                  <a:pt x="4847329" y="2474145"/>
                  <a:pt x="4844627" y="2486395"/>
                  <a:pt x="4839223" y="2502729"/>
                </a:cubicBezTo>
                <a:cubicBezTo>
                  <a:pt x="4839223" y="2486395"/>
                  <a:pt x="4836521" y="2470062"/>
                  <a:pt x="4836521" y="2457811"/>
                </a:cubicBezTo>
                <a:close/>
                <a:moveTo>
                  <a:pt x="4633878" y="2412900"/>
                </a:moveTo>
                <a:cubicBezTo>
                  <a:pt x="4631176" y="2429234"/>
                  <a:pt x="4628474" y="2445568"/>
                  <a:pt x="4628474" y="2453734"/>
                </a:cubicBezTo>
                <a:cubicBezTo>
                  <a:pt x="4628474" y="2470068"/>
                  <a:pt x="4633878" y="2482318"/>
                  <a:pt x="4636580" y="2498652"/>
                </a:cubicBezTo>
                <a:cubicBezTo>
                  <a:pt x="4639282" y="2486403"/>
                  <a:pt x="4641984" y="2474152"/>
                  <a:pt x="4647388" y="2433318"/>
                </a:cubicBezTo>
                <a:cubicBezTo>
                  <a:pt x="4644686" y="2429234"/>
                  <a:pt x="4639282" y="2421066"/>
                  <a:pt x="4633878" y="2412900"/>
                </a:cubicBezTo>
                <a:close/>
                <a:moveTo>
                  <a:pt x="4758164" y="2408811"/>
                </a:moveTo>
                <a:cubicBezTo>
                  <a:pt x="4779780" y="2404729"/>
                  <a:pt x="4801396" y="2404729"/>
                  <a:pt x="4823011" y="2408811"/>
                </a:cubicBezTo>
                <a:cubicBezTo>
                  <a:pt x="4825713" y="2408811"/>
                  <a:pt x="4831117" y="2425145"/>
                  <a:pt x="4833819" y="2433313"/>
                </a:cubicBezTo>
                <a:cubicBezTo>
                  <a:pt x="4831117" y="2441479"/>
                  <a:pt x="4828415" y="2457811"/>
                  <a:pt x="4825713" y="2457811"/>
                </a:cubicBezTo>
                <a:cubicBezTo>
                  <a:pt x="4814905" y="2457811"/>
                  <a:pt x="4804098" y="2457811"/>
                  <a:pt x="4793290" y="2457811"/>
                </a:cubicBezTo>
                <a:cubicBezTo>
                  <a:pt x="4782482" y="2457811"/>
                  <a:pt x="4774376" y="2461896"/>
                  <a:pt x="4763568" y="2457811"/>
                </a:cubicBezTo>
                <a:cubicBezTo>
                  <a:pt x="4758164" y="2453729"/>
                  <a:pt x="4752760" y="2437395"/>
                  <a:pt x="4747356" y="2429229"/>
                </a:cubicBezTo>
                <a:cubicBezTo>
                  <a:pt x="4750058" y="2421061"/>
                  <a:pt x="4755462" y="2408811"/>
                  <a:pt x="4758164" y="2408811"/>
                </a:cubicBezTo>
                <a:close/>
                <a:moveTo>
                  <a:pt x="4874349" y="2392478"/>
                </a:moveTo>
                <a:cubicBezTo>
                  <a:pt x="4882455" y="2412895"/>
                  <a:pt x="4887859" y="2421062"/>
                  <a:pt x="4893263" y="2433313"/>
                </a:cubicBezTo>
                <a:cubicBezTo>
                  <a:pt x="4885157" y="2457813"/>
                  <a:pt x="4879753" y="2494564"/>
                  <a:pt x="4871647" y="2502730"/>
                </a:cubicBezTo>
                <a:cubicBezTo>
                  <a:pt x="4866243" y="2506814"/>
                  <a:pt x="4855435" y="2474146"/>
                  <a:pt x="4850031" y="2457813"/>
                </a:cubicBezTo>
                <a:cubicBezTo>
                  <a:pt x="4858137" y="2433313"/>
                  <a:pt x="4866243" y="2412895"/>
                  <a:pt x="4874349" y="2392478"/>
                </a:cubicBezTo>
                <a:close/>
                <a:moveTo>
                  <a:pt x="4947302" y="2351643"/>
                </a:moveTo>
                <a:cubicBezTo>
                  <a:pt x="4947302" y="2363894"/>
                  <a:pt x="4950004" y="2376143"/>
                  <a:pt x="4952706" y="2384310"/>
                </a:cubicBezTo>
                <a:cubicBezTo>
                  <a:pt x="4950004" y="2392477"/>
                  <a:pt x="4950004" y="2396561"/>
                  <a:pt x="4947302" y="2404727"/>
                </a:cubicBezTo>
                <a:cubicBezTo>
                  <a:pt x="4944600" y="2392477"/>
                  <a:pt x="4944600" y="2380226"/>
                  <a:pt x="4941898" y="2367977"/>
                </a:cubicBezTo>
                <a:cubicBezTo>
                  <a:pt x="4941898" y="2363894"/>
                  <a:pt x="4944600" y="2355726"/>
                  <a:pt x="4947302" y="2351643"/>
                </a:cubicBezTo>
                <a:close/>
                <a:moveTo>
                  <a:pt x="4474462" y="2314900"/>
                </a:moveTo>
                <a:cubicBezTo>
                  <a:pt x="4469058" y="2310815"/>
                  <a:pt x="4460952" y="2347565"/>
                  <a:pt x="4455548" y="2367984"/>
                </a:cubicBezTo>
                <a:cubicBezTo>
                  <a:pt x="4455548" y="2367984"/>
                  <a:pt x="4460952" y="2396567"/>
                  <a:pt x="4466356" y="2421066"/>
                </a:cubicBezTo>
                <a:cubicBezTo>
                  <a:pt x="4479866" y="2404734"/>
                  <a:pt x="4487972" y="2392484"/>
                  <a:pt x="4496078" y="2380233"/>
                </a:cubicBezTo>
                <a:cubicBezTo>
                  <a:pt x="4490674" y="2355733"/>
                  <a:pt x="4482568" y="2323066"/>
                  <a:pt x="4474462" y="2314900"/>
                </a:cubicBezTo>
                <a:close/>
                <a:moveTo>
                  <a:pt x="5390426" y="2139313"/>
                </a:moveTo>
                <a:cubicBezTo>
                  <a:pt x="5387724" y="2151562"/>
                  <a:pt x="5387724" y="2163813"/>
                  <a:pt x="5385022" y="2176064"/>
                </a:cubicBezTo>
                <a:cubicBezTo>
                  <a:pt x="5385022" y="2180146"/>
                  <a:pt x="5387724" y="2188313"/>
                  <a:pt x="5390426" y="2192397"/>
                </a:cubicBezTo>
                <a:cubicBezTo>
                  <a:pt x="5390426" y="2184229"/>
                  <a:pt x="5393128" y="2171980"/>
                  <a:pt x="5395830" y="2159730"/>
                </a:cubicBezTo>
                <a:cubicBezTo>
                  <a:pt x="5393128" y="2151562"/>
                  <a:pt x="5393128" y="2147479"/>
                  <a:pt x="5390426" y="2139313"/>
                </a:cubicBezTo>
                <a:close/>
                <a:moveTo>
                  <a:pt x="4771674" y="2053558"/>
                </a:moveTo>
                <a:cubicBezTo>
                  <a:pt x="4787886" y="2110724"/>
                  <a:pt x="4801396" y="2163809"/>
                  <a:pt x="4828415" y="2143392"/>
                </a:cubicBezTo>
                <a:cubicBezTo>
                  <a:pt x="4831117" y="2143392"/>
                  <a:pt x="4833819" y="2159726"/>
                  <a:pt x="4836521" y="2167892"/>
                </a:cubicBezTo>
                <a:cubicBezTo>
                  <a:pt x="4836521" y="2167892"/>
                  <a:pt x="4833819" y="2184226"/>
                  <a:pt x="4831117" y="2184226"/>
                </a:cubicBezTo>
                <a:cubicBezTo>
                  <a:pt x="4820309" y="2192393"/>
                  <a:pt x="4812203" y="2192393"/>
                  <a:pt x="4801396" y="2196476"/>
                </a:cubicBezTo>
                <a:cubicBezTo>
                  <a:pt x="4787886" y="2237310"/>
                  <a:pt x="4771674" y="2094392"/>
                  <a:pt x="4755462" y="2188309"/>
                </a:cubicBezTo>
                <a:cubicBezTo>
                  <a:pt x="4752760" y="2180143"/>
                  <a:pt x="4747356" y="2167892"/>
                  <a:pt x="4747356" y="2163809"/>
                </a:cubicBezTo>
                <a:cubicBezTo>
                  <a:pt x="4750058" y="2135224"/>
                  <a:pt x="4752760" y="2102559"/>
                  <a:pt x="4758164" y="2078058"/>
                </a:cubicBezTo>
                <a:cubicBezTo>
                  <a:pt x="4760866" y="2065808"/>
                  <a:pt x="4771674" y="2049474"/>
                  <a:pt x="4771674" y="2053558"/>
                </a:cubicBezTo>
                <a:close/>
                <a:moveTo>
                  <a:pt x="5309367" y="1980061"/>
                </a:moveTo>
                <a:cubicBezTo>
                  <a:pt x="5322877" y="1967811"/>
                  <a:pt x="5328281" y="2082145"/>
                  <a:pt x="5344493" y="1996394"/>
                </a:cubicBezTo>
                <a:cubicBezTo>
                  <a:pt x="5355300" y="2024978"/>
                  <a:pt x="5363406" y="2061729"/>
                  <a:pt x="5376916" y="2078062"/>
                </a:cubicBezTo>
                <a:cubicBezTo>
                  <a:pt x="5398532" y="2106645"/>
                  <a:pt x="5425551" y="2061729"/>
                  <a:pt x="5444465" y="2139313"/>
                </a:cubicBezTo>
                <a:cubicBezTo>
                  <a:pt x="5449869" y="2159730"/>
                  <a:pt x="5457975" y="2176064"/>
                  <a:pt x="5460677" y="2200563"/>
                </a:cubicBezTo>
                <a:cubicBezTo>
                  <a:pt x="5466081" y="2257731"/>
                  <a:pt x="5474187" y="2318981"/>
                  <a:pt x="5479591" y="2335314"/>
                </a:cubicBezTo>
                <a:cubicBezTo>
                  <a:pt x="5487697" y="2359814"/>
                  <a:pt x="5525524" y="2335314"/>
                  <a:pt x="5493100" y="2425150"/>
                </a:cubicBezTo>
                <a:cubicBezTo>
                  <a:pt x="5498504" y="2433316"/>
                  <a:pt x="5503908" y="2453733"/>
                  <a:pt x="5512014" y="2453733"/>
                </a:cubicBezTo>
                <a:cubicBezTo>
                  <a:pt x="5528226" y="2453733"/>
                  <a:pt x="5541736" y="2453733"/>
                  <a:pt x="5539034" y="2535402"/>
                </a:cubicBezTo>
                <a:cubicBezTo>
                  <a:pt x="5533630" y="2670152"/>
                  <a:pt x="5563351" y="2759988"/>
                  <a:pt x="5576861" y="2874323"/>
                </a:cubicBezTo>
                <a:cubicBezTo>
                  <a:pt x="5579563" y="2898822"/>
                  <a:pt x="5590371" y="2923323"/>
                  <a:pt x="5598477" y="2927406"/>
                </a:cubicBezTo>
                <a:cubicBezTo>
                  <a:pt x="5633602" y="2935573"/>
                  <a:pt x="5579563" y="3013158"/>
                  <a:pt x="5606583" y="3049908"/>
                </a:cubicBezTo>
                <a:cubicBezTo>
                  <a:pt x="5620093" y="3066242"/>
                  <a:pt x="5601179" y="3086659"/>
                  <a:pt x="5593073" y="3086659"/>
                </a:cubicBezTo>
                <a:cubicBezTo>
                  <a:pt x="5568755" y="3074409"/>
                  <a:pt x="5549842" y="3102992"/>
                  <a:pt x="5536332" y="3168327"/>
                </a:cubicBezTo>
                <a:cubicBezTo>
                  <a:pt x="5533630" y="3176493"/>
                  <a:pt x="5525524" y="3160158"/>
                  <a:pt x="5520120" y="3156076"/>
                </a:cubicBezTo>
                <a:cubicBezTo>
                  <a:pt x="5514716" y="3156076"/>
                  <a:pt x="5509312" y="3156076"/>
                  <a:pt x="5509312" y="3164243"/>
                </a:cubicBezTo>
                <a:cubicBezTo>
                  <a:pt x="5498504" y="3294911"/>
                  <a:pt x="5498504" y="3294911"/>
                  <a:pt x="5457975" y="3249993"/>
                </a:cubicBezTo>
                <a:cubicBezTo>
                  <a:pt x="5452571" y="3241828"/>
                  <a:pt x="5444465" y="3254077"/>
                  <a:pt x="5439061" y="3258161"/>
                </a:cubicBezTo>
                <a:cubicBezTo>
                  <a:pt x="5441763" y="3278578"/>
                  <a:pt x="5444465" y="3294911"/>
                  <a:pt x="5447167" y="3315327"/>
                </a:cubicBezTo>
                <a:cubicBezTo>
                  <a:pt x="5452571" y="3360245"/>
                  <a:pt x="5452571" y="3396995"/>
                  <a:pt x="5436359" y="3405162"/>
                </a:cubicBezTo>
                <a:cubicBezTo>
                  <a:pt x="5401234" y="3421495"/>
                  <a:pt x="5363406" y="3360245"/>
                  <a:pt x="5330983" y="3441911"/>
                </a:cubicBezTo>
                <a:cubicBezTo>
                  <a:pt x="5301261" y="3388828"/>
                  <a:pt x="5268838" y="3409245"/>
                  <a:pt x="5236414" y="3405162"/>
                </a:cubicBezTo>
                <a:cubicBezTo>
                  <a:pt x="5212097" y="3401078"/>
                  <a:pt x="5193183" y="3327578"/>
                  <a:pt x="5187779" y="3266327"/>
                </a:cubicBezTo>
                <a:cubicBezTo>
                  <a:pt x="5179673" y="3164243"/>
                  <a:pt x="5152653" y="3123409"/>
                  <a:pt x="5136442" y="3053992"/>
                </a:cubicBezTo>
                <a:cubicBezTo>
                  <a:pt x="5131038" y="3025408"/>
                  <a:pt x="5117528" y="3111159"/>
                  <a:pt x="5104018" y="3049908"/>
                </a:cubicBezTo>
                <a:cubicBezTo>
                  <a:pt x="5090508" y="2992740"/>
                  <a:pt x="5098614" y="2935573"/>
                  <a:pt x="5095912" y="2878405"/>
                </a:cubicBezTo>
                <a:cubicBezTo>
                  <a:pt x="5093210" y="2837573"/>
                  <a:pt x="5122932" y="2808989"/>
                  <a:pt x="5098614" y="2759988"/>
                </a:cubicBezTo>
                <a:cubicBezTo>
                  <a:pt x="5112124" y="2723238"/>
                  <a:pt x="5125634" y="2686486"/>
                  <a:pt x="5139144" y="2649736"/>
                </a:cubicBezTo>
                <a:cubicBezTo>
                  <a:pt x="5152653" y="2612986"/>
                  <a:pt x="5158057" y="2580319"/>
                  <a:pt x="5139144" y="2539485"/>
                </a:cubicBezTo>
                <a:cubicBezTo>
                  <a:pt x="5114828" y="2486401"/>
                  <a:pt x="5128338" y="2396565"/>
                  <a:pt x="5122932" y="2327147"/>
                </a:cubicBezTo>
                <a:cubicBezTo>
                  <a:pt x="5120230" y="2298565"/>
                  <a:pt x="5114826" y="2257731"/>
                  <a:pt x="5109422" y="2257731"/>
                </a:cubicBezTo>
                <a:cubicBezTo>
                  <a:pt x="5085104" y="2257731"/>
                  <a:pt x="5104018" y="2306730"/>
                  <a:pt x="5104018" y="2323064"/>
                </a:cubicBezTo>
                <a:cubicBezTo>
                  <a:pt x="5093210" y="2396565"/>
                  <a:pt x="5071595" y="2351648"/>
                  <a:pt x="5055383" y="2359814"/>
                </a:cubicBezTo>
                <a:cubicBezTo>
                  <a:pt x="5033767" y="2372066"/>
                  <a:pt x="5025661" y="2318981"/>
                  <a:pt x="5020257" y="2261814"/>
                </a:cubicBezTo>
                <a:cubicBezTo>
                  <a:pt x="5020257" y="2249564"/>
                  <a:pt x="5025661" y="2212813"/>
                  <a:pt x="5031065" y="2208730"/>
                </a:cubicBezTo>
                <a:cubicBezTo>
                  <a:pt x="5039171" y="2200563"/>
                  <a:pt x="5049979" y="2204647"/>
                  <a:pt x="5060787" y="2204647"/>
                </a:cubicBezTo>
                <a:cubicBezTo>
                  <a:pt x="5101316" y="2204647"/>
                  <a:pt x="5141846" y="2225064"/>
                  <a:pt x="5171567" y="2073979"/>
                </a:cubicBezTo>
                <a:cubicBezTo>
                  <a:pt x="5185077" y="1959644"/>
                  <a:pt x="5228308" y="1971894"/>
                  <a:pt x="5374214" y="2559903"/>
                </a:cubicBezTo>
                <a:cubicBezTo>
                  <a:pt x="5493100" y="3127492"/>
                  <a:pt x="5490398" y="3119326"/>
                  <a:pt x="5487697" y="3102992"/>
                </a:cubicBezTo>
                <a:lnTo>
                  <a:pt x="5491040" y="3098277"/>
                </a:lnTo>
                <a:lnTo>
                  <a:pt x="5492610" y="3105296"/>
                </a:lnTo>
                <a:cubicBezTo>
                  <a:pt x="5499560" y="3135660"/>
                  <a:pt x="5500193" y="3135660"/>
                  <a:pt x="5501206" y="3135660"/>
                </a:cubicBezTo>
                <a:cubicBezTo>
                  <a:pt x="5498504" y="3123409"/>
                  <a:pt x="5498504" y="3107076"/>
                  <a:pt x="5495802" y="3094826"/>
                </a:cubicBezTo>
                <a:cubicBezTo>
                  <a:pt x="5495802" y="3092784"/>
                  <a:pt x="5494451" y="3093804"/>
                  <a:pt x="5492763" y="3095846"/>
                </a:cubicBezTo>
                <a:lnTo>
                  <a:pt x="5491040" y="3098277"/>
                </a:lnTo>
                <a:lnTo>
                  <a:pt x="5483306" y="3063689"/>
                </a:lnTo>
                <a:cubicBezTo>
                  <a:pt x="5467432" y="2991720"/>
                  <a:pt x="5436359" y="2847780"/>
                  <a:pt x="5374214" y="2559903"/>
                </a:cubicBezTo>
                <a:cubicBezTo>
                  <a:pt x="5279646" y="1984144"/>
                  <a:pt x="5295857" y="1992311"/>
                  <a:pt x="5309367" y="1980061"/>
                </a:cubicBezTo>
                <a:close/>
                <a:moveTo>
                  <a:pt x="5063439" y="1959240"/>
                </a:moveTo>
                <a:lnTo>
                  <a:pt x="5063492" y="1959645"/>
                </a:lnTo>
                <a:cubicBezTo>
                  <a:pt x="5060790" y="1959645"/>
                  <a:pt x="5060790" y="1959645"/>
                  <a:pt x="5060790" y="1959645"/>
                </a:cubicBezTo>
                <a:close/>
                <a:moveTo>
                  <a:pt x="5022960" y="1939228"/>
                </a:moveTo>
                <a:cubicBezTo>
                  <a:pt x="5020258" y="1943312"/>
                  <a:pt x="5017556" y="1951477"/>
                  <a:pt x="5012153" y="1959645"/>
                </a:cubicBezTo>
                <a:cubicBezTo>
                  <a:pt x="5014855" y="1963729"/>
                  <a:pt x="5014855" y="1975978"/>
                  <a:pt x="5017556" y="1975978"/>
                </a:cubicBezTo>
                <a:cubicBezTo>
                  <a:pt x="5020258" y="1971895"/>
                  <a:pt x="5022960" y="1963729"/>
                  <a:pt x="5028364" y="1959645"/>
                </a:cubicBezTo>
                <a:cubicBezTo>
                  <a:pt x="5025662" y="1951477"/>
                  <a:pt x="5025662" y="1947395"/>
                  <a:pt x="5022960" y="1939228"/>
                </a:cubicBezTo>
                <a:close/>
                <a:moveTo>
                  <a:pt x="2904621" y="1931061"/>
                </a:moveTo>
                <a:cubicBezTo>
                  <a:pt x="2899217" y="1959645"/>
                  <a:pt x="2891111" y="1992312"/>
                  <a:pt x="2885707" y="2020896"/>
                </a:cubicBezTo>
                <a:cubicBezTo>
                  <a:pt x="2891111" y="2024978"/>
                  <a:pt x="2893813" y="2041312"/>
                  <a:pt x="2896515" y="2033146"/>
                </a:cubicBezTo>
                <a:cubicBezTo>
                  <a:pt x="2904621" y="2024978"/>
                  <a:pt x="2910025" y="2004562"/>
                  <a:pt x="2915429" y="1988229"/>
                </a:cubicBezTo>
                <a:cubicBezTo>
                  <a:pt x="2910025" y="1959645"/>
                  <a:pt x="2907323" y="1947395"/>
                  <a:pt x="2904621" y="1931061"/>
                </a:cubicBezTo>
                <a:close/>
                <a:moveTo>
                  <a:pt x="4074571" y="1886144"/>
                </a:moveTo>
                <a:cubicBezTo>
                  <a:pt x="4063763" y="1882061"/>
                  <a:pt x="4050254" y="1914728"/>
                  <a:pt x="4036744" y="1935145"/>
                </a:cubicBezTo>
                <a:cubicBezTo>
                  <a:pt x="4039446" y="1959645"/>
                  <a:pt x="4042148" y="1980062"/>
                  <a:pt x="4044850" y="1984146"/>
                </a:cubicBezTo>
                <a:cubicBezTo>
                  <a:pt x="4058360" y="2004562"/>
                  <a:pt x="4069167" y="2033146"/>
                  <a:pt x="4082677" y="2033146"/>
                </a:cubicBezTo>
                <a:cubicBezTo>
                  <a:pt x="4093485" y="2033146"/>
                  <a:pt x="4101591" y="1988229"/>
                  <a:pt x="4109697" y="1959645"/>
                </a:cubicBezTo>
                <a:cubicBezTo>
                  <a:pt x="4098889" y="1931061"/>
                  <a:pt x="4088081" y="1890228"/>
                  <a:pt x="4074571" y="1886144"/>
                </a:cubicBezTo>
                <a:close/>
                <a:moveTo>
                  <a:pt x="4147521" y="1567633"/>
                </a:moveTo>
                <a:cubicBezTo>
                  <a:pt x="4155627" y="1567633"/>
                  <a:pt x="4161030" y="1571716"/>
                  <a:pt x="4169136" y="1575800"/>
                </a:cubicBezTo>
                <a:cubicBezTo>
                  <a:pt x="4166434" y="1596217"/>
                  <a:pt x="4163732" y="1616634"/>
                  <a:pt x="4161030" y="1616634"/>
                </a:cubicBezTo>
                <a:cubicBezTo>
                  <a:pt x="4155627" y="1616634"/>
                  <a:pt x="4147521" y="1608467"/>
                  <a:pt x="4142117" y="1600300"/>
                </a:cubicBezTo>
                <a:cubicBezTo>
                  <a:pt x="4144819" y="1588050"/>
                  <a:pt x="4144819" y="1567633"/>
                  <a:pt x="4147521" y="1567633"/>
                </a:cubicBezTo>
                <a:close/>
                <a:moveTo>
                  <a:pt x="4279917" y="1408381"/>
                </a:moveTo>
                <a:cubicBezTo>
                  <a:pt x="4282618" y="1428798"/>
                  <a:pt x="4285320" y="1453298"/>
                  <a:pt x="4288022" y="1473715"/>
                </a:cubicBezTo>
                <a:cubicBezTo>
                  <a:pt x="4288022" y="1485966"/>
                  <a:pt x="4282618" y="1498216"/>
                  <a:pt x="4279917" y="1514549"/>
                </a:cubicBezTo>
                <a:cubicBezTo>
                  <a:pt x="4277215" y="1494133"/>
                  <a:pt x="4274513" y="1469632"/>
                  <a:pt x="4271811" y="1453298"/>
                </a:cubicBezTo>
                <a:cubicBezTo>
                  <a:pt x="4274513" y="1432881"/>
                  <a:pt x="4277215" y="1420631"/>
                  <a:pt x="4279917" y="1408381"/>
                </a:cubicBezTo>
                <a:close/>
                <a:moveTo>
                  <a:pt x="4836525" y="1163383"/>
                </a:moveTo>
                <a:cubicBezTo>
                  <a:pt x="4836525" y="1171550"/>
                  <a:pt x="4836525" y="1179717"/>
                  <a:pt x="4836525" y="1175633"/>
                </a:cubicBezTo>
                <a:lnTo>
                  <a:pt x="4834811" y="1165973"/>
                </a:lnTo>
                <a:close/>
                <a:moveTo>
                  <a:pt x="2385841" y="1147045"/>
                </a:moveTo>
                <a:cubicBezTo>
                  <a:pt x="2396649" y="1167462"/>
                  <a:pt x="2404755" y="1187879"/>
                  <a:pt x="2415563" y="1216464"/>
                </a:cubicBezTo>
                <a:cubicBezTo>
                  <a:pt x="2402053" y="1236880"/>
                  <a:pt x="2399351" y="1249131"/>
                  <a:pt x="2396649" y="1249131"/>
                </a:cubicBezTo>
                <a:cubicBezTo>
                  <a:pt x="2380437" y="1253214"/>
                  <a:pt x="2380437" y="1212380"/>
                  <a:pt x="2380437" y="1171545"/>
                </a:cubicBezTo>
                <a:cubicBezTo>
                  <a:pt x="2380437" y="1163379"/>
                  <a:pt x="2385841" y="1147045"/>
                  <a:pt x="2385841" y="1147045"/>
                </a:cubicBezTo>
                <a:close/>
                <a:moveTo>
                  <a:pt x="4244792" y="1138877"/>
                </a:moveTo>
                <a:cubicBezTo>
                  <a:pt x="4250196" y="1151127"/>
                  <a:pt x="4252898" y="1155211"/>
                  <a:pt x="4252898" y="1159294"/>
                </a:cubicBezTo>
                <a:cubicBezTo>
                  <a:pt x="4252898" y="1171545"/>
                  <a:pt x="4252898" y="1187878"/>
                  <a:pt x="4250196" y="1196045"/>
                </a:cubicBezTo>
                <a:cubicBezTo>
                  <a:pt x="4244792" y="1216462"/>
                  <a:pt x="4239388" y="1245045"/>
                  <a:pt x="4233984" y="1249129"/>
                </a:cubicBezTo>
                <a:cubicBezTo>
                  <a:pt x="4228580" y="1253212"/>
                  <a:pt x="4222501" y="1254233"/>
                  <a:pt x="4216083" y="1254233"/>
                </a:cubicBezTo>
                <a:lnTo>
                  <a:pt x="4198720" y="1253343"/>
                </a:lnTo>
                <a:lnTo>
                  <a:pt x="4198024" y="1274522"/>
                </a:lnTo>
                <a:cubicBezTo>
                  <a:pt x="4194256" y="1322310"/>
                  <a:pt x="4178593" y="1295067"/>
                  <a:pt x="4169136" y="1302212"/>
                </a:cubicBezTo>
                <a:cubicBezTo>
                  <a:pt x="4169136" y="1244024"/>
                  <a:pt x="4179775" y="1247852"/>
                  <a:pt x="4189654" y="1249957"/>
                </a:cubicBezTo>
                <a:lnTo>
                  <a:pt x="4197737" y="1249229"/>
                </a:lnTo>
                <a:lnTo>
                  <a:pt x="4220474" y="1191961"/>
                </a:lnTo>
                <a:cubicBezTo>
                  <a:pt x="4231282" y="1171545"/>
                  <a:pt x="4239388" y="1151127"/>
                  <a:pt x="4244792" y="1138877"/>
                </a:cubicBezTo>
                <a:close/>
                <a:moveTo>
                  <a:pt x="2550664" y="934712"/>
                </a:moveTo>
                <a:cubicBezTo>
                  <a:pt x="2547963" y="946964"/>
                  <a:pt x="2547963" y="959214"/>
                  <a:pt x="2545260" y="971464"/>
                </a:cubicBezTo>
                <a:cubicBezTo>
                  <a:pt x="2545260" y="975547"/>
                  <a:pt x="2547963" y="983714"/>
                  <a:pt x="2550664" y="987797"/>
                </a:cubicBezTo>
                <a:cubicBezTo>
                  <a:pt x="2550664" y="975547"/>
                  <a:pt x="2553366" y="967381"/>
                  <a:pt x="2556068" y="955130"/>
                </a:cubicBezTo>
                <a:cubicBezTo>
                  <a:pt x="2553366" y="946964"/>
                  <a:pt x="2553366" y="942880"/>
                  <a:pt x="2550664" y="934712"/>
                </a:cubicBezTo>
                <a:close/>
                <a:moveTo>
                  <a:pt x="2501533" y="787855"/>
                </a:moveTo>
                <a:cubicBezTo>
                  <a:pt x="2495569" y="785861"/>
                  <a:pt x="2489870" y="832118"/>
                  <a:pt x="2483115" y="844879"/>
                </a:cubicBezTo>
                <a:cubicBezTo>
                  <a:pt x="2477711" y="857128"/>
                  <a:pt x="2472307" y="873463"/>
                  <a:pt x="2466903" y="869379"/>
                </a:cubicBezTo>
                <a:cubicBezTo>
                  <a:pt x="2442585" y="844879"/>
                  <a:pt x="2437181" y="853046"/>
                  <a:pt x="2423672" y="889796"/>
                </a:cubicBezTo>
                <a:cubicBezTo>
                  <a:pt x="2415566" y="922463"/>
                  <a:pt x="2423672" y="1004131"/>
                  <a:pt x="2399354" y="991880"/>
                </a:cubicBezTo>
                <a:cubicBezTo>
                  <a:pt x="2375036" y="975547"/>
                  <a:pt x="2372334" y="1024548"/>
                  <a:pt x="2372334" y="1098049"/>
                </a:cubicBezTo>
                <a:cubicBezTo>
                  <a:pt x="2375036" y="1208301"/>
                  <a:pt x="2364228" y="1126633"/>
                  <a:pt x="2353421" y="1114383"/>
                </a:cubicBezTo>
                <a:cubicBezTo>
                  <a:pt x="2334507" y="1089882"/>
                  <a:pt x="2250746" y="1208301"/>
                  <a:pt x="2242640" y="1265468"/>
                </a:cubicBezTo>
                <a:cubicBezTo>
                  <a:pt x="2242640" y="1273635"/>
                  <a:pt x="2248044" y="1298135"/>
                  <a:pt x="2250746" y="1302219"/>
                </a:cubicBezTo>
                <a:cubicBezTo>
                  <a:pt x="2277766" y="1338969"/>
                  <a:pt x="2310189" y="1359386"/>
                  <a:pt x="2334507" y="1416554"/>
                </a:cubicBezTo>
                <a:cubicBezTo>
                  <a:pt x="2356123" y="1465554"/>
                  <a:pt x="2377738" y="1502305"/>
                  <a:pt x="2404758" y="1518638"/>
                </a:cubicBezTo>
                <a:cubicBezTo>
                  <a:pt x="2429076" y="1530888"/>
                  <a:pt x="2450691" y="1583973"/>
                  <a:pt x="2475009" y="1620723"/>
                </a:cubicBezTo>
                <a:cubicBezTo>
                  <a:pt x="2529048" y="1698307"/>
                  <a:pt x="2585789" y="1775892"/>
                  <a:pt x="2639829" y="1857560"/>
                </a:cubicBezTo>
                <a:cubicBezTo>
                  <a:pt x="2664146" y="1890228"/>
                  <a:pt x="2685762" y="1980062"/>
                  <a:pt x="2712782" y="1886144"/>
                </a:cubicBezTo>
                <a:cubicBezTo>
                  <a:pt x="2718186" y="1873893"/>
                  <a:pt x="2734397" y="1882061"/>
                  <a:pt x="2739801" y="1902477"/>
                </a:cubicBezTo>
                <a:cubicBezTo>
                  <a:pt x="2756013" y="1975978"/>
                  <a:pt x="2769523" y="1926978"/>
                  <a:pt x="2780331" y="1886144"/>
                </a:cubicBezTo>
                <a:cubicBezTo>
                  <a:pt x="2793841" y="1963729"/>
                  <a:pt x="2815456" y="1931061"/>
                  <a:pt x="2834370" y="1935145"/>
                </a:cubicBezTo>
                <a:cubicBezTo>
                  <a:pt x="2839774" y="1935145"/>
                  <a:pt x="2845178" y="1906561"/>
                  <a:pt x="2845178" y="1886144"/>
                </a:cubicBezTo>
                <a:cubicBezTo>
                  <a:pt x="2845178" y="1869810"/>
                  <a:pt x="2837072" y="1833060"/>
                  <a:pt x="2834370" y="1833060"/>
                </a:cubicBezTo>
                <a:cubicBezTo>
                  <a:pt x="2810052" y="1857560"/>
                  <a:pt x="2804648" y="1792226"/>
                  <a:pt x="2793841" y="1735058"/>
                </a:cubicBezTo>
                <a:cubicBezTo>
                  <a:pt x="2780331" y="1665640"/>
                  <a:pt x="2764119" y="1608473"/>
                  <a:pt x="2734397" y="1616640"/>
                </a:cubicBezTo>
                <a:cubicBezTo>
                  <a:pt x="2693868" y="1624806"/>
                  <a:pt x="2661444" y="1575806"/>
                  <a:pt x="2647935" y="1424720"/>
                </a:cubicBezTo>
                <a:cubicBezTo>
                  <a:pt x="2645233" y="1387970"/>
                  <a:pt x="2634425" y="1351219"/>
                  <a:pt x="2615511" y="1404303"/>
                </a:cubicBezTo>
                <a:cubicBezTo>
                  <a:pt x="2596597" y="1469638"/>
                  <a:pt x="2574982" y="1583973"/>
                  <a:pt x="2529048" y="1563555"/>
                </a:cubicBezTo>
                <a:cubicBezTo>
                  <a:pt x="2499327" y="1604389"/>
                  <a:pt x="2499327" y="1534972"/>
                  <a:pt x="2496625" y="1441054"/>
                </a:cubicBezTo>
                <a:cubicBezTo>
                  <a:pt x="2496625" y="1392053"/>
                  <a:pt x="2480413" y="1343052"/>
                  <a:pt x="2472307" y="1294052"/>
                </a:cubicBezTo>
                <a:cubicBezTo>
                  <a:pt x="2469606" y="1273635"/>
                  <a:pt x="2469606" y="1249134"/>
                  <a:pt x="2466903" y="1224634"/>
                </a:cubicBezTo>
                <a:cubicBezTo>
                  <a:pt x="2475009" y="1232801"/>
                  <a:pt x="2485817" y="1253218"/>
                  <a:pt x="2485817" y="1249134"/>
                </a:cubicBezTo>
                <a:cubicBezTo>
                  <a:pt x="2499327" y="1187884"/>
                  <a:pt x="2515538" y="1122550"/>
                  <a:pt x="2523644" y="1049048"/>
                </a:cubicBezTo>
                <a:cubicBezTo>
                  <a:pt x="2529048" y="991880"/>
                  <a:pt x="2518240" y="922463"/>
                  <a:pt x="2512836" y="861211"/>
                </a:cubicBezTo>
                <a:cubicBezTo>
                  <a:pt x="2508783" y="807618"/>
                  <a:pt x="2505111" y="789051"/>
                  <a:pt x="2501533" y="787855"/>
                </a:cubicBezTo>
                <a:close/>
                <a:moveTo>
                  <a:pt x="2537154" y="632543"/>
                </a:moveTo>
                <a:cubicBezTo>
                  <a:pt x="2534452" y="636626"/>
                  <a:pt x="2531750" y="644793"/>
                  <a:pt x="2526346" y="648876"/>
                </a:cubicBezTo>
                <a:cubicBezTo>
                  <a:pt x="2529048" y="652960"/>
                  <a:pt x="2529048" y="665210"/>
                  <a:pt x="2531750" y="665210"/>
                </a:cubicBezTo>
                <a:cubicBezTo>
                  <a:pt x="2537154" y="661126"/>
                  <a:pt x="2539856" y="652960"/>
                  <a:pt x="2542558" y="648876"/>
                </a:cubicBezTo>
                <a:cubicBezTo>
                  <a:pt x="2539856" y="644793"/>
                  <a:pt x="2539856" y="632543"/>
                  <a:pt x="2537154" y="632543"/>
                </a:cubicBezTo>
                <a:close/>
                <a:moveTo>
                  <a:pt x="2447989" y="526374"/>
                </a:moveTo>
                <a:cubicBezTo>
                  <a:pt x="2445287" y="530458"/>
                  <a:pt x="2442585" y="538625"/>
                  <a:pt x="2437181" y="542708"/>
                </a:cubicBezTo>
                <a:cubicBezTo>
                  <a:pt x="2439883" y="546791"/>
                  <a:pt x="2439883" y="559042"/>
                  <a:pt x="2442585" y="559042"/>
                </a:cubicBezTo>
                <a:cubicBezTo>
                  <a:pt x="2447989" y="554958"/>
                  <a:pt x="2450691" y="550875"/>
                  <a:pt x="2453393" y="542708"/>
                </a:cubicBezTo>
                <a:cubicBezTo>
                  <a:pt x="2450691" y="538625"/>
                  <a:pt x="2450691" y="526374"/>
                  <a:pt x="2447989" y="526374"/>
                </a:cubicBezTo>
                <a:close/>
                <a:moveTo>
                  <a:pt x="2520942" y="514124"/>
                </a:moveTo>
                <a:cubicBezTo>
                  <a:pt x="2518240" y="522291"/>
                  <a:pt x="2518240" y="530458"/>
                  <a:pt x="2515538" y="534541"/>
                </a:cubicBezTo>
                <a:cubicBezTo>
                  <a:pt x="2518240" y="546791"/>
                  <a:pt x="2518240" y="554958"/>
                  <a:pt x="2520942" y="567208"/>
                </a:cubicBezTo>
                <a:cubicBezTo>
                  <a:pt x="2523644" y="563125"/>
                  <a:pt x="2526346" y="554958"/>
                  <a:pt x="2526346" y="550875"/>
                </a:cubicBezTo>
                <a:cubicBezTo>
                  <a:pt x="2526346" y="538625"/>
                  <a:pt x="2523644" y="526374"/>
                  <a:pt x="2520942" y="514124"/>
                </a:cubicBezTo>
                <a:close/>
                <a:moveTo>
                  <a:pt x="0" y="0"/>
                </a:moveTo>
                <a:lnTo>
                  <a:pt x="2231807" y="0"/>
                </a:lnTo>
                <a:lnTo>
                  <a:pt x="2243991" y="12378"/>
                </a:lnTo>
                <a:cubicBezTo>
                  <a:pt x="2264256" y="31263"/>
                  <a:pt x="2284520" y="44535"/>
                  <a:pt x="2304785" y="40451"/>
                </a:cubicBezTo>
                <a:cubicBezTo>
                  <a:pt x="2345315" y="32284"/>
                  <a:pt x="2372334" y="113952"/>
                  <a:pt x="2391248" y="203787"/>
                </a:cubicBezTo>
                <a:cubicBezTo>
                  <a:pt x="2402056" y="256871"/>
                  <a:pt x="2442585" y="236454"/>
                  <a:pt x="2423672" y="358955"/>
                </a:cubicBezTo>
                <a:cubicBezTo>
                  <a:pt x="2423672" y="363039"/>
                  <a:pt x="2437181" y="407956"/>
                  <a:pt x="2442585" y="403873"/>
                </a:cubicBezTo>
                <a:cubicBezTo>
                  <a:pt x="2461499" y="399789"/>
                  <a:pt x="2464201" y="428373"/>
                  <a:pt x="2469606" y="489624"/>
                </a:cubicBezTo>
                <a:cubicBezTo>
                  <a:pt x="2472307" y="530458"/>
                  <a:pt x="2493923" y="522291"/>
                  <a:pt x="2496625" y="473290"/>
                </a:cubicBezTo>
                <a:cubicBezTo>
                  <a:pt x="2499327" y="432456"/>
                  <a:pt x="2499327" y="391623"/>
                  <a:pt x="2504730" y="354872"/>
                </a:cubicBezTo>
                <a:cubicBezTo>
                  <a:pt x="2512836" y="297705"/>
                  <a:pt x="2512836" y="220120"/>
                  <a:pt x="2542558" y="244621"/>
                </a:cubicBezTo>
                <a:cubicBezTo>
                  <a:pt x="2550664" y="248704"/>
                  <a:pt x="2564174" y="203787"/>
                  <a:pt x="2569578" y="171120"/>
                </a:cubicBezTo>
                <a:cubicBezTo>
                  <a:pt x="2572280" y="154786"/>
                  <a:pt x="2564174" y="113952"/>
                  <a:pt x="2561472" y="85368"/>
                </a:cubicBezTo>
                <a:cubicBezTo>
                  <a:pt x="2557419" y="56785"/>
                  <a:pt x="2555392" y="29222"/>
                  <a:pt x="2556068" y="2169"/>
                </a:cubicBezTo>
                <a:lnTo>
                  <a:pt x="2556360" y="0"/>
                </a:lnTo>
                <a:lnTo>
                  <a:pt x="2817172" y="0"/>
                </a:lnTo>
                <a:lnTo>
                  <a:pt x="2859025" y="39366"/>
                </a:lnTo>
                <a:cubicBezTo>
                  <a:pt x="2880472" y="61378"/>
                  <a:pt x="2901919" y="84348"/>
                  <a:pt x="2923535" y="105785"/>
                </a:cubicBezTo>
                <a:cubicBezTo>
                  <a:pt x="2961362" y="142536"/>
                  <a:pt x="2996488" y="203787"/>
                  <a:pt x="3037017" y="199703"/>
                </a:cubicBezTo>
                <a:cubicBezTo>
                  <a:pt x="3058633" y="195620"/>
                  <a:pt x="3074845" y="199703"/>
                  <a:pt x="3088355" y="269121"/>
                </a:cubicBezTo>
                <a:cubicBezTo>
                  <a:pt x="3091057" y="281371"/>
                  <a:pt x="3096460" y="289538"/>
                  <a:pt x="3099162" y="301788"/>
                </a:cubicBezTo>
                <a:cubicBezTo>
                  <a:pt x="3128884" y="162953"/>
                  <a:pt x="3155904" y="314038"/>
                  <a:pt x="3182923" y="309955"/>
                </a:cubicBezTo>
                <a:cubicBezTo>
                  <a:pt x="3220751" y="305871"/>
                  <a:pt x="3258578" y="338539"/>
                  <a:pt x="3293704" y="358955"/>
                </a:cubicBezTo>
                <a:cubicBezTo>
                  <a:pt x="3299108" y="363039"/>
                  <a:pt x="3307214" y="371206"/>
                  <a:pt x="3312618" y="391623"/>
                </a:cubicBezTo>
                <a:cubicBezTo>
                  <a:pt x="3339637" y="518208"/>
                  <a:pt x="3380167" y="489624"/>
                  <a:pt x="3407186" y="452873"/>
                </a:cubicBezTo>
                <a:cubicBezTo>
                  <a:pt x="3434206" y="412040"/>
                  <a:pt x="3458524" y="416123"/>
                  <a:pt x="3482841" y="416123"/>
                </a:cubicBezTo>
                <a:cubicBezTo>
                  <a:pt x="3507159" y="416123"/>
                  <a:pt x="3531477" y="444707"/>
                  <a:pt x="3558496" y="461040"/>
                </a:cubicBezTo>
                <a:cubicBezTo>
                  <a:pt x="3580112" y="334455"/>
                  <a:pt x="3599026" y="501874"/>
                  <a:pt x="3620641" y="473290"/>
                </a:cubicBezTo>
                <a:cubicBezTo>
                  <a:pt x="3628747" y="465124"/>
                  <a:pt x="3639555" y="510041"/>
                  <a:pt x="3650363" y="522291"/>
                </a:cubicBezTo>
                <a:cubicBezTo>
                  <a:pt x="3669277" y="542708"/>
                  <a:pt x="3690892" y="563125"/>
                  <a:pt x="3709806" y="575375"/>
                </a:cubicBezTo>
                <a:cubicBezTo>
                  <a:pt x="3728720" y="583542"/>
                  <a:pt x="3750336" y="579459"/>
                  <a:pt x="3769249" y="575375"/>
                </a:cubicBezTo>
                <a:cubicBezTo>
                  <a:pt x="3790865" y="571292"/>
                  <a:pt x="3815183" y="575375"/>
                  <a:pt x="3828693" y="632543"/>
                </a:cubicBezTo>
                <a:cubicBezTo>
                  <a:pt x="3858414" y="746878"/>
                  <a:pt x="3896242" y="730544"/>
                  <a:pt x="3934069" y="738711"/>
                </a:cubicBezTo>
                <a:cubicBezTo>
                  <a:pt x="3971897" y="746878"/>
                  <a:pt x="4007022" y="771378"/>
                  <a:pt x="4042148" y="836712"/>
                </a:cubicBezTo>
                <a:cubicBezTo>
                  <a:pt x="4047552" y="844879"/>
                  <a:pt x="4058360" y="804045"/>
                  <a:pt x="4061061" y="812212"/>
                </a:cubicBezTo>
                <a:cubicBezTo>
                  <a:pt x="4082677" y="861211"/>
                  <a:pt x="4104293" y="918380"/>
                  <a:pt x="4123207" y="979631"/>
                </a:cubicBezTo>
                <a:cubicBezTo>
                  <a:pt x="4128611" y="995963"/>
                  <a:pt x="4125909" y="1049048"/>
                  <a:pt x="4123207" y="1081715"/>
                </a:cubicBezTo>
                <a:cubicBezTo>
                  <a:pt x="4106995" y="1289968"/>
                  <a:pt x="4109697" y="1302219"/>
                  <a:pt x="4169140" y="1318552"/>
                </a:cubicBezTo>
                <a:cubicBezTo>
                  <a:pt x="4169140" y="1392053"/>
                  <a:pt x="4152928" y="1359386"/>
                  <a:pt x="4142120" y="1371636"/>
                </a:cubicBezTo>
                <a:cubicBezTo>
                  <a:pt x="4112399" y="1404303"/>
                  <a:pt x="4098889" y="1461471"/>
                  <a:pt x="4112399" y="1555389"/>
                </a:cubicBezTo>
                <a:cubicBezTo>
                  <a:pt x="4123207" y="1637056"/>
                  <a:pt x="4120505" y="1628890"/>
                  <a:pt x="4101591" y="1637056"/>
                </a:cubicBezTo>
                <a:cubicBezTo>
                  <a:pt x="4098889" y="1637056"/>
                  <a:pt x="4093485" y="1681974"/>
                  <a:pt x="4096187" y="1702391"/>
                </a:cubicBezTo>
                <a:cubicBezTo>
                  <a:pt x="4101591" y="1747308"/>
                  <a:pt x="4106995" y="1792226"/>
                  <a:pt x="4115101" y="1833060"/>
                </a:cubicBezTo>
                <a:cubicBezTo>
                  <a:pt x="4134014" y="1926978"/>
                  <a:pt x="4147524" y="1918811"/>
                  <a:pt x="4171842" y="1816727"/>
                </a:cubicBezTo>
                <a:cubicBezTo>
                  <a:pt x="4182650" y="1767725"/>
                  <a:pt x="4193458" y="1726891"/>
                  <a:pt x="4215073" y="1739141"/>
                </a:cubicBezTo>
                <a:cubicBezTo>
                  <a:pt x="4220477" y="1743226"/>
                  <a:pt x="4228583" y="1698307"/>
                  <a:pt x="4228583" y="1677890"/>
                </a:cubicBezTo>
                <a:cubicBezTo>
                  <a:pt x="4228583" y="1583973"/>
                  <a:pt x="4233987" y="1592139"/>
                  <a:pt x="4255603" y="1632973"/>
                </a:cubicBezTo>
                <a:cubicBezTo>
                  <a:pt x="4271815" y="1665640"/>
                  <a:pt x="4296132" y="1739141"/>
                  <a:pt x="4317748" y="1637056"/>
                </a:cubicBezTo>
                <a:cubicBezTo>
                  <a:pt x="4344768" y="1657473"/>
                  <a:pt x="4374489" y="1612556"/>
                  <a:pt x="4401509" y="1677890"/>
                </a:cubicBezTo>
                <a:cubicBezTo>
                  <a:pt x="4415019" y="1710559"/>
                  <a:pt x="4442038" y="1743226"/>
                  <a:pt x="4469058" y="1698307"/>
                </a:cubicBezTo>
                <a:cubicBezTo>
                  <a:pt x="4493376" y="1661557"/>
                  <a:pt x="4520395" y="1767725"/>
                  <a:pt x="4550117" y="1747308"/>
                </a:cubicBezTo>
                <a:cubicBezTo>
                  <a:pt x="4566329" y="1735058"/>
                  <a:pt x="4571733" y="1722808"/>
                  <a:pt x="4571733" y="1669724"/>
                </a:cubicBezTo>
                <a:cubicBezTo>
                  <a:pt x="4571733" y="1624806"/>
                  <a:pt x="4571733" y="1583973"/>
                  <a:pt x="4571733" y="1539055"/>
                </a:cubicBezTo>
                <a:cubicBezTo>
                  <a:pt x="4571733" y="1473721"/>
                  <a:pt x="4571733" y="1432887"/>
                  <a:pt x="4596050" y="1420637"/>
                </a:cubicBezTo>
                <a:cubicBezTo>
                  <a:pt x="4614964" y="1412470"/>
                  <a:pt x="4628474" y="1326719"/>
                  <a:pt x="4647388" y="1294052"/>
                </a:cubicBezTo>
                <a:cubicBezTo>
                  <a:pt x="4663599" y="1261385"/>
                  <a:pt x="4679811" y="1245051"/>
                  <a:pt x="4677109" y="1151133"/>
                </a:cubicBezTo>
                <a:cubicBezTo>
                  <a:pt x="4677109" y="1126633"/>
                  <a:pt x="4696023" y="1069465"/>
                  <a:pt x="4706831" y="1065382"/>
                </a:cubicBezTo>
                <a:cubicBezTo>
                  <a:pt x="4741956" y="1053132"/>
                  <a:pt x="4777082" y="1053132"/>
                  <a:pt x="4809505" y="1065382"/>
                </a:cubicBezTo>
                <a:cubicBezTo>
                  <a:pt x="4814909" y="1067424"/>
                  <a:pt x="4819638" y="1083757"/>
                  <a:pt x="4824028" y="1105195"/>
                </a:cubicBezTo>
                <a:lnTo>
                  <a:pt x="4834811" y="1165973"/>
                </a:lnTo>
                <a:lnTo>
                  <a:pt x="4825717" y="1179717"/>
                </a:lnTo>
                <a:cubicBezTo>
                  <a:pt x="4825717" y="1183800"/>
                  <a:pt x="4828419" y="1200134"/>
                  <a:pt x="4828419" y="1212384"/>
                </a:cubicBezTo>
                <a:cubicBezTo>
                  <a:pt x="4831121" y="1204218"/>
                  <a:pt x="4833823" y="1196050"/>
                  <a:pt x="4836525" y="1175633"/>
                </a:cubicBezTo>
                <a:cubicBezTo>
                  <a:pt x="4847333" y="1187884"/>
                  <a:pt x="4850035" y="1102132"/>
                  <a:pt x="4871650" y="1142966"/>
                </a:cubicBezTo>
                <a:cubicBezTo>
                  <a:pt x="4901372" y="1196050"/>
                  <a:pt x="4936498" y="1220551"/>
                  <a:pt x="4974325" y="1224634"/>
                </a:cubicBezTo>
                <a:cubicBezTo>
                  <a:pt x="5017556" y="1232801"/>
                  <a:pt x="5058086" y="1310385"/>
                  <a:pt x="5101317" y="1347136"/>
                </a:cubicBezTo>
                <a:cubicBezTo>
                  <a:pt x="5117529" y="1359386"/>
                  <a:pt x="5133741" y="1363469"/>
                  <a:pt x="5149953" y="1379803"/>
                </a:cubicBezTo>
                <a:cubicBezTo>
                  <a:pt x="5160761" y="1392053"/>
                  <a:pt x="5168866" y="1424720"/>
                  <a:pt x="5179674" y="1453304"/>
                </a:cubicBezTo>
                <a:cubicBezTo>
                  <a:pt x="5160761" y="1522722"/>
                  <a:pt x="5168869" y="1534972"/>
                  <a:pt x="5193184" y="1539055"/>
                </a:cubicBezTo>
                <a:cubicBezTo>
                  <a:pt x="5209398" y="1543139"/>
                  <a:pt x="5222908" y="1575806"/>
                  <a:pt x="5236418" y="1600306"/>
                </a:cubicBezTo>
                <a:cubicBezTo>
                  <a:pt x="5247223" y="1620723"/>
                  <a:pt x="5266139" y="1649307"/>
                  <a:pt x="5266139" y="1673807"/>
                </a:cubicBezTo>
                <a:cubicBezTo>
                  <a:pt x="5266139" y="1714641"/>
                  <a:pt x="5255331" y="1763643"/>
                  <a:pt x="5247226" y="1800392"/>
                </a:cubicBezTo>
                <a:cubicBezTo>
                  <a:pt x="5222908" y="1898394"/>
                  <a:pt x="5193186" y="1967812"/>
                  <a:pt x="5155359" y="1955562"/>
                </a:cubicBezTo>
                <a:cubicBezTo>
                  <a:pt x="5141849" y="1951477"/>
                  <a:pt x="5120233" y="1906561"/>
                  <a:pt x="5112127" y="1926978"/>
                </a:cubicBezTo>
                <a:cubicBezTo>
                  <a:pt x="5104022" y="1947395"/>
                  <a:pt x="5095916" y="1953520"/>
                  <a:pt x="5087472" y="1955562"/>
                </a:cubicBezTo>
                <a:lnTo>
                  <a:pt x="5063439" y="1959240"/>
                </a:lnTo>
                <a:lnTo>
                  <a:pt x="5058088" y="1918811"/>
                </a:lnTo>
                <a:cubicBezTo>
                  <a:pt x="5058088" y="1914728"/>
                  <a:pt x="5052684" y="1922895"/>
                  <a:pt x="5049982" y="1926978"/>
                </a:cubicBezTo>
                <a:cubicBezTo>
                  <a:pt x="5052684" y="1939228"/>
                  <a:pt x="5055386" y="1947395"/>
                  <a:pt x="5060790" y="1959645"/>
                </a:cubicBezTo>
                <a:cubicBezTo>
                  <a:pt x="5049982" y="1988229"/>
                  <a:pt x="5106723" y="2053562"/>
                  <a:pt x="5058088" y="2065812"/>
                </a:cubicBezTo>
                <a:cubicBezTo>
                  <a:pt x="5020261" y="2073979"/>
                  <a:pt x="4982433" y="2024978"/>
                  <a:pt x="4947308" y="2114814"/>
                </a:cubicBezTo>
                <a:cubicBezTo>
                  <a:pt x="4944603" y="2118896"/>
                  <a:pt x="4933798" y="2098480"/>
                  <a:pt x="4931094" y="2082146"/>
                </a:cubicBezTo>
                <a:cubicBezTo>
                  <a:pt x="4928392" y="2065812"/>
                  <a:pt x="4925692" y="2037229"/>
                  <a:pt x="4922988" y="2016813"/>
                </a:cubicBezTo>
                <a:cubicBezTo>
                  <a:pt x="4920286" y="2037229"/>
                  <a:pt x="4917584" y="2061729"/>
                  <a:pt x="4914882" y="2073979"/>
                </a:cubicBezTo>
                <a:cubicBezTo>
                  <a:pt x="4909478" y="2094397"/>
                  <a:pt x="4898670" y="2118896"/>
                  <a:pt x="4893266" y="2114814"/>
                </a:cubicBezTo>
                <a:cubicBezTo>
                  <a:pt x="4871650" y="2098480"/>
                  <a:pt x="4858141" y="2143398"/>
                  <a:pt x="4841929" y="2171981"/>
                </a:cubicBezTo>
                <a:cubicBezTo>
                  <a:pt x="4831123" y="2061729"/>
                  <a:pt x="4804104" y="2033146"/>
                  <a:pt x="4777084" y="2016813"/>
                </a:cubicBezTo>
                <a:cubicBezTo>
                  <a:pt x="4747360" y="2000478"/>
                  <a:pt x="4717641" y="2008646"/>
                  <a:pt x="4690621" y="2016813"/>
                </a:cubicBezTo>
                <a:cubicBezTo>
                  <a:pt x="4682515" y="2016813"/>
                  <a:pt x="4677111" y="2057646"/>
                  <a:pt x="4669005" y="2082146"/>
                </a:cubicBezTo>
                <a:cubicBezTo>
                  <a:pt x="4674407" y="2094397"/>
                  <a:pt x="4682515" y="2102563"/>
                  <a:pt x="4687917" y="2118896"/>
                </a:cubicBezTo>
                <a:cubicBezTo>
                  <a:pt x="4696025" y="2147481"/>
                  <a:pt x="4704131" y="2184231"/>
                  <a:pt x="4714937" y="2208731"/>
                </a:cubicBezTo>
                <a:cubicBezTo>
                  <a:pt x="4731151" y="2249566"/>
                  <a:pt x="4717641" y="2269981"/>
                  <a:pt x="4712235" y="2302647"/>
                </a:cubicBezTo>
                <a:cubicBezTo>
                  <a:pt x="4709533" y="2318981"/>
                  <a:pt x="4717639" y="2359816"/>
                  <a:pt x="4723042" y="2380233"/>
                </a:cubicBezTo>
                <a:cubicBezTo>
                  <a:pt x="4725744" y="2396567"/>
                  <a:pt x="4733850" y="2400650"/>
                  <a:pt x="4741956" y="2408817"/>
                </a:cubicBezTo>
                <a:cubicBezTo>
                  <a:pt x="4739254" y="2416984"/>
                  <a:pt x="4733850" y="2429234"/>
                  <a:pt x="4731148" y="2433318"/>
                </a:cubicBezTo>
                <a:cubicBezTo>
                  <a:pt x="4725744" y="2437401"/>
                  <a:pt x="4720341" y="2437401"/>
                  <a:pt x="4717639" y="2433318"/>
                </a:cubicBezTo>
                <a:cubicBezTo>
                  <a:pt x="4696023" y="2421066"/>
                  <a:pt x="4682513" y="2449651"/>
                  <a:pt x="4671705" y="2514985"/>
                </a:cubicBezTo>
                <a:cubicBezTo>
                  <a:pt x="4685215" y="2523152"/>
                  <a:pt x="4698725" y="2527236"/>
                  <a:pt x="4712235" y="2535403"/>
                </a:cubicBezTo>
                <a:cubicBezTo>
                  <a:pt x="4717639" y="2539487"/>
                  <a:pt x="4720341" y="2543570"/>
                  <a:pt x="4725744" y="2547652"/>
                </a:cubicBezTo>
                <a:cubicBezTo>
                  <a:pt x="4725744" y="2559903"/>
                  <a:pt x="4723042" y="2580319"/>
                  <a:pt x="4723042" y="2584404"/>
                </a:cubicBezTo>
                <a:cubicBezTo>
                  <a:pt x="4706831" y="2592571"/>
                  <a:pt x="4682513" y="2568071"/>
                  <a:pt x="4682513" y="2674236"/>
                </a:cubicBezTo>
                <a:cubicBezTo>
                  <a:pt x="4663599" y="2682404"/>
                  <a:pt x="4644686" y="2682404"/>
                  <a:pt x="4625772" y="2694654"/>
                </a:cubicBezTo>
                <a:cubicBezTo>
                  <a:pt x="4620368" y="2698738"/>
                  <a:pt x="4614964" y="2719154"/>
                  <a:pt x="4609560" y="2731404"/>
                </a:cubicBezTo>
                <a:lnTo>
                  <a:pt x="4612775" y="2746953"/>
                </a:lnTo>
                <a:lnTo>
                  <a:pt x="4636577" y="2710981"/>
                </a:lnTo>
                <a:cubicBezTo>
                  <a:pt x="4644683" y="2723233"/>
                  <a:pt x="4650087" y="2731399"/>
                  <a:pt x="4655491" y="2743649"/>
                </a:cubicBezTo>
                <a:cubicBezTo>
                  <a:pt x="4644683" y="2751815"/>
                  <a:pt x="4636577" y="2768150"/>
                  <a:pt x="4625769" y="2772233"/>
                </a:cubicBezTo>
                <a:cubicBezTo>
                  <a:pt x="4623067" y="2772233"/>
                  <a:pt x="4621041" y="2768149"/>
                  <a:pt x="4619014" y="2763045"/>
                </a:cubicBezTo>
                <a:lnTo>
                  <a:pt x="4613534" y="2750622"/>
                </a:lnTo>
                <a:lnTo>
                  <a:pt x="4623070" y="2796739"/>
                </a:lnTo>
                <a:cubicBezTo>
                  <a:pt x="4628474" y="2874323"/>
                  <a:pt x="4644686" y="2919241"/>
                  <a:pt x="4666301" y="2898824"/>
                </a:cubicBezTo>
                <a:cubicBezTo>
                  <a:pt x="4693321" y="2874323"/>
                  <a:pt x="4696023" y="2947824"/>
                  <a:pt x="4704129" y="3000909"/>
                </a:cubicBezTo>
                <a:cubicBezTo>
                  <a:pt x="4712235" y="3045826"/>
                  <a:pt x="4709533" y="3053993"/>
                  <a:pt x="4696023" y="3058076"/>
                </a:cubicBezTo>
                <a:cubicBezTo>
                  <a:pt x="4687917" y="3062159"/>
                  <a:pt x="4671705" y="3062159"/>
                  <a:pt x="4669003" y="3078493"/>
                </a:cubicBezTo>
                <a:cubicBezTo>
                  <a:pt x="4652791" y="3241828"/>
                  <a:pt x="4604156" y="3205078"/>
                  <a:pt x="4574435" y="3266329"/>
                </a:cubicBezTo>
                <a:cubicBezTo>
                  <a:pt x="4563627" y="3286745"/>
                  <a:pt x="4547415" y="3286745"/>
                  <a:pt x="4533905" y="3294913"/>
                </a:cubicBezTo>
                <a:cubicBezTo>
                  <a:pt x="4542011" y="3327579"/>
                  <a:pt x="4552819" y="3352079"/>
                  <a:pt x="4558223" y="3388830"/>
                </a:cubicBezTo>
                <a:cubicBezTo>
                  <a:pt x="4560925" y="3405162"/>
                  <a:pt x="4560925" y="3437829"/>
                  <a:pt x="4558223" y="3458245"/>
                </a:cubicBezTo>
                <a:cubicBezTo>
                  <a:pt x="4552819" y="3499079"/>
                  <a:pt x="4542011" y="3531746"/>
                  <a:pt x="4533905" y="3568497"/>
                </a:cubicBezTo>
                <a:cubicBezTo>
                  <a:pt x="4547415" y="3572580"/>
                  <a:pt x="4563627" y="3568497"/>
                  <a:pt x="4577136" y="3584830"/>
                </a:cubicBezTo>
                <a:cubicBezTo>
                  <a:pt x="4593348" y="3605247"/>
                  <a:pt x="4609560" y="3658331"/>
                  <a:pt x="4625772" y="3674665"/>
                </a:cubicBezTo>
                <a:cubicBezTo>
                  <a:pt x="4636580" y="3686915"/>
                  <a:pt x="4660897" y="3674665"/>
                  <a:pt x="4663599" y="3650165"/>
                </a:cubicBezTo>
                <a:cubicBezTo>
                  <a:pt x="4679811" y="3515413"/>
                  <a:pt x="4717639" y="3417412"/>
                  <a:pt x="4709533" y="3245911"/>
                </a:cubicBezTo>
                <a:cubicBezTo>
                  <a:pt x="4706831" y="3188743"/>
                  <a:pt x="4744658" y="3090742"/>
                  <a:pt x="4768976" y="3082576"/>
                </a:cubicBezTo>
                <a:cubicBezTo>
                  <a:pt x="4798697" y="3074410"/>
                  <a:pt x="4828419" y="3004993"/>
                  <a:pt x="4860843" y="3086659"/>
                </a:cubicBezTo>
                <a:cubicBezTo>
                  <a:pt x="4887862" y="3156076"/>
                  <a:pt x="4920286" y="3066243"/>
                  <a:pt x="4950007" y="3139744"/>
                </a:cubicBezTo>
                <a:cubicBezTo>
                  <a:pt x="4974325" y="3200995"/>
                  <a:pt x="5009451" y="3221412"/>
                  <a:pt x="5039172" y="3254080"/>
                </a:cubicBezTo>
                <a:cubicBezTo>
                  <a:pt x="5060788" y="3278578"/>
                  <a:pt x="5077000" y="3298995"/>
                  <a:pt x="5052682" y="3384744"/>
                </a:cubicBezTo>
                <a:cubicBezTo>
                  <a:pt x="5052682" y="3384744"/>
                  <a:pt x="5058086" y="3413329"/>
                  <a:pt x="5060788" y="3421496"/>
                </a:cubicBezTo>
                <a:cubicBezTo>
                  <a:pt x="5063490" y="3429663"/>
                  <a:pt x="5068894" y="3433746"/>
                  <a:pt x="5074298" y="3437829"/>
                </a:cubicBezTo>
                <a:cubicBezTo>
                  <a:pt x="5071596" y="3450078"/>
                  <a:pt x="5066192" y="3470495"/>
                  <a:pt x="5063490" y="3474579"/>
                </a:cubicBezTo>
                <a:cubicBezTo>
                  <a:pt x="5055384" y="3478662"/>
                  <a:pt x="5047278" y="3482746"/>
                  <a:pt x="5041874" y="3474579"/>
                </a:cubicBezTo>
                <a:cubicBezTo>
                  <a:pt x="5009451" y="3445996"/>
                  <a:pt x="5025662" y="3588914"/>
                  <a:pt x="5006749" y="3601164"/>
                </a:cubicBezTo>
                <a:cubicBezTo>
                  <a:pt x="5017556" y="3629748"/>
                  <a:pt x="5028364" y="3682832"/>
                  <a:pt x="5039172" y="3682832"/>
                </a:cubicBezTo>
                <a:cubicBezTo>
                  <a:pt x="5063490" y="3682832"/>
                  <a:pt x="5068894" y="3719582"/>
                  <a:pt x="5066192" y="3793083"/>
                </a:cubicBezTo>
                <a:cubicBezTo>
                  <a:pt x="5060788" y="3809417"/>
                  <a:pt x="5055384" y="3829834"/>
                  <a:pt x="5052682" y="3846167"/>
                </a:cubicBezTo>
                <a:cubicBezTo>
                  <a:pt x="5044576" y="3862501"/>
                  <a:pt x="5036470" y="3878834"/>
                  <a:pt x="5031066" y="3899251"/>
                </a:cubicBezTo>
                <a:cubicBezTo>
                  <a:pt x="5022960" y="3927835"/>
                  <a:pt x="5017556" y="3931919"/>
                  <a:pt x="5004047" y="3915585"/>
                </a:cubicBezTo>
                <a:cubicBezTo>
                  <a:pt x="4971623" y="3882918"/>
                  <a:pt x="4936498" y="3858417"/>
                  <a:pt x="4904074" y="3968669"/>
                </a:cubicBezTo>
                <a:cubicBezTo>
                  <a:pt x="4895968" y="4001336"/>
                  <a:pt x="4874352" y="3993169"/>
                  <a:pt x="4858141" y="4001336"/>
                </a:cubicBezTo>
                <a:cubicBezTo>
                  <a:pt x="4841929" y="4009503"/>
                  <a:pt x="4847333" y="4034003"/>
                  <a:pt x="4855439" y="4062587"/>
                </a:cubicBezTo>
                <a:cubicBezTo>
                  <a:pt x="4863545" y="4091171"/>
                  <a:pt x="4866247" y="4127921"/>
                  <a:pt x="4871650" y="4156505"/>
                </a:cubicBezTo>
                <a:cubicBezTo>
                  <a:pt x="4877054" y="4176922"/>
                  <a:pt x="4882458" y="4193255"/>
                  <a:pt x="4890564" y="4209589"/>
                </a:cubicBezTo>
                <a:cubicBezTo>
                  <a:pt x="4844631" y="4209589"/>
                  <a:pt x="4844631" y="4209589"/>
                  <a:pt x="4812207" y="4315757"/>
                </a:cubicBezTo>
                <a:cubicBezTo>
                  <a:pt x="4812207" y="4307590"/>
                  <a:pt x="4814909" y="4299424"/>
                  <a:pt x="4814909" y="4287173"/>
                </a:cubicBezTo>
                <a:cubicBezTo>
                  <a:pt x="4814909" y="4246340"/>
                  <a:pt x="4814909" y="4201422"/>
                  <a:pt x="4798697" y="4209589"/>
                </a:cubicBezTo>
                <a:cubicBezTo>
                  <a:pt x="4795996" y="4209589"/>
                  <a:pt x="4790592" y="4221839"/>
                  <a:pt x="4787890" y="4230006"/>
                </a:cubicBezTo>
                <a:cubicBezTo>
                  <a:pt x="4793294" y="4258590"/>
                  <a:pt x="4801399" y="4287173"/>
                  <a:pt x="4812207" y="4319841"/>
                </a:cubicBezTo>
                <a:cubicBezTo>
                  <a:pt x="4823015" y="4409675"/>
                  <a:pt x="4841929" y="4426009"/>
                  <a:pt x="4866247" y="4421925"/>
                </a:cubicBezTo>
                <a:cubicBezTo>
                  <a:pt x="4879756" y="4417842"/>
                  <a:pt x="4893266" y="4413758"/>
                  <a:pt x="4890564" y="4483176"/>
                </a:cubicBezTo>
                <a:cubicBezTo>
                  <a:pt x="4890564" y="4519927"/>
                  <a:pt x="4895968" y="4573011"/>
                  <a:pt x="4877054" y="4581177"/>
                </a:cubicBezTo>
                <a:cubicBezTo>
                  <a:pt x="4850035" y="4589344"/>
                  <a:pt x="4868949" y="4622011"/>
                  <a:pt x="4874352" y="4654678"/>
                </a:cubicBezTo>
                <a:cubicBezTo>
                  <a:pt x="4879756" y="4699596"/>
                  <a:pt x="4879756" y="4740430"/>
                  <a:pt x="4860843" y="4740430"/>
                </a:cubicBezTo>
                <a:cubicBezTo>
                  <a:pt x="4833823" y="4740430"/>
                  <a:pt x="4806803" y="4740430"/>
                  <a:pt x="4779784" y="4740430"/>
                </a:cubicBezTo>
                <a:cubicBezTo>
                  <a:pt x="4758168" y="4740430"/>
                  <a:pt x="4755466" y="4777180"/>
                  <a:pt x="4760870" y="4834348"/>
                </a:cubicBezTo>
                <a:cubicBezTo>
                  <a:pt x="4766274" y="4871098"/>
                  <a:pt x="4817611" y="4916015"/>
                  <a:pt x="4760870" y="4965016"/>
                </a:cubicBezTo>
                <a:cubicBezTo>
                  <a:pt x="4760870" y="4965016"/>
                  <a:pt x="4760870" y="4997683"/>
                  <a:pt x="4763572" y="4997683"/>
                </a:cubicBezTo>
                <a:cubicBezTo>
                  <a:pt x="4774380" y="5001767"/>
                  <a:pt x="4787890" y="4997683"/>
                  <a:pt x="4798697" y="5005850"/>
                </a:cubicBezTo>
                <a:cubicBezTo>
                  <a:pt x="4804101" y="5009933"/>
                  <a:pt x="4809505" y="5026267"/>
                  <a:pt x="4814909" y="5038517"/>
                </a:cubicBezTo>
                <a:cubicBezTo>
                  <a:pt x="4809505" y="5063017"/>
                  <a:pt x="4806803" y="5083434"/>
                  <a:pt x="4801399" y="5107935"/>
                </a:cubicBezTo>
                <a:cubicBezTo>
                  <a:pt x="4795996" y="5128352"/>
                  <a:pt x="4790592" y="5148769"/>
                  <a:pt x="4787890" y="5173269"/>
                </a:cubicBezTo>
                <a:cubicBezTo>
                  <a:pt x="4787890" y="5177352"/>
                  <a:pt x="4793294" y="5197769"/>
                  <a:pt x="4795996" y="5210019"/>
                </a:cubicBezTo>
                <a:cubicBezTo>
                  <a:pt x="4806803" y="5165102"/>
                  <a:pt x="4817611" y="5132435"/>
                  <a:pt x="4817611" y="5234520"/>
                </a:cubicBezTo>
                <a:cubicBezTo>
                  <a:pt x="4817611" y="5242687"/>
                  <a:pt x="4836525" y="5267187"/>
                  <a:pt x="4839227" y="5254937"/>
                </a:cubicBezTo>
                <a:cubicBezTo>
                  <a:pt x="4858141" y="5205936"/>
                  <a:pt x="4877054" y="5156935"/>
                  <a:pt x="4901372" y="5197769"/>
                </a:cubicBezTo>
                <a:cubicBezTo>
                  <a:pt x="4914882" y="5128352"/>
                  <a:pt x="4922988" y="5197769"/>
                  <a:pt x="4925690" y="5218186"/>
                </a:cubicBezTo>
                <a:cubicBezTo>
                  <a:pt x="4939200" y="5271270"/>
                  <a:pt x="4920286" y="5250853"/>
                  <a:pt x="4914882" y="5267187"/>
                </a:cubicBezTo>
                <a:cubicBezTo>
                  <a:pt x="4901372" y="5320271"/>
                  <a:pt x="4885160" y="5373355"/>
                  <a:pt x="4877054" y="5438689"/>
                </a:cubicBezTo>
                <a:cubicBezTo>
                  <a:pt x="4866249" y="5540774"/>
                  <a:pt x="4844633" y="5573441"/>
                  <a:pt x="4820313" y="5577525"/>
                </a:cubicBezTo>
                <a:cubicBezTo>
                  <a:pt x="4795996" y="5581608"/>
                  <a:pt x="4774380" y="5712276"/>
                  <a:pt x="4750062" y="5593858"/>
                </a:cubicBezTo>
                <a:cubicBezTo>
                  <a:pt x="4747360" y="5577525"/>
                  <a:pt x="4736552" y="5581608"/>
                  <a:pt x="4731148" y="5581608"/>
                </a:cubicBezTo>
                <a:cubicBezTo>
                  <a:pt x="4717639" y="5577525"/>
                  <a:pt x="4698725" y="5597941"/>
                  <a:pt x="4687917" y="5569358"/>
                </a:cubicBezTo>
                <a:cubicBezTo>
                  <a:pt x="4679811" y="5544857"/>
                  <a:pt x="4685215" y="5475440"/>
                  <a:pt x="4679811" y="5426439"/>
                </a:cubicBezTo>
                <a:cubicBezTo>
                  <a:pt x="4677109" y="5401939"/>
                  <a:pt x="4669003" y="5377438"/>
                  <a:pt x="4663599" y="5369272"/>
                </a:cubicBezTo>
                <a:cubicBezTo>
                  <a:pt x="4649414" y="5353959"/>
                  <a:pt x="4651947" y="5322568"/>
                  <a:pt x="4662079" y="5264762"/>
                </a:cubicBezTo>
                <a:lnTo>
                  <a:pt x="4662699" y="5261398"/>
                </a:lnTo>
                <a:lnTo>
                  <a:pt x="4666301" y="5263104"/>
                </a:lnTo>
                <a:cubicBezTo>
                  <a:pt x="4696023" y="5259020"/>
                  <a:pt x="4696023" y="5263104"/>
                  <a:pt x="4674407" y="5197769"/>
                </a:cubicBezTo>
                <a:cubicBezTo>
                  <a:pt x="4687917" y="5132435"/>
                  <a:pt x="4704129" y="5022184"/>
                  <a:pt x="4685215" y="5079351"/>
                </a:cubicBezTo>
                <a:cubicBezTo>
                  <a:pt x="4671705" y="5120185"/>
                  <a:pt x="4647388" y="5050767"/>
                  <a:pt x="4641984" y="5144685"/>
                </a:cubicBezTo>
                <a:cubicBezTo>
                  <a:pt x="4652792" y="5146727"/>
                  <a:pt x="4652116" y="5177352"/>
                  <a:pt x="4652116" y="5206957"/>
                </a:cubicBezTo>
                <a:lnTo>
                  <a:pt x="4652716" y="5218786"/>
                </a:lnTo>
                <a:lnTo>
                  <a:pt x="4640084" y="5222844"/>
                </a:lnTo>
                <a:cubicBezTo>
                  <a:pt x="4609560" y="5222270"/>
                  <a:pt x="4589295" y="5167144"/>
                  <a:pt x="4569031" y="5259020"/>
                </a:cubicBezTo>
                <a:cubicBezTo>
                  <a:pt x="4566329" y="5275354"/>
                  <a:pt x="4550117" y="5259020"/>
                  <a:pt x="4542011" y="5254937"/>
                </a:cubicBezTo>
                <a:cubicBezTo>
                  <a:pt x="4547415" y="5222270"/>
                  <a:pt x="4550117" y="5189603"/>
                  <a:pt x="4555521" y="5161019"/>
                </a:cubicBezTo>
                <a:cubicBezTo>
                  <a:pt x="4571733" y="5079351"/>
                  <a:pt x="4590646" y="5005850"/>
                  <a:pt x="4606858" y="4924182"/>
                </a:cubicBezTo>
                <a:cubicBezTo>
                  <a:pt x="4617666" y="4862931"/>
                  <a:pt x="4604156" y="4789430"/>
                  <a:pt x="4585242" y="4789430"/>
                </a:cubicBezTo>
                <a:cubicBezTo>
                  <a:pt x="4574435" y="4789430"/>
                  <a:pt x="4566329" y="4789430"/>
                  <a:pt x="4555521" y="4789430"/>
                </a:cubicBezTo>
                <a:cubicBezTo>
                  <a:pt x="4525799" y="4785347"/>
                  <a:pt x="4520395" y="4764930"/>
                  <a:pt x="4525799" y="4752680"/>
                </a:cubicBezTo>
                <a:cubicBezTo>
                  <a:pt x="4544713" y="4699596"/>
                  <a:pt x="4523097" y="4687346"/>
                  <a:pt x="4520395" y="4654678"/>
                </a:cubicBezTo>
                <a:cubicBezTo>
                  <a:pt x="4514991" y="4528093"/>
                  <a:pt x="4525799" y="4417842"/>
                  <a:pt x="4552819" y="4336174"/>
                </a:cubicBezTo>
                <a:cubicBezTo>
                  <a:pt x="4574435" y="4270840"/>
                  <a:pt x="4571733" y="4213672"/>
                  <a:pt x="4566329" y="4132005"/>
                </a:cubicBezTo>
                <a:cubicBezTo>
                  <a:pt x="4563627" y="4091171"/>
                  <a:pt x="4566329" y="4046253"/>
                  <a:pt x="4566329" y="4001336"/>
                </a:cubicBezTo>
                <a:cubicBezTo>
                  <a:pt x="4566329" y="3964586"/>
                  <a:pt x="4566329" y="3940085"/>
                  <a:pt x="4550117" y="3968669"/>
                </a:cubicBezTo>
                <a:cubicBezTo>
                  <a:pt x="4509587" y="4042170"/>
                  <a:pt x="4509587" y="4038087"/>
                  <a:pt x="4501482" y="4279007"/>
                </a:cubicBezTo>
                <a:cubicBezTo>
                  <a:pt x="4501482" y="4315757"/>
                  <a:pt x="4501482" y="4426009"/>
                  <a:pt x="4474462" y="4417842"/>
                </a:cubicBezTo>
                <a:cubicBezTo>
                  <a:pt x="4452846" y="4409675"/>
                  <a:pt x="4436634" y="4450509"/>
                  <a:pt x="4433932" y="4499510"/>
                </a:cubicBezTo>
                <a:cubicBezTo>
                  <a:pt x="4425827" y="4630178"/>
                  <a:pt x="4401509" y="4630178"/>
                  <a:pt x="4374489" y="4626095"/>
                </a:cubicBezTo>
                <a:cubicBezTo>
                  <a:pt x="4344768" y="4626095"/>
                  <a:pt x="4315046" y="4617928"/>
                  <a:pt x="4285324" y="4630178"/>
                </a:cubicBezTo>
                <a:cubicBezTo>
                  <a:pt x="4274517" y="4634262"/>
                  <a:pt x="4266411" y="4675095"/>
                  <a:pt x="4255601" y="4695512"/>
                </a:cubicBezTo>
                <a:cubicBezTo>
                  <a:pt x="4261005" y="4720013"/>
                  <a:pt x="4266409" y="4744513"/>
                  <a:pt x="4271815" y="4769013"/>
                </a:cubicBezTo>
                <a:cubicBezTo>
                  <a:pt x="4282620" y="4842514"/>
                  <a:pt x="4304238" y="4838431"/>
                  <a:pt x="4323150" y="4834348"/>
                </a:cubicBezTo>
                <a:cubicBezTo>
                  <a:pt x="4342064" y="4830264"/>
                  <a:pt x="4352874" y="4789430"/>
                  <a:pt x="4358277" y="4728179"/>
                </a:cubicBezTo>
                <a:cubicBezTo>
                  <a:pt x="4360979" y="4707763"/>
                  <a:pt x="4366383" y="4679179"/>
                  <a:pt x="4369083" y="4679179"/>
                </a:cubicBezTo>
                <a:cubicBezTo>
                  <a:pt x="4401507" y="4699596"/>
                  <a:pt x="4436632" y="4626095"/>
                  <a:pt x="4466356" y="4724096"/>
                </a:cubicBezTo>
                <a:cubicBezTo>
                  <a:pt x="4471758" y="4740430"/>
                  <a:pt x="4479866" y="4748596"/>
                  <a:pt x="4487972" y="4760847"/>
                </a:cubicBezTo>
                <a:cubicBezTo>
                  <a:pt x="4460952" y="4813931"/>
                  <a:pt x="4501482" y="4854765"/>
                  <a:pt x="4490674" y="4903765"/>
                </a:cubicBezTo>
                <a:cubicBezTo>
                  <a:pt x="4487972" y="4916015"/>
                  <a:pt x="4485270" y="4936432"/>
                  <a:pt x="4482568" y="4936432"/>
                </a:cubicBezTo>
                <a:cubicBezTo>
                  <a:pt x="4446091" y="4942557"/>
                  <a:pt x="4468889" y="4983136"/>
                  <a:pt x="4476869" y="5015102"/>
                </a:cubicBezTo>
                <a:lnTo>
                  <a:pt x="4476955" y="5023088"/>
                </a:lnTo>
                <a:lnTo>
                  <a:pt x="4496074" y="4973179"/>
                </a:lnTo>
                <a:cubicBezTo>
                  <a:pt x="4498776" y="4969095"/>
                  <a:pt x="4504180" y="4985429"/>
                  <a:pt x="4509584" y="4993596"/>
                </a:cubicBezTo>
                <a:cubicBezTo>
                  <a:pt x="4501478" y="5038513"/>
                  <a:pt x="4493372" y="5079347"/>
                  <a:pt x="4487968" y="5124264"/>
                </a:cubicBezTo>
                <a:lnTo>
                  <a:pt x="4470906" y="5066246"/>
                </a:lnTo>
                <a:lnTo>
                  <a:pt x="4468383" y="5075778"/>
                </a:lnTo>
                <a:cubicBezTo>
                  <a:pt x="4465681" y="5086497"/>
                  <a:pt x="4463654" y="5097726"/>
                  <a:pt x="4463654" y="5112018"/>
                </a:cubicBezTo>
                <a:cubicBezTo>
                  <a:pt x="4460952" y="5148769"/>
                  <a:pt x="4466356" y="5210019"/>
                  <a:pt x="4447442" y="5197769"/>
                </a:cubicBezTo>
                <a:cubicBezTo>
                  <a:pt x="4433932" y="5189603"/>
                  <a:pt x="4412317" y="5242687"/>
                  <a:pt x="4404209" y="5152852"/>
                </a:cubicBezTo>
                <a:cubicBezTo>
                  <a:pt x="4401507" y="5128352"/>
                  <a:pt x="4393403" y="5091601"/>
                  <a:pt x="4387997" y="5095685"/>
                </a:cubicBezTo>
                <a:cubicBezTo>
                  <a:pt x="4350169" y="5120185"/>
                  <a:pt x="4339362" y="5058934"/>
                  <a:pt x="4344766" y="4936432"/>
                </a:cubicBezTo>
                <a:cubicBezTo>
                  <a:pt x="4344766" y="4920102"/>
                  <a:pt x="4333958" y="4887435"/>
                  <a:pt x="4328554" y="4883348"/>
                </a:cubicBezTo>
                <a:cubicBezTo>
                  <a:pt x="4309640" y="4875182"/>
                  <a:pt x="4288024" y="4879265"/>
                  <a:pt x="4269111" y="4883348"/>
                </a:cubicBezTo>
                <a:cubicBezTo>
                  <a:pt x="4266409" y="4883348"/>
                  <a:pt x="4266409" y="4911932"/>
                  <a:pt x="4263707" y="4928269"/>
                </a:cubicBezTo>
                <a:cubicBezTo>
                  <a:pt x="4271812" y="4940519"/>
                  <a:pt x="4279918" y="4952769"/>
                  <a:pt x="4288024" y="4965016"/>
                </a:cubicBezTo>
                <a:cubicBezTo>
                  <a:pt x="4279918" y="4973183"/>
                  <a:pt x="4269111" y="4981350"/>
                  <a:pt x="4261005" y="4985433"/>
                </a:cubicBezTo>
                <a:cubicBezTo>
                  <a:pt x="4236687" y="5005850"/>
                  <a:pt x="4225879" y="5132438"/>
                  <a:pt x="4193456" y="5091604"/>
                </a:cubicBezTo>
                <a:cubicBezTo>
                  <a:pt x="4193456" y="5120185"/>
                  <a:pt x="4190754" y="5177356"/>
                  <a:pt x="4190754" y="5177356"/>
                </a:cubicBezTo>
                <a:cubicBezTo>
                  <a:pt x="4217773" y="5193689"/>
                  <a:pt x="4228581" y="5287607"/>
                  <a:pt x="4247495" y="5324358"/>
                </a:cubicBezTo>
                <a:cubicBezTo>
                  <a:pt x="4263707" y="5352941"/>
                  <a:pt x="4285322" y="5340691"/>
                  <a:pt x="4304236" y="5352941"/>
                </a:cubicBezTo>
                <a:cubicBezTo>
                  <a:pt x="4309640" y="5357025"/>
                  <a:pt x="4320448" y="5410109"/>
                  <a:pt x="4320448" y="5410109"/>
                </a:cubicBezTo>
                <a:cubicBezTo>
                  <a:pt x="4298832" y="5499943"/>
                  <a:pt x="4320448" y="5569358"/>
                  <a:pt x="4336660" y="5577528"/>
                </a:cubicBezTo>
                <a:cubicBezTo>
                  <a:pt x="4382593" y="5606111"/>
                  <a:pt x="4393403" y="5761280"/>
                  <a:pt x="4423122" y="5838865"/>
                </a:cubicBezTo>
                <a:cubicBezTo>
                  <a:pt x="4425827" y="5842948"/>
                  <a:pt x="4425827" y="5851115"/>
                  <a:pt x="4428526" y="5859282"/>
                </a:cubicBezTo>
                <a:cubicBezTo>
                  <a:pt x="4439334" y="5896029"/>
                  <a:pt x="4433930" y="5957280"/>
                  <a:pt x="4420420" y="5969533"/>
                </a:cubicBezTo>
                <a:cubicBezTo>
                  <a:pt x="4390699" y="5994034"/>
                  <a:pt x="4360977" y="6018531"/>
                  <a:pt x="4331256" y="6030784"/>
                </a:cubicBezTo>
                <a:cubicBezTo>
                  <a:pt x="4309640" y="6038948"/>
                  <a:pt x="4288024" y="6022617"/>
                  <a:pt x="4285322" y="6132869"/>
                </a:cubicBezTo>
                <a:cubicBezTo>
                  <a:pt x="4285322" y="6161449"/>
                  <a:pt x="4271812" y="6181866"/>
                  <a:pt x="4266409" y="6206370"/>
                </a:cubicBezTo>
                <a:cubicBezTo>
                  <a:pt x="4261005" y="6226787"/>
                  <a:pt x="4258303" y="6255370"/>
                  <a:pt x="4252899" y="6279871"/>
                </a:cubicBezTo>
                <a:cubicBezTo>
                  <a:pt x="4261005" y="6283954"/>
                  <a:pt x="4266409" y="6288038"/>
                  <a:pt x="4274514" y="6292121"/>
                </a:cubicBezTo>
                <a:cubicBezTo>
                  <a:pt x="4288024" y="6304371"/>
                  <a:pt x="4301534" y="6316621"/>
                  <a:pt x="4315044" y="6332955"/>
                </a:cubicBezTo>
                <a:cubicBezTo>
                  <a:pt x="4320448" y="6337038"/>
                  <a:pt x="4323150" y="6357455"/>
                  <a:pt x="4325852" y="6369705"/>
                </a:cubicBezTo>
                <a:cubicBezTo>
                  <a:pt x="4323150" y="6377872"/>
                  <a:pt x="4317746" y="6390122"/>
                  <a:pt x="4315044" y="6394206"/>
                </a:cubicBezTo>
                <a:cubicBezTo>
                  <a:pt x="4266409" y="6443206"/>
                  <a:pt x="4215071" y="6451373"/>
                  <a:pt x="4163734" y="6492207"/>
                </a:cubicBezTo>
                <a:cubicBezTo>
                  <a:pt x="4117801" y="6528954"/>
                  <a:pt x="4077271" y="6598375"/>
                  <a:pt x="4031338" y="6631039"/>
                </a:cubicBezTo>
                <a:cubicBezTo>
                  <a:pt x="4025934" y="6635126"/>
                  <a:pt x="4017828" y="6655543"/>
                  <a:pt x="4012424" y="6659623"/>
                </a:cubicBezTo>
                <a:cubicBezTo>
                  <a:pt x="3947579" y="6680040"/>
                  <a:pt x="3882730" y="6692290"/>
                  <a:pt x="3817885" y="6712707"/>
                </a:cubicBezTo>
                <a:cubicBezTo>
                  <a:pt x="3774651" y="6729040"/>
                  <a:pt x="3734122" y="6753541"/>
                  <a:pt x="3693592" y="6778044"/>
                </a:cubicBezTo>
                <a:cubicBezTo>
                  <a:pt x="3680082" y="6786211"/>
                  <a:pt x="3666573" y="6818878"/>
                  <a:pt x="3653063" y="6814792"/>
                </a:cubicBezTo>
                <a:cubicBezTo>
                  <a:pt x="3605779" y="6804584"/>
                  <a:pt x="3559170" y="6827042"/>
                  <a:pt x="3512562" y="6847970"/>
                </a:cubicBezTo>
                <a:lnTo>
                  <a:pt x="3476218" y="6861452"/>
                </a:lnTo>
                <a:lnTo>
                  <a:pt x="3106528" y="6861452"/>
                </a:lnTo>
                <a:lnTo>
                  <a:pt x="3084301" y="6846438"/>
                </a:lnTo>
                <a:cubicBezTo>
                  <a:pt x="3069440" y="6836230"/>
                  <a:pt x="3054579" y="6827042"/>
                  <a:pt x="3039717" y="6827042"/>
                </a:cubicBezTo>
                <a:cubicBezTo>
                  <a:pt x="3016075" y="6827042"/>
                  <a:pt x="2990364" y="6792652"/>
                  <a:pt x="2966206" y="6844237"/>
                </a:cubicBezTo>
                <a:lnTo>
                  <a:pt x="2959842" y="6861452"/>
                </a:lnTo>
                <a:lnTo>
                  <a:pt x="2929659" y="6861452"/>
                </a:lnTo>
                <a:lnTo>
                  <a:pt x="2923535" y="6855625"/>
                </a:lnTo>
                <a:cubicBezTo>
                  <a:pt x="2918131" y="6851542"/>
                  <a:pt x="2910025" y="6835209"/>
                  <a:pt x="2904621" y="6822958"/>
                </a:cubicBezTo>
                <a:cubicBezTo>
                  <a:pt x="2880303" y="6786211"/>
                  <a:pt x="2861390" y="6876042"/>
                  <a:pt x="2834370" y="6831125"/>
                </a:cubicBezTo>
                <a:cubicBezTo>
                  <a:pt x="2815456" y="6798458"/>
                  <a:pt x="2783033" y="6847459"/>
                  <a:pt x="2758715" y="6851542"/>
                </a:cubicBezTo>
                <a:cubicBezTo>
                  <a:pt x="2745205" y="6851542"/>
                  <a:pt x="2726291" y="6847459"/>
                  <a:pt x="2715484" y="6822958"/>
                </a:cubicBezTo>
                <a:cubicBezTo>
                  <a:pt x="2683060" y="6749457"/>
                  <a:pt x="2650637" y="6773958"/>
                  <a:pt x="2618213" y="6773958"/>
                </a:cubicBezTo>
                <a:cubicBezTo>
                  <a:pt x="2597948" y="6773958"/>
                  <a:pt x="2589842" y="6794630"/>
                  <a:pt x="2591615" y="6854925"/>
                </a:cubicBezTo>
                <a:lnTo>
                  <a:pt x="2591946" y="6861452"/>
                </a:lnTo>
                <a:lnTo>
                  <a:pt x="2538205" y="6861452"/>
                </a:lnTo>
                <a:lnTo>
                  <a:pt x="2534452" y="6806625"/>
                </a:lnTo>
                <a:cubicBezTo>
                  <a:pt x="2529048" y="6741291"/>
                  <a:pt x="2523644" y="6688207"/>
                  <a:pt x="2496625" y="6700457"/>
                </a:cubicBezTo>
                <a:cubicBezTo>
                  <a:pt x="2464201" y="6716790"/>
                  <a:pt x="2431777" y="6700457"/>
                  <a:pt x="2402056" y="6704540"/>
                </a:cubicBezTo>
                <a:cubicBezTo>
                  <a:pt x="2388546" y="6708623"/>
                  <a:pt x="2375036" y="6733124"/>
                  <a:pt x="2361526" y="6745374"/>
                </a:cubicBezTo>
                <a:cubicBezTo>
                  <a:pt x="2343289" y="6760687"/>
                  <a:pt x="2331130" y="6773702"/>
                  <a:pt x="2336449" y="6818875"/>
                </a:cubicBezTo>
                <a:lnTo>
                  <a:pt x="2345065" y="6861452"/>
                </a:lnTo>
                <a:lnTo>
                  <a:pt x="2301286" y="6861452"/>
                </a:lnTo>
                <a:lnTo>
                  <a:pt x="2302083" y="6843375"/>
                </a:lnTo>
                <a:cubicBezTo>
                  <a:pt x="2302083" y="6818875"/>
                  <a:pt x="2277766" y="6798458"/>
                  <a:pt x="2277766" y="6786208"/>
                </a:cubicBezTo>
                <a:cubicBezTo>
                  <a:pt x="2285871" y="6622872"/>
                  <a:pt x="2253448" y="6663706"/>
                  <a:pt x="2229130" y="6651456"/>
                </a:cubicBezTo>
                <a:cubicBezTo>
                  <a:pt x="2183197" y="6631039"/>
                  <a:pt x="2137263" y="6700457"/>
                  <a:pt x="2094035" y="6614706"/>
                </a:cubicBezTo>
                <a:cubicBezTo>
                  <a:pt x="2083227" y="6594289"/>
                  <a:pt x="2056208" y="6655539"/>
                  <a:pt x="2039995" y="6688207"/>
                </a:cubicBezTo>
                <a:cubicBezTo>
                  <a:pt x="2021082" y="6724957"/>
                  <a:pt x="2029188" y="6794375"/>
                  <a:pt x="2026486" y="6851542"/>
                </a:cubicBezTo>
                <a:lnTo>
                  <a:pt x="2026486" y="6861452"/>
                </a:lnTo>
                <a:lnTo>
                  <a:pt x="2012976" y="6861452"/>
                </a:lnTo>
                <a:lnTo>
                  <a:pt x="2012976" y="6769874"/>
                </a:lnTo>
                <a:cubicBezTo>
                  <a:pt x="2012976" y="6651456"/>
                  <a:pt x="1988658" y="6561621"/>
                  <a:pt x="1956234" y="6553455"/>
                </a:cubicBezTo>
                <a:cubicBezTo>
                  <a:pt x="1942725" y="6549371"/>
                  <a:pt x="1926513" y="6553455"/>
                  <a:pt x="1913004" y="6553455"/>
                </a:cubicBezTo>
                <a:cubicBezTo>
                  <a:pt x="1899493" y="6553455"/>
                  <a:pt x="1883281" y="6557538"/>
                  <a:pt x="1869771" y="6553455"/>
                </a:cubicBezTo>
                <a:cubicBezTo>
                  <a:pt x="1858964" y="6549371"/>
                  <a:pt x="1842751" y="6512621"/>
                  <a:pt x="1842751" y="6520788"/>
                </a:cubicBezTo>
                <a:cubicBezTo>
                  <a:pt x="1826541" y="6602455"/>
                  <a:pt x="1821136" y="6488120"/>
                  <a:pt x="1807626" y="6500371"/>
                </a:cubicBezTo>
                <a:cubicBezTo>
                  <a:pt x="1788712" y="6516704"/>
                  <a:pt x="1764395" y="6471787"/>
                  <a:pt x="1758991" y="6594289"/>
                </a:cubicBezTo>
                <a:cubicBezTo>
                  <a:pt x="1758991" y="6622872"/>
                  <a:pt x="1737375" y="6647373"/>
                  <a:pt x="1723865" y="6659623"/>
                </a:cubicBezTo>
                <a:cubicBezTo>
                  <a:pt x="1710355" y="6671873"/>
                  <a:pt x="1694144" y="6659623"/>
                  <a:pt x="1680634" y="6671873"/>
                </a:cubicBezTo>
                <a:cubicBezTo>
                  <a:pt x="1664422" y="6684123"/>
                  <a:pt x="1656316" y="6782124"/>
                  <a:pt x="1667124" y="6810708"/>
                </a:cubicBezTo>
                <a:cubicBezTo>
                  <a:pt x="1673204" y="6823979"/>
                  <a:pt x="1677805" y="6837506"/>
                  <a:pt x="1681214" y="6851231"/>
                </a:cubicBezTo>
                <a:lnTo>
                  <a:pt x="1682913" y="6861452"/>
                </a:lnTo>
                <a:lnTo>
                  <a:pt x="1559507" y="6861452"/>
                </a:lnTo>
                <a:lnTo>
                  <a:pt x="1559045" y="6859709"/>
                </a:lnTo>
                <a:lnTo>
                  <a:pt x="1558789" y="6861452"/>
                </a:lnTo>
                <a:lnTo>
                  <a:pt x="1532459" y="6861452"/>
                </a:lnTo>
                <a:lnTo>
                  <a:pt x="1532364" y="6847969"/>
                </a:lnTo>
                <a:cubicBezTo>
                  <a:pt x="1529324" y="6800500"/>
                  <a:pt x="1523920" y="6749457"/>
                  <a:pt x="1534728" y="6716790"/>
                </a:cubicBezTo>
                <a:cubicBezTo>
                  <a:pt x="1534728" y="6712707"/>
                  <a:pt x="1529324" y="6659623"/>
                  <a:pt x="1526622" y="6655539"/>
                </a:cubicBezTo>
                <a:cubicBezTo>
                  <a:pt x="1510410" y="6647373"/>
                  <a:pt x="1491496" y="6667790"/>
                  <a:pt x="1475285" y="6647373"/>
                </a:cubicBezTo>
                <a:cubicBezTo>
                  <a:pt x="1472920" y="6644310"/>
                  <a:pt x="1470684" y="6643545"/>
                  <a:pt x="1468540" y="6644390"/>
                </a:cubicBezTo>
                <a:cubicBezTo>
                  <a:pt x="1453542" y="6650308"/>
                  <a:pt x="1443199" y="6735165"/>
                  <a:pt x="1426649" y="6663706"/>
                </a:cubicBezTo>
                <a:cubicBezTo>
                  <a:pt x="1418543" y="6688207"/>
                  <a:pt x="1407735" y="6708623"/>
                  <a:pt x="1399630" y="6737207"/>
                </a:cubicBezTo>
                <a:cubicBezTo>
                  <a:pt x="1386120" y="6778041"/>
                  <a:pt x="1378014" y="6818875"/>
                  <a:pt x="1356398" y="6814792"/>
                </a:cubicBezTo>
                <a:cubicBezTo>
                  <a:pt x="1346941" y="6814792"/>
                  <a:pt x="1338835" y="6827042"/>
                  <a:pt x="1333431" y="6847970"/>
                </a:cubicBezTo>
                <a:lnTo>
                  <a:pt x="1331304" y="6861452"/>
                </a:lnTo>
                <a:lnTo>
                  <a:pt x="1126731" y="6861452"/>
                </a:lnTo>
                <a:lnTo>
                  <a:pt x="1126731" y="6847459"/>
                </a:lnTo>
                <a:cubicBezTo>
                  <a:pt x="1129433" y="6704540"/>
                  <a:pt x="1188876" y="6549371"/>
                  <a:pt x="1224002" y="6614706"/>
                </a:cubicBezTo>
                <a:cubicBezTo>
                  <a:pt x="1248321" y="6655539"/>
                  <a:pt x="1253724" y="6675956"/>
                  <a:pt x="1261829" y="6569788"/>
                </a:cubicBezTo>
                <a:cubicBezTo>
                  <a:pt x="1264531" y="6524871"/>
                  <a:pt x="1280743" y="6488120"/>
                  <a:pt x="1291551" y="6459537"/>
                </a:cubicBezTo>
                <a:cubicBezTo>
                  <a:pt x="1307763" y="6418703"/>
                  <a:pt x="1296955" y="6377869"/>
                  <a:pt x="1288849" y="6369702"/>
                </a:cubicBezTo>
                <a:cubicBezTo>
                  <a:pt x="1245618" y="6337035"/>
                  <a:pt x="1202386" y="6312535"/>
                  <a:pt x="1159156" y="6288034"/>
                </a:cubicBezTo>
                <a:cubicBezTo>
                  <a:pt x="1153751" y="6283951"/>
                  <a:pt x="1145645" y="6300285"/>
                  <a:pt x="1140241" y="6316618"/>
                </a:cubicBezTo>
                <a:cubicBezTo>
                  <a:pt x="1105115" y="6435036"/>
                  <a:pt x="1072693" y="6435036"/>
                  <a:pt x="1037566" y="6316618"/>
                </a:cubicBezTo>
                <a:cubicBezTo>
                  <a:pt x="1032163" y="6300285"/>
                  <a:pt x="1024057" y="6279868"/>
                  <a:pt x="1018653" y="6288034"/>
                </a:cubicBezTo>
                <a:cubicBezTo>
                  <a:pt x="988931" y="6337035"/>
                  <a:pt x="964613" y="6288034"/>
                  <a:pt x="940296" y="6239034"/>
                </a:cubicBezTo>
                <a:cubicBezTo>
                  <a:pt x="929488" y="6218617"/>
                  <a:pt x="915978" y="6234950"/>
                  <a:pt x="905170" y="6234950"/>
                </a:cubicBezTo>
                <a:cubicBezTo>
                  <a:pt x="891660" y="6234950"/>
                  <a:pt x="880852" y="6312535"/>
                  <a:pt x="864641" y="6239034"/>
                </a:cubicBezTo>
                <a:cubicBezTo>
                  <a:pt x="856535" y="6206367"/>
                  <a:pt x="829515" y="6239034"/>
                  <a:pt x="818707" y="6210450"/>
                </a:cubicBezTo>
                <a:cubicBezTo>
                  <a:pt x="786284" y="6136949"/>
                  <a:pt x="788986" y="6206367"/>
                  <a:pt x="786284" y="6283951"/>
                </a:cubicBezTo>
                <a:lnTo>
                  <a:pt x="780117" y="6313686"/>
                </a:lnTo>
                <a:lnTo>
                  <a:pt x="764725" y="6296434"/>
                </a:lnTo>
                <a:lnTo>
                  <a:pt x="770072" y="6275784"/>
                </a:lnTo>
                <a:cubicBezTo>
                  <a:pt x="778178" y="6234950"/>
                  <a:pt x="778178" y="6198200"/>
                  <a:pt x="761966" y="6181866"/>
                </a:cubicBezTo>
                <a:cubicBezTo>
                  <a:pt x="745754" y="6169616"/>
                  <a:pt x="729543" y="6161449"/>
                  <a:pt x="716033" y="6128782"/>
                </a:cubicBezTo>
                <a:cubicBezTo>
                  <a:pt x="697119" y="6067531"/>
                  <a:pt x="670099" y="6136949"/>
                  <a:pt x="659292" y="6100198"/>
                </a:cubicBezTo>
                <a:cubicBezTo>
                  <a:pt x="629570" y="6006280"/>
                  <a:pt x="599848" y="6006280"/>
                  <a:pt x="567425" y="6055281"/>
                </a:cubicBezTo>
                <a:cubicBezTo>
                  <a:pt x="564723" y="6059365"/>
                  <a:pt x="556617" y="6047114"/>
                  <a:pt x="551213" y="6043031"/>
                </a:cubicBezTo>
                <a:lnTo>
                  <a:pt x="525761" y="6023799"/>
                </a:lnTo>
                <a:lnTo>
                  <a:pt x="514359" y="6009556"/>
                </a:lnTo>
                <a:lnTo>
                  <a:pt x="510684" y="5981780"/>
                </a:lnTo>
                <a:cubicBezTo>
                  <a:pt x="510684" y="5977697"/>
                  <a:pt x="505280" y="5985864"/>
                  <a:pt x="502578" y="5989947"/>
                </a:cubicBezTo>
                <a:cubicBezTo>
                  <a:pt x="503253" y="5993009"/>
                  <a:pt x="503929" y="5995817"/>
                  <a:pt x="511992" y="6006599"/>
                </a:cubicBezTo>
                <a:lnTo>
                  <a:pt x="514359" y="6009556"/>
                </a:lnTo>
                <a:lnTo>
                  <a:pt x="516087" y="6022614"/>
                </a:lnTo>
                <a:cubicBezTo>
                  <a:pt x="516087" y="6022614"/>
                  <a:pt x="513385" y="6022614"/>
                  <a:pt x="510684" y="6022614"/>
                </a:cubicBezTo>
                <a:lnTo>
                  <a:pt x="523919" y="6038110"/>
                </a:lnTo>
                <a:lnTo>
                  <a:pt x="523180" y="6079782"/>
                </a:lnTo>
                <a:cubicBezTo>
                  <a:pt x="522842" y="6098157"/>
                  <a:pt x="522842" y="6114490"/>
                  <a:pt x="524193" y="6124699"/>
                </a:cubicBezTo>
                <a:cubicBezTo>
                  <a:pt x="537703" y="6181866"/>
                  <a:pt x="551213" y="6255367"/>
                  <a:pt x="567425" y="6275784"/>
                </a:cubicBezTo>
                <a:cubicBezTo>
                  <a:pt x="586339" y="6300285"/>
                  <a:pt x="607954" y="6300285"/>
                  <a:pt x="626868" y="6332952"/>
                </a:cubicBezTo>
                <a:cubicBezTo>
                  <a:pt x="648484" y="6365619"/>
                  <a:pt x="672801" y="6394202"/>
                  <a:pt x="694417" y="6381952"/>
                </a:cubicBezTo>
                <a:cubicBezTo>
                  <a:pt x="724139" y="6369702"/>
                  <a:pt x="729543" y="6439120"/>
                  <a:pt x="740350" y="6492204"/>
                </a:cubicBezTo>
                <a:cubicBezTo>
                  <a:pt x="783582" y="6406453"/>
                  <a:pt x="816005" y="6659623"/>
                  <a:pt x="861939" y="6545288"/>
                </a:cubicBezTo>
                <a:cubicBezTo>
                  <a:pt x="864641" y="6541204"/>
                  <a:pt x="872747" y="6549371"/>
                  <a:pt x="875449" y="6561621"/>
                </a:cubicBezTo>
                <a:cubicBezTo>
                  <a:pt x="894362" y="6700457"/>
                  <a:pt x="924084" y="6618789"/>
                  <a:pt x="948402" y="6594289"/>
                </a:cubicBezTo>
                <a:cubicBezTo>
                  <a:pt x="954481" y="6588164"/>
                  <a:pt x="963600" y="6570554"/>
                  <a:pt x="773998" y="6336461"/>
                </a:cubicBezTo>
                <a:lnTo>
                  <a:pt x="772063" y="6334095"/>
                </a:lnTo>
                <a:lnTo>
                  <a:pt x="773745" y="6331612"/>
                </a:lnTo>
                <a:cubicBezTo>
                  <a:pt x="775392" y="6328230"/>
                  <a:pt x="777334" y="6323509"/>
                  <a:pt x="779191" y="6318149"/>
                </a:cubicBezTo>
                <a:lnTo>
                  <a:pt x="780117" y="6313686"/>
                </a:lnTo>
                <a:lnTo>
                  <a:pt x="826439" y="6365611"/>
                </a:lnTo>
                <a:cubicBezTo>
                  <a:pt x="872029" y="6416661"/>
                  <a:pt x="924084" y="6474849"/>
                  <a:pt x="983527" y="6541204"/>
                </a:cubicBezTo>
                <a:cubicBezTo>
                  <a:pt x="997037" y="6549371"/>
                  <a:pt x="1005143" y="6545288"/>
                  <a:pt x="1015951" y="6557538"/>
                </a:cubicBezTo>
                <a:cubicBezTo>
                  <a:pt x="1021355" y="6565705"/>
                  <a:pt x="1026759" y="6594289"/>
                  <a:pt x="1032163" y="6610622"/>
                </a:cubicBezTo>
                <a:cubicBezTo>
                  <a:pt x="1026759" y="6622872"/>
                  <a:pt x="1018653" y="6631039"/>
                  <a:pt x="1015951" y="6651456"/>
                </a:cubicBezTo>
                <a:cubicBezTo>
                  <a:pt x="997037" y="6729040"/>
                  <a:pt x="956508" y="6680040"/>
                  <a:pt x="942998" y="6798458"/>
                </a:cubicBezTo>
                <a:cubicBezTo>
                  <a:pt x="940296" y="6794375"/>
                  <a:pt x="932190" y="6790291"/>
                  <a:pt x="932190" y="6782124"/>
                </a:cubicBezTo>
                <a:cubicBezTo>
                  <a:pt x="929488" y="6610622"/>
                  <a:pt x="875449" y="6773958"/>
                  <a:pt x="867343" y="6655539"/>
                </a:cubicBezTo>
                <a:cubicBezTo>
                  <a:pt x="864641" y="6663706"/>
                  <a:pt x="859237" y="6675956"/>
                  <a:pt x="859237" y="6684123"/>
                </a:cubicBezTo>
                <a:cubicBezTo>
                  <a:pt x="861939" y="6718832"/>
                  <a:pt x="864641" y="6754562"/>
                  <a:pt x="867681" y="6789781"/>
                </a:cubicBezTo>
                <a:lnTo>
                  <a:pt x="874995" y="6861452"/>
                </a:lnTo>
                <a:lnTo>
                  <a:pt x="0" y="6861452"/>
                </a:lnTo>
                <a:close/>
              </a:path>
            </a:pathLst>
          </a:custGeom>
          <a:blipFill dpi="0" rotWithShape="0">
            <a:blip r:embed="rId22"/>
            <a:srcRect/>
            <a:stretch>
              <a:fillRect l="-41000" r="-41000"/>
            </a:stretch>
          </a:blipFill>
          <a:ln w="12700" cap="flat" cmpd="sng" algn="ctr">
            <a:noFill/>
            <a:prstDash val="solid"/>
            <a:miter lim="800000"/>
          </a:ln>
          <a:effectLst/>
        </p:spPr>
        <p:style>
          <a:lnRef idx="2">
            <a:srgbClr val="D3BEA9">
              <a:shade val="50000"/>
            </a:srgbClr>
          </a:lnRef>
          <a:fillRef idx="1">
            <a:srgbClr val="D3BEA9"/>
          </a:fillRef>
          <a:effectRef idx="0">
            <a:srgbClr val="D3BEA9"/>
          </a:effectRef>
          <a:fontRef idx="minor">
            <a:srgbClr val="FFFFFF"/>
          </a:fontRef>
        </p:style>
        <p:txBody>
          <a:bodyPr wrap="square" rtlCol="0" anchor="ctr">
            <a:noAutofit/>
          </a:bodyPr>
          <a:p>
            <a:pPr algn="ctr"/>
            <a:endParaRPr lang="zh-CN" altLang="en-US"/>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9"/>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val 4"/>
          <p:cNvSpPr/>
          <p:nvPr>
            <p:custDataLst>
              <p:tags r:id="rId1"/>
            </p:custDataLst>
          </p:nvPr>
        </p:nvSpPr>
        <p:spPr>
          <a:xfrm>
            <a:off x="1596696" y="2338851"/>
            <a:ext cx="3584390" cy="3584384"/>
          </a:xfrm>
          <a:prstGeom prst="ellipse">
            <a:avLst/>
          </a:prstGeom>
          <a:solidFill>
            <a:srgbClr val="FFFFFF"/>
          </a:solidFill>
          <a:ln w="31750">
            <a:solidFill>
              <a:srgbClr val="2196F3"/>
            </a:solidFill>
          </a:ln>
          <a:effectLst/>
        </p:spPr>
        <p:style>
          <a:lnRef idx="2">
            <a:srgbClr val="2196F3">
              <a:shade val="50000"/>
            </a:srgbClr>
          </a:lnRef>
          <a:fillRef idx="1">
            <a:srgbClr val="2196F3"/>
          </a:fillRef>
          <a:effectRef idx="0">
            <a:srgbClr val="2196F3"/>
          </a:effectRef>
          <a:fontRef idx="minor">
            <a:srgbClr val="FFFFFF"/>
          </a:fontRef>
        </p:style>
        <p:txBody>
          <a:bodyPr lIns="0" tIns="0" rIns="0" bIns="0" rtlCol="0" anchor="ctr"/>
          <a:p>
            <a:pPr algn="ctr">
              <a:lnSpc>
                <a:spcPct val="120000"/>
              </a:lnSpc>
            </a:pPr>
            <a:endParaRPr lang="en-US" sz="1400" b="1" dirty="0">
              <a:solidFill>
                <a:srgbClr val="222222"/>
              </a:solidFill>
              <a:latin typeface="Arial" panose="020B0604020202020204" pitchFamily="34" charset="0"/>
              <a:ea typeface="微软雅黑" panose="020B0503020204020204" charset="-122"/>
            </a:endParaRPr>
          </a:p>
        </p:txBody>
      </p:sp>
      <p:sp>
        <p:nvSpPr>
          <p:cNvPr id="3" name="Oval 5"/>
          <p:cNvSpPr/>
          <p:nvPr>
            <p:custDataLst>
              <p:tags r:id="rId2"/>
            </p:custDataLst>
          </p:nvPr>
        </p:nvSpPr>
        <p:spPr>
          <a:xfrm>
            <a:off x="7013696" y="2338851"/>
            <a:ext cx="3583940" cy="3584384"/>
          </a:xfrm>
          <a:prstGeom prst="ellipse">
            <a:avLst/>
          </a:prstGeom>
          <a:solidFill>
            <a:srgbClr val="FFFFFF"/>
          </a:solidFill>
          <a:ln w="31750">
            <a:solidFill>
              <a:srgbClr val="2196F3"/>
            </a:solidFill>
          </a:ln>
          <a:effectLst/>
        </p:spPr>
        <p:style>
          <a:lnRef idx="2">
            <a:srgbClr val="2196F3">
              <a:shade val="50000"/>
            </a:srgbClr>
          </a:lnRef>
          <a:fillRef idx="1">
            <a:srgbClr val="2196F3"/>
          </a:fillRef>
          <a:effectRef idx="0">
            <a:srgbClr val="2196F3"/>
          </a:effectRef>
          <a:fontRef idx="minor">
            <a:srgbClr val="FFFFFF"/>
          </a:fontRef>
        </p:style>
        <p:txBody>
          <a:bodyPr lIns="0" tIns="0" rIns="0" bIns="0" rtlCol="0" anchor="ctr"/>
          <a:p>
            <a:pPr algn="ctr">
              <a:lnSpc>
                <a:spcPct val="120000"/>
              </a:lnSpc>
            </a:pPr>
            <a:endParaRPr lang="en-US" sz="1400" b="1" dirty="0">
              <a:solidFill>
                <a:srgbClr val="222222"/>
              </a:solidFill>
              <a:latin typeface="Arial" panose="020B0604020202020204" pitchFamily="34" charset="0"/>
              <a:ea typeface="微软雅黑" panose="020B0503020204020204" charset="-122"/>
            </a:endParaRPr>
          </a:p>
        </p:txBody>
      </p:sp>
      <p:sp>
        <p:nvSpPr>
          <p:cNvPr id="4" name="Oval 3"/>
          <p:cNvSpPr/>
          <p:nvPr>
            <p:custDataLst>
              <p:tags r:id="rId3"/>
            </p:custDataLst>
          </p:nvPr>
        </p:nvSpPr>
        <p:spPr>
          <a:xfrm>
            <a:off x="4305421" y="2338851"/>
            <a:ext cx="3583940" cy="3584384"/>
          </a:xfrm>
          <a:prstGeom prst="ellipse">
            <a:avLst/>
          </a:prstGeom>
          <a:solidFill>
            <a:srgbClr val="FFFFFF"/>
          </a:solidFill>
          <a:ln w="31750">
            <a:solidFill>
              <a:srgbClr val="2196F3"/>
            </a:solidFill>
          </a:ln>
          <a:effectLst/>
        </p:spPr>
        <p:style>
          <a:lnRef idx="2">
            <a:srgbClr val="2196F3">
              <a:shade val="50000"/>
            </a:srgbClr>
          </a:lnRef>
          <a:fillRef idx="1">
            <a:srgbClr val="2196F3"/>
          </a:fillRef>
          <a:effectRef idx="0">
            <a:srgbClr val="2196F3"/>
          </a:effectRef>
          <a:fontRef idx="minor">
            <a:srgbClr val="FFFFFF"/>
          </a:fontRef>
        </p:style>
        <p:txBody>
          <a:bodyPr lIns="0" tIns="0" rIns="0" bIns="0" rtlCol="0" anchor="ctr"/>
          <a:p>
            <a:pPr algn="ctr">
              <a:lnSpc>
                <a:spcPct val="120000"/>
              </a:lnSpc>
            </a:pPr>
            <a:endParaRPr lang="en-US" sz="1400" b="1" dirty="0">
              <a:solidFill>
                <a:srgbClr val="222222"/>
              </a:solidFill>
              <a:latin typeface="Arial" panose="020B0604020202020204" pitchFamily="34" charset="0"/>
              <a:ea typeface="微软雅黑" panose="020B0503020204020204" charset="-122"/>
            </a:endParaRPr>
          </a:p>
        </p:txBody>
      </p:sp>
      <p:sp>
        <p:nvSpPr>
          <p:cNvPr id="5" name="TextBox 9"/>
          <p:cNvSpPr txBox="1"/>
          <p:nvPr>
            <p:custDataLst>
              <p:tags r:id="rId4"/>
            </p:custDataLst>
          </p:nvPr>
        </p:nvSpPr>
        <p:spPr>
          <a:xfrm>
            <a:off x="5505670" y="3524406"/>
            <a:ext cx="1182032" cy="756996"/>
          </a:xfrm>
          <a:prstGeom prst="rect">
            <a:avLst/>
          </a:prstGeom>
          <a:noFill/>
        </p:spPr>
        <p:txBody>
          <a:bodyPr wrap="square" lIns="90000" tIns="46800" rIns="90000" bIns="46800" rtlCol="0" anchor="ctr" anchorCtr="0">
            <a:normAutofit fontScale="90000" lnSpcReduction="10000"/>
          </a:bodyPr>
          <a:p>
            <a:pPr algn="ctr">
              <a:lnSpc>
                <a:spcPct val="120000"/>
              </a:lnSpc>
            </a:pPr>
            <a:r>
              <a:rPr lang="en-US" sz="3600" b="1" dirty="0">
                <a:latin typeface="Arial" panose="020B0604020202020204" pitchFamily="34" charset="0"/>
                <a:ea typeface="微软雅黑" panose="020B0503020204020204" charset="-122"/>
              </a:rPr>
              <a:t>（二）</a:t>
            </a:r>
            <a:endParaRPr lang="en-US" sz="3600" b="1" dirty="0">
              <a:latin typeface="Arial" panose="020B0604020202020204" pitchFamily="34" charset="0"/>
              <a:ea typeface="微软雅黑" panose="020B0503020204020204" charset="-122"/>
            </a:endParaRPr>
          </a:p>
        </p:txBody>
      </p:sp>
      <p:sp>
        <p:nvSpPr>
          <p:cNvPr id="6" name="TextBox 11"/>
          <p:cNvSpPr txBox="1"/>
          <p:nvPr>
            <p:custDataLst>
              <p:tags r:id="rId5"/>
            </p:custDataLst>
          </p:nvPr>
        </p:nvSpPr>
        <p:spPr>
          <a:xfrm>
            <a:off x="8375157" y="3598153"/>
            <a:ext cx="1182032" cy="754979"/>
          </a:xfrm>
          <a:prstGeom prst="rect">
            <a:avLst/>
          </a:prstGeom>
          <a:noFill/>
        </p:spPr>
        <p:txBody>
          <a:bodyPr wrap="square" lIns="90000" tIns="46800" rIns="90000" bIns="46800" rtlCol="0" anchor="ctr" anchorCtr="0">
            <a:normAutofit fontScale="90000" lnSpcReduction="10000"/>
          </a:bodyPr>
          <a:p>
            <a:pPr algn="ctr">
              <a:lnSpc>
                <a:spcPct val="120000"/>
              </a:lnSpc>
            </a:pPr>
            <a:r>
              <a:rPr lang="en-US" sz="3600" b="1" dirty="0">
                <a:latin typeface="Arial" panose="020B0604020202020204" pitchFamily="34" charset="0"/>
                <a:ea typeface="微软雅黑" panose="020B0503020204020204" charset="-122"/>
              </a:rPr>
              <a:t>（三）</a:t>
            </a:r>
            <a:endParaRPr lang="en-US" sz="3600" b="1" dirty="0">
              <a:latin typeface="Arial" panose="020B0604020202020204" pitchFamily="34" charset="0"/>
              <a:ea typeface="微软雅黑" panose="020B0503020204020204" charset="-122"/>
            </a:endParaRPr>
          </a:p>
        </p:txBody>
      </p:sp>
      <p:sp>
        <p:nvSpPr>
          <p:cNvPr id="7" name="TextBox 13"/>
          <p:cNvSpPr txBox="1"/>
          <p:nvPr>
            <p:custDataLst>
              <p:tags r:id="rId6"/>
            </p:custDataLst>
          </p:nvPr>
        </p:nvSpPr>
        <p:spPr>
          <a:xfrm>
            <a:off x="2639003" y="3598154"/>
            <a:ext cx="1182032" cy="744218"/>
          </a:xfrm>
          <a:prstGeom prst="rect">
            <a:avLst/>
          </a:prstGeom>
          <a:noFill/>
        </p:spPr>
        <p:txBody>
          <a:bodyPr wrap="square" lIns="90000" tIns="46800" rIns="90000" bIns="46800" rtlCol="0" anchor="ctr" anchorCtr="0">
            <a:normAutofit fontScale="90000" lnSpcReduction="20000"/>
          </a:bodyPr>
          <a:p>
            <a:pPr algn="ctr">
              <a:lnSpc>
                <a:spcPct val="120000"/>
              </a:lnSpc>
            </a:pPr>
            <a:r>
              <a:rPr lang="en-US" sz="3600" b="1" dirty="0">
                <a:latin typeface="Arial" panose="020B0604020202020204" pitchFamily="34" charset="0"/>
                <a:ea typeface="微软雅黑" panose="020B0503020204020204" charset="-122"/>
              </a:rPr>
              <a:t>（一）</a:t>
            </a:r>
            <a:endParaRPr lang="en-US" sz="3600" b="1" dirty="0">
              <a:latin typeface="Arial" panose="020B0604020202020204" pitchFamily="34" charset="0"/>
              <a:ea typeface="微软雅黑" panose="020B0503020204020204" charset="-122"/>
            </a:endParaRPr>
          </a:p>
        </p:txBody>
      </p:sp>
      <p:sp>
        <p:nvSpPr>
          <p:cNvPr id="70" name="任意多边形: 形状 69"/>
          <p:cNvSpPr/>
          <p:nvPr>
            <p:custDataLst>
              <p:tags r:id="rId7"/>
            </p:custDataLst>
          </p:nvPr>
        </p:nvSpPr>
        <p:spPr>
          <a:xfrm>
            <a:off x="2926864" y="2921309"/>
            <a:ext cx="606306" cy="564142"/>
          </a:xfrm>
          <a:custGeom>
            <a:avLst/>
            <a:gdLst>
              <a:gd name="connsiteX0" fmla="*/ 463521 w 606306"/>
              <a:gd name="connsiteY0" fmla="*/ 522155 h 564142"/>
              <a:gd name="connsiteX1" fmla="*/ 429959 w 606306"/>
              <a:gd name="connsiteY1" fmla="*/ 527065 h 564142"/>
              <a:gd name="connsiteX2" fmla="*/ 416457 w 606306"/>
              <a:gd name="connsiteY2" fmla="*/ 534395 h 564142"/>
              <a:gd name="connsiteX3" fmla="*/ 423657 w 606306"/>
              <a:gd name="connsiteY3" fmla="*/ 537781 h 564142"/>
              <a:gd name="connsiteX4" fmla="*/ 492978 w 606306"/>
              <a:gd name="connsiteY4" fmla="*/ 538971 h 564142"/>
              <a:gd name="connsiteX5" fmla="*/ 463521 w 606306"/>
              <a:gd name="connsiteY5" fmla="*/ 522155 h 564142"/>
              <a:gd name="connsiteX6" fmla="*/ 142689 w 606306"/>
              <a:gd name="connsiteY6" fmla="*/ 522155 h 564142"/>
              <a:gd name="connsiteX7" fmla="*/ 113328 w 606306"/>
              <a:gd name="connsiteY7" fmla="*/ 538972 h 564142"/>
              <a:gd name="connsiteX8" fmla="*/ 182649 w 606306"/>
              <a:gd name="connsiteY8" fmla="*/ 537782 h 564142"/>
              <a:gd name="connsiteX9" fmla="*/ 189849 w 606306"/>
              <a:gd name="connsiteY9" fmla="*/ 534396 h 564142"/>
              <a:gd name="connsiteX10" fmla="*/ 176180 w 606306"/>
              <a:gd name="connsiteY10" fmla="*/ 526973 h 564142"/>
              <a:gd name="connsiteX11" fmla="*/ 142689 w 606306"/>
              <a:gd name="connsiteY11" fmla="*/ 522155 h 564142"/>
              <a:gd name="connsiteX12" fmla="*/ 73003 w 606306"/>
              <a:gd name="connsiteY12" fmla="*/ 440644 h 564142"/>
              <a:gd name="connsiteX13" fmla="*/ 40071 w 606306"/>
              <a:gd name="connsiteY13" fmla="*/ 445350 h 564142"/>
              <a:gd name="connsiteX14" fmla="*/ 104900 w 606306"/>
              <a:gd name="connsiteY14" fmla="*/ 470753 h 564142"/>
              <a:gd name="connsiteX15" fmla="*/ 111569 w 606306"/>
              <a:gd name="connsiteY15" fmla="*/ 469841 h 564142"/>
              <a:gd name="connsiteX16" fmla="*/ 101268 w 606306"/>
              <a:gd name="connsiteY16" fmla="*/ 458186 h 564142"/>
              <a:gd name="connsiteX17" fmla="*/ 73003 w 606306"/>
              <a:gd name="connsiteY17" fmla="*/ 440644 h 564142"/>
              <a:gd name="connsiteX18" fmla="*/ 533437 w 606306"/>
              <a:gd name="connsiteY18" fmla="*/ 440594 h 564142"/>
              <a:gd name="connsiteX19" fmla="*/ 505219 w 606306"/>
              <a:gd name="connsiteY19" fmla="*/ 457972 h 564142"/>
              <a:gd name="connsiteX20" fmla="*/ 494736 w 606306"/>
              <a:gd name="connsiteY20" fmla="*/ 469841 h 564142"/>
              <a:gd name="connsiteX21" fmla="*/ 501405 w 606306"/>
              <a:gd name="connsiteY21" fmla="*/ 470752 h 564142"/>
              <a:gd name="connsiteX22" fmla="*/ 566234 w 606306"/>
              <a:gd name="connsiteY22" fmla="*/ 445349 h 564142"/>
              <a:gd name="connsiteX23" fmla="*/ 533437 w 606306"/>
              <a:gd name="connsiteY23" fmla="*/ 440594 h 564142"/>
              <a:gd name="connsiteX24" fmla="*/ 302874 w 606306"/>
              <a:gd name="connsiteY24" fmla="*/ 375865 h 564142"/>
              <a:gd name="connsiteX25" fmla="*/ 331449 w 606306"/>
              <a:gd name="connsiteY25" fmla="*/ 404440 h 564142"/>
              <a:gd name="connsiteX26" fmla="*/ 340974 w 606306"/>
              <a:gd name="connsiteY26" fmla="*/ 413965 h 564142"/>
              <a:gd name="connsiteX27" fmla="*/ 350499 w 606306"/>
              <a:gd name="connsiteY27" fmla="*/ 404440 h 564142"/>
              <a:gd name="connsiteX28" fmla="*/ 350499 w 606306"/>
              <a:gd name="connsiteY28" fmla="*/ 394915 h 564142"/>
              <a:gd name="connsiteX29" fmla="*/ 369549 w 606306"/>
              <a:gd name="connsiteY29" fmla="*/ 394915 h 564142"/>
              <a:gd name="connsiteX30" fmla="*/ 369549 w 606306"/>
              <a:gd name="connsiteY30" fmla="*/ 404440 h 564142"/>
              <a:gd name="connsiteX31" fmla="*/ 340974 w 606306"/>
              <a:gd name="connsiteY31" fmla="*/ 433015 h 564142"/>
              <a:gd name="connsiteX32" fmla="*/ 312399 w 606306"/>
              <a:gd name="connsiteY32" fmla="*/ 404440 h 564142"/>
              <a:gd name="connsiteX33" fmla="*/ 302874 w 606306"/>
              <a:gd name="connsiteY33" fmla="*/ 394915 h 564142"/>
              <a:gd name="connsiteX34" fmla="*/ 293349 w 606306"/>
              <a:gd name="connsiteY34" fmla="*/ 404440 h 564142"/>
              <a:gd name="connsiteX35" fmla="*/ 264774 w 606306"/>
              <a:gd name="connsiteY35" fmla="*/ 433015 h 564142"/>
              <a:gd name="connsiteX36" fmla="*/ 236199 w 606306"/>
              <a:gd name="connsiteY36" fmla="*/ 404440 h 564142"/>
              <a:gd name="connsiteX37" fmla="*/ 236199 w 606306"/>
              <a:gd name="connsiteY37" fmla="*/ 394915 h 564142"/>
              <a:gd name="connsiteX38" fmla="*/ 255249 w 606306"/>
              <a:gd name="connsiteY38" fmla="*/ 394915 h 564142"/>
              <a:gd name="connsiteX39" fmla="*/ 255249 w 606306"/>
              <a:gd name="connsiteY39" fmla="*/ 404440 h 564142"/>
              <a:gd name="connsiteX40" fmla="*/ 264774 w 606306"/>
              <a:gd name="connsiteY40" fmla="*/ 413965 h 564142"/>
              <a:gd name="connsiteX41" fmla="*/ 274299 w 606306"/>
              <a:gd name="connsiteY41" fmla="*/ 404440 h 564142"/>
              <a:gd name="connsiteX42" fmla="*/ 302874 w 606306"/>
              <a:gd name="connsiteY42" fmla="*/ 375865 h 564142"/>
              <a:gd name="connsiteX43" fmla="*/ 20529 w 606306"/>
              <a:gd name="connsiteY43" fmla="*/ 312828 h 564142"/>
              <a:gd name="connsiteX44" fmla="*/ 63284 w 606306"/>
              <a:gd name="connsiteY44" fmla="*/ 373540 h 564142"/>
              <a:gd name="connsiteX45" fmla="*/ 58595 w 606306"/>
              <a:gd name="connsiteY45" fmla="*/ 352696 h 564142"/>
              <a:gd name="connsiteX46" fmla="*/ 20529 w 606306"/>
              <a:gd name="connsiteY46" fmla="*/ 312828 h 564142"/>
              <a:gd name="connsiteX47" fmla="*/ 585782 w 606306"/>
              <a:gd name="connsiteY47" fmla="*/ 312808 h 564142"/>
              <a:gd name="connsiteX48" fmla="*/ 561225 w 606306"/>
              <a:gd name="connsiteY48" fmla="*/ 325077 h 564142"/>
              <a:gd name="connsiteX49" fmla="*/ 545844 w 606306"/>
              <a:gd name="connsiteY49" fmla="*/ 359615 h 564142"/>
              <a:gd name="connsiteX50" fmla="*/ 545496 w 606306"/>
              <a:gd name="connsiteY50" fmla="*/ 361782 h 564142"/>
              <a:gd name="connsiteX51" fmla="*/ 541989 w 606306"/>
              <a:gd name="connsiteY51" fmla="*/ 374209 h 564142"/>
              <a:gd name="connsiteX52" fmla="*/ 585782 w 606306"/>
              <a:gd name="connsiteY52" fmla="*/ 312808 h 564142"/>
              <a:gd name="connsiteX53" fmla="*/ 34584 w 606306"/>
              <a:gd name="connsiteY53" fmla="*/ 187105 h 564142"/>
              <a:gd name="connsiteX54" fmla="*/ 54736 w 606306"/>
              <a:gd name="connsiteY54" fmla="*/ 252953 h 564142"/>
              <a:gd name="connsiteX55" fmla="*/ 60070 w 606306"/>
              <a:gd name="connsiteY55" fmla="*/ 257706 h 564142"/>
              <a:gd name="connsiteX56" fmla="*/ 62256 w 606306"/>
              <a:gd name="connsiteY56" fmla="*/ 242525 h 564142"/>
              <a:gd name="connsiteX57" fmla="*/ 55559 w 606306"/>
              <a:gd name="connsiteY57" fmla="*/ 204834 h 564142"/>
              <a:gd name="connsiteX58" fmla="*/ 34584 w 606306"/>
              <a:gd name="connsiteY58" fmla="*/ 187105 h 564142"/>
              <a:gd name="connsiteX59" fmla="*/ 571722 w 606306"/>
              <a:gd name="connsiteY59" fmla="*/ 187104 h 564142"/>
              <a:gd name="connsiteX60" fmla="*/ 550747 w 606306"/>
              <a:gd name="connsiteY60" fmla="*/ 204833 h 564142"/>
              <a:gd name="connsiteX61" fmla="*/ 543966 w 606306"/>
              <a:gd name="connsiteY61" fmla="*/ 242041 h 564142"/>
              <a:gd name="connsiteX62" fmla="*/ 546226 w 606306"/>
              <a:gd name="connsiteY62" fmla="*/ 257714 h 564142"/>
              <a:gd name="connsiteX63" fmla="*/ 551570 w 606306"/>
              <a:gd name="connsiteY63" fmla="*/ 252952 h 564142"/>
              <a:gd name="connsiteX64" fmla="*/ 571722 w 606306"/>
              <a:gd name="connsiteY64" fmla="*/ 187104 h 564142"/>
              <a:gd name="connsiteX65" fmla="*/ 379613 w 606306"/>
              <a:gd name="connsiteY65" fmla="*/ 180012 h 564142"/>
              <a:gd name="connsiteX66" fmla="*/ 379613 w 606306"/>
              <a:gd name="connsiteY66" fmla="*/ 203224 h 564142"/>
              <a:gd name="connsiteX67" fmla="*/ 403311 w 606306"/>
              <a:gd name="connsiteY67" fmla="*/ 203224 h 564142"/>
              <a:gd name="connsiteX68" fmla="*/ 188518 w 606306"/>
              <a:gd name="connsiteY68" fmla="*/ 166873 h 564142"/>
              <a:gd name="connsiteX69" fmla="*/ 188518 w 606306"/>
              <a:gd name="connsiteY69" fmla="*/ 452623 h 564142"/>
              <a:gd name="connsiteX70" fmla="*/ 417118 w 606306"/>
              <a:gd name="connsiteY70" fmla="*/ 452623 h 564142"/>
              <a:gd name="connsiteX71" fmla="*/ 417118 w 606306"/>
              <a:gd name="connsiteY71" fmla="*/ 222275 h 564142"/>
              <a:gd name="connsiteX72" fmla="*/ 360563 w 606306"/>
              <a:gd name="connsiteY72" fmla="*/ 222275 h 564142"/>
              <a:gd name="connsiteX73" fmla="*/ 360563 w 606306"/>
              <a:gd name="connsiteY73" fmla="*/ 166873 h 564142"/>
              <a:gd name="connsiteX74" fmla="*/ 331120 w 606306"/>
              <a:gd name="connsiteY74" fmla="*/ 166873 h 564142"/>
              <a:gd name="connsiteX75" fmla="*/ 331123 w 606306"/>
              <a:gd name="connsiteY75" fmla="*/ 303637 h 564142"/>
              <a:gd name="connsiteX76" fmla="*/ 302823 w 606306"/>
              <a:gd name="connsiteY76" fmla="*/ 365010 h 564142"/>
              <a:gd name="connsiteX77" fmla="*/ 274517 w 606306"/>
              <a:gd name="connsiteY77" fmla="*/ 303637 h 564142"/>
              <a:gd name="connsiteX78" fmla="*/ 274517 w 606306"/>
              <a:gd name="connsiteY78" fmla="*/ 166873 h 564142"/>
              <a:gd name="connsiteX79" fmla="*/ 97189 w 606306"/>
              <a:gd name="connsiteY79" fmla="*/ 89037 h 564142"/>
              <a:gd name="connsiteX80" fmla="*/ 97543 w 606306"/>
              <a:gd name="connsiteY80" fmla="*/ 158586 h 564142"/>
              <a:gd name="connsiteX81" fmla="*/ 99375 w 606306"/>
              <a:gd name="connsiteY81" fmla="*/ 163609 h 564142"/>
              <a:gd name="connsiteX82" fmla="*/ 107942 w 606306"/>
              <a:gd name="connsiteY82" fmla="*/ 149275 h 564142"/>
              <a:gd name="connsiteX83" fmla="*/ 112081 w 606306"/>
              <a:gd name="connsiteY83" fmla="*/ 112105 h 564142"/>
              <a:gd name="connsiteX84" fmla="*/ 97189 w 606306"/>
              <a:gd name="connsiteY84" fmla="*/ 89037 h 564142"/>
              <a:gd name="connsiteX85" fmla="*/ 509117 w 606306"/>
              <a:gd name="connsiteY85" fmla="*/ 89036 h 564142"/>
              <a:gd name="connsiteX86" fmla="*/ 494224 w 606306"/>
              <a:gd name="connsiteY86" fmla="*/ 112104 h 564142"/>
              <a:gd name="connsiteX87" fmla="*/ 498592 w 606306"/>
              <a:gd name="connsiteY87" fmla="*/ 149674 h 564142"/>
              <a:gd name="connsiteX88" fmla="*/ 506921 w 606306"/>
              <a:gd name="connsiteY88" fmla="*/ 163618 h 564142"/>
              <a:gd name="connsiteX89" fmla="*/ 508638 w 606306"/>
              <a:gd name="connsiteY89" fmla="*/ 158911 h 564142"/>
              <a:gd name="connsiteX90" fmla="*/ 509117 w 606306"/>
              <a:gd name="connsiteY90" fmla="*/ 89036 h 564142"/>
              <a:gd name="connsiteX91" fmla="*/ 302809 w 606306"/>
              <a:gd name="connsiteY91" fmla="*/ 71284 h 564142"/>
              <a:gd name="connsiteX92" fmla="*/ 293567 w 606306"/>
              <a:gd name="connsiteY92" fmla="*/ 80544 h 564142"/>
              <a:gd name="connsiteX93" fmla="*/ 293567 w 606306"/>
              <a:gd name="connsiteY93" fmla="*/ 299451 h 564142"/>
              <a:gd name="connsiteX94" fmla="*/ 302823 w 606306"/>
              <a:gd name="connsiteY94" fmla="*/ 319524 h 564142"/>
              <a:gd name="connsiteX95" fmla="*/ 312073 w 606306"/>
              <a:gd name="connsiteY95" fmla="*/ 299451 h 564142"/>
              <a:gd name="connsiteX96" fmla="*/ 312069 w 606306"/>
              <a:gd name="connsiteY96" fmla="*/ 80544 h 564142"/>
              <a:gd name="connsiteX97" fmla="*/ 312069 w 606306"/>
              <a:gd name="connsiteY97" fmla="*/ 80526 h 564142"/>
              <a:gd name="connsiteX98" fmla="*/ 302809 w 606306"/>
              <a:gd name="connsiteY98" fmla="*/ 71284 h 564142"/>
              <a:gd name="connsiteX99" fmla="*/ 302833 w 606306"/>
              <a:gd name="connsiteY99" fmla="*/ 52228 h 564142"/>
              <a:gd name="connsiteX100" fmla="*/ 331118 w 606306"/>
              <a:gd name="connsiteY100" fmla="*/ 80544 h 564142"/>
              <a:gd name="connsiteX101" fmla="*/ 331120 w 606306"/>
              <a:gd name="connsiteY101" fmla="*/ 147823 h 564142"/>
              <a:gd name="connsiteX102" fmla="*/ 373976 w 606306"/>
              <a:gd name="connsiteY102" fmla="*/ 147823 h 564142"/>
              <a:gd name="connsiteX103" fmla="*/ 436168 w 606306"/>
              <a:gd name="connsiteY103" fmla="*/ 208750 h 564142"/>
              <a:gd name="connsiteX104" fmla="*/ 436168 w 606306"/>
              <a:gd name="connsiteY104" fmla="*/ 471673 h 564142"/>
              <a:gd name="connsiteX105" fmla="*/ 169468 w 606306"/>
              <a:gd name="connsiteY105" fmla="*/ 471673 h 564142"/>
              <a:gd name="connsiteX106" fmla="*/ 169468 w 606306"/>
              <a:gd name="connsiteY106" fmla="*/ 147823 h 564142"/>
              <a:gd name="connsiteX107" fmla="*/ 274517 w 606306"/>
              <a:gd name="connsiteY107" fmla="*/ 147823 h 564142"/>
              <a:gd name="connsiteX108" fmla="*/ 274517 w 606306"/>
              <a:gd name="connsiteY108" fmla="*/ 80544 h 564142"/>
              <a:gd name="connsiteX109" fmla="*/ 274517 w 606306"/>
              <a:gd name="connsiteY109" fmla="*/ 80513 h 564142"/>
              <a:gd name="connsiteX110" fmla="*/ 302833 w 606306"/>
              <a:gd name="connsiteY110" fmla="*/ 52228 h 564142"/>
              <a:gd name="connsiteX111" fmla="*/ 395779 w 606306"/>
              <a:gd name="connsiteY111" fmla="*/ 28714 h 564142"/>
              <a:gd name="connsiteX112" fmla="*/ 393672 w 606306"/>
              <a:gd name="connsiteY112" fmla="*/ 56099 h 564142"/>
              <a:gd name="connsiteX113" fmla="*/ 415397 w 606306"/>
              <a:gd name="connsiteY113" fmla="*/ 87055 h 564142"/>
              <a:gd name="connsiteX114" fmla="*/ 429266 w 606306"/>
              <a:gd name="connsiteY114" fmla="*/ 96226 h 564142"/>
              <a:gd name="connsiteX115" fmla="*/ 428587 w 606306"/>
              <a:gd name="connsiteY115" fmla="*/ 90050 h 564142"/>
              <a:gd name="connsiteX116" fmla="*/ 395779 w 606306"/>
              <a:gd name="connsiteY116" fmla="*/ 28714 h 564142"/>
              <a:gd name="connsiteX117" fmla="*/ 210526 w 606306"/>
              <a:gd name="connsiteY117" fmla="*/ 27478 h 564142"/>
              <a:gd name="connsiteX118" fmla="*/ 177719 w 606306"/>
              <a:gd name="connsiteY118" fmla="*/ 88804 h 564142"/>
              <a:gd name="connsiteX119" fmla="*/ 177040 w 606306"/>
              <a:gd name="connsiteY119" fmla="*/ 94980 h 564142"/>
              <a:gd name="connsiteX120" fmla="*/ 190904 w 606306"/>
              <a:gd name="connsiteY120" fmla="*/ 85809 h 564142"/>
              <a:gd name="connsiteX121" fmla="*/ 212633 w 606306"/>
              <a:gd name="connsiteY121" fmla="*/ 54853 h 564142"/>
              <a:gd name="connsiteX122" fmla="*/ 210526 w 606306"/>
              <a:gd name="connsiteY122" fmla="*/ 27478 h 564142"/>
              <a:gd name="connsiteX123" fmla="*/ 389844 w 606306"/>
              <a:gd name="connsiteY123" fmla="*/ 1237 h 564142"/>
              <a:gd name="connsiteX124" fmla="*/ 397793 w 606306"/>
              <a:gd name="connsiteY124" fmla="*/ 6493 h 564142"/>
              <a:gd name="connsiteX125" fmla="*/ 447525 w 606306"/>
              <a:gd name="connsiteY125" fmla="*/ 87966 h 564142"/>
              <a:gd name="connsiteX126" fmla="*/ 450008 w 606306"/>
              <a:gd name="connsiteY126" fmla="*/ 110555 h 564142"/>
              <a:gd name="connsiteX127" fmla="*/ 473626 w 606306"/>
              <a:gd name="connsiteY127" fmla="*/ 130571 h 564142"/>
              <a:gd name="connsiteX128" fmla="*/ 475896 w 606306"/>
              <a:gd name="connsiteY128" fmla="*/ 106923 h 564142"/>
              <a:gd name="connsiteX129" fmla="*/ 508573 w 606306"/>
              <a:gd name="connsiteY129" fmla="*/ 66535 h 564142"/>
              <a:gd name="connsiteX130" fmla="*/ 516977 w 606306"/>
              <a:gd name="connsiteY130" fmla="*/ 62042 h 564142"/>
              <a:gd name="connsiteX131" fmla="*/ 521465 w 606306"/>
              <a:gd name="connsiteY131" fmla="*/ 70451 h 564142"/>
              <a:gd name="connsiteX132" fmla="*/ 526408 w 606306"/>
              <a:gd name="connsiteY132" fmla="*/ 165766 h 564142"/>
              <a:gd name="connsiteX133" fmla="*/ 518194 w 606306"/>
              <a:gd name="connsiteY133" fmla="*/ 188299 h 564142"/>
              <a:gd name="connsiteX134" fmla="*/ 528137 w 606306"/>
              <a:gd name="connsiteY134" fmla="*/ 207903 h 564142"/>
              <a:gd name="connsiteX135" fmla="*/ 534724 w 606306"/>
              <a:gd name="connsiteY135" fmla="*/ 194527 h 564142"/>
              <a:gd name="connsiteX136" fmla="*/ 577763 w 606306"/>
              <a:gd name="connsiteY136" fmla="*/ 165422 h 564142"/>
              <a:gd name="connsiteX137" fmla="*/ 587111 w 606306"/>
              <a:gd name="connsiteY137" fmla="*/ 163580 h 564142"/>
              <a:gd name="connsiteX138" fmla="*/ 588949 w 606306"/>
              <a:gd name="connsiteY138" fmla="*/ 172928 h 564142"/>
              <a:gd name="connsiteX139" fmla="*/ 565880 w 606306"/>
              <a:gd name="connsiteY139" fmla="*/ 265555 h 564142"/>
              <a:gd name="connsiteX140" fmla="*/ 564824 w 606306"/>
              <a:gd name="connsiteY140" fmla="*/ 266662 h 564142"/>
              <a:gd name="connsiteX141" fmla="*/ 548258 w 606306"/>
              <a:gd name="connsiteY141" fmla="*/ 281419 h 564142"/>
              <a:gd name="connsiteX142" fmla="*/ 549909 w 606306"/>
              <a:gd name="connsiteY142" fmla="*/ 306250 h 564142"/>
              <a:gd name="connsiteX143" fmla="*/ 549793 w 606306"/>
              <a:gd name="connsiteY143" fmla="*/ 309814 h 564142"/>
              <a:gd name="connsiteX144" fmla="*/ 596791 w 606306"/>
              <a:gd name="connsiteY144" fmla="*/ 293172 h 564142"/>
              <a:gd name="connsiteX145" fmla="*/ 606306 w 606306"/>
              <a:gd name="connsiteY145" fmla="*/ 293591 h 564142"/>
              <a:gd name="connsiteX146" fmla="*/ 605887 w 606306"/>
              <a:gd name="connsiteY146" fmla="*/ 303107 h 564142"/>
              <a:gd name="connsiteX147" fmla="*/ 605218 w 606306"/>
              <a:gd name="connsiteY147" fmla="*/ 311404 h 564142"/>
              <a:gd name="connsiteX148" fmla="*/ 536213 w 606306"/>
              <a:gd name="connsiteY148" fmla="*/ 398105 h 564142"/>
              <a:gd name="connsiteX149" fmla="*/ 532822 w 606306"/>
              <a:gd name="connsiteY149" fmla="*/ 399451 h 564142"/>
              <a:gd name="connsiteX150" fmla="*/ 521585 w 606306"/>
              <a:gd name="connsiteY150" fmla="*/ 424139 h 564142"/>
              <a:gd name="connsiteX151" fmla="*/ 585996 w 606306"/>
              <a:gd name="connsiteY151" fmla="*/ 435889 h 564142"/>
              <a:gd name="connsiteX152" fmla="*/ 591117 w 606306"/>
              <a:gd name="connsiteY152" fmla="*/ 440149 h 564142"/>
              <a:gd name="connsiteX153" fmla="*/ 587526 w 606306"/>
              <a:gd name="connsiteY153" fmla="*/ 450177 h 564142"/>
              <a:gd name="connsiteX154" fmla="*/ 586447 w 606306"/>
              <a:gd name="connsiteY154" fmla="*/ 451470 h 564142"/>
              <a:gd name="connsiteX155" fmla="*/ 500806 w 606306"/>
              <a:gd name="connsiteY155" fmla="*/ 489802 h 564142"/>
              <a:gd name="connsiteX156" fmla="*/ 500764 w 606306"/>
              <a:gd name="connsiteY156" fmla="*/ 489802 h 564142"/>
              <a:gd name="connsiteX157" fmla="*/ 499475 w 606306"/>
              <a:gd name="connsiteY157" fmla="*/ 489718 h 564142"/>
              <a:gd name="connsiteX158" fmla="*/ 475312 w 606306"/>
              <a:gd name="connsiteY158" fmla="*/ 486409 h 564142"/>
              <a:gd name="connsiteX159" fmla="*/ 457096 w 606306"/>
              <a:gd name="connsiteY159" fmla="*/ 502476 h 564142"/>
              <a:gd name="connsiteX160" fmla="*/ 515558 w 606306"/>
              <a:gd name="connsiteY160" fmla="*/ 538692 h 564142"/>
              <a:gd name="connsiteX161" fmla="*/ 519990 w 606306"/>
              <a:gd name="connsiteY161" fmla="*/ 547259 h 564142"/>
              <a:gd name="connsiteX162" fmla="*/ 511423 w 606306"/>
              <a:gd name="connsiteY162" fmla="*/ 551556 h 564142"/>
              <a:gd name="connsiteX163" fmla="*/ 416076 w 606306"/>
              <a:gd name="connsiteY163" fmla="*/ 555258 h 564142"/>
              <a:gd name="connsiteX164" fmla="*/ 415718 w 606306"/>
              <a:gd name="connsiteY164" fmla="*/ 555100 h 564142"/>
              <a:gd name="connsiteX165" fmla="*/ 387369 w 606306"/>
              <a:gd name="connsiteY165" fmla="*/ 541750 h 564142"/>
              <a:gd name="connsiteX166" fmla="*/ 347801 w 606306"/>
              <a:gd name="connsiteY166" fmla="*/ 552654 h 564142"/>
              <a:gd name="connsiteX167" fmla="*/ 344322 w 606306"/>
              <a:gd name="connsiteY167" fmla="*/ 533920 h 564142"/>
              <a:gd name="connsiteX168" fmla="*/ 489498 w 606306"/>
              <a:gd name="connsiteY168" fmla="*/ 440367 h 564142"/>
              <a:gd name="connsiteX169" fmla="*/ 433414 w 606306"/>
              <a:gd name="connsiteY169" fmla="*/ 121918 h 564142"/>
              <a:gd name="connsiteX170" fmla="*/ 433470 w 606306"/>
              <a:gd name="connsiteY170" fmla="*/ 121838 h 564142"/>
              <a:gd name="connsiteX171" fmla="*/ 404890 w 606306"/>
              <a:gd name="connsiteY171" fmla="*/ 102943 h 564142"/>
              <a:gd name="connsiteX172" fmla="*/ 375083 w 606306"/>
              <a:gd name="connsiteY172" fmla="*/ 60266 h 564142"/>
              <a:gd name="connsiteX173" fmla="*/ 384594 w 606306"/>
              <a:gd name="connsiteY173" fmla="*/ 9181 h 564142"/>
              <a:gd name="connsiteX174" fmla="*/ 216461 w 606306"/>
              <a:gd name="connsiteY174" fmla="*/ 0 h 564142"/>
              <a:gd name="connsiteX175" fmla="*/ 221712 w 606306"/>
              <a:gd name="connsiteY175" fmla="*/ 7944 h 564142"/>
              <a:gd name="connsiteX176" fmla="*/ 231223 w 606306"/>
              <a:gd name="connsiteY176" fmla="*/ 59020 h 564142"/>
              <a:gd name="connsiteX177" fmla="*/ 201411 w 606306"/>
              <a:gd name="connsiteY177" fmla="*/ 101696 h 564142"/>
              <a:gd name="connsiteX178" fmla="*/ 176557 w 606306"/>
              <a:gd name="connsiteY178" fmla="*/ 118129 h 564142"/>
              <a:gd name="connsiteX179" fmla="*/ 176603 w 606306"/>
              <a:gd name="connsiteY179" fmla="*/ 118198 h 564142"/>
              <a:gd name="connsiteX180" fmla="*/ 78776 w 606306"/>
              <a:gd name="connsiteY180" fmla="*/ 261421 h 564142"/>
              <a:gd name="connsiteX181" fmla="*/ 74453 w 606306"/>
              <a:gd name="connsiteY181" fmla="*/ 291556 h 564142"/>
              <a:gd name="connsiteX182" fmla="*/ 73693 w 606306"/>
              <a:gd name="connsiteY182" fmla="*/ 311897 h 564142"/>
              <a:gd name="connsiteX183" fmla="*/ 77183 w 606306"/>
              <a:gd name="connsiteY183" fmla="*/ 348264 h 564142"/>
              <a:gd name="connsiteX184" fmla="*/ 79344 w 606306"/>
              <a:gd name="connsiteY184" fmla="*/ 357467 h 564142"/>
              <a:gd name="connsiteX185" fmla="*/ 88495 w 606306"/>
              <a:gd name="connsiteY185" fmla="*/ 389784 h 564142"/>
              <a:gd name="connsiteX186" fmla="*/ 258203 w 606306"/>
              <a:gd name="connsiteY186" fmla="*/ 533549 h 564142"/>
              <a:gd name="connsiteX187" fmla="*/ 254547 w 606306"/>
              <a:gd name="connsiteY187" fmla="*/ 552245 h 564142"/>
              <a:gd name="connsiteX188" fmla="*/ 218314 w 606306"/>
              <a:gd name="connsiteY188" fmla="*/ 542039 h 564142"/>
              <a:gd name="connsiteX189" fmla="*/ 190230 w 606306"/>
              <a:gd name="connsiteY189" fmla="*/ 555259 h 564142"/>
              <a:gd name="connsiteX190" fmla="*/ 94882 w 606306"/>
              <a:gd name="connsiteY190" fmla="*/ 551557 h 564142"/>
              <a:gd name="connsiteX191" fmla="*/ 86315 w 606306"/>
              <a:gd name="connsiteY191" fmla="*/ 547260 h 564142"/>
              <a:gd name="connsiteX192" fmla="*/ 90748 w 606306"/>
              <a:gd name="connsiteY192" fmla="*/ 538693 h 564142"/>
              <a:gd name="connsiteX193" fmla="*/ 148069 w 606306"/>
              <a:gd name="connsiteY193" fmla="*/ 502527 h 564142"/>
              <a:gd name="connsiteX194" fmla="*/ 129904 w 606306"/>
              <a:gd name="connsiteY194" fmla="*/ 486517 h 564142"/>
              <a:gd name="connsiteX195" fmla="*/ 105542 w 606306"/>
              <a:gd name="connsiteY195" fmla="*/ 489803 h 564142"/>
              <a:gd name="connsiteX196" fmla="*/ 105500 w 606306"/>
              <a:gd name="connsiteY196" fmla="*/ 489803 h 564142"/>
              <a:gd name="connsiteX197" fmla="*/ 19859 w 606306"/>
              <a:gd name="connsiteY197" fmla="*/ 451470 h 564142"/>
              <a:gd name="connsiteX198" fmla="*/ 18780 w 606306"/>
              <a:gd name="connsiteY198" fmla="*/ 450177 h 564142"/>
              <a:gd name="connsiteX199" fmla="*/ 15189 w 606306"/>
              <a:gd name="connsiteY199" fmla="*/ 440150 h 564142"/>
              <a:gd name="connsiteX200" fmla="*/ 20310 w 606306"/>
              <a:gd name="connsiteY200" fmla="*/ 435890 h 564142"/>
              <a:gd name="connsiteX201" fmla="*/ 83078 w 606306"/>
              <a:gd name="connsiteY201" fmla="*/ 423589 h 564142"/>
              <a:gd name="connsiteX202" fmla="*/ 71621 w 606306"/>
              <a:gd name="connsiteY202" fmla="*/ 398710 h 564142"/>
              <a:gd name="connsiteX203" fmla="*/ 70098 w 606306"/>
              <a:gd name="connsiteY203" fmla="*/ 398106 h 564142"/>
              <a:gd name="connsiteX204" fmla="*/ 1088 w 606306"/>
              <a:gd name="connsiteY204" fmla="*/ 311404 h 564142"/>
              <a:gd name="connsiteX205" fmla="*/ 419 w 606306"/>
              <a:gd name="connsiteY205" fmla="*/ 303107 h 564142"/>
              <a:gd name="connsiteX206" fmla="*/ 0 w 606306"/>
              <a:gd name="connsiteY206" fmla="*/ 293591 h 564142"/>
              <a:gd name="connsiteX207" fmla="*/ 9515 w 606306"/>
              <a:gd name="connsiteY207" fmla="*/ 293173 h 564142"/>
              <a:gd name="connsiteX208" fmla="*/ 54694 w 606306"/>
              <a:gd name="connsiteY208" fmla="*/ 309517 h 564142"/>
              <a:gd name="connsiteX209" fmla="*/ 56368 w 606306"/>
              <a:gd name="connsiteY209" fmla="*/ 279837 h 564142"/>
              <a:gd name="connsiteX210" fmla="*/ 40425 w 606306"/>
              <a:gd name="connsiteY210" fmla="*/ 265556 h 564142"/>
              <a:gd name="connsiteX211" fmla="*/ 17357 w 606306"/>
              <a:gd name="connsiteY211" fmla="*/ 172929 h 564142"/>
              <a:gd name="connsiteX212" fmla="*/ 19194 w 606306"/>
              <a:gd name="connsiteY212" fmla="*/ 163581 h 564142"/>
              <a:gd name="connsiteX213" fmla="*/ 28542 w 606306"/>
              <a:gd name="connsiteY213" fmla="*/ 165423 h 564142"/>
              <a:gd name="connsiteX214" fmla="*/ 71582 w 606306"/>
              <a:gd name="connsiteY214" fmla="*/ 194528 h 564142"/>
              <a:gd name="connsiteX215" fmla="*/ 77268 w 606306"/>
              <a:gd name="connsiteY215" fmla="*/ 205529 h 564142"/>
              <a:gd name="connsiteX216" fmla="*/ 87332 w 606306"/>
              <a:gd name="connsiteY216" fmla="*/ 186173 h 564142"/>
              <a:gd name="connsiteX217" fmla="*/ 79771 w 606306"/>
              <a:gd name="connsiteY217" fmla="*/ 165441 h 564142"/>
              <a:gd name="connsiteX218" fmla="*/ 84841 w 606306"/>
              <a:gd name="connsiteY218" fmla="*/ 70452 h 564142"/>
              <a:gd name="connsiteX219" fmla="*/ 89329 w 606306"/>
              <a:gd name="connsiteY219" fmla="*/ 62043 h 564142"/>
              <a:gd name="connsiteX220" fmla="*/ 97733 w 606306"/>
              <a:gd name="connsiteY220" fmla="*/ 66536 h 564142"/>
              <a:gd name="connsiteX221" fmla="*/ 130410 w 606306"/>
              <a:gd name="connsiteY221" fmla="*/ 106924 h 564142"/>
              <a:gd name="connsiteX222" fmla="*/ 132824 w 606306"/>
              <a:gd name="connsiteY222" fmla="*/ 128658 h 564142"/>
              <a:gd name="connsiteX223" fmla="*/ 156309 w 606306"/>
              <a:gd name="connsiteY223" fmla="*/ 109206 h 564142"/>
              <a:gd name="connsiteX224" fmla="*/ 158780 w 606306"/>
              <a:gd name="connsiteY224" fmla="*/ 86720 h 564142"/>
              <a:gd name="connsiteX225" fmla="*/ 208517 w 606306"/>
              <a:gd name="connsiteY225" fmla="*/ 5256 h 56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606306" h="564142">
                <a:moveTo>
                  <a:pt x="463521" y="522155"/>
                </a:moveTo>
                <a:cubicBezTo>
                  <a:pt x="452394" y="520053"/>
                  <a:pt x="440582" y="521572"/>
                  <a:pt x="429959" y="527065"/>
                </a:cubicBezTo>
                <a:lnTo>
                  <a:pt x="416457" y="534395"/>
                </a:lnTo>
                <a:lnTo>
                  <a:pt x="423657" y="537781"/>
                </a:lnTo>
                <a:cubicBezTo>
                  <a:pt x="445747" y="547095"/>
                  <a:pt x="470581" y="547521"/>
                  <a:pt x="492978" y="538971"/>
                </a:cubicBezTo>
                <a:cubicBezTo>
                  <a:pt x="485092" y="529981"/>
                  <a:pt x="474648" y="524257"/>
                  <a:pt x="463521" y="522155"/>
                </a:cubicBezTo>
                <a:close/>
                <a:moveTo>
                  <a:pt x="142689" y="522155"/>
                </a:moveTo>
                <a:cubicBezTo>
                  <a:pt x="131593" y="524273"/>
                  <a:pt x="121185" y="529998"/>
                  <a:pt x="113328" y="538972"/>
                </a:cubicBezTo>
                <a:cubicBezTo>
                  <a:pt x="135725" y="547522"/>
                  <a:pt x="160558" y="547096"/>
                  <a:pt x="182649" y="537782"/>
                </a:cubicBezTo>
                <a:lnTo>
                  <a:pt x="189849" y="534396"/>
                </a:lnTo>
                <a:lnTo>
                  <a:pt x="176180" y="526973"/>
                </a:lnTo>
                <a:cubicBezTo>
                  <a:pt x="165569" y="521524"/>
                  <a:pt x="153785" y="520037"/>
                  <a:pt x="142689" y="522155"/>
                </a:cubicBezTo>
                <a:close/>
                <a:moveTo>
                  <a:pt x="73003" y="440644"/>
                </a:moveTo>
                <a:cubicBezTo>
                  <a:pt x="62129" y="438363"/>
                  <a:pt x="50478" y="439791"/>
                  <a:pt x="40071" y="445350"/>
                </a:cubicBezTo>
                <a:cubicBezTo>
                  <a:pt x="57477" y="462048"/>
                  <a:pt x="80783" y="471181"/>
                  <a:pt x="104900" y="470753"/>
                </a:cubicBezTo>
                <a:lnTo>
                  <a:pt x="111569" y="469841"/>
                </a:lnTo>
                <a:lnTo>
                  <a:pt x="101268" y="458186"/>
                </a:lnTo>
                <a:cubicBezTo>
                  <a:pt x="93972" y="448914"/>
                  <a:pt x="83876" y="442925"/>
                  <a:pt x="73003" y="440644"/>
                </a:cubicBezTo>
                <a:close/>
                <a:moveTo>
                  <a:pt x="533437" y="440594"/>
                </a:moveTo>
                <a:cubicBezTo>
                  <a:pt x="522599" y="442837"/>
                  <a:pt x="512524" y="448768"/>
                  <a:pt x="505219" y="457972"/>
                </a:cubicBezTo>
                <a:lnTo>
                  <a:pt x="494736" y="469841"/>
                </a:lnTo>
                <a:lnTo>
                  <a:pt x="501405" y="470752"/>
                </a:lnTo>
                <a:cubicBezTo>
                  <a:pt x="525522" y="471180"/>
                  <a:pt x="548828" y="462047"/>
                  <a:pt x="566234" y="445349"/>
                </a:cubicBezTo>
                <a:cubicBezTo>
                  <a:pt x="555877" y="439799"/>
                  <a:pt x="544275" y="438352"/>
                  <a:pt x="533437" y="440594"/>
                </a:cubicBezTo>
                <a:close/>
                <a:moveTo>
                  <a:pt x="302874" y="375865"/>
                </a:moveTo>
                <a:cubicBezTo>
                  <a:pt x="318655" y="375865"/>
                  <a:pt x="331449" y="388659"/>
                  <a:pt x="331449" y="404440"/>
                </a:cubicBezTo>
                <a:cubicBezTo>
                  <a:pt x="331449" y="409700"/>
                  <a:pt x="335714" y="413965"/>
                  <a:pt x="340974" y="413965"/>
                </a:cubicBezTo>
                <a:cubicBezTo>
                  <a:pt x="346234" y="413965"/>
                  <a:pt x="350499" y="409700"/>
                  <a:pt x="350499" y="404440"/>
                </a:cubicBezTo>
                <a:lnTo>
                  <a:pt x="350499" y="394915"/>
                </a:lnTo>
                <a:lnTo>
                  <a:pt x="369549" y="394915"/>
                </a:lnTo>
                <a:lnTo>
                  <a:pt x="369549" y="404440"/>
                </a:lnTo>
                <a:cubicBezTo>
                  <a:pt x="369549" y="420221"/>
                  <a:pt x="356755" y="433015"/>
                  <a:pt x="340974" y="433015"/>
                </a:cubicBezTo>
                <a:cubicBezTo>
                  <a:pt x="325193" y="433015"/>
                  <a:pt x="312399" y="420221"/>
                  <a:pt x="312399" y="404440"/>
                </a:cubicBezTo>
                <a:cubicBezTo>
                  <a:pt x="312399" y="399180"/>
                  <a:pt x="308134" y="394915"/>
                  <a:pt x="302874" y="394915"/>
                </a:cubicBezTo>
                <a:cubicBezTo>
                  <a:pt x="297614" y="394915"/>
                  <a:pt x="293349" y="399180"/>
                  <a:pt x="293349" y="404440"/>
                </a:cubicBezTo>
                <a:cubicBezTo>
                  <a:pt x="293349" y="420221"/>
                  <a:pt x="280555" y="433015"/>
                  <a:pt x="264774" y="433015"/>
                </a:cubicBezTo>
                <a:cubicBezTo>
                  <a:pt x="248992" y="433015"/>
                  <a:pt x="236199" y="420221"/>
                  <a:pt x="236199" y="404440"/>
                </a:cubicBezTo>
                <a:lnTo>
                  <a:pt x="236199" y="394915"/>
                </a:lnTo>
                <a:lnTo>
                  <a:pt x="255249" y="394915"/>
                </a:lnTo>
                <a:lnTo>
                  <a:pt x="255249" y="404440"/>
                </a:lnTo>
                <a:cubicBezTo>
                  <a:pt x="255249" y="409700"/>
                  <a:pt x="259514" y="413965"/>
                  <a:pt x="264774" y="413965"/>
                </a:cubicBezTo>
                <a:cubicBezTo>
                  <a:pt x="270034" y="413965"/>
                  <a:pt x="274299" y="409700"/>
                  <a:pt x="274299" y="404440"/>
                </a:cubicBezTo>
                <a:cubicBezTo>
                  <a:pt x="274299" y="388659"/>
                  <a:pt x="287092" y="375865"/>
                  <a:pt x="302874" y="375865"/>
                </a:cubicBezTo>
                <a:close/>
                <a:moveTo>
                  <a:pt x="20529" y="312828"/>
                </a:moveTo>
                <a:cubicBezTo>
                  <a:pt x="25119" y="338384"/>
                  <a:pt x="40768" y="360606"/>
                  <a:pt x="63284" y="373540"/>
                </a:cubicBezTo>
                <a:cubicBezTo>
                  <a:pt x="61425" y="366689"/>
                  <a:pt x="59862" y="359742"/>
                  <a:pt x="58595" y="352696"/>
                </a:cubicBezTo>
                <a:cubicBezTo>
                  <a:pt x="52983" y="333708"/>
                  <a:pt x="40866" y="316409"/>
                  <a:pt x="20529" y="312828"/>
                </a:cubicBezTo>
                <a:close/>
                <a:moveTo>
                  <a:pt x="585782" y="312808"/>
                </a:moveTo>
                <a:cubicBezTo>
                  <a:pt x="576550" y="314339"/>
                  <a:pt x="567993" y="318614"/>
                  <a:pt x="561225" y="325077"/>
                </a:cubicBezTo>
                <a:cubicBezTo>
                  <a:pt x="551804" y="334153"/>
                  <a:pt x="546288" y="346541"/>
                  <a:pt x="545844" y="359615"/>
                </a:cubicBezTo>
                <a:lnTo>
                  <a:pt x="545496" y="361782"/>
                </a:lnTo>
                <a:lnTo>
                  <a:pt x="541989" y="374209"/>
                </a:lnTo>
                <a:cubicBezTo>
                  <a:pt x="565053" y="361342"/>
                  <a:pt x="581127" y="338806"/>
                  <a:pt x="585782" y="312808"/>
                </a:cubicBezTo>
                <a:close/>
                <a:moveTo>
                  <a:pt x="34584" y="187105"/>
                </a:moveTo>
                <a:cubicBezTo>
                  <a:pt x="32632" y="210824"/>
                  <a:pt x="39844" y="234389"/>
                  <a:pt x="54736" y="252953"/>
                </a:cubicBezTo>
                <a:lnTo>
                  <a:pt x="60070" y="257706"/>
                </a:lnTo>
                <a:lnTo>
                  <a:pt x="62256" y="242525"/>
                </a:lnTo>
                <a:cubicBezTo>
                  <a:pt x="65027" y="229569"/>
                  <a:pt x="62624" y="216043"/>
                  <a:pt x="55559" y="204834"/>
                </a:cubicBezTo>
                <a:cubicBezTo>
                  <a:pt x="50510" y="196949"/>
                  <a:pt x="43200" y="190770"/>
                  <a:pt x="34584" y="187105"/>
                </a:cubicBezTo>
                <a:close/>
                <a:moveTo>
                  <a:pt x="571722" y="187104"/>
                </a:moveTo>
                <a:cubicBezTo>
                  <a:pt x="563106" y="190769"/>
                  <a:pt x="555796" y="196948"/>
                  <a:pt x="550747" y="204833"/>
                </a:cubicBezTo>
                <a:cubicBezTo>
                  <a:pt x="543740" y="215885"/>
                  <a:pt x="541309" y="229228"/>
                  <a:pt x="543966" y="242041"/>
                </a:cubicBezTo>
                <a:lnTo>
                  <a:pt x="546226" y="257714"/>
                </a:lnTo>
                <a:lnTo>
                  <a:pt x="551570" y="252952"/>
                </a:lnTo>
                <a:cubicBezTo>
                  <a:pt x="566461" y="234388"/>
                  <a:pt x="573673" y="210823"/>
                  <a:pt x="571722" y="187104"/>
                </a:cubicBezTo>
                <a:close/>
                <a:moveTo>
                  <a:pt x="379613" y="180012"/>
                </a:moveTo>
                <a:lnTo>
                  <a:pt x="379613" y="203224"/>
                </a:lnTo>
                <a:lnTo>
                  <a:pt x="403311" y="203224"/>
                </a:lnTo>
                <a:close/>
                <a:moveTo>
                  <a:pt x="188518" y="166873"/>
                </a:moveTo>
                <a:lnTo>
                  <a:pt x="188518" y="452623"/>
                </a:lnTo>
                <a:lnTo>
                  <a:pt x="417118" y="452623"/>
                </a:lnTo>
                <a:lnTo>
                  <a:pt x="417118" y="222275"/>
                </a:lnTo>
                <a:lnTo>
                  <a:pt x="360563" y="222275"/>
                </a:lnTo>
                <a:lnTo>
                  <a:pt x="360563" y="166873"/>
                </a:lnTo>
                <a:lnTo>
                  <a:pt x="331120" y="166873"/>
                </a:lnTo>
                <a:lnTo>
                  <a:pt x="331123" y="303637"/>
                </a:lnTo>
                <a:lnTo>
                  <a:pt x="302823" y="365010"/>
                </a:lnTo>
                <a:lnTo>
                  <a:pt x="274517" y="303637"/>
                </a:lnTo>
                <a:lnTo>
                  <a:pt x="274517" y="166873"/>
                </a:lnTo>
                <a:close/>
                <a:moveTo>
                  <a:pt x="97189" y="89037"/>
                </a:moveTo>
                <a:cubicBezTo>
                  <a:pt x="88311" y="111394"/>
                  <a:pt x="88438" y="136320"/>
                  <a:pt x="97543" y="158586"/>
                </a:cubicBezTo>
                <a:lnTo>
                  <a:pt x="99375" y="163609"/>
                </a:lnTo>
                <a:lnTo>
                  <a:pt x="107942" y="149275"/>
                </a:lnTo>
                <a:cubicBezTo>
                  <a:pt x="114063" y="137882"/>
                  <a:pt x="115546" y="124565"/>
                  <a:pt x="112081" y="112105"/>
                </a:cubicBezTo>
                <a:cubicBezTo>
                  <a:pt x="109550" y="103093"/>
                  <a:pt x="104360" y="95054"/>
                  <a:pt x="97189" y="89037"/>
                </a:cubicBezTo>
                <a:close/>
                <a:moveTo>
                  <a:pt x="509117" y="89036"/>
                </a:moveTo>
                <a:cubicBezTo>
                  <a:pt x="501946" y="95053"/>
                  <a:pt x="496756" y="103092"/>
                  <a:pt x="494224" y="112104"/>
                </a:cubicBezTo>
                <a:cubicBezTo>
                  <a:pt x="490745" y="124719"/>
                  <a:pt x="492311" y="138194"/>
                  <a:pt x="498592" y="149674"/>
                </a:cubicBezTo>
                <a:lnTo>
                  <a:pt x="506921" y="163618"/>
                </a:lnTo>
                <a:lnTo>
                  <a:pt x="508638" y="158911"/>
                </a:lnTo>
                <a:cubicBezTo>
                  <a:pt x="517838" y="136560"/>
                  <a:pt x="518010" y="111511"/>
                  <a:pt x="509117" y="89036"/>
                </a:cubicBezTo>
                <a:close/>
                <a:moveTo>
                  <a:pt x="302809" y="71284"/>
                </a:moveTo>
                <a:cubicBezTo>
                  <a:pt x="297700" y="71289"/>
                  <a:pt x="293562" y="75435"/>
                  <a:pt x="293567" y="80544"/>
                </a:cubicBezTo>
                <a:lnTo>
                  <a:pt x="293567" y="299451"/>
                </a:lnTo>
                <a:lnTo>
                  <a:pt x="302823" y="319524"/>
                </a:lnTo>
                <a:lnTo>
                  <a:pt x="312073" y="299451"/>
                </a:lnTo>
                <a:lnTo>
                  <a:pt x="312069" y="80544"/>
                </a:lnTo>
                <a:cubicBezTo>
                  <a:pt x="312069" y="80538"/>
                  <a:pt x="312069" y="80532"/>
                  <a:pt x="312069" y="80526"/>
                </a:cubicBezTo>
                <a:cubicBezTo>
                  <a:pt x="312064" y="75417"/>
                  <a:pt x="307918" y="71279"/>
                  <a:pt x="302809" y="71284"/>
                </a:cubicBezTo>
                <a:close/>
                <a:moveTo>
                  <a:pt x="302833" y="52228"/>
                </a:moveTo>
                <a:cubicBezTo>
                  <a:pt x="318463" y="52236"/>
                  <a:pt x="331127" y="64914"/>
                  <a:pt x="331118" y="80544"/>
                </a:cubicBezTo>
                <a:lnTo>
                  <a:pt x="331120" y="147823"/>
                </a:lnTo>
                <a:lnTo>
                  <a:pt x="373976" y="147823"/>
                </a:lnTo>
                <a:lnTo>
                  <a:pt x="436168" y="208750"/>
                </a:lnTo>
                <a:lnTo>
                  <a:pt x="436168" y="471673"/>
                </a:lnTo>
                <a:lnTo>
                  <a:pt x="169468" y="471673"/>
                </a:lnTo>
                <a:lnTo>
                  <a:pt x="169468" y="147823"/>
                </a:lnTo>
                <a:lnTo>
                  <a:pt x="274517" y="147823"/>
                </a:lnTo>
                <a:lnTo>
                  <a:pt x="274517" y="80544"/>
                </a:lnTo>
                <a:cubicBezTo>
                  <a:pt x="274517" y="80534"/>
                  <a:pt x="274517" y="80524"/>
                  <a:pt x="274517" y="80513"/>
                </a:cubicBezTo>
                <a:cubicBezTo>
                  <a:pt x="274526" y="64883"/>
                  <a:pt x="287203" y="52220"/>
                  <a:pt x="302833" y="52228"/>
                </a:cubicBezTo>
                <a:close/>
                <a:moveTo>
                  <a:pt x="395779" y="28714"/>
                </a:moveTo>
                <a:cubicBezTo>
                  <a:pt x="392341" y="37423"/>
                  <a:pt x="391607" y="46966"/>
                  <a:pt x="393672" y="56099"/>
                </a:cubicBezTo>
                <a:cubicBezTo>
                  <a:pt x="396617" y="68848"/>
                  <a:pt x="404408" y="79951"/>
                  <a:pt x="415397" y="87055"/>
                </a:cubicBezTo>
                <a:lnTo>
                  <a:pt x="429266" y="96226"/>
                </a:lnTo>
                <a:lnTo>
                  <a:pt x="428587" y="90050"/>
                </a:lnTo>
                <a:cubicBezTo>
                  <a:pt x="425990" y="66133"/>
                  <a:pt x="414232" y="44150"/>
                  <a:pt x="395779" y="28714"/>
                </a:cubicBezTo>
                <a:close/>
                <a:moveTo>
                  <a:pt x="210526" y="27478"/>
                </a:moveTo>
                <a:cubicBezTo>
                  <a:pt x="192072" y="42909"/>
                  <a:pt x="180314" y="64889"/>
                  <a:pt x="177719" y="88804"/>
                </a:cubicBezTo>
                <a:lnTo>
                  <a:pt x="177040" y="94980"/>
                </a:lnTo>
                <a:lnTo>
                  <a:pt x="190904" y="85809"/>
                </a:lnTo>
                <a:cubicBezTo>
                  <a:pt x="201895" y="78706"/>
                  <a:pt x="209689" y="67603"/>
                  <a:pt x="212633" y="54853"/>
                </a:cubicBezTo>
                <a:cubicBezTo>
                  <a:pt x="214698" y="45723"/>
                  <a:pt x="213964" y="36183"/>
                  <a:pt x="210526" y="27478"/>
                </a:cubicBezTo>
                <a:close/>
                <a:moveTo>
                  <a:pt x="389844" y="1237"/>
                </a:moveTo>
                <a:lnTo>
                  <a:pt x="397793" y="6493"/>
                </a:lnTo>
                <a:cubicBezTo>
                  <a:pt x="425682" y="24883"/>
                  <a:pt x="443916" y="54754"/>
                  <a:pt x="447525" y="87966"/>
                </a:cubicBezTo>
                <a:lnTo>
                  <a:pt x="450008" y="110555"/>
                </a:lnTo>
                <a:cubicBezTo>
                  <a:pt x="458292" y="116726"/>
                  <a:pt x="466180" y="123411"/>
                  <a:pt x="473626" y="130571"/>
                </a:cubicBezTo>
                <a:cubicBezTo>
                  <a:pt x="472976" y="122616"/>
                  <a:pt x="473744" y="114609"/>
                  <a:pt x="475896" y="106923"/>
                </a:cubicBezTo>
                <a:cubicBezTo>
                  <a:pt x="480780" y="89544"/>
                  <a:pt x="492597" y="74939"/>
                  <a:pt x="508573" y="66535"/>
                </a:cubicBezTo>
                <a:lnTo>
                  <a:pt x="516977" y="62042"/>
                </a:lnTo>
                <a:lnTo>
                  <a:pt x="521465" y="70451"/>
                </a:lnTo>
                <a:cubicBezTo>
                  <a:pt x="537237" y="99898"/>
                  <a:pt x="539049" y="134846"/>
                  <a:pt x="526408" y="165766"/>
                </a:cubicBezTo>
                <a:lnTo>
                  <a:pt x="518194" y="188299"/>
                </a:lnTo>
                <a:cubicBezTo>
                  <a:pt x="521776" y="194696"/>
                  <a:pt x="525133" y="201213"/>
                  <a:pt x="528137" y="207903"/>
                </a:cubicBezTo>
                <a:cubicBezTo>
                  <a:pt x="529836" y="203216"/>
                  <a:pt x="532045" y="198731"/>
                  <a:pt x="534724" y="194527"/>
                </a:cubicBezTo>
                <a:cubicBezTo>
                  <a:pt x="544466" y="179328"/>
                  <a:pt x="560029" y="168804"/>
                  <a:pt x="577763" y="165422"/>
                </a:cubicBezTo>
                <a:lnTo>
                  <a:pt x="587111" y="163580"/>
                </a:lnTo>
                <a:lnTo>
                  <a:pt x="588949" y="172928"/>
                </a:lnTo>
                <a:cubicBezTo>
                  <a:pt x="595448" y="205699"/>
                  <a:pt x="586990" y="239661"/>
                  <a:pt x="565880" y="265555"/>
                </a:cubicBezTo>
                <a:lnTo>
                  <a:pt x="564824" y="266662"/>
                </a:lnTo>
                <a:lnTo>
                  <a:pt x="548258" y="281419"/>
                </a:lnTo>
                <a:cubicBezTo>
                  <a:pt x="549228" y="289663"/>
                  <a:pt x="549779" y="297951"/>
                  <a:pt x="549909" y="306250"/>
                </a:cubicBezTo>
                <a:cubicBezTo>
                  <a:pt x="549923" y="307450"/>
                  <a:pt x="549796" y="308618"/>
                  <a:pt x="549793" y="309814"/>
                </a:cubicBezTo>
                <a:cubicBezTo>
                  <a:pt x="562670" y="298318"/>
                  <a:pt x="579548" y="292341"/>
                  <a:pt x="596791" y="293172"/>
                </a:cubicBezTo>
                <a:lnTo>
                  <a:pt x="606306" y="293591"/>
                </a:lnTo>
                <a:lnTo>
                  <a:pt x="605887" y="303107"/>
                </a:lnTo>
                <a:cubicBezTo>
                  <a:pt x="605766" y="305885"/>
                  <a:pt x="605543" y="308650"/>
                  <a:pt x="605218" y="311404"/>
                </a:cubicBezTo>
                <a:cubicBezTo>
                  <a:pt x="599879" y="350782"/>
                  <a:pt x="573388" y="384066"/>
                  <a:pt x="536213" y="398105"/>
                </a:cubicBezTo>
                <a:lnTo>
                  <a:pt x="532822" y="399451"/>
                </a:lnTo>
                <a:cubicBezTo>
                  <a:pt x="529532" y="407880"/>
                  <a:pt x="525781" y="416122"/>
                  <a:pt x="521585" y="424139"/>
                </a:cubicBezTo>
                <a:cubicBezTo>
                  <a:pt x="543623" y="416390"/>
                  <a:pt x="568115" y="420858"/>
                  <a:pt x="585996" y="435889"/>
                </a:cubicBezTo>
                <a:lnTo>
                  <a:pt x="591117" y="440149"/>
                </a:lnTo>
                <a:lnTo>
                  <a:pt x="587526" y="450177"/>
                </a:lnTo>
                <a:lnTo>
                  <a:pt x="586447" y="451470"/>
                </a:lnTo>
                <a:cubicBezTo>
                  <a:pt x="565147" y="476516"/>
                  <a:pt x="533675" y="490603"/>
                  <a:pt x="500806" y="489802"/>
                </a:cubicBezTo>
                <a:lnTo>
                  <a:pt x="500764" y="489802"/>
                </a:lnTo>
                <a:lnTo>
                  <a:pt x="499475" y="489718"/>
                </a:lnTo>
                <a:lnTo>
                  <a:pt x="475312" y="486409"/>
                </a:lnTo>
                <a:cubicBezTo>
                  <a:pt x="469506" y="492045"/>
                  <a:pt x="463434" y="497400"/>
                  <a:pt x="457096" y="502476"/>
                </a:cubicBezTo>
                <a:cubicBezTo>
                  <a:pt x="481636" y="503295"/>
                  <a:pt x="503896" y="517084"/>
                  <a:pt x="515558" y="538692"/>
                </a:cubicBezTo>
                <a:lnTo>
                  <a:pt x="519990" y="547259"/>
                </a:lnTo>
                <a:lnTo>
                  <a:pt x="511423" y="551556"/>
                </a:lnTo>
                <a:cubicBezTo>
                  <a:pt x="481778" y="566928"/>
                  <a:pt x="446824" y="568286"/>
                  <a:pt x="416076" y="555258"/>
                </a:cubicBezTo>
                <a:lnTo>
                  <a:pt x="415718" y="555100"/>
                </a:lnTo>
                <a:lnTo>
                  <a:pt x="387369" y="541750"/>
                </a:lnTo>
                <a:cubicBezTo>
                  <a:pt x="374502" y="546468"/>
                  <a:pt x="361268" y="550115"/>
                  <a:pt x="347801" y="552654"/>
                </a:cubicBezTo>
                <a:lnTo>
                  <a:pt x="344322" y="533920"/>
                </a:lnTo>
                <a:cubicBezTo>
                  <a:pt x="403084" y="522915"/>
                  <a:pt x="455198" y="489332"/>
                  <a:pt x="489498" y="440367"/>
                </a:cubicBezTo>
                <a:cubicBezTo>
                  <a:pt x="561948" y="336943"/>
                  <a:pt x="536838" y="194368"/>
                  <a:pt x="433414" y="121918"/>
                </a:cubicBezTo>
                <a:lnTo>
                  <a:pt x="433470" y="121838"/>
                </a:lnTo>
                <a:lnTo>
                  <a:pt x="404890" y="102943"/>
                </a:lnTo>
                <a:cubicBezTo>
                  <a:pt x="389787" y="93130"/>
                  <a:pt x="379096" y="77824"/>
                  <a:pt x="375083" y="60266"/>
                </a:cubicBezTo>
                <a:cubicBezTo>
                  <a:pt x="371108" y="42654"/>
                  <a:pt x="374547" y="24183"/>
                  <a:pt x="384594" y="9181"/>
                </a:cubicBezTo>
                <a:close/>
                <a:moveTo>
                  <a:pt x="216461" y="0"/>
                </a:moveTo>
                <a:lnTo>
                  <a:pt x="221712" y="7944"/>
                </a:lnTo>
                <a:cubicBezTo>
                  <a:pt x="231759" y="22942"/>
                  <a:pt x="235198" y="41411"/>
                  <a:pt x="231223" y="59020"/>
                </a:cubicBezTo>
                <a:cubicBezTo>
                  <a:pt x="227209" y="76579"/>
                  <a:pt x="216516" y="91886"/>
                  <a:pt x="201411" y="101696"/>
                </a:cubicBezTo>
                <a:lnTo>
                  <a:pt x="176557" y="118129"/>
                </a:lnTo>
                <a:lnTo>
                  <a:pt x="176603" y="118198"/>
                </a:lnTo>
                <a:cubicBezTo>
                  <a:pt x="126385" y="151172"/>
                  <a:pt x="91225" y="202649"/>
                  <a:pt x="78776" y="261421"/>
                </a:cubicBezTo>
                <a:lnTo>
                  <a:pt x="74453" y="291556"/>
                </a:lnTo>
                <a:cubicBezTo>
                  <a:pt x="73940" y="298289"/>
                  <a:pt x="73612" y="305060"/>
                  <a:pt x="73693" y="311897"/>
                </a:cubicBezTo>
                <a:cubicBezTo>
                  <a:pt x="73875" y="324094"/>
                  <a:pt x="75042" y="336256"/>
                  <a:pt x="77183" y="348264"/>
                </a:cubicBezTo>
                <a:cubicBezTo>
                  <a:pt x="78008" y="351247"/>
                  <a:pt x="78758" y="354292"/>
                  <a:pt x="79344" y="357467"/>
                </a:cubicBezTo>
                <a:lnTo>
                  <a:pt x="88495" y="389784"/>
                </a:lnTo>
                <a:cubicBezTo>
                  <a:pt x="116481" y="463770"/>
                  <a:pt x="180623" y="518107"/>
                  <a:pt x="258203" y="533549"/>
                </a:cubicBezTo>
                <a:lnTo>
                  <a:pt x="254547" y="552245"/>
                </a:lnTo>
                <a:cubicBezTo>
                  <a:pt x="242225" y="549781"/>
                  <a:pt x="230111" y="546369"/>
                  <a:pt x="218314" y="542039"/>
                </a:cubicBezTo>
                <a:lnTo>
                  <a:pt x="190230" y="555259"/>
                </a:lnTo>
                <a:cubicBezTo>
                  <a:pt x="159482" y="568287"/>
                  <a:pt x="124527" y="566930"/>
                  <a:pt x="94882" y="551557"/>
                </a:cubicBezTo>
                <a:lnTo>
                  <a:pt x="86315" y="547260"/>
                </a:lnTo>
                <a:lnTo>
                  <a:pt x="90748" y="538693"/>
                </a:lnTo>
                <a:cubicBezTo>
                  <a:pt x="102213" y="517441"/>
                  <a:pt x="123951" y="503726"/>
                  <a:pt x="148069" y="502527"/>
                </a:cubicBezTo>
                <a:cubicBezTo>
                  <a:pt x="141758" y="497467"/>
                  <a:pt x="135680" y="492153"/>
                  <a:pt x="129904" y="486517"/>
                </a:cubicBezTo>
                <a:lnTo>
                  <a:pt x="105542" y="489803"/>
                </a:lnTo>
                <a:lnTo>
                  <a:pt x="105500" y="489803"/>
                </a:lnTo>
                <a:cubicBezTo>
                  <a:pt x="72631" y="490604"/>
                  <a:pt x="41159" y="476517"/>
                  <a:pt x="19859" y="451470"/>
                </a:cubicBezTo>
                <a:lnTo>
                  <a:pt x="18780" y="450177"/>
                </a:lnTo>
                <a:lnTo>
                  <a:pt x="15189" y="440150"/>
                </a:lnTo>
                <a:lnTo>
                  <a:pt x="20310" y="435890"/>
                </a:lnTo>
                <a:cubicBezTo>
                  <a:pt x="37712" y="421240"/>
                  <a:pt x="61434" y="416591"/>
                  <a:pt x="83078" y="423589"/>
                </a:cubicBezTo>
                <a:cubicBezTo>
                  <a:pt x="78803" y="415513"/>
                  <a:pt x="74978" y="407208"/>
                  <a:pt x="71621" y="398710"/>
                </a:cubicBezTo>
                <a:lnTo>
                  <a:pt x="70098" y="398106"/>
                </a:lnTo>
                <a:cubicBezTo>
                  <a:pt x="32920" y="384068"/>
                  <a:pt x="6427" y="350783"/>
                  <a:pt x="1088" y="311404"/>
                </a:cubicBezTo>
                <a:cubicBezTo>
                  <a:pt x="762" y="308654"/>
                  <a:pt x="539" y="305888"/>
                  <a:pt x="419" y="303107"/>
                </a:cubicBezTo>
                <a:lnTo>
                  <a:pt x="0" y="293591"/>
                </a:lnTo>
                <a:lnTo>
                  <a:pt x="9515" y="293173"/>
                </a:lnTo>
                <a:cubicBezTo>
                  <a:pt x="26172" y="292246"/>
                  <a:pt x="42486" y="298148"/>
                  <a:pt x="54694" y="309517"/>
                </a:cubicBezTo>
                <a:cubicBezTo>
                  <a:pt x="54664" y="299599"/>
                  <a:pt x="55223" y="289689"/>
                  <a:pt x="56368" y="279837"/>
                </a:cubicBezTo>
                <a:lnTo>
                  <a:pt x="40425" y="265556"/>
                </a:lnTo>
                <a:cubicBezTo>
                  <a:pt x="19315" y="239661"/>
                  <a:pt x="10857" y="205700"/>
                  <a:pt x="17357" y="172929"/>
                </a:cubicBezTo>
                <a:lnTo>
                  <a:pt x="19194" y="163581"/>
                </a:lnTo>
                <a:lnTo>
                  <a:pt x="28542" y="165423"/>
                </a:lnTo>
                <a:cubicBezTo>
                  <a:pt x="46276" y="168805"/>
                  <a:pt x="61839" y="179329"/>
                  <a:pt x="71582" y="194528"/>
                </a:cubicBezTo>
                <a:cubicBezTo>
                  <a:pt x="73809" y="198014"/>
                  <a:pt x="75713" y="201696"/>
                  <a:pt x="77268" y="205529"/>
                </a:cubicBezTo>
                <a:cubicBezTo>
                  <a:pt x="80311" y="198918"/>
                  <a:pt x="83716" y="192487"/>
                  <a:pt x="87332" y="186173"/>
                </a:cubicBezTo>
                <a:lnTo>
                  <a:pt x="79771" y="165441"/>
                </a:lnTo>
                <a:cubicBezTo>
                  <a:pt x="67243" y="134601"/>
                  <a:pt x="69101" y="99783"/>
                  <a:pt x="84841" y="70452"/>
                </a:cubicBezTo>
                <a:lnTo>
                  <a:pt x="89329" y="62043"/>
                </a:lnTo>
                <a:lnTo>
                  <a:pt x="97733" y="66536"/>
                </a:lnTo>
                <a:cubicBezTo>
                  <a:pt x="113709" y="74940"/>
                  <a:pt x="125526" y="89545"/>
                  <a:pt x="130410" y="106924"/>
                </a:cubicBezTo>
                <a:cubicBezTo>
                  <a:pt x="132387" y="113990"/>
                  <a:pt x="133203" y="121330"/>
                  <a:pt x="132824" y="128658"/>
                </a:cubicBezTo>
                <a:cubicBezTo>
                  <a:pt x="140249" y="121702"/>
                  <a:pt x="148092" y="115206"/>
                  <a:pt x="156309" y="109206"/>
                </a:cubicBezTo>
                <a:lnTo>
                  <a:pt x="158780" y="86720"/>
                </a:lnTo>
                <a:cubicBezTo>
                  <a:pt x="162385" y="53508"/>
                  <a:pt x="180622" y="23637"/>
                  <a:pt x="208517" y="5256"/>
                </a:cubicBezTo>
                <a:close/>
              </a:path>
            </a:pathLst>
          </a:custGeom>
          <a:solidFill>
            <a:srgbClr val="222222"/>
          </a:solidFill>
          <a:ln w="9525" cap="flat">
            <a:noFill/>
            <a:prstDash val="solid"/>
            <a:miter/>
          </a:ln>
        </p:spPr>
        <p:txBody>
          <a:bodyPr wrap="square" rtlCol="0" anchor="ctr">
            <a:noAutofit/>
          </a:bodyPr>
          <a:p>
            <a:pPr>
              <a:lnSpc>
                <a:spcPct val="120000"/>
              </a:lnSpc>
            </a:pPr>
            <a:endParaRPr lang="zh-CN" altLang="en-US" dirty="0">
              <a:latin typeface="Arial" panose="020B0604020202020204" pitchFamily="34" charset="0"/>
              <a:ea typeface="微软雅黑" panose="020B0503020204020204" charset="-122"/>
            </a:endParaRPr>
          </a:p>
        </p:txBody>
      </p:sp>
      <p:sp>
        <p:nvSpPr>
          <p:cNvPr id="71" name="任意多边形: 形状 70"/>
          <p:cNvSpPr/>
          <p:nvPr>
            <p:custDataLst>
              <p:tags r:id="rId8"/>
            </p:custDataLst>
          </p:nvPr>
        </p:nvSpPr>
        <p:spPr>
          <a:xfrm>
            <a:off x="5793532" y="2921307"/>
            <a:ext cx="606306" cy="564147"/>
          </a:xfrm>
          <a:custGeom>
            <a:avLst/>
            <a:gdLst>
              <a:gd name="connsiteX0" fmla="*/ 463520 w 606306"/>
              <a:gd name="connsiteY0" fmla="*/ 522169 h 564147"/>
              <a:gd name="connsiteX1" fmla="*/ 429954 w 606306"/>
              <a:gd name="connsiteY1" fmla="*/ 527066 h 564147"/>
              <a:gd name="connsiteX2" fmla="*/ 416457 w 606306"/>
              <a:gd name="connsiteY2" fmla="*/ 534401 h 564147"/>
              <a:gd name="connsiteX3" fmla="*/ 423657 w 606306"/>
              <a:gd name="connsiteY3" fmla="*/ 537796 h 564147"/>
              <a:gd name="connsiteX4" fmla="*/ 492983 w 606306"/>
              <a:gd name="connsiteY4" fmla="*/ 538977 h 564147"/>
              <a:gd name="connsiteX5" fmla="*/ 463520 w 606306"/>
              <a:gd name="connsiteY5" fmla="*/ 522169 h 564147"/>
              <a:gd name="connsiteX6" fmla="*/ 142684 w 606306"/>
              <a:gd name="connsiteY6" fmla="*/ 522160 h 564147"/>
              <a:gd name="connsiteX7" fmla="*/ 113323 w 606306"/>
              <a:gd name="connsiteY7" fmla="*/ 538976 h 564147"/>
              <a:gd name="connsiteX8" fmla="*/ 182649 w 606306"/>
              <a:gd name="connsiteY8" fmla="*/ 537795 h 564147"/>
              <a:gd name="connsiteX9" fmla="*/ 189848 w 606306"/>
              <a:gd name="connsiteY9" fmla="*/ 534400 h 564147"/>
              <a:gd name="connsiteX10" fmla="*/ 176175 w 606306"/>
              <a:gd name="connsiteY10" fmla="*/ 526977 h 564147"/>
              <a:gd name="connsiteX11" fmla="*/ 142684 w 606306"/>
              <a:gd name="connsiteY11" fmla="*/ 522160 h 564147"/>
              <a:gd name="connsiteX12" fmla="*/ 313534 w 606306"/>
              <a:gd name="connsiteY12" fmla="*/ 499314 h 564147"/>
              <a:gd name="connsiteX13" fmla="*/ 314631 w 606306"/>
              <a:gd name="connsiteY13" fmla="*/ 518336 h 564147"/>
              <a:gd name="connsiteX14" fmla="*/ 304772 w 606306"/>
              <a:gd name="connsiteY14" fmla="*/ 518685 h 564147"/>
              <a:gd name="connsiteX15" fmla="*/ 302223 w 606306"/>
              <a:gd name="connsiteY15" fmla="*/ 518699 h 564147"/>
              <a:gd name="connsiteX16" fmla="*/ 294707 w 606306"/>
              <a:gd name="connsiteY16" fmla="*/ 518569 h 564147"/>
              <a:gd name="connsiteX17" fmla="*/ 295377 w 606306"/>
              <a:gd name="connsiteY17" fmla="*/ 499528 h 564147"/>
              <a:gd name="connsiteX18" fmla="*/ 302223 w 606306"/>
              <a:gd name="connsiteY18" fmla="*/ 499649 h 564147"/>
              <a:gd name="connsiteX19" fmla="*/ 304530 w 606306"/>
              <a:gd name="connsiteY19" fmla="*/ 499635 h 564147"/>
              <a:gd name="connsiteX20" fmla="*/ 313534 w 606306"/>
              <a:gd name="connsiteY20" fmla="*/ 499314 h 564147"/>
              <a:gd name="connsiteX21" fmla="*/ 259481 w 606306"/>
              <a:gd name="connsiteY21" fmla="*/ 494826 h 564147"/>
              <a:gd name="connsiteX22" fmla="*/ 277303 w 606306"/>
              <a:gd name="connsiteY22" fmla="*/ 498030 h 564147"/>
              <a:gd name="connsiteX23" fmla="*/ 274829 w 606306"/>
              <a:gd name="connsiteY23" fmla="*/ 516922 h 564147"/>
              <a:gd name="connsiteX24" fmla="*/ 255202 w 606306"/>
              <a:gd name="connsiteY24" fmla="*/ 513392 h 564147"/>
              <a:gd name="connsiteX25" fmla="*/ 349317 w 606306"/>
              <a:gd name="connsiteY25" fmla="*/ 493798 h 564147"/>
              <a:gd name="connsiteX26" fmla="*/ 354005 w 606306"/>
              <a:gd name="connsiteY26" fmla="*/ 512262 h 564147"/>
              <a:gd name="connsiteX27" fmla="*/ 334462 w 606306"/>
              <a:gd name="connsiteY27" fmla="*/ 516243 h 564147"/>
              <a:gd name="connsiteX28" fmla="*/ 331560 w 606306"/>
              <a:gd name="connsiteY28" fmla="*/ 497416 h 564147"/>
              <a:gd name="connsiteX29" fmla="*/ 349317 w 606306"/>
              <a:gd name="connsiteY29" fmla="*/ 493798 h 564147"/>
              <a:gd name="connsiteX30" fmla="*/ 225129 w 606306"/>
              <a:gd name="connsiteY30" fmla="*/ 483376 h 564147"/>
              <a:gd name="connsiteX31" fmla="*/ 242021 w 606306"/>
              <a:gd name="connsiteY31" fmla="*/ 489924 h 564147"/>
              <a:gd name="connsiteX32" fmla="*/ 235994 w 606306"/>
              <a:gd name="connsiteY32" fmla="*/ 507998 h 564147"/>
              <a:gd name="connsiteX33" fmla="*/ 217390 w 606306"/>
              <a:gd name="connsiteY33" fmla="*/ 500779 h 564147"/>
              <a:gd name="connsiteX34" fmla="*/ 383390 w 606306"/>
              <a:gd name="connsiteY34" fmla="*/ 481562 h 564147"/>
              <a:gd name="connsiteX35" fmla="*/ 391520 w 606306"/>
              <a:gd name="connsiteY35" fmla="*/ 498789 h 564147"/>
              <a:gd name="connsiteX36" fmla="*/ 373093 w 606306"/>
              <a:gd name="connsiteY36" fmla="*/ 506421 h 564147"/>
              <a:gd name="connsiteX37" fmla="*/ 366656 w 606306"/>
              <a:gd name="connsiteY37" fmla="*/ 488496 h 564147"/>
              <a:gd name="connsiteX38" fmla="*/ 383390 w 606306"/>
              <a:gd name="connsiteY38" fmla="*/ 481562 h 564147"/>
              <a:gd name="connsiteX39" fmla="*/ 193559 w 606306"/>
              <a:gd name="connsiteY39" fmla="*/ 465595 h 564147"/>
              <a:gd name="connsiteX40" fmla="*/ 208916 w 606306"/>
              <a:gd name="connsiteY40" fmla="*/ 475241 h 564147"/>
              <a:gd name="connsiteX41" fmla="*/ 199558 w 606306"/>
              <a:gd name="connsiteY41" fmla="*/ 491835 h 564147"/>
              <a:gd name="connsiteX42" fmla="*/ 182676 w 606306"/>
              <a:gd name="connsiteY42" fmla="*/ 481222 h 564147"/>
              <a:gd name="connsiteX43" fmla="*/ 414541 w 606306"/>
              <a:gd name="connsiteY43" fmla="*/ 463061 h 564147"/>
              <a:gd name="connsiteX44" fmla="*/ 425778 w 606306"/>
              <a:gd name="connsiteY44" fmla="*/ 478437 h 564147"/>
              <a:gd name="connsiteX45" fmla="*/ 409137 w 606306"/>
              <a:gd name="connsiteY45" fmla="*/ 489427 h 564147"/>
              <a:gd name="connsiteX46" fmla="*/ 399407 w 606306"/>
              <a:gd name="connsiteY46" fmla="*/ 473046 h 564147"/>
              <a:gd name="connsiteX47" fmla="*/ 414541 w 606306"/>
              <a:gd name="connsiteY47" fmla="*/ 463061 h 564147"/>
              <a:gd name="connsiteX48" fmla="*/ 165923 w 606306"/>
              <a:gd name="connsiteY48" fmla="*/ 442168 h 564147"/>
              <a:gd name="connsiteX49" fmla="*/ 179188 w 606306"/>
              <a:gd name="connsiteY49" fmla="*/ 454535 h 564147"/>
              <a:gd name="connsiteX50" fmla="*/ 166872 w 606306"/>
              <a:gd name="connsiteY50" fmla="*/ 469064 h 564147"/>
              <a:gd name="connsiteX51" fmla="*/ 152287 w 606306"/>
              <a:gd name="connsiteY51" fmla="*/ 455460 h 564147"/>
              <a:gd name="connsiteX52" fmla="*/ 73000 w 606306"/>
              <a:gd name="connsiteY52" fmla="*/ 440657 h 564147"/>
              <a:gd name="connsiteX53" fmla="*/ 40072 w 606306"/>
              <a:gd name="connsiteY53" fmla="*/ 445350 h 564147"/>
              <a:gd name="connsiteX54" fmla="*/ 104895 w 606306"/>
              <a:gd name="connsiteY54" fmla="*/ 470753 h 564147"/>
              <a:gd name="connsiteX55" fmla="*/ 111565 w 606306"/>
              <a:gd name="connsiteY55" fmla="*/ 469842 h 564147"/>
              <a:gd name="connsiteX56" fmla="*/ 101268 w 606306"/>
              <a:gd name="connsiteY56" fmla="*/ 458186 h 564147"/>
              <a:gd name="connsiteX57" fmla="*/ 73000 w 606306"/>
              <a:gd name="connsiteY57" fmla="*/ 440657 h 564147"/>
              <a:gd name="connsiteX58" fmla="*/ 533438 w 606306"/>
              <a:gd name="connsiteY58" fmla="*/ 440595 h 564147"/>
              <a:gd name="connsiteX59" fmla="*/ 505224 w 606306"/>
              <a:gd name="connsiteY59" fmla="*/ 457977 h 564147"/>
              <a:gd name="connsiteX60" fmla="*/ 494741 w 606306"/>
              <a:gd name="connsiteY60" fmla="*/ 469842 h 564147"/>
              <a:gd name="connsiteX61" fmla="*/ 501410 w 606306"/>
              <a:gd name="connsiteY61" fmla="*/ 470753 h 564147"/>
              <a:gd name="connsiteX62" fmla="*/ 566234 w 606306"/>
              <a:gd name="connsiteY62" fmla="*/ 445350 h 564147"/>
              <a:gd name="connsiteX63" fmla="*/ 533438 w 606306"/>
              <a:gd name="connsiteY63" fmla="*/ 440595 h 564147"/>
              <a:gd name="connsiteX64" fmla="*/ 441628 w 606306"/>
              <a:gd name="connsiteY64" fmla="*/ 439011 h 564147"/>
              <a:gd name="connsiteX65" fmla="*/ 455580 w 606306"/>
              <a:gd name="connsiteY65" fmla="*/ 451987 h 564147"/>
              <a:gd name="connsiteX66" fmla="*/ 441293 w 606306"/>
              <a:gd name="connsiteY66" fmla="*/ 465926 h 564147"/>
              <a:gd name="connsiteX67" fmla="*/ 428661 w 606306"/>
              <a:gd name="connsiteY67" fmla="*/ 451666 h 564147"/>
              <a:gd name="connsiteX68" fmla="*/ 441628 w 606306"/>
              <a:gd name="connsiteY68" fmla="*/ 439011 h 564147"/>
              <a:gd name="connsiteX69" fmla="*/ 143200 w 606306"/>
              <a:gd name="connsiteY69" fmla="*/ 413952 h 564147"/>
              <a:gd name="connsiteX70" fmla="*/ 153888 w 606306"/>
              <a:gd name="connsiteY70" fmla="*/ 428593 h 564147"/>
              <a:gd name="connsiteX71" fmla="*/ 139061 w 606306"/>
              <a:gd name="connsiteY71" fmla="*/ 440546 h 564147"/>
              <a:gd name="connsiteX72" fmla="*/ 127294 w 606306"/>
              <a:gd name="connsiteY72" fmla="*/ 424426 h 564147"/>
              <a:gd name="connsiteX73" fmla="*/ 463711 w 606306"/>
              <a:gd name="connsiteY73" fmla="*/ 410278 h 564147"/>
              <a:gd name="connsiteX74" fmla="*/ 479859 w 606306"/>
              <a:gd name="connsiteY74" fmla="*/ 420398 h 564147"/>
              <a:gd name="connsiteX75" fmla="*/ 468455 w 606306"/>
              <a:gd name="connsiteY75" fmla="*/ 436774 h 564147"/>
              <a:gd name="connsiteX76" fmla="*/ 453367 w 606306"/>
              <a:gd name="connsiteY76" fmla="*/ 425156 h 564147"/>
              <a:gd name="connsiteX77" fmla="*/ 463711 w 606306"/>
              <a:gd name="connsiteY77" fmla="*/ 410278 h 564147"/>
              <a:gd name="connsiteX78" fmla="*/ 126215 w 606306"/>
              <a:gd name="connsiteY78" fmla="*/ 381958 h 564147"/>
              <a:gd name="connsiteX79" fmla="*/ 133935 w 606306"/>
              <a:gd name="connsiteY79" fmla="*/ 398352 h 564147"/>
              <a:gd name="connsiteX80" fmla="*/ 117118 w 606306"/>
              <a:gd name="connsiteY80" fmla="*/ 407291 h 564147"/>
              <a:gd name="connsiteX81" fmla="*/ 108616 w 606306"/>
              <a:gd name="connsiteY81" fmla="*/ 389241 h 564147"/>
              <a:gd name="connsiteX82" fmla="*/ 479951 w 606306"/>
              <a:gd name="connsiteY82" fmla="*/ 377908 h 564147"/>
              <a:gd name="connsiteX83" fmla="*/ 497717 w 606306"/>
              <a:gd name="connsiteY83" fmla="*/ 384773 h 564147"/>
              <a:gd name="connsiteX84" fmla="*/ 489634 w 606306"/>
              <a:gd name="connsiteY84" fmla="*/ 403018 h 564147"/>
              <a:gd name="connsiteX85" fmla="*/ 472612 w 606306"/>
              <a:gd name="connsiteY85" fmla="*/ 394479 h 564147"/>
              <a:gd name="connsiteX86" fmla="*/ 479951 w 606306"/>
              <a:gd name="connsiteY86" fmla="*/ 377908 h 564147"/>
              <a:gd name="connsiteX87" fmla="*/ 115629 w 606306"/>
              <a:gd name="connsiteY87" fmla="*/ 347323 h 564147"/>
              <a:gd name="connsiteX88" fmla="*/ 120085 w 606306"/>
              <a:gd name="connsiteY88" fmla="*/ 364894 h 564147"/>
              <a:gd name="connsiteX89" fmla="*/ 101872 w 606306"/>
              <a:gd name="connsiteY89" fmla="*/ 370456 h 564147"/>
              <a:gd name="connsiteX90" fmla="*/ 96970 w 606306"/>
              <a:gd name="connsiteY90" fmla="*/ 351118 h 564147"/>
              <a:gd name="connsiteX91" fmla="*/ 489727 w 606306"/>
              <a:gd name="connsiteY91" fmla="*/ 343040 h 564147"/>
              <a:gd name="connsiteX92" fmla="*/ 508480 w 606306"/>
              <a:gd name="connsiteY92" fmla="*/ 346398 h 564147"/>
              <a:gd name="connsiteX93" fmla="*/ 504024 w 606306"/>
              <a:gd name="connsiteY93" fmla="*/ 365848 h 564147"/>
              <a:gd name="connsiteX94" fmla="*/ 485681 w 606306"/>
              <a:gd name="connsiteY94" fmla="*/ 360704 h 564147"/>
              <a:gd name="connsiteX95" fmla="*/ 489727 w 606306"/>
              <a:gd name="connsiteY95" fmla="*/ 343040 h 564147"/>
              <a:gd name="connsiteX96" fmla="*/ 585777 w 606306"/>
              <a:gd name="connsiteY96" fmla="*/ 312819 h 564147"/>
              <a:gd name="connsiteX97" fmla="*/ 561230 w 606306"/>
              <a:gd name="connsiteY97" fmla="*/ 325078 h 564147"/>
              <a:gd name="connsiteX98" fmla="*/ 545845 w 606306"/>
              <a:gd name="connsiteY98" fmla="*/ 359625 h 564147"/>
              <a:gd name="connsiteX99" fmla="*/ 545491 w 606306"/>
              <a:gd name="connsiteY99" fmla="*/ 361797 h 564147"/>
              <a:gd name="connsiteX100" fmla="*/ 541985 w 606306"/>
              <a:gd name="connsiteY100" fmla="*/ 374215 h 564147"/>
              <a:gd name="connsiteX101" fmla="*/ 585777 w 606306"/>
              <a:gd name="connsiteY101" fmla="*/ 312819 h 564147"/>
              <a:gd name="connsiteX102" fmla="*/ 20529 w 606306"/>
              <a:gd name="connsiteY102" fmla="*/ 312818 h 564147"/>
              <a:gd name="connsiteX103" fmla="*/ 63288 w 606306"/>
              <a:gd name="connsiteY103" fmla="*/ 373544 h 564147"/>
              <a:gd name="connsiteX104" fmla="*/ 57470 w 606306"/>
              <a:gd name="connsiteY104" fmla="*/ 344905 h 564147"/>
              <a:gd name="connsiteX105" fmla="*/ 45076 w 606306"/>
              <a:gd name="connsiteY105" fmla="*/ 325078 h 564147"/>
              <a:gd name="connsiteX106" fmla="*/ 20529 w 606306"/>
              <a:gd name="connsiteY106" fmla="*/ 312818 h 564147"/>
              <a:gd name="connsiteX107" fmla="*/ 111834 w 606306"/>
              <a:gd name="connsiteY107" fmla="*/ 311409 h 564147"/>
              <a:gd name="connsiteX108" fmla="*/ 112876 w 606306"/>
              <a:gd name="connsiteY108" fmla="*/ 329417 h 564147"/>
              <a:gd name="connsiteX109" fmla="*/ 93937 w 606306"/>
              <a:gd name="connsiteY109" fmla="*/ 331408 h 564147"/>
              <a:gd name="connsiteX110" fmla="*/ 92784 w 606306"/>
              <a:gd name="connsiteY110" fmla="*/ 311674 h 564147"/>
              <a:gd name="connsiteX111" fmla="*/ 511763 w 606306"/>
              <a:gd name="connsiteY111" fmla="*/ 306712 h 564147"/>
              <a:gd name="connsiteX112" fmla="*/ 511772 w 606306"/>
              <a:gd name="connsiteY112" fmla="*/ 309247 h 564147"/>
              <a:gd name="connsiteX113" fmla="*/ 511065 w 606306"/>
              <a:gd name="connsiteY113" fmla="*/ 326618 h 564147"/>
              <a:gd name="connsiteX114" fmla="*/ 492071 w 606306"/>
              <a:gd name="connsiteY114" fmla="*/ 325074 h 564147"/>
              <a:gd name="connsiteX115" fmla="*/ 492722 w 606306"/>
              <a:gd name="connsiteY115" fmla="*/ 309247 h 564147"/>
              <a:gd name="connsiteX116" fmla="*/ 492713 w 606306"/>
              <a:gd name="connsiteY116" fmla="*/ 306935 h 564147"/>
              <a:gd name="connsiteX117" fmla="*/ 187995 w 606306"/>
              <a:gd name="connsiteY117" fmla="*/ 297935 h 564147"/>
              <a:gd name="connsiteX118" fmla="*/ 207045 w 606306"/>
              <a:gd name="connsiteY118" fmla="*/ 297935 h 564147"/>
              <a:gd name="connsiteX119" fmla="*/ 207045 w 606306"/>
              <a:gd name="connsiteY119" fmla="*/ 412940 h 564147"/>
              <a:gd name="connsiteX120" fmla="*/ 256061 w 606306"/>
              <a:gd name="connsiteY120" fmla="*/ 412940 h 564147"/>
              <a:gd name="connsiteX121" fmla="*/ 256061 w 606306"/>
              <a:gd name="connsiteY121" fmla="*/ 328244 h 564147"/>
              <a:gd name="connsiteX122" fmla="*/ 350501 w 606306"/>
              <a:gd name="connsiteY122" fmla="*/ 328244 h 564147"/>
              <a:gd name="connsiteX123" fmla="*/ 350501 w 606306"/>
              <a:gd name="connsiteY123" fmla="*/ 412940 h 564147"/>
              <a:gd name="connsiteX124" fmla="*/ 398126 w 606306"/>
              <a:gd name="connsiteY124" fmla="*/ 412940 h 564147"/>
              <a:gd name="connsiteX125" fmla="*/ 398126 w 606306"/>
              <a:gd name="connsiteY125" fmla="*/ 297935 h 564147"/>
              <a:gd name="connsiteX126" fmla="*/ 417176 w 606306"/>
              <a:gd name="connsiteY126" fmla="*/ 297935 h 564147"/>
              <a:gd name="connsiteX127" fmla="*/ 417176 w 606306"/>
              <a:gd name="connsiteY127" fmla="*/ 431990 h 564147"/>
              <a:gd name="connsiteX128" fmla="*/ 331451 w 606306"/>
              <a:gd name="connsiteY128" fmla="*/ 431990 h 564147"/>
              <a:gd name="connsiteX129" fmla="*/ 331451 w 606306"/>
              <a:gd name="connsiteY129" fmla="*/ 347294 h 564147"/>
              <a:gd name="connsiteX130" fmla="*/ 275111 w 606306"/>
              <a:gd name="connsiteY130" fmla="*/ 347294 h 564147"/>
              <a:gd name="connsiteX131" fmla="*/ 275111 w 606306"/>
              <a:gd name="connsiteY131" fmla="*/ 431990 h 564147"/>
              <a:gd name="connsiteX132" fmla="*/ 187995 w 606306"/>
              <a:gd name="connsiteY132" fmla="*/ 431990 h 564147"/>
              <a:gd name="connsiteX133" fmla="*/ 96095 w 606306"/>
              <a:gd name="connsiteY133" fmla="*/ 271821 h 564147"/>
              <a:gd name="connsiteX134" fmla="*/ 114848 w 606306"/>
              <a:gd name="connsiteY134" fmla="*/ 275198 h 564147"/>
              <a:gd name="connsiteX135" fmla="*/ 112486 w 606306"/>
              <a:gd name="connsiteY135" fmla="*/ 293173 h 564147"/>
              <a:gd name="connsiteX136" fmla="*/ 93510 w 606306"/>
              <a:gd name="connsiteY136" fmla="*/ 291592 h 564147"/>
              <a:gd name="connsiteX137" fmla="*/ 96095 w 606306"/>
              <a:gd name="connsiteY137" fmla="*/ 271821 h 564147"/>
              <a:gd name="connsiteX138" fmla="*/ 507615 w 606306"/>
              <a:gd name="connsiteY138" fmla="*/ 267421 h 564147"/>
              <a:gd name="connsiteX139" fmla="*/ 510629 w 606306"/>
              <a:gd name="connsiteY139" fmla="*/ 287136 h 564147"/>
              <a:gd name="connsiteX140" fmla="*/ 491672 w 606306"/>
              <a:gd name="connsiteY140" fmla="*/ 289099 h 564147"/>
              <a:gd name="connsiteX141" fmla="*/ 488937 w 606306"/>
              <a:gd name="connsiteY141" fmla="*/ 271188 h 564147"/>
              <a:gd name="connsiteX142" fmla="*/ 106867 w 606306"/>
              <a:gd name="connsiteY142" fmla="*/ 233479 h 564147"/>
              <a:gd name="connsiteX143" fmla="*/ 124652 w 606306"/>
              <a:gd name="connsiteY143" fmla="*/ 240325 h 564147"/>
              <a:gd name="connsiteX144" fmla="*/ 118913 w 606306"/>
              <a:gd name="connsiteY144" fmla="*/ 257543 h 564147"/>
              <a:gd name="connsiteX145" fmla="*/ 100570 w 606306"/>
              <a:gd name="connsiteY145" fmla="*/ 252381 h 564147"/>
              <a:gd name="connsiteX146" fmla="*/ 106867 w 606306"/>
              <a:gd name="connsiteY146" fmla="*/ 233479 h 564147"/>
              <a:gd name="connsiteX147" fmla="*/ 496007 w 606306"/>
              <a:gd name="connsiteY147" fmla="*/ 229293 h 564147"/>
              <a:gd name="connsiteX148" fmla="*/ 502713 w 606306"/>
              <a:gd name="connsiteY148" fmla="*/ 248083 h 564147"/>
              <a:gd name="connsiteX149" fmla="*/ 484482 w 606306"/>
              <a:gd name="connsiteY149" fmla="*/ 253617 h 564147"/>
              <a:gd name="connsiteX150" fmla="*/ 478389 w 606306"/>
              <a:gd name="connsiteY150" fmla="*/ 236558 h 564147"/>
              <a:gd name="connsiteX151" fmla="*/ 124782 w 606306"/>
              <a:gd name="connsiteY151" fmla="*/ 197849 h 564147"/>
              <a:gd name="connsiteX152" fmla="*/ 140911 w 606306"/>
              <a:gd name="connsiteY152" fmla="*/ 207979 h 564147"/>
              <a:gd name="connsiteX153" fmla="*/ 132009 w 606306"/>
              <a:gd name="connsiteY153" fmla="*/ 223773 h 564147"/>
              <a:gd name="connsiteX154" fmla="*/ 114987 w 606306"/>
              <a:gd name="connsiteY154" fmla="*/ 215225 h 564147"/>
              <a:gd name="connsiteX155" fmla="*/ 124782 w 606306"/>
              <a:gd name="connsiteY155" fmla="*/ 197849 h 564147"/>
              <a:gd name="connsiteX156" fmla="*/ 477347 w 606306"/>
              <a:gd name="connsiteY156" fmla="*/ 194067 h 564147"/>
              <a:gd name="connsiteX157" fmla="*/ 487514 w 606306"/>
              <a:gd name="connsiteY157" fmla="*/ 211247 h 564147"/>
              <a:gd name="connsiteX158" fmla="*/ 470678 w 606306"/>
              <a:gd name="connsiteY158" fmla="*/ 220150 h 564147"/>
              <a:gd name="connsiteX159" fmla="*/ 461441 w 606306"/>
              <a:gd name="connsiteY159" fmla="*/ 204560 h 564147"/>
              <a:gd name="connsiteX160" fmla="*/ 571722 w 606306"/>
              <a:gd name="connsiteY160" fmla="*/ 187119 h 564147"/>
              <a:gd name="connsiteX161" fmla="*/ 543966 w 606306"/>
              <a:gd name="connsiteY161" fmla="*/ 242047 h 564147"/>
              <a:gd name="connsiteX162" fmla="*/ 546226 w 606306"/>
              <a:gd name="connsiteY162" fmla="*/ 257716 h 564147"/>
              <a:gd name="connsiteX163" fmla="*/ 551565 w 606306"/>
              <a:gd name="connsiteY163" fmla="*/ 252958 h 564147"/>
              <a:gd name="connsiteX164" fmla="*/ 571722 w 606306"/>
              <a:gd name="connsiteY164" fmla="*/ 187119 h 564147"/>
              <a:gd name="connsiteX165" fmla="*/ 34583 w 606306"/>
              <a:gd name="connsiteY165" fmla="*/ 187119 h 564147"/>
              <a:gd name="connsiteX166" fmla="*/ 54740 w 606306"/>
              <a:gd name="connsiteY166" fmla="*/ 252957 h 564147"/>
              <a:gd name="connsiteX167" fmla="*/ 60070 w 606306"/>
              <a:gd name="connsiteY167" fmla="*/ 257710 h 564147"/>
              <a:gd name="connsiteX168" fmla="*/ 62256 w 606306"/>
              <a:gd name="connsiteY168" fmla="*/ 242530 h 564147"/>
              <a:gd name="connsiteX169" fmla="*/ 34583 w 606306"/>
              <a:gd name="connsiteY169" fmla="*/ 187119 h 564147"/>
              <a:gd name="connsiteX170" fmla="*/ 149087 w 606306"/>
              <a:gd name="connsiteY170" fmla="*/ 166279 h 564147"/>
              <a:gd name="connsiteX171" fmla="*/ 163021 w 606306"/>
              <a:gd name="connsiteY171" fmla="*/ 179273 h 564147"/>
              <a:gd name="connsiteX172" fmla="*/ 151283 w 606306"/>
              <a:gd name="connsiteY172" fmla="*/ 193110 h 564147"/>
              <a:gd name="connsiteX173" fmla="*/ 136195 w 606306"/>
              <a:gd name="connsiteY173" fmla="*/ 181483 h 564147"/>
              <a:gd name="connsiteX174" fmla="*/ 149087 w 606306"/>
              <a:gd name="connsiteY174" fmla="*/ 166279 h 564147"/>
              <a:gd name="connsiteX175" fmla="*/ 452371 w 606306"/>
              <a:gd name="connsiteY175" fmla="*/ 163032 h 564147"/>
              <a:gd name="connsiteX176" fmla="*/ 465598 w 606306"/>
              <a:gd name="connsiteY176" fmla="*/ 177966 h 564147"/>
              <a:gd name="connsiteX177" fmla="*/ 450753 w 606306"/>
              <a:gd name="connsiteY177" fmla="*/ 189900 h 564147"/>
              <a:gd name="connsiteX178" fmla="*/ 438735 w 606306"/>
              <a:gd name="connsiteY178" fmla="*/ 176324 h 564147"/>
              <a:gd name="connsiteX179" fmla="*/ 302581 w 606306"/>
              <a:gd name="connsiteY179" fmla="*/ 144906 h 564147"/>
              <a:gd name="connsiteX180" fmla="*/ 458162 w 606306"/>
              <a:gd name="connsiteY180" fmla="*/ 287267 h 564147"/>
              <a:gd name="connsiteX181" fmla="*/ 445313 w 606306"/>
              <a:gd name="connsiteY181" fmla="*/ 301326 h 564147"/>
              <a:gd name="connsiteX182" fmla="*/ 302581 w 606306"/>
              <a:gd name="connsiteY182" fmla="*/ 170728 h 564147"/>
              <a:gd name="connsiteX183" fmla="*/ 159992 w 606306"/>
              <a:gd name="connsiteY183" fmla="*/ 301192 h 564147"/>
              <a:gd name="connsiteX184" fmla="*/ 147133 w 606306"/>
              <a:gd name="connsiteY184" fmla="*/ 287133 h 564147"/>
              <a:gd name="connsiteX185" fmla="*/ 178900 w 606306"/>
              <a:gd name="connsiteY185" fmla="*/ 139848 h 564147"/>
              <a:gd name="connsiteX186" fmla="*/ 190118 w 606306"/>
              <a:gd name="connsiteY186" fmla="*/ 155242 h 564147"/>
              <a:gd name="connsiteX187" fmla="*/ 176007 w 606306"/>
              <a:gd name="connsiteY187" fmla="*/ 166609 h 564147"/>
              <a:gd name="connsiteX188" fmla="*/ 163357 w 606306"/>
              <a:gd name="connsiteY188" fmla="*/ 152359 h 564147"/>
              <a:gd name="connsiteX189" fmla="*/ 178900 w 606306"/>
              <a:gd name="connsiteY189" fmla="*/ 139848 h 564147"/>
              <a:gd name="connsiteX190" fmla="*/ 422011 w 606306"/>
              <a:gd name="connsiteY190" fmla="*/ 137248 h 564147"/>
              <a:gd name="connsiteX191" fmla="*/ 437814 w 606306"/>
              <a:gd name="connsiteY191" fmla="*/ 149424 h 564147"/>
              <a:gd name="connsiteX192" fmla="*/ 425480 w 606306"/>
              <a:gd name="connsiteY192" fmla="*/ 163944 h 564147"/>
              <a:gd name="connsiteX193" fmla="*/ 411109 w 606306"/>
              <a:gd name="connsiteY193" fmla="*/ 152875 h 564147"/>
              <a:gd name="connsiteX194" fmla="*/ 213177 w 606306"/>
              <a:gd name="connsiteY194" fmla="*/ 119528 h 564147"/>
              <a:gd name="connsiteX195" fmla="*/ 221288 w 606306"/>
              <a:gd name="connsiteY195" fmla="*/ 136764 h 564147"/>
              <a:gd name="connsiteX196" fmla="*/ 205270 w 606306"/>
              <a:gd name="connsiteY196" fmla="*/ 145257 h 564147"/>
              <a:gd name="connsiteX197" fmla="*/ 195559 w 606306"/>
              <a:gd name="connsiteY197" fmla="*/ 128876 h 564147"/>
              <a:gd name="connsiteX198" fmla="*/ 213177 w 606306"/>
              <a:gd name="connsiteY198" fmla="*/ 119528 h 564147"/>
              <a:gd name="connsiteX199" fmla="*/ 387306 w 606306"/>
              <a:gd name="connsiteY199" fmla="*/ 117658 h 564147"/>
              <a:gd name="connsiteX200" fmla="*/ 405128 w 606306"/>
              <a:gd name="connsiteY200" fmla="*/ 126634 h 564147"/>
              <a:gd name="connsiteX201" fmla="*/ 395752 w 606306"/>
              <a:gd name="connsiteY201" fmla="*/ 143210 h 564147"/>
              <a:gd name="connsiteX202" fmla="*/ 379567 w 606306"/>
              <a:gd name="connsiteY202" fmla="*/ 135071 h 564147"/>
              <a:gd name="connsiteX203" fmla="*/ 250682 w 606306"/>
              <a:gd name="connsiteY203" fmla="*/ 106087 h 564147"/>
              <a:gd name="connsiteX204" fmla="*/ 255370 w 606306"/>
              <a:gd name="connsiteY204" fmla="*/ 124551 h 564147"/>
              <a:gd name="connsiteX205" fmla="*/ 238031 w 606306"/>
              <a:gd name="connsiteY205" fmla="*/ 129839 h 564147"/>
              <a:gd name="connsiteX206" fmla="*/ 231613 w 606306"/>
              <a:gd name="connsiteY206" fmla="*/ 111905 h 564147"/>
              <a:gd name="connsiteX207" fmla="*/ 250682 w 606306"/>
              <a:gd name="connsiteY207" fmla="*/ 106087 h 564147"/>
              <a:gd name="connsiteX208" fmla="*/ 349494 w 606306"/>
              <a:gd name="connsiteY208" fmla="*/ 105031 h 564147"/>
              <a:gd name="connsiteX209" fmla="*/ 368702 w 606306"/>
              <a:gd name="connsiteY209" fmla="*/ 110444 h 564147"/>
              <a:gd name="connsiteX210" fmla="*/ 362656 w 606306"/>
              <a:gd name="connsiteY210" fmla="*/ 128509 h 564147"/>
              <a:gd name="connsiteX211" fmla="*/ 345215 w 606306"/>
              <a:gd name="connsiteY211" fmla="*/ 123597 h 564147"/>
              <a:gd name="connsiteX212" fmla="*/ 290075 w 606306"/>
              <a:gd name="connsiteY212" fmla="*/ 100032 h 564147"/>
              <a:gd name="connsiteX213" fmla="*/ 291173 w 606306"/>
              <a:gd name="connsiteY213" fmla="*/ 119054 h 564147"/>
              <a:gd name="connsiteX214" fmla="*/ 273128 w 606306"/>
              <a:gd name="connsiteY214" fmla="*/ 120952 h 564147"/>
              <a:gd name="connsiteX215" fmla="*/ 270244 w 606306"/>
              <a:gd name="connsiteY215" fmla="*/ 102125 h 564147"/>
              <a:gd name="connsiteX216" fmla="*/ 290075 w 606306"/>
              <a:gd name="connsiteY216" fmla="*/ 100032 h 564147"/>
              <a:gd name="connsiteX217" fmla="*/ 310008 w 606306"/>
              <a:gd name="connsiteY217" fmla="*/ 99827 h 564147"/>
              <a:gd name="connsiteX218" fmla="*/ 329868 w 606306"/>
              <a:gd name="connsiteY218" fmla="*/ 101487 h 564147"/>
              <a:gd name="connsiteX219" fmla="*/ 327393 w 606306"/>
              <a:gd name="connsiteY219" fmla="*/ 120379 h 564147"/>
              <a:gd name="connsiteX220" fmla="*/ 309320 w 606306"/>
              <a:gd name="connsiteY220" fmla="*/ 118867 h 564147"/>
              <a:gd name="connsiteX221" fmla="*/ 509112 w 606306"/>
              <a:gd name="connsiteY221" fmla="*/ 89037 h 564147"/>
              <a:gd name="connsiteX222" fmla="*/ 494220 w 606306"/>
              <a:gd name="connsiteY222" fmla="*/ 112110 h 564147"/>
              <a:gd name="connsiteX223" fmla="*/ 498591 w 606306"/>
              <a:gd name="connsiteY223" fmla="*/ 149680 h 564147"/>
              <a:gd name="connsiteX224" fmla="*/ 506926 w 606306"/>
              <a:gd name="connsiteY224" fmla="*/ 163619 h 564147"/>
              <a:gd name="connsiteX225" fmla="*/ 508637 w 606306"/>
              <a:gd name="connsiteY225" fmla="*/ 158926 h 564147"/>
              <a:gd name="connsiteX226" fmla="*/ 509112 w 606306"/>
              <a:gd name="connsiteY226" fmla="*/ 89037 h 564147"/>
              <a:gd name="connsiteX227" fmla="*/ 97194 w 606306"/>
              <a:gd name="connsiteY227" fmla="*/ 89037 h 564147"/>
              <a:gd name="connsiteX228" fmla="*/ 97538 w 606306"/>
              <a:gd name="connsiteY228" fmla="*/ 158590 h 564147"/>
              <a:gd name="connsiteX229" fmla="*/ 99371 w 606306"/>
              <a:gd name="connsiteY229" fmla="*/ 163618 h 564147"/>
              <a:gd name="connsiteX230" fmla="*/ 107938 w 606306"/>
              <a:gd name="connsiteY230" fmla="*/ 149284 h 564147"/>
              <a:gd name="connsiteX231" fmla="*/ 112086 w 606306"/>
              <a:gd name="connsiteY231" fmla="*/ 112110 h 564147"/>
              <a:gd name="connsiteX232" fmla="*/ 97194 w 606306"/>
              <a:gd name="connsiteY232" fmla="*/ 89037 h 564147"/>
              <a:gd name="connsiteX233" fmla="*/ 395789 w 606306"/>
              <a:gd name="connsiteY233" fmla="*/ 28729 h 564147"/>
              <a:gd name="connsiteX234" fmla="*/ 415397 w 606306"/>
              <a:gd name="connsiteY234" fmla="*/ 87065 h 564147"/>
              <a:gd name="connsiteX235" fmla="*/ 429266 w 606306"/>
              <a:gd name="connsiteY235" fmla="*/ 96232 h 564147"/>
              <a:gd name="connsiteX236" fmla="*/ 428587 w 606306"/>
              <a:gd name="connsiteY236" fmla="*/ 90051 h 564147"/>
              <a:gd name="connsiteX237" fmla="*/ 395789 w 606306"/>
              <a:gd name="connsiteY237" fmla="*/ 28729 h 564147"/>
              <a:gd name="connsiteX238" fmla="*/ 210517 w 606306"/>
              <a:gd name="connsiteY238" fmla="*/ 27481 h 564147"/>
              <a:gd name="connsiteX239" fmla="*/ 177719 w 606306"/>
              <a:gd name="connsiteY239" fmla="*/ 88813 h 564147"/>
              <a:gd name="connsiteX240" fmla="*/ 177040 w 606306"/>
              <a:gd name="connsiteY240" fmla="*/ 94984 h 564147"/>
              <a:gd name="connsiteX241" fmla="*/ 190909 w 606306"/>
              <a:gd name="connsiteY241" fmla="*/ 85817 h 564147"/>
              <a:gd name="connsiteX242" fmla="*/ 210517 w 606306"/>
              <a:gd name="connsiteY242" fmla="*/ 27481 h 564147"/>
              <a:gd name="connsiteX243" fmla="*/ 389854 w 606306"/>
              <a:gd name="connsiteY243" fmla="*/ 1247 h 564147"/>
              <a:gd name="connsiteX244" fmla="*/ 397798 w 606306"/>
              <a:gd name="connsiteY244" fmla="*/ 6503 h 564147"/>
              <a:gd name="connsiteX245" fmla="*/ 447525 w 606306"/>
              <a:gd name="connsiteY245" fmla="*/ 87972 h 564147"/>
              <a:gd name="connsiteX246" fmla="*/ 450003 w 606306"/>
              <a:gd name="connsiteY246" fmla="*/ 110556 h 564147"/>
              <a:gd name="connsiteX247" fmla="*/ 473625 w 606306"/>
              <a:gd name="connsiteY247" fmla="*/ 130577 h 564147"/>
              <a:gd name="connsiteX248" fmla="*/ 475887 w 606306"/>
              <a:gd name="connsiteY248" fmla="*/ 106928 h 564147"/>
              <a:gd name="connsiteX249" fmla="*/ 508573 w 606306"/>
              <a:gd name="connsiteY249" fmla="*/ 66535 h 564147"/>
              <a:gd name="connsiteX250" fmla="*/ 516972 w 606306"/>
              <a:gd name="connsiteY250" fmla="*/ 62052 h 564147"/>
              <a:gd name="connsiteX251" fmla="*/ 521456 w 606306"/>
              <a:gd name="connsiteY251" fmla="*/ 70451 h 564147"/>
              <a:gd name="connsiteX252" fmla="*/ 526404 w 606306"/>
              <a:gd name="connsiteY252" fmla="*/ 165780 h 564147"/>
              <a:gd name="connsiteX253" fmla="*/ 518197 w 606306"/>
              <a:gd name="connsiteY253" fmla="*/ 188314 h 564147"/>
              <a:gd name="connsiteX254" fmla="*/ 528077 w 606306"/>
              <a:gd name="connsiteY254" fmla="*/ 207774 h 564147"/>
              <a:gd name="connsiteX255" fmla="*/ 577769 w 606306"/>
              <a:gd name="connsiteY255" fmla="*/ 165431 h 564147"/>
              <a:gd name="connsiteX256" fmla="*/ 587117 w 606306"/>
              <a:gd name="connsiteY256" fmla="*/ 163590 h 564147"/>
              <a:gd name="connsiteX257" fmla="*/ 588959 w 606306"/>
              <a:gd name="connsiteY257" fmla="*/ 172934 h 564147"/>
              <a:gd name="connsiteX258" fmla="*/ 565872 w 606306"/>
              <a:gd name="connsiteY258" fmla="*/ 265556 h 564147"/>
              <a:gd name="connsiteX259" fmla="*/ 564821 w 606306"/>
              <a:gd name="connsiteY259" fmla="*/ 266658 h 564147"/>
              <a:gd name="connsiteX260" fmla="*/ 548257 w 606306"/>
              <a:gd name="connsiteY260" fmla="*/ 281424 h 564147"/>
              <a:gd name="connsiteX261" fmla="*/ 549910 w 606306"/>
              <a:gd name="connsiteY261" fmla="*/ 306260 h 564147"/>
              <a:gd name="connsiteX262" fmla="*/ 549794 w 606306"/>
              <a:gd name="connsiteY262" fmla="*/ 309813 h 564147"/>
              <a:gd name="connsiteX263" fmla="*/ 596800 w 606306"/>
              <a:gd name="connsiteY263" fmla="*/ 293182 h 564147"/>
              <a:gd name="connsiteX264" fmla="*/ 606306 w 606306"/>
              <a:gd name="connsiteY264" fmla="*/ 293606 h 564147"/>
              <a:gd name="connsiteX265" fmla="*/ 605888 w 606306"/>
              <a:gd name="connsiteY265" fmla="*/ 303117 h 564147"/>
              <a:gd name="connsiteX266" fmla="*/ 605218 w 606306"/>
              <a:gd name="connsiteY266" fmla="*/ 311405 h 564147"/>
              <a:gd name="connsiteX267" fmla="*/ 536218 w 606306"/>
              <a:gd name="connsiteY267" fmla="*/ 398106 h 564147"/>
              <a:gd name="connsiteX268" fmla="*/ 532828 w 606306"/>
              <a:gd name="connsiteY268" fmla="*/ 399449 h 564147"/>
              <a:gd name="connsiteX269" fmla="*/ 521589 w 606306"/>
              <a:gd name="connsiteY269" fmla="*/ 424145 h 564147"/>
              <a:gd name="connsiteX270" fmla="*/ 586000 w 606306"/>
              <a:gd name="connsiteY270" fmla="*/ 435894 h 564147"/>
              <a:gd name="connsiteX271" fmla="*/ 591135 w 606306"/>
              <a:gd name="connsiteY271" fmla="*/ 440164 h 564147"/>
              <a:gd name="connsiteX272" fmla="*/ 587516 w 606306"/>
              <a:gd name="connsiteY272" fmla="*/ 450191 h 564147"/>
              <a:gd name="connsiteX273" fmla="*/ 586447 w 606306"/>
              <a:gd name="connsiteY273" fmla="*/ 451479 h 564147"/>
              <a:gd name="connsiteX274" fmla="*/ 500824 w 606306"/>
              <a:gd name="connsiteY274" fmla="*/ 489802 h 564147"/>
              <a:gd name="connsiteX275" fmla="*/ 500768 w 606306"/>
              <a:gd name="connsiteY275" fmla="*/ 489802 h 564147"/>
              <a:gd name="connsiteX276" fmla="*/ 499475 w 606306"/>
              <a:gd name="connsiteY276" fmla="*/ 489714 h 564147"/>
              <a:gd name="connsiteX277" fmla="*/ 475324 w 606306"/>
              <a:gd name="connsiteY277" fmla="*/ 486409 h 564147"/>
              <a:gd name="connsiteX278" fmla="*/ 457095 w 606306"/>
              <a:gd name="connsiteY278" fmla="*/ 502486 h 564147"/>
              <a:gd name="connsiteX279" fmla="*/ 515558 w 606306"/>
              <a:gd name="connsiteY279" fmla="*/ 538698 h 564147"/>
              <a:gd name="connsiteX280" fmla="*/ 520004 w 606306"/>
              <a:gd name="connsiteY280" fmla="*/ 547279 h 564147"/>
              <a:gd name="connsiteX281" fmla="*/ 511419 w 606306"/>
              <a:gd name="connsiteY281" fmla="*/ 551571 h 564147"/>
              <a:gd name="connsiteX282" fmla="*/ 416076 w 606306"/>
              <a:gd name="connsiteY282" fmla="*/ 555273 h 564147"/>
              <a:gd name="connsiteX283" fmla="*/ 415722 w 606306"/>
              <a:gd name="connsiteY283" fmla="*/ 555115 h 564147"/>
              <a:gd name="connsiteX284" fmla="*/ 387371 w 606306"/>
              <a:gd name="connsiteY284" fmla="*/ 541758 h 564147"/>
              <a:gd name="connsiteX285" fmla="*/ 347801 w 606306"/>
              <a:gd name="connsiteY285" fmla="*/ 552665 h 564147"/>
              <a:gd name="connsiteX286" fmla="*/ 344322 w 606306"/>
              <a:gd name="connsiteY286" fmla="*/ 533931 h 564147"/>
              <a:gd name="connsiteX287" fmla="*/ 489498 w 606306"/>
              <a:gd name="connsiteY287" fmla="*/ 440378 h 564147"/>
              <a:gd name="connsiteX288" fmla="*/ 433414 w 606306"/>
              <a:gd name="connsiteY288" fmla="*/ 121923 h 564147"/>
              <a:gd name="connsiteX289" fmla="*/ 433467 w 606306"/>
              <a:gd name="connsiteY289" fmla="*/ 121848 h 564147"/>
              <a:gd name="connsiteX290" fmla="*/ 404886 w 606306"/>
              <a:gd name="connsiteY290" fmla="*/ 102953 h 564147"/>
              <a:gd name="connsiteX291" fmla="*/ 403698 w 606306"/>
              <a:gd name="connsiteY291" fmla="*/ 102187 h 564147"/>
              <a:gd name="connsiteX292" fmla="*/ 384599 w 606306"/>
              <a:gd name="connsiteY292" fmla="*/ 9191 h 564147"/>
              <a:gd name="connsiteX293" fmla="*/ 216451 w 606306"/>
              <a:gd name="connsiteY293" fmla="*/ 0 h 564147"/>
              <a:gd name="connsiteX294" fmla="*/ 221707 w 606306"/>
              <a:gd name="connsiteY294" fmla="*/ 7944 h 564147"/>
              <a:gd name="connsiteX295" fmla="*/ 222474 w 606306"/>
              <a:gd name="connsiteY295" fmla="*/ 9135 h 564147"/>
              <a:gd name="connsiteX296" fmla="*/ 201420 w 606306"/>
              <a:gd name="connsiteY296" fmla="*/ 101706 h 564147"/>
              <a:gd name="connsiteX297" fmla="*/ 176561 w 606306"/>
              <a:gd name="connsiteY297" fmla="*/ 118140 h 564147"/>
              <a:gd name="connsiteX298" fmla="*/ 176603 w 606306"/>
              <a:gd name="connsiteY298" fmla="*/ 118202 h 564147"/>
              <a:gd name="connsiteX299" fmla="*/ 78783 w 606306"/>
              <a:gd name="connsiteY299" fmla="*/ 261398 h 564147"/>
              <a:gd name="connsiteX300" fmla="*/ 74471 w 606306"/>
              <a:gd name="connsiteY300" fmla="*/ 291378 h 564147"/>
              <a:gd name="connsiteX301" fmla="*/ 73697 w 606306"/>
              <a:gd name="connsiteY301" fmla="*/ 311902 h 564147"/>
              <a:gd name="connsiteX302" fmla="*/ 75885 w 606306"/>
              <a:gd name="connsiteY302" fmla="*/ 339289 h 564147"/>
              <a:gd name="connsiteX303" fmla="*/ 79437 w 606306"/>
              <a:gd name="connsiteY303" fmla="*/ 357644 h 564147"/>
              <a:gd name="connsiteX304" fmla="*/ 88534 w 606306"/>
              <a:gd name="connsiteY304" fmla="*/ 389873 h 564147"/>
              <a:gd name="connsiteX305" fmla="*/ 258198 w 606306"/>
              <a:gd name="connsiteY305" fmla="*/ 533554 h 564147"/>
              <a:gd name="connsiteX306" fmla="*/ 254551 w 606306"/>
              <a:gd name="connsiteY306" fmla="*/ 552250 h 564147"/>
              <a:gd name="connsiteX307" fmla="*/ 218322 w 606306"/>
              <a:gd name="connsiteY307" fmla="*/ 542044 h 564147"/>
              <a:gd name="connsiteX308" fmla="*/ 190230 w 606306"/>
              <a:gd name="connsiteY308" fmla="*/ 555274 h 564147"/>
              <a:gd name="connsiteX309" fmla="*/ 94887 w 606306"/>
              <a:gd name="connsiteY309" fmla="*/ 551572 h 564147"/>
              <a:gd name="connsiteX310" fmla="*/ 86301 w 606306"/>
              <a:gd name="connsiteY310" fmla="*/ 547279 h 564147"/>
              <a:gd name="connsiteX311" fmla="*/ 90747 w 606306"/>
              <a:gd name="connsiteY311" fmla="*/ 538698 h 564147"/>
              <a:gd name="connsiteX312" fmla="*/ 148064 w 606306"/>
              <a:gd name="connsiteY312" fmla="*/ 502522 h 564147"/>
              <a:gd name="connsiteX313" fmla="*/ 129906 w 606306"/>
              <a:gd name="connsiteY313" fmla="*/ 486517 h 564147"/>
              <a:gd name="connsiteX314" fmla="*/ 105537 w 606306"/>
              <a:gd name="connsiteY314" fmla="*/ 489803 h 564147"/>
              <a:gd name="connsiteX315" fmla="*/ 105481 w 606306"/>
              <a:gd name="connsiteY315" fmla="*/ 489803 h 564147"/>
              <a:gd name="connsiteX316" fmla="*/ 19859 w 606306"/>
              <a:gd name="connsiteY316" fmla="*/ 451479 h 564147"/>
              <a:gd name="connsiteX317" fmla="*/ 18789 w 606306"/>
              <a:gd name="connsiteY317" fmla="*/ 450191 h 564147"/>
              <a:gd name="connsiteX318" fmla="*/ 15171 w 606306"/>
              <a:gd name="connsiteY318" fmla="*/ 440164 h 564147"/>
              <a:gd name="connsiteX319" fmla="*/ 20305 w 606306"/>
              <a:gd name="connsiteY319" fmla="*/ 435894 h 564147"/>
              <a:gd name="connsiteX320" fmla="*/ 83087 w 606306"/>
              <a:gd name="connsiteY320" fmla="*/ 423600 h 564147"/>
              <a:gd name="connsiteX321" fmla="*/ 71625 w 606306"/>
              <a:gd name="connsiteY321" fmla="*/ 398711 h 564147"/>
              <a:gd name="connsiteX322" fmla="*/ 70098 w 606306"/>
              <a:gd name="connsiteY322" fmla="*/ 398106 h 564147"/>
              <a:gd name="connsiteX323" fmla="*/ 1088 w 606306"/>
              <a:gd name="connsiteY323" fmla="*/ 311404 h 564147"/>
              <a:gd name="connsiteX324" fmla="*/ 419 w 606306"/>
              <a:gd name="connsiteY324" fmla="*/ 303117 h 564147"/>
              <a:gd name="connsiteX325" fmla="*/ 0 w 606306"/>
              <a:gd name="connsiteY325" fmla="*/ 293605 h 564147"/>
              <a:gd name="connsiteX326" fmla="*/ 9506 w 606306"/>
              <a:gd name="connsiteY326" fmla="*/ 293182 h 564147"/>
              <a:gd name="connsiteX327" fmla="*/ 54723 w 606306"/>
              <a:gd name="connsiteY327" fmla="*/ 308273 h 564147"/>
              <a:gd name="connsiteX328" fmla="*/ 56369 w 606306"/>
              <a:gd name="connsiteY328" fmla="*/ 279839 h 564147"/>
              <a:gd name="connsiteX329" fmla="*/ 40435 w 606306"/>
              <a:gd name="connsiteY329" fmla="*/ 265556 h 564147"/>
              <a:gd name="connsiteX330" fmla="*/ 17347 w 606306"/>
              <a:gd name="connsiteY330" fmla="*/ 172934 h 564147"/>
              <a:gd name="connsiteX331" fmla="*/ 19189 w 606306"/>
              <a:gd name="connsiteY331" fmla="*/ 163590 h 564147"/>
              <a:gd name="connsiteX332" fmla="*/ 28537 w 606306"/>
              <a:gd name="connsiteY332" fmla="*/ 165432 h 564147"/>
              <a:gd name="connsiteX333" fmla="*/ 77315 w 606306"/>
              <a:gd name="connsiteY333" fmla="*/ 205429 h 564147"/>
              <a:gd name="connsiteX334" fmla="*/ 87327 w 606306"/>
              <a:gd name="connsiteY334" fmla="*/ 186179 h 564147"/>
              <a:gd name="connsiteX335" fmla="*/ 79771 w 606306"/>
              <a:gd name="connsiteY335" fmla="*/ 165446 h 564147"/>
              <a:gd name="connsiteX336" fmla="*/ 84850 w 606306"/>
              <a:gd name="connsiteY336" fmla="*/ 70451 h 564147"/>
              <a:gd name="connsiteX337" fmla="*/ 89334 w 606306"/>
              <a:gd name="connsiteY337" fmla="*/ 62052 h 564147"/>
              <a:gd name="connsiteX338" fmla="*/ 97733 w 606306"/>
              <a:gd name="connsiteY338" fmla="*/ 66535 h 564147"/>
              <a:gd name="connsiteX339" fmla="*/ 130419 w 606306"/>
              <a:gd name="connsiteY339" fmla="*/ 106928 h 564147"/>
              <a:gd name="connsiteX340" fmla="*/ 132826 w 606306"/>
              <a:gd name="connsiteY340" fmla="*/ 128659 h 564147"/>
              <a:gd name="connsiteX341" fmla="*/ 156314 w 606306"/>
              <a:gd name="connsiteY341" fmla="*/ 109206 h 564147"/>
              <a:gd name="connsiteX342" fmla="*/ 158780 w 606306"/>
              <a:gd name="connsiteY342" fmla="*/ 86734 h 564147"/>
              <a:gd name="connsiteX343" fmla="*/ 208507 w 606306"/>
              <a:gd name="connsiteY343" fmla="*/ 5256 h 564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Lst>
            <a:rect l="l" t="t" r="r" b="b"/>
            <a:pathLst>
              <a:path w="606306" h="564147">
                <a:moveTo>
                  <a:pt x="463520" y="522169"/>
                </a:moveTo>
                <a:cubicBezTo>
                  <a:pt x="452392" y="520066"/>
                  <a:pt x="440581" y="521581"/>
                  <a:pt x="429954" y="527066"/>
                </a:cubicBezTo>
                <a:lnTo>
                  <a:pt x="416457" y="534401"/>
                </a:lnTo>
                <a:lnTo>
                  <a:pt x="423657" y="537796"/>
                </a:lnTo>
                <a:cubicBezTo>
                  <a:pt x="445753" y="547095"/>
                  <a:pt x="470583" y="547519"/>
                  <a:pt x="492983" y="538977"/>
                </a:cubicBezTo>
                <a:cubicBezTo>
                  <a:pt x="485092" y="529992"/>
                  <a:pt x="474648" y="524272"/>
                  <a:pt x="463520" y="522169"/>
                </a:cubicBezTo>
                <a:close/>
                <a:moveTo>
                  <a:pt x="142684" y="522160"/>
                </a:moveTo>
                <a:cubicBezTo>
                  <a:pt x="131588" y="524278"/>
                  <a:pt x="121180" y="530002"/>
                  <a:pt x="113323" y="538976"/>
                </a:cubicBezTo>
                <a:cubicBezTo>
                  <a:pt x="135723" y="547518"/>
                  <a:pt x="160553" y="547095"/>
                  <a:pt x="182649" y="537795"/>
                </a:cubicBezTo>
                <a:lnTo>
                  <a:pt x="189848" y="534400"/>
                </a:lnTo>
                <a:lnTo>
                  <a:pt x="176175" y="526977"/>
                </a:lnTo>
                <a:cubicBezTo>
                  <a:pt x="165564" y="521529"/>
                  <a:pt x="153780" y="520041"/>
                  <a:pt x="142684" y="522160"/>
                </a:cubicBezTo>
                <a:close/>
                <a:moveTo>
                  <a:pt x="313534" y="499314"/>
                </a:moveTo>
                <a:lnTo>
                  <a:pt x="314631" y="518336"/>
                </a:lnTo>
                <a:cubicBezTo>
                  <a:pt x="311370" y="518522"/>
                  <a:pt x="308083" y="518638"/>
                  <a:pt x="304772" y="518685"/>
                </a:cubicBezTo>
                <a:lnTo>
                  <a:pt x="302223" y="518699"/>
                </a:lnTo>
                <a:cubicBezTo>
                  <a:pt x="299714" y="518700"/>
                  <a:pt x="297209" y="518657"/>
                  <a:pt x="294707" y="518569"/>
                </a:cubicBezTo>
                <a:lnTo>
                  <a:pt x="295377" y="499528"/>
                </a:lnTo>
                <a:cubicBezTo>
                  <a:pt x="297652" y="499609"/>
                  <a:pt x="299935" y="499649"/>
                  <a:pt x="302223" y="499649"/>
                </a:cubicBezTo>
                <a:lnTo>
                  <a:pt x="304530" y="499635"/>
                </a:lnTo>
                <a:cubicBezTo>
                  <a:pt x="307547" y="499598"/>
                  <a:pt x="310548" y="499491"/>
                  <a:pt x="313534" y="499314"/>
                </a:cubicBezTo>
                <a:close/>
                <a:moveTo>
                  <a:pt x="259481" y="494826"/>
                </a:moveTo>
                <a:cubicBezTo>
                  <a:pt x="265304" y="496170"/>
                  <a:pt x="271294" y="497249"/>
                  <a:pt x="277303" y="498030"/>
                </a:cubicBezTo>
                <a:lnTo>
                  <a:pt x="274829" y="516922"/>
                </a:lnTo>
                <a:cubicBezTo>
                  <a:pt x="268224" y="516057"/>
                  <a:pt x="261620" y="514871"/>
                  <a:pt x="255202" y="513392"/>
                </a:cubicBezTo>
                <a:close/>
                <a:moveTo>
                  <a:pt x="349317" y="493798"/>
                </a:moveTo>
                <a:lnTo>
                  <a:pt x="354005" y="512262"/>
                </a:lnTo>
                <a:cubicBezTo>
                  <a:pt x="347615" y="513885"/>
                  <a:pt x="341038" y="515229"/>
                  <a:pt x="334462" y="516243"/>
                </a:cubicBezTo>
                <a:lnTo>
                  <a:pt x="331560" y="497416"/>
                </a:lnTo>
                <a:cubicBezTo>
                  <a:pt x="337532" y="496491"/>
                  <a:pt x="343503" y="495277"/>
                  <a:pt x="349317" y="493798"/>
                </a:cubicBezTo>
                <a:close/>
                <a:moveTo>
                  <a:pt x="225129" y="483376"/>
                </a:moveTo>
                <a:cubicBezTo>
                  <a:pt x="230599" y="485804"/>
                  <a:pt x="236282" y="488008"/>
                  <a:pt x="242021" y="489924"/>
                </a:cubicBezTo>
                <a:lnTo>
                  <a:pt x="235994" y="507998"/>
                </a:lnTo>
                <a:cubicBezTo>
                  <a:pt x="229678" y="505886"/>
                  <a:pt x="223418" y="503458"/>
                  <a:pt x="217390" y="500779"/>
                </a:cubicBezTo>
                <a:close/>
                <a:moveTo>
                  <a:pt x="383390" y="481562"/>
                </a:moveTo>
                <a:lnTo>
                  <a:pt x="391520" y="498789"/>
                </a:lnTo>
                <a:cubicBezTo>
                  <a:pt x="385539" y="501612"/>
                  <a:pt x="379344" y="504179"/>
                  <a:pt x="373093" y="506421"/>
                </a:cubicBezTo>
                <a:lnTo>
                  <a:pt x="366656" y="488496"/>
                </a:lnTo>
                <a:cubicBezTo>
                  <a:pt x="372330" y="486455"/>
                  <a:pt x="377958" y="484120"/>
                  <a:pt x="383390" y="481562"/>
                </a:cubicBezTo>
                <a:close/>
                <a:moveTo>
                  <a:pt x="193559" y="465595"/>
                </a:moveTo>
                <a:cubicBezTo>
                  <a:pt x="198517" y="469041"/>
                  <a:pt x="203679" y="472288"/>
                  <a:pt x="208916" y="475241"/>
                </a:cubicBezTo>
                <a:lnTo>
                  <a:pt x="199558" y="491835"/>
                </a:lnTo>
                <a:cubicBezTo>
                  <a:pt x="193801" y="488589"/>
                  <a:pt x="188118" y="485017"/>
                  <a:pt x="182676" y="481222"/>
                </a:cubicBezTo>
                <a:close/>
                <a:moveTo>
                  <a:pt x="414541" y="463061"/>
                </a:moveTo>
                <a:lnTo>
                  <a:pt x="425778" y="478437"/>
                </a:lnTo>
                <a:cubicBezTo>
                  <a:pt x="420429" y="482353"/>
                  <a:pt x="414830" y="486050"/>
                  <a:pt x="409137" y="489427"/>
                </a:cubicBezTo>
                <a:lnTo>
                  <a:pt x="399407" y="473046"/>
                </a:lnTo>
                <a:cubicBezTo>
                  <a:pt x="404579" y="469977"/>
                  <a:pt x="409676" y="466614"/>
                  <a:pt x="414541" y="463061"/>
                </a:cubicBezTo>
                <a:close/>
                <a:moveTo>
                  <a:pt x="165923" y="442168"/>
                </a:moveTo>
                <a:cubicBezTo>
                  <a:pt x="170118" y="446465"/>
                  <a:pt x="174574" y="450623"/>
                  <a:pt x="179188" y="454535"/>
                </a:cubicBezTo>
                <a:lnTo>
                  <a:pt x="166872" y="469064"/>
                </a:lnTo>
                <a:cubicBezTo>
                  <a:pt x="161802" y="464767"/>
                  <a:pt x="156891" y="460190"/>
                  <a:pt x="152287" y="455460"/>
                </a:cubicBezTo>
                <a:close/>
                <a:moveTo>
                  <a:pt x="73000" y="440657"/>
                </a:moveTo>
                <a:cubicBezTo>
                  <a:pt x="62128" y="438377"/>
                  <a:pt x="50480" y="439800"/>
                  <a:pt x="40072" y="445350"/>
                </a:cubicBezTo>
                <a:cubicBezTo>
                  <a:pt x="57474" y="462050"/>
                  <a:pt x="80780" y="471183"/>
                  <a:pt x="104895" y="470753"/>
                </a:cubicBezTo>
                <a:lnTo>
                  <a:pt x="111565" y="469842"/>
                </a:lnTo>
                <a:lnTo>
                  <a:pt x="101268" y="458186"/>
                </a:lnTo>
                <a:cubicBezTo>
                  <a:pt x="93967" y="448922"/>
                  <a:pt x="83872" y="442938"/>
                  <a:pt x="73000" y="440657"/>
                </a:cubicBezTo>
                <a:close/>
                <a:moveTo>
                  <a:pt x="533438" y="440595"/>
                </a:moveTo>
                <a:cubicBezTo>
                  <a:pt x="522601" y="442838"/>
                  <a:pt x="512527" y="448771"/>
                  <a:pt x="505224" y="457977"/>
                </a:cubicBezTo>
                <a:lnTo>
                  <a:pt x="494741" y="469842"/>
                </a:lnTo>
                <a:lnTo>
                  <a:pt x="501410" y="470753"/>
                </a:lnTo>
                <a:cubicBezTo>
                  <a:pt x="525526" y="471183"/>
                  <a:pt x="548831" y="462050"/>
                  <a:pt x="566234" y="445350"/>
                </a:cubicBezTo>
                <a:cubicBezTo>
                  <a:pt x="555877" y="439799"/>
                  <a:pt x="544276" y="438352"/>
                  <a:pt x="533438" y="440595"/>
                </a:cubicBezTo>
                <a:close/>
                <a:moveTo>
                  <a:pt x="441628" y="439011"/>
                </a:moveTo>
                <a:lnTo>
                  <a:pt x="455580" y="451987"/>
                </a:lnTo>
                <a:cubicBezTo>
                  <a:pt x="451069" y="456828"/>
                  <a:pt x="446260" y="461517"/>
                  <a:pt x="441293" y="465926"/>
                </a:cubicBezTo>
                <a:lnTo>
                  <a:pt x="428661" y="451666"/>
                </a:lnTo>
                <a:cubicBezTo>
                  <a:pt x="433172" y="447666"/>
                  <a:pt x="437535" y="443406"/>
                  <a:pt x="441628" y="439011"/>
                </a:cubicBezTo>
                <a:close/>
                <a:moveTo>
                  <a:pt x="143200" y="413952"/>
                </a:moveTo>
                <a:cubicBezTo>
                  <a:pt x="146502" y="418956"/>
                  <a:pt x="150093" y="423886"/>
                  <a:pt x="153888" y="428593"/>
                </a:cubicBezTo>
                <a:lnTo>
                  <a:pt x="139061" y="440546"/>
                </a:lnTo>
                <a:cubicBezTo>
                  <a:pt x="134884" y="435365"/>
                  <a:pt x="130922" y="429942"/>
                  <a:pt x="127294" y="424426"/>
                </a:cubicBezTo>
                <a:close/>
                <a:moveTo>
                  <a:pt x="463711" y="410278"/>
                </a:moveTo>
                <a:lnTo>
                  <a:pt x="479859" y="420398"/>
                </a:lnTo>
                <a:cubicBezTo>
                  <a:pt x="476333" y="426017"/>
                  <a:pt x="472501" y="431528"/>
                  <a:pt x="468455" y="436774"/>
                </a:cubicBezTo>
                <a:lnTo>
                  <a:pt x="453367" y="425156"/>
                </a:lnTo>
                <a:cubicBezTo>
                  <a:pt x="457032" y="420389"/>
                  <a:pt x="460511" y="415385"/>
                  <a:pt x="463711" y="410278"/>
                </a:cubicBezTo>
                <a:close/>
                <a:moveTo>
                  <a:pt x="126215" y="381958"/>
                </a:moveTo>
                <a:cubicBezTo>
                  <a:pt x="128531" y="387544"/>
                  <a:pt x="131126" y="393064"/>
                  <a:pt x="133935" y="398352"/>
                </a:cubicBezTo>
                <a:lnTo>
                  <a:pt x="117118" y="407291"/>
                </a:lnTo>
                <a:cubicBezTo>
                  <a:pt x="114020" y="401464"/>
                  <a:pt x="111155" y="395390"/>
                  <a:pt x="108616" y="389241"/>
                </a:cubicBezTo>
                <a:close/>
                <a:moveTo>
                  <a:pt x="479951" y="377908"/>
                </a:moveTo>
                <a:lnTo>
                  <a:pt x="497717" y="384773"/>
                </a:lnTo>
                <a:cubicBezTo>
                  <a:pt x="495336" y="390949"/>
                  <a:pt x="492611" y="397088"/>
                  <a:pt x="489634" y="403018"/>
                </a:cubicBezTo>
                <a:lnTo>
                  <a:pt x="472612" y="394479"/>
                </a:lnTo>
                <a:cubicBezTo>
                  <a:pt x="475310" y="389089"/>
                  <a:pt x="477784" y="383512"/>
                  <a:pt x="479951" y="377908"/>
                </a:cubicBezTo>
                <a:close/>
                <a:moveTo>
                  <a:pt x="115629" y="347323"/>
                </a:moveTo>
                <a:cubicBezTo>
                  <a:pt x="116839" y="353248"/>
                  <a:pt x="118336" y="359160"/>
                  <a:pt x="120085" y="364894"/>
                </a:cubicBezTo>
                <a:lnTo>
                  <a:pt x="101872" y="370456"/>
                </a:lnTo>
                <a:cubicBezTo>
                  <a:pt x="99937" y="364145"/>
                  <a:pt x="98291" y="357639"/>
                  <a:pt x="96970" y="351118"/>
                </a:cubicBezTo>
                <a:close/>
                <a:moveTo>
                  <a:pt x="489727" y="343040"/>
                </a:moveTo>
                <a:lnTo>
                  <a:pt x="508480" y="346398"/>
                </a:lnTo>
                <a:cubicBezTo>
                  <a:pt x="507317" y="352909"/>
                  <a:pt x="505819" y="359453"/>
                  <a:pt x="504024" y="365848"/>
                </a:cubicBezTo>
                <a:lnTo>
                  <a:pt x="485681" y="360704"/>
                </a:lnTo>
                <a:cubicBezTo>
                  <a:pt x="487309" y="354900"/>
                  <a:pt x="488667" y="348956"/>
                  <a:pt x="489727" y="343040"/>
                </a:cubicBezTo>
                <a:close/>
                <a:moveTo>
                  <a:pt x="585777" y="312819"/>
                </a:moveTo>
                <a:cubicBezTo>
                  <a:pt x="576548" y="314345"/>
                  <a:pt x="567994" y="318617"/>
                  <a:pt x="561230" y="325078"/>
                </a:cubicBezTo>
                <a:cubicBezTo>
                  <a:pt x="551809" y="334159"/>
                  <a:pt x="546292" y="346549"/>
                  <a:pt x="545845" y="359625"/>
                </a:cubicBezTo>
                <a:lnTo>
                  <a:pt x="545491" y="361797"/>
                </a:lnTo>
                <a:lnTo>
                  <a:pt x="541985" y="374215"/>
                </a:lnTo>
                <a:cubicBezTo>
                  <a:pt x="565051" y="361353"/>
                  <a:pt x="581126" y="338816"/>
                  <a:pt x="585777" y="312819"/>
                </a:cubicBezTo>
                <a:close/>
                <a:moveTo>
                  <a:pt x="20529" y="312818"/>
                </a:moveTo>
                <a:cubicBezTo>
                  <a:pt x="25112" y="338383"/>
                  <a:pt x="40765" y="360612"/>
                  <a:pt x="63288" y="373544"/>
                </a:cubicBezTo>
                <a:cubicBezTo>
                  <a:pt x="60782" y="364122"/>
                  <a:pt x="58839" y="354559"/>
                  <a:pt x="57470" y="344905"/>
                </a:cubicBezTo>
                <a:cubicBezTo>
                  <a:pt x="54999" y="337393"/>
                  <a:pt x="50746" y="330590"/>
                  <a:pt x="45076" y="325078"/>
                </a:cubicBezTo>
                <a:cubicBezTo>
                  <a:pt x="38313" y="318615"/>
                  <a:pt x="29758" y="314342"/>
                  <a:pt x="20529" y="312818"/>
                </a:cubicBezTo>
                <a:close/>
                <a:moveTo>
                  <a:pt x="111834" y="311409"/>
                </a:moveTo>
                <a:cubicBezTo>
                  <a:pt x="111899" y="317427"/>
                  <a:pt x="112253" y="323474"/>
                  <a:pt x="112876" y="329417"/>
                </a:cubicBezTo>
                <a:lnTo>
                  <a:pt x="93937" y="331408"/>
                </a:lnTo>
                <a:cubicBezTo>
                  <a:pt x="93249" y="324878"/>
                  <a:pt x="92858" y="318242"/>
                  <a:pt x="92784" y="311674"/>
                </a:cubicBezTo>
                <a:close/>
                <a:moveTo>
                  <a:pt x="511763" y="306712"/>
                </a:moveTo>
                <a:lnTo>
                  <a:pt x="511772" y="309247"/>
                </a:lnTo>
                <a:cubicBezTo>
                  <a:pt x="511772" y="314995"/>
                  <a:pt x="511531" y="320841"/>
                  <a:pt x="511065" y="326618"/>
                </a:cubicBezTo>
                <a:lnTo>
                  <a:pt x="492071" y="325074"/>
                </a:lnTo>
                <a:cubicBezTo>
                  <a:pt x="492508" y="319804"/>
                  <a:pt x="492722" y="314479"/>
                  <a:pt x="492722" y="309247"/>
                </a:cubicBezTo>
                <a:lnTo>
                  <a:pt x="492713" y="306935"/>
                </a:lnTo>
                <a:close/>
                <a:moveTo>
                  <a:pt x="187995" y="297935"/>
                </a:moveTo>
                <a:lnTo>
                  <a:pt x="207045" y="297935"/>
                </a:lnTo>
                <a:lnTo>
                  <a:pt x="207045" y="412940"/>
                </a:lnTo>
                <a:lnTo>
                  <a:pt x="256061" y="412940"/>
                </a:lnTo>
                <a:lnTo>
                  <a:pt x="256061" y="328244"/>
                </a:lnTo>
                <a:lnTo>
                  <a:pt x="350501" y="328244"/>
                </a:lnTo>
                <a:lnTo>
                  <a:pt x="350501" y="412940"/>
                </a:lnTo>
                <a:lnTo>
                  <a:pt x="398126" y="412940"/>
                </a:lnTo>
                <a:lnTo>
                  <a:pt x="398126" y="297935"/>
                </a:lnTo>
                <a:lnTo>
                  <a:pt x="417176" y="297935"/>
                </a:lnTo>
                <a:lnTo>
                  <a:pt x="417176" y="431990"/>
                </a:lnTo>
                <a:lnTo>
                  <a:pt x="331451" y="431990"/>
                </a:lnTo>
                <a:lnTo>
                  <a:pt x="331451" y="347294"/>
                </a:lnTo>
                <a:lnTo>
                  <a:pt x="275111" y="347294"/>
                </a:lnTo>
                <a:lnTo>
                  <a:pt x="275111" y="431990"/>
                </a:lnTo>
                <a:lnTo>
                  <a:pt x="187995" y="431990"/>
                </a:lnTo>
                <a:close/>
                <a:moveTo>
                  <a:pt x="96095" y="271821"/>
                </a:moveTo>
                <a:lnTo>
                  <a:pt x="114848" y="275198"/>
                </a:lnTo>
                <a:cubicBezTo>
                  <a:pt x="113788" y="281095"/>
                  <a:pt x="112988" y="287141"/>
                  <a:pt x="112486" y="293173"/>
                </a:cubicBezTo>
                <a:lnTo>
                  <a:pt x="93510" y="291592"/>
                </a:lnTo>
                <a:cubicBezTo>
                  <a:pt x="94059" y="284964"/>
                  <a:pt x="94933" y="278309"/>
                  <a:pt x="96095" y="271821"/>
                </a:cubicBezTo>
                <a:close/>
                <a:moveTo>
                  <a:pt x="507615" y="267421"/>
                </a:moveTo>
                <a:cubicBezTo>
                  <a:pt x="508926" y="273946"/>
                  <a:pt x="509940" y="280578"/>
                  <a:pt x="510629" y="287136"/>
                </a:cubicBezTo>
                <a:lnTo>
                  <a:pt x="491672" y="289099"/>
                </a:lnTo>
                <a:cubicBezTo>
                  <a:pt x="491058" y="283150"/>
                  <a:pt x="490137" y="277122"/>
                  <a:pt x="488937" y="271188"/>
                </a:cubicBezTo>
                <a:close/>
                <a:moveTo>
                  <a:pt x="106867" y="233479"/>
                </a:moveTo>
                <a:lnTo>
                  <a:pt x="124652" y="240325"/>
                </a:lnTo>
                <a:cubicBezTo>
                  <a:pt x="122457" y="246027"/>
                  <a:pt x="120522" y="251818"/>
                  <a:pt x="118913" y="257543"/>
                </a:cubicBezTo>
                <a:lnTo>
                  <a:pt x="100570" y="252381"/>
                </a:lnTo>
                <a:cubicBezTo>
                  <a:pt x="102347" y="246088"/>
                  <a:pt x="104467" y="239730"/>
                  <a:pt x="106867" y="233479"/>
                </a:cubicBezTo>
                <a:close/>
                <a:moveTo>
                  <a:pt x="496007" y="229293"/>
                </a:moveTo>
                <a:cubicBezTo>
                  <a:pt x="498537" y="235432"/>
                  <a:pt x="500788" y="241753"/>
                  <a:pt x="502713" y="248083"/>
                </a:cubicBezTo>
                <a:lnTo>
                  <a:pt x="484482" y="253617"/>
                </a:lnTo>
                <a:cubicBezTo>
                  <a:pt x="482742" y="247869"/>
                  <a:pt x="480687" y="242130"/>
                  <a:pt x="478389" y="236558"/>
                </a:cubicBezTo>
                <a:close/>
                <a:moveTo>
                  <a:pt x="124782" y="197849"/>
                </a:moveTo>
                <a:lnTo>
                  <a:pt x="140911" y="207979"/>
                </a:lnTo>
                <a:cubicBezTo>
                  <a:pt x="137693" y="213109"/>
                  <a:pt x="134697" y="218425"/>
                  <a:pt x="132009" y="223773"/>
                </a:cubicBezTo>
                <a:lnTo>
                  <a:pt x="114987" y="215225"/>
                </a:lnTo>
                <a:cubicBezTo>
                  <a:pt x="117945" y="209337"/>
                  <a:pt x="121238" y="203490"/>
                  <a:pt x="124782" y="197849"/>
                </a:cubicBezTo>
                <a:close/>
                <a:moveTo>
                  <a:pt x="477347" y="194067"/>
                </a:moveTo>
                <a:cubicBezTo>
                  <a:pt x="480993" y="199597"/>
                  <a:pt x="484416" y="205378"/>
                  <a:pt x="487514" y="211247"/>
                </a:cubicBezTo>
                <a:lnTo>
                  <a:pt x="470678" y="220150"/>
                </a:lnTo>
                <a:cubicBezTo>
                  <a:pt x="467859" y="214824"/>
                  <a:pt x="464752" y="209578"/>
                  <a:pt x="461441" y="204560"/>
                </a:cubicBezTo>
                <a:close/>
                <a:moveTo>
                  <a:pt x="571722" y="187119"/>
                </a:moveTo>
                <a:cubicBezTo>
                  <a:pt x="550582" y="196495"/>
                  <a:pt x="538975" y="219466"/>
                  <a:pt x="543966" y="242047"/>
                </a:cubicBezTo>
                <a:lnTo>
                  <a:pt x="546226" y="257716"/>
                </a:lnTo>
                <a:lnTo>
                  <a:pt x="551565" y="252958"/>
                </a:lnTo>
                <a:cubicBezTo>
                  <a:pt x="566461" y="234399"/>
                  <a:pt x="573675" y="210836"/>
                  <a:pt x="571722" y="187119"/>
                </a:cubicBezTo>
                <a:close/>
                <a:moveTo>
                  <a:pt x="34583" y="187119"/>
                </a:moveTo>
                <a:cubicBezTo>
                  <a:pt x="32630" y="210836"/>
                  <a:pt x="39844" y="234399"/>
                  <a:pt x="54740" y="252957"/>
                </a:cubicBezTo>
                <a:lnTo>
                  <a:pt x="60070" y="257710"/>
                </a:lnTo>
                <a:lnTo>
                  <a:pt x="62256" y="242530"/>
                </a:lnTo>
                <a:cubicBezTo>
                  <a:pt x="67416" y="219825"/>
                  <a:pt x="55834" y="196634"/>
                  <a:pt x="34583" y="187119"/>
                </a:cubicBezTo>
                <a:close/>
                <a:moveTo>
                  <a:pt x="149087" y="166279"/>
                </a:moveTo>
                <a:lnTo>
                  <a:pt x="163021" y="179273"/>
                </a:lnTo>
                <a:cubicBezTo>
                  <a:pt x="158910" y="183678"/>
                  <a:pt x="154966" y="188333"/>
                  <a:pt x="151283" y="193110"/>
                </a:cubicBezTo>
                <a:lnTo>
                  <a:pt x="136195" y="181483"/>
                </a:lnTo>
                <a:cubicBezTo>
                  <a:pt x="140232" y="176237"/>
                  <a:pt x="144576" y="171121"/>
                  <a:pt x="149087" y="166279"/>
                </a:cubicBezTo>
                <a:close/>
                <a:moveTo>
                  <a:pt x="452371" y="163032"/>
                </a:moveTo>
                <a:cubicBezTo>
                  <a:pt x="457004" y="167776"/>
                  <a:pt x="461450" y="172803"/>
                  <a:pt x="465598" y="177966"/>
                </a:cubicBezTo>
                <a:lnTo>
                  <a:pt x="450753" y="189900"/>
                </a:lnTo>
                <a:cubicBezTo>
                  <a:pt x="446976" y="185207"/>
                  <a:pt x="442930" y="180640"/>
                  <a:pt x="438735" y="176324"/>
                </a:cubicBezTo>
                <a:close/>
                <a:moveTo>
                  <a:pt x="302581" y="144906"/>
                </a:moveTo>
                <a:lnTo>
                  <a:pt x="458162" y="287267"/>
                </a:lnTo>
                <a:lnTo>
                  <a:pt x="445313" y="301326"/>
                </a:lnTo>
                <a:lnTo>
                  <a:pt x="302581" y="170728"/>
                </a:lnTo>
                <a:lnTo>
                  <a:pt x="159992" y="301192"/>
                </a:lnTo>
                <a:lnTo>
                  <a:pt x="147133" y="287133"/>
                </a:lnTo>
                <a:close/>
                <a:moveTo>
                  <a:pt x="178900" y="139848"/>
                </a:moveTo>
                <a:lnTo>
                  <a:pt x="190118" y="155242"/>
                </a:lnTo>
                <a:cubicBezTo>
                  <a:pt x="185263" y="158786"/>
                  <a:pt x="180510" y="162609"/>
                  <a:pt x="176007" y="166609"/>
                </a:cubicBezTo>
                <a:lnTo>
                  <a:pt x="163357" y="152359"/>
                </a:lnTo>
                <a:cubicBezTo>
                  <a:pt x="168315" y="147959"/>
                  <a:pt x="173542" y="143750"/>
                  <a:pt x="178900" y="139848"/>
                </a:cubicBezTo>
                <a:close/>
                <a:moveTo>
                  <a:pt x="422011" y="137248"/>
                </a:moveTo>
                <a:cubicBezTo>
                  <a:pt x="427434" y="141029"/>
                  <a:pt x="432754" y="145127"/>
                  <a:pt x="437814" y="149424"/>
                </a:cubicBezTo>
                <a:lnTo>
                  <a:pt x="425480" y="163944"/>
                </a:lnTo>
                <a:cubicBezTo>
                  <a:pt x="420885" y="160038"/>
                  <a:pt x="416048" y="156317"/>
                  <a:pt x="411109" y="152875"/>
                </a:cubicBezTo>
                <a:close/>
                <a:moveTo>
                  <a:pt x="213177" y="119528"/>
                </a:moveTo>
                <a:lnTo>
                  <a:pt x="221288" y="136764"/>
                </a:lnTo>
                <a:cubicBezTo>
                  <a:pt x="215837" y="139332"/>
                  <a:pt x="210442" y="142192"/>
                  <a:pt x="205270" y="145257"/>
                </a:cubicBezTo>
                <a:lnTo>
                  <a:pt x="195559" y="128876"/>
                </a:lnTo>
                <a:cubicBezTo>
                  <a:pt x="201242" y="125500"/>
                  <a:pt x="207168" y="122356"/>
                  <a:pt x="213177" y="119528"/>
                </a:cubicBezTo>
                <a:close/>
                <a:moveTo>
                  <a:pt x="387306" y="117658"/>
                </a:moveTo>
                <a:cubicBezTo>
                  <a:pt x="393380" y="120360"/>
                  <a:pt x="399380" y="123379"/>
                  <a:pt x="405128" y="126634"/>
                </a:cubicBezTo>
                <a:lnTo>
                  <a:pt x="395752" y="143210"/>
                </a:lnTo>
                <a:cubicBezTo>
                  <a:pt x="390534" y="140261"/>
                  <a:pt x="385092" y="137522"/>
                  <a:pt x="379567" y="135071"/>
                </a:cubicBezTo>
                <a:close/>
                <a:moveTo>
                  <a:pt x="250682" y="106087"/>
                </a:moveTo>
                <a:lnTo>
                  <a:pt x="255370" y="124551"/>
                </a:lnTo>
                <a:cubicBezTo>
                  <a:pt x="249528" y="126030"/>
                  <a:pt x="243696" y="127811"/>
                  <a:pt x="238031" y="129839"/>
                </a:cubicBezTo>
                <a:lnTo>
                  <a:pt x="231613" y="111905"/>
                </a:lnTo>
                <a:cubicBezTo>
                  <a:pt x="237836" y="109673"/>
                  <a:pt x="244254" y="107715"/>
                  <a:pt x="250682" y="106087"/>
                </a:cubicBezTo>
                <a:close/>
                <a:moveTo>
                  <a:pt x="349494" y="105031"/>
                </a:moveTo>
                <a:cubicBezTo>
                  <a:pt x="355950" y="106519"/>
                  <a:pt x="362414" y="108338"/>
                  <a:pt x="368702" y="110444"/>
                </a:cubicBezTo>
                <a:lnTo>
                  <a:pt x="362656" y="128509"/>
                </a:lnTo>
                <a:cubicBezTo>
                  <a:pt x="356945" y="126597"/>
                  <a:pt x="351075" y="124946"/>
                  <a:pt x="345215" y="123597"/>
                </a:cubicBezTo>
                <a:close/>
                <a:moveTo>
                  <a:pt x="290075" y="100032"/>
                </a:moveTo>
                <a:lnTo>
                  <a:pt x="291173" y="119054"/>
                </a:lnTo>
                <a:cubicBezTo>
                  <a:pt x="285145" y="119403"/>
                  <a:pt x="279071" y="120040"/>
                  <a:pt x="273128" y="120952"/>
                </a:cubicBezTo>
                <a:lnTo>
                  <a:pt x="270244" y="102125"/>
                </a:lnTo>
                <a:cubicBezTo>
                  <a:pt x="276774" y="101120"/>
                  <a:pt x="283452" y="100418"/>
                  <a:pt x="290075" y="100032"/>
                </a:cubicBezTo>
                <a:close/>
                <a:moveTo>
                  <a:pt x="310008" y="99827"/>
                </a:moveTo>
                <a:cubicBezTo>
                  <a:pt x="316613" y="100069"/>
                  <a:pt x="323301" y="100627"/>
                  <a:pt x="329868" y="101487"/>
                </a:cubicBezTo>
                <a:lnTo>
                  <a:pt x="327393" y="120379"/>
                </a:lnTo>
                <a:cubicBezTo>
                  <a:pt x="321412" y="119593"/>
                  <a:pt x="315329" y="119086"/>
                  <a:pt x="309320" y="118867"/>
                </a:cubicBezTo>
                <a:close/>
                <a:moveTo>
                  <a:pt x="509112" y="89037"/>
                </a:moveTo>
                <a:cubicBezTo>
                  <a:pt x="501941" y="95056"/>
                  <a:pt x="496751" y="103097"/>
                  <a:pt x="494220" y="112110"/>
                </a:cubicBezTo>
                <a:cubicBezTo>
                  <a:pt x="490739" y="124725"/>
                  <a:pt x="492307" y="138201"/>
                  <a:pt x="498591" y="149680"/>
                </a:cubicBezTo>
                <a:lnTo>
                  <a:pt x="506926" y="163619"/>
                </a:lnTo>
                <a:lnTo>
                  <a:pt x="508637" y="158926"/>
                </a:lnTo>
                <a:cubicBezTo>
                  <a:pt x="517838" y="136570"/>
                  <a:pt x="518008" y="111516"/>
                  <a:pt x="509112" y="89037"/>
                </a:cubicBezTo>
                <a:close/>
                <a:moveTo>
                  <a:pt x="97194" y="89037"/>
                </a:moveTo>
                <a:cubicBezTo>
                  <a:pt x="88310" y="111393"/>
                  <a:pt x="88434" y="136323"/>
                  <a:pt x="97538" y="158590"/>
                </a:cubicBezTo>
                <a:lnTo>
                  <a:pt x="99371" y="163618"/>
                </a:lnTo>
                <a:lnTo>
                  <a:pt x="107938" y="149284"/>
                </a:lnTo>
                <a:cubicBezTo>
                  <a:pt x="114066" y="137892"/>
                  <a:pt x="115553" y="124572"/>
                  <a:pt x="112086" y="112110"/>
                </a:cubicBezTo>
                <a:cubicBezTo>
                  <a:pt x="109555" y="103096"/>
                  <a:pt x="104365" y="95055"/>
                  <a:pt x="97194" y="89037"/>
                </a:cubicBezTo>
                <a:close/>
                <a:moveTo>
                  <a:pt x="395789" y="28729"/>
                </a:moveTo>
                <a:cubicBezTo>
                  <a:pt x="387617" y="50363"/>
                  <a:pt x="395817" y="74759"/>
                  <a:pt x="415397" y="87065"/>
                </a:cubicBezTo>
                <a:lnTo>
                  <a:pt x="429266" y="96232"/>
                </a:lnTo>
                <a:lnTo>
                  <a:pt x="428587" y="90051"/>
                </a:lnTo>
                <a:cubicBezTo>
                  <a:pt x="425990" y="66140"/>
                  <a:pt x="414236" y="44163"/>
                  <a:pt x="395789" y="28729"/>
                </a:cubicBezTo>
                <a:close/>
                <a:moveTo>
                  <a:pt x="210517" y="27481"/>
                </a:moveTo>
                <a:cubicBezTo>
                  <a:pt x="192068" y="42917"/>
                  <a:pt x="180313" y="64898"/>
                  <a:pt x="177719" y="88813"/>
                </a:cubicBezTo>
                <a:lnTo>
                  <a:pt x="177040" y="94984"/>
                </a:lnTo>
                <a:lnTo>
                  <a:pt x="190909" y="85817"/>
                </a:lnTo>
                <a:cubicBezTo>
                  <a:pt x="210486" y="73509"/>
                  <a:pt x="218685" y="49115"/>
                  <a:pt x="210517" y="27481"/>
                </a:cubicBezTo>
                <a:close/>
                <a:moveTo>
                  <a:pt x="389854" y="1247"/>
                </a:moveTo>
                <a:lnTo>
                  <a:pt x="397798" y="6503"/>
                </a:lnTo>
                <a:cubicBezTo>
                  <a:pt x="425684" y="24893"/>
                  <a:pt x="443916" y="54763"/>
                  <a:pt x="447525" y="87972"/>
                </a:cubicBezTo>
                <a:lnTo>
                  <a:pt x="450003" y="110556"/>
                </a:lnTo>
                <a:cubicBezTo>
                  <a:pt x="458288" y="116729"/>
                  <a:pt x="466178" y="123415"/>
                  <a:pt x="473625" y="130577"/>
                </a:cubicBezTo>
                <a:cubicBezTo>
                  <a:pt x="472974" y="122622"/>
                  <a:pt x="473740" y="114615"/>
                  <a:pt x="475887" y="106928"/>
                </a:cubicBezTo>
                <a:cubicBezTo>
                  <a:pt x="480778" y="89549"/>
                  <a:pt x="492597" y="74944"/>
                  <a:pt x="508573" y="66535"/>
                </a:cubicBezTo>
                <a:lnTo>
                  <a:pt x="516972" y="62052"/>
                </a:lnTo>
                <a:lnTo>
                  <a:pt x="521456" y="70451"/>
                </a:lnTo>
                <a:cubicBezTo>
                  <a:pt x="537236" y="99901"/>
                  <a:pt x="539050" y="134856"/>
                  <a:pt x="526404" y="165780"/>
                </a:cubicBezTo>
                <a:lnTo>
                  <a:pt x="518197" y="188314"/>
                </a:lnTo>
                <a:cubicBezTo>
                  <a:pt x="521752" y="194666"/>
                  <a:pt x="525091" y="201134"/>
                  <a:pt x="528077" y="207774"/>
                </a:cubicBezTo>
                <a:cubicBezTo>
                  <a:pt x="536040" y="185902"/>
                  <a:pt x="554910" y="169822"/>
                  <a:pt x="577769" y="165431"/>
                </a:cubicBezTo>
                <a:lnTo>
                  <a:pt x="587117" y="163590"/>
                </a:lnTo>
                <a:lnTo>
                  <a:pt x="588959" y="172934"/>
                </a:lnTo>
                <a:cubicBezTo>
                  <a:pt x="595457" y="205706"/>
                  <a:pt x="586992" y="239668"/>
                  <a:pt x="565872" y="265556"/>
                </a:cubicBezTo>
                <a:lnTo>
                  <a:pt x="564821" y="266658"/>
                </a:lnTo>
                <a:lnTo>
                  <a:pt x="548257" y="281424"/>
                </a:lnTo>
                <a:cubicBezTo>
                  <a:pt x="549228" y="289670"/>
                  <a:pt x="549779" y="297959"/>
                  <a:pt x="549910" y="306260"/>
                </a:cubicBezTo>
                <a:cubicBezTo>
                  <a:pt x="549924" y="307456"/>
                  <a:pt x="549797" y="308621"/>
                  <a:pt x="549794" y="309813"/>
                </a:cubicBezTo>
                <a:cubicBezTo>
                  <a:pt x="562655" y="298284"/>
                  <a:pt x="579551" y="292306"/>
                  <a:pt x="596800" y="293182"/>
                </a:cubicBezTo>
                <a:lnTo>
                  <a:pt x="606306" y="293606"/>
                </a:lnTo>
                <a:lnTo>
                  <a:pt x="605888" y="303117"/>
                </a:lnTo>
                <a:cubicBezTo>
                  <a:pt x="605767" y="305898"/>
                  <a:pt x="605544" y="308661"/>
                  <a:pt x="605218" y="311405"/>
                </a:cubicBezTo>
                <a:cubicBezTo>
                  <a:pt x="599890" y="350786"/>
                  <a:pt x="573398" y="384075"/>
                  <a:pt x="536218" y="398106"/>
                </a:cubicBezTo>
                <a:lnTo>
                  <a:pt x="532828" y="399449"/>
                </a:lnTo>
                <a:cubicBezTo>
                  <a:pt x="529538" y="407881"/>
                  <a:pt x="525786" y="416126"/>
                  <a:pt x="521589" y="424145"/>
                </a:cubicBezTo>
                <a:cubicBezTo>
                  <a:pt x="543627" y="416401"/>
                  <a:pt x="568116" y="420868"/>
                  <a:pt x="586000" y="435894"/>
                </a:cubicBezTo>
                <a:lnTo>
                  <a:pt x="591135" y="440164"/>
                </a:lnTo>
                <a:lnTo>
                  <a:pt x="587516" y="450191"/>
                </a:lnTo>
                <a:lnTo>
                  <a:pt x="586447" y="451479"/>
                </a:lnTo>
                <a:cubicBezTo>
                  <a:pt x="565148" y="476516"/>
                  <a:pt x="533685" y="490598"/>
                  <a:pt x="500824" y="489802"/>
                </a:cubicBezTo>
                <a:lnTo>
                  <a:pt x="500768" y="489802"/>
                </a:lnTo>
                <a:lnTo>
                  <a:pt x="499475" y="489714"/>
                </a:lnTo>
                <a:lnTo>
                  <a:pt x="475324" y="486409"/>
                </a:lnTo>
                <a:cubicBezTo>
                  <a:pt x="469514" y="492049"/>
                  <a:pt x="463437" y="497408"/>
                  <a:pt x="457095" y="502486"/>
                </a:cubicBezTo>
                <a:cubicBezTo>
                  <a:pt x="481633" y="503308"/>
                  <a:pt x="503891" y="517094"/>
                  <a:pt x="515558" y="538698"/>
                </a:cubicBezTo>
                <a:lnTo>
                  <a:pt x="520004" y="547279"/>
                </a:lnTo>
                <a:lnTo>
                  <a:pt x="511419" y="551571"/>
                </a:lnTo>
                <a:cubicBezTo>
                  <a:pt x="481772" y="566931"/>
                  <a:pt x="446824" y="568288"/>
                  <a:pt x="416076" y="555273"/>
                </a:cubicBezTo>
                <a:lnTo>
                  <a:pt x="415722" y="555115"/>
                </a:lnTo>
                <a:lnTo>
                  <a:pt x="387371" y="541758"/>
                </a:lnTo>
                <a:cubicBezTo>
                  <a:pt x="374504" y="546477"/>
                  <a:pt x="361268" y="550125"/>
                  <a:pt x="347801" y="552665"/>
                </a:cubicBezTo>
                <a:lnTo>
                  <a:pt x="344322" y="533931"/>
                </a:lnTo>
                <a:cubicBezTo>
                  <a:pt x="403084" y="522925"/>
                  <a:pt x="455197" y="489342"/>
                  <a:pt x="489498" y="440378"/>
                </a:cubicBezTo>
                <a:cubicBezTo>
                  <a:pt x="561950" y="336952"/>
                  <a:pt x="536840" y="194375"/>
                  <a:pt x="433414" y="121923"/>
                </a:cubicBezTo>
                <a:lnTo>
                  <a:pt x="433467" y="121848"/>
                </a:lnTo>
                <a:lnTo>
                  <a:pt x="404886" y="102953"/>
                </a:lnTo>
                <a:cubicBezTo>
                  <a:pt x="404487" y="102702"/>
                  <a:pt x="404091" y="102446"/>
                  <a:pt x="403698" y="102187"/>
                </a:cubicBezTo>
                <a:cubicBezTo>
                  <a:pt x="372743" y="81781"/>
                  <a:pt x="364192" y="40145"/>
                  <a:pt x="384599" y="9191"/>
                </a:cubicBezTo>
                <a:close/>
                <a:moveTo>
                  <a:pt x="216451" y="0"/>
                </a:moveTo>
                <a:lnTo>
                  <a:pt x="221707" y="7944"/>
                </a:lnTo>
                <a:cubicBezTo>
                  <a:pt x="221967" y="8338"/>
                  <a:pt x="222223" y="8735"/>
                  <a:pt x="222474" y="9135"/>
                </a:cubicBezTo>
                <a:cubicBezTo>
                  <a:pt x="242223" y="40511"/>
                  <a:pt x="232796" y="81957"/>
                  <a:pt x="201420" y="101706"/>
                </a:cubicBezTo>
                <a:lnTo>
                  <a:pt x="176561" y="118140"/>
                </a:lnTo>
                <a:lnTo>
                  <a:pt x="176603" y="118202"/>
                </a:lnTo>
                <a:cubicBezTo>
                  <a:pt x="126391" y="151169"/>
                  <a:pt x="91233" y="202636"/>
                  <a:pt x="78783" y="261398"/>
                </a:cubicBezTo>
                <a:lnTo>
                  <a:pt x="74471" y="291378"/>
                </a:lnTo>
                <a:cubicBezTo>
                  <a:pt x="73948" y="298171"/>
                  <a:pt x="73615" y="305003"/>
                  <a:pt x="73697" y="311902"/>
                </a:cubicBezTo>
                <a:cubicBezTo>
                  <a:pt x="73870" y="321067"/>
                  <a:pt x="74601" y="330213"/>
                  <a:pt x="75885" y="339289"/>
                </a:cubicBezTo>
                <a:cubicBezTo>
                  <a:pt x="77864" y="345226"/>
                  <a:pt x="79058" y="351397"/>
                  <a:pt x="79437" y="357644"/>
                </a:cubicBezTo>
                <a:lnTo>
                  <a:pt x="88534" y="389873"/>
                </a:lnTo>
                <a:cubicBezTo>
                  <a:pt x="116537" y="463813"/>
                  <a:pt x="180655" y="518111"/>
                  <a:pt x="258198" y="533554"/>
                </a:cubicBezTo>
                <a:lnTo>
                  <a:pt x="254551" y="552250"/>
                </a:lnTo>
                <a:cubicBezTo>
                  <a:pt x="242230" y="549786"/>
                  <a:pt x="230118" y="546374"/>
                  <a:pt x="218322" y="542044"/>
                </a:cubicBezTo>
                <a:lnTo>
                  <a:pt x="190230" y="555274"/>
                </a:lnTo>
                <a:cubicBezTo>
                  <a:pt x="159481" y="568288"/>
                  <a:pt x="124534" y="566931"/>
                  <a:pt x="94887" y="551572"/>
                </a:cubicBezTo>
                <a:lnTo>
                  <a:pt x="86301" y="547279"/>
                </a:lnTo>
                <a:lnTo>
                  <a:pt x="90747" y="538698"/>
                </a:lnTo>
                <a:cubicBezTo>
                  <a:pt x="102214" y="517448"/>
                  <a:pt x="123948" y="503730"/>
                  <a:pt x="148064" y="502522"/>
                </a:cubicBezTo>
                <a:cubicBezTo>
                  <a:pt x="141756" y="497462"/>
                  <a:pt x="135680" y="492150"/>
                  <a:pt x="129906" y="486517"/>
                </a:cubicBezTo>
                <a:lnTo>
                  <a:pt x="105537" y="489803"/>
                </a:lnTo>
                <a:lnTo>
                  <a:pt x="105481" y="489803"/>
                </a:lnTo>
                <a:cubicBezTo>
                  <a:pt x="72621" y="490600"/>
                  <a:pt x="41156" y="476517"/>
                  <a:pt x="19859" y="451479"/>
                </a:cubicBezTo>
                <a:lnTo>
                  <a:pt x="18789" y="450191"/>
                </a:lnTo>
                <a:lnTo>
                  <a:pt x="15171" y="440164"/>
                </a:lnTo>
                <a:lnTo>
                  <a:pt x="20305" y="435894"/>
                </a:lnTo>
                <a:cubicBezTo>
                  <a:pt x="37713" y="421246"/>
                  <a:pt x="61440" y="416600"/>
                  <a:pt x="83087" y="423600"/>
                </a:cubicBezTo>
                <a:cubicBezTo>
                  <a:pt x="78811" y="415521"/>
                  <a:pt x="74984" y="407212"/>
                  <a:pt x="71625" y="398711"/>
                </a:cubicBezTo>
                <a:lnTo>
                  <a:pt x="70098" y="398106"/>
                </a:lnTo>
                <a:cubicBezTo>
                  <a:pt x="32913" y="384078"/>
                  <a:pt x="6417" y="350788"/>
                  <a:pt x="1088" y="311404"/>
                </a:cubicBezTo>
                <a:cubicBezTo>
                  <a:pt x="762" y="308660"/>
                  <a:pt x="539" y="305898"/>
                  <a:pt x="419" y="303117"/>
                </a:cubicBezTo>
                <a:lnTo>
                  <a:pt x="0" y="293605"/>
                </a:lnTo>
                <a:lnTo>
                  <a:pt x="9506" y="293182"/>
                </a:lnTo>
                <a:cubicBezTo>
                  <a:pt x="25940" y="292343"/>
                  <a:pt x="42087" y="297731"/>
                  <a:pt x="54723" y="308273"/>
                </a:cubicBezTo>
                <a:cubicBezTo>
                  <a:pt x="54732" y="298771"/>
                  <a:pt x="55281" y="289278"/>
                  <a:pt x="56369" y="279839"/>
                </a:cubicBezTo>
                <a:lnTo>
                  <a:pt x="40435" y="265556"/>
                </a:lnTo>
                <a:cubicBezTo>
                  <a:pt x="19315" y="239668"/>
                  <a:pt x="10849" y="205706"/>
                  <a:pt x="17347" y="172934"/>
                </a:cubicBezTo>
                <a:lnTo>
                  <a:pt x="19189" y="163590"/>
                </a:lnTo>
                <a:lnTo>
                  <a:pt x="28537" y="165432"/>
                </a:lnTo>
                <a:cubicBezTo>
                  <a:pt x="50525" y="169633"/>
                  <a:pt x="68887" y="184690"/>
                  <a:pt x="77315" y="205429"/>
                </a:cubicBezTo>
                <a:cubicBezTo>
                  <a:pt x="80344" y="198855"/>
                  <a:pt x="83730" y="192460"/>
                  <a:pt x="87327" y="186179"/>
                </a:cubicBezTo>
                <a:lnTo>
                  <a:pt x="79771" y="165446"/>
                </a:lnTo>
                <a:cubicBezTo>
                  <a:pt x="67242" y="134603"/>
                  <a:pt x="69104" y="99782"/>
                  <a:pt x="84850" y="70451"/>
                </a:cubicBezTo>
                <a:lnTo>
                  <a:pt x="89334" y="62052"/>
                </a:lnTo>
                <a:lnTo>
                  <a:pt x="97733" y="66535"/>
                </a:lnTo>
                <a:cubicBezTo>
                  <a:pt x="113709" y="74945"/>
                  <a:pt x="125528" y="89549"/>
                  <a:pt x="130419" y="106928"/>
                </a:cubicBezTo>
                <a:cubicBezTo>
                  <a:pt x="132392" y="113994"/>
                  <a:pt x="133205" y="121333"/>
                  <a:pt x="132826" y="128659"/>
                </a:cubicBezTo>
                <a:cubicBezTo>
                  <a:pt x="140252" y="121703"/>
                  <a:pt x="148096" y="115206"/>
                  <a:pt x="156314" y="109206"/>
                </a:cubicBezTo>
                <a:lnTo>
                  <a:pt x="158780" y="86734"/>
                </a:lnTo>
                <a:cubicBezTo>
                  <a:pt x="162387" y="53522"/>
                  <a:pt x="180619" y="23648"/>
                  <a:pt x="208507" y="5256"/>
                </a:cubicBezTo>
                <a:close/>
              </a:path>
            </a:pathLst>
          </a:custGeom>
          <a:solidFill>
            <a:srgbClr val="222222"/>
          </a:solidFill>
          <a:ln w="9525" cap="flat">
            <a:noFill/>
            <a:prstDash val="solid"/>
            <a:miter/>
          </a:ln>
        </p:spPr>
        <p:txBody>
          <a:bodyPr wrap="square" rtlCol="0" anchor="ctr">
            <a:noAutofit/>
          </a:bodyPr>
          <a:p>
            <a:pPr>
              <a:lnSpc>
                <a:spcPct val="120000"/>
              </a:lnSpc>
            </a:pPr>
            <a:endParaRPr lang="zh-CN" altLang="en-US">
              <a:latin typeface="Arial" panose="020B0604020202020204" pitchFamily="34" charset="0"/>
              <a:ea typeface="微软雅黑" panose="020B0503020204020204" charset="-122"/>
            </a:endParaRPr>
          </a:p>
        </p:txBody>
      </p:sp>
      <p:sp>
        <p:nvSpPr>
          <p:cNvPr id="72" name="任意多边形: 形状 71"/>
          <p:cNvSpPr/>
          <p:nvPr>
            <p:custDataLst>
              <p:tags r:id="rId9"/>
            </p:custDataLst>
          </p:nvPr>
        </p:nvSpPr>
        <p:spPr>
          <a:xfrm>
            <a:off x="8663018" y="2921309"/>
            <a:ext cx="606307" cy="564142"/>
          </a:xfrm>
          <a:custGeom>
            <a:avLst/>
            <a:gdLst>
              <a:gd name="connsiteX0" fmla="*/ 463520 w 606307"/>
              <a:gd name="connsiteY0" fmla="*/ 522161 h 564142"/>
              <a:gd name="connsiteX1" fmla="*/ 429955 w 606307"/>
              <a:gd name="connsiteY1" fmla="*/ 527065 h 564142"/>
              <a:gd name="connsiteX2" fmla="*/ 416458 w 606307"/>
              <a:gd name="connsiteY2" fmla="*/ 534395 h 564142"/>
              <a:gd name="connsiteX3" fmla="*/ 423658 w 606307"/>
              <a:gd name="connsiteY3" fmla="*/ 537790 h 564142"/>
              <a:gd name="connsiteX4" fmla="*/ 492984 w 606307"/>
              <a:gd name="connsiteY4" fmla="*/ 538972 h 564142"/>
              <a:gd name="connsiteX5" fmla="*/ 463520 w 606307"/>
              <a:gd name="connsiteY5" fmla="*/ 522161 h 564142"/>
              <a:gd name="connsiteX6" fmla="*/ 142689 w 606307"/>
              <a:gd name="connsiteY6" fmla="*/ 522156 h 564142"/>
              <a:gd name="connsiteX7" fmla="*/ 113328 w 606307"/>
              <a:gd name="connsiteY7" fmla="*/ 538972 h 564142"/>
              <a:gd name="connsiteX8" fmla="*/ 182649 w 606307"/>
              <a:gd name="connsiteY8" fmla="*/ 537781 h 564142"/>
              <a:gd name="connsiteX9" fmla="*/ 189849 w 606307"/>
              <a:gd name="connsiteY9" fmla="*/ 534396 h 564142"/>
              <a:gd name="connsiteX10" fmla="*/ 176180 w 606307"/>
              <a:gd name="connsiteY10" fmla="*/ 526973 h 564142"/>
              <a:gd name="connsiteX11" fmla="*/ 142689 w 606307"/>
              <a:gd name="connsiteY11" fmla="*/ 522156 h 564142"/>
              <a:gd name="connsiteX12" fmla="*/ 73003 w 606307"/>
              <a:gd name="connsiteY12" fmla="*/ 440644 h 564142"/>
              <a:gd name="connsiteX13" fmla="*/ 40071 w 606307"/>
              <a:gd name="connsiteY13" fmla="*/ 445350 h 564142"/>
              <a:gd name="connsiteX14" fmla="*/ 104900 w 606307"/>
              <a:gd name="connsiteY14" fmla="*/ 470753 h 564142"/>
              <a:gd name="connsiteX15" fmla="*/ 111569 w 606307"/>
              <a:gd name="connsiteY15" fmla="*/ 469841 h 564142"/>
              <a:gd name="connsiteX16" fmla="*/ 101268 w 606307"/>
              <a:gd name="connsiteY16" fmla="*/ 458186 h 564142"/>
              <a:gd name="connsiteX17" fmla="*/ 73003 w 606307"/>
              <a:gd name="connsiteY17" fmla="*/ 440644 h 564142"/>
              <a:gd name="connsiteX18" fmla="*/ 533442 w 606307"/>
              <a:gd name="connsiteY18" fmla="*/ 440603 h 564142"/>
              <a:gd name="connsiteX19" fmla="*/ 505225 w 606307"/>
              <a:gd name="connsiteY19" fmla="*/ 457972 h 564142"/>
              <a:gd name="connsiteX20" fmla="*/ 494742 w 606307"/>
              <a:gd name="connsiteY20" fmla="*/ 469841 h 564142"/>
              <a:gd name="connsiteX21" fmla="*/ 501402 w 606307"/>
              <a:gd name="connsiteY21" fmla="*/ 470753 h 564142"/>
              <a:gd name="connsiteX22" fmla="*/ 566235 w 606307"/>
              <a:gd name="connsiteY22" fmla="*/ 445350 h 564142"/>
              <a:gd name="connsiteX23" fmla="*/ 533442 w 606307"/>
              <a:gd name="connsiteY23" fmla="*/ 440603 h 564142"/>
              <a:gd name="connsiteX24" fmla="*/ 20529 w 606307"/>
              <a:gd name="connsiteY24" fmla="*/ 312827 h 564142"/>
              <a:gd name="connsiteX25" fmla="*/ 63284 w 606307"/>
              <a:gd name="connsiteY25" fmla="*/ 373539 h 564142"/>
              <a:gd name="connsiteX26" fmla="*/ 58595 w 606307"/>
              <a:gd name="connsiteY26" fmla="*/ 352696 h 564142"/>
              <a:gd name="connsiteX27" fmla="*/ 20529 w 606307"/>
              <a:gd name="connsiteY27" fmla="*/ 312827 h 564142"/>
              <a:gd name="connsiteX28" fmla="*/ 585787 w 606307"/>
              <a:gd name="connsiteY28" fmla="*/ 312809 h 564142"/>
              <a:gd name="connsiteX29" fmla="*/ 561231 w 606307"/>
              <a:gd name="connsiteY29" fmla="*/ 325078 h 564142"/>
              <a:gd name="connsiteX30" fmla="*/ 545846 w 606307"/>
              <a:gd name="connsiteY30" fmla="*/ 359615 h 564142"/>
              <a:gd name="connsiteX31" fmla="*/ 545492 w 606307"/>
              <a:gd name="connsiteY31" fmla="*/ 361782 h 564142"/>
              <a:gd name="connsiteX32" fmla="*/ 541985 w 606307"/>
              <a:gd name="connsiteY32" fmla="*/ 374210 h 564142"/>
              <a:gd name="connsiteX33" fmla="*/ 585787 w 606307"/>
              <a:gd name="connsiteY33" fmla="*/ 312809 h 564142"/>
              <a:gd name="connsiteX34" fmla="*/ 571723 w 606307"/>
              <a:gd name="connsiteY34" fmla="*/ 187105 h 564142"/>
              <a:gd name="connsiteX35" fmla="*/ 550748 w 606307"/>
              <a:gd name="connsiteY35" fmla="*/ 204834 h 564142"/>
              <a:gd name="connsiteX36" fmla="*/ 543967 w 606307"/>
              <a:gd name="connsiteY36" fmla="*/ 242041 h 564142"/>
              <a:gd name="connsiteX37" fmla="*/ 546227 w 606307"/>
              <a:gd name="connsiteY37" fmla="*/ 257715 h 564142"/>
              <a:gd name="connsiteX38" fmla="*/ 551566 w 606307"/>
              <a:gd name="connsiteY38" fmla="*/ 252952 h 564142"/>
              <a:gd name="connsiteX39" fmla="*/ 571723 w 606307"/>
              <a:gd name="connsiteY39" fmla="*/ 187105 h 564142"/>
              <a:gd name="connsiteX40" fmla="*/ 34584 w 606307"/>
              <a:gd name="connsiteY40" fmla="*/ 187105 h 564142"/>
              <a:gd name="connsiteX41" fmla="*/ 54736 w 606307"/>
              <a:gd name="connsiteY41" fmla="*/ 252953 h 564142"/>
              <a:gd name="connsiteX42" fmla="*/ 60071 w 606307"/>
              <a:gd name="connsiteY42" fmla="*/ 257706 h 564142"/>
              <a:gd name="connsiteX43" fmla="*/ 62257 w 606307"/>
              <a:gd name="connsiteY43" fmla="*/ 242525 h 564142"/>
              <a:gd name="connsiteX44" fmla="*/ 55559 w 606307"/>
              <a:gd name="connsiteY44" fmla="*/ 204834 h 564142"/>
              <a:gd name="connsiteX45" fmla="*/ 34584 w 606307"/>
              <a:gd name="connsiteY45" fmla="*/ 187105 h 564142"/>
              <a:gd name="connsiteX46" fmla="*/ 303335 w 606307"/>
              <a:gd name="connsiteY46" fmla="*/ 115565 h 564142"/>
              <a:gd name="connsiteX47" fmla="*/ 238535 w 606307"/>
              <a:gd name="connsiteY47" fmla="*/ 262160 h 564142"/>
              <a:gd name="connsiteX48" fmla="*/ 256901 w 606307"/>
              <a:gd name="connsiteY48" fmla="*/ 262160 h 564142"/>
              <a:gd name="connsiteX49" fmla="*/ 199226 w 606307"/>
              <a:gd name="connsiteY49" fmla="*/ 395706 h 564142"/>
              <a:gd name="connsiteX50" fmla="*/ 274300 w 606307"/>
              <a:gd name="connsiteY50" fmla="*/ 395706 h 564142"/>
              <a:gd name="connsiteX51" fmla="*/ 274300 w 606307"/>
              <a:gd name="connsiteY51" fmla="*/ 376656 h 564142"/>
              <a:gd name="connsiteX52" fmla="*/ 293350 w 606307"/>
              <a:gd name="connsiteY52" fmla="*/ 376656 h 564142"/>
              <a:gd name="connsiteX53" fmla="*/ 293350 w 606307"/>
              <a:gd name="connsiteY53" fmla="*/ 452065 h 564142"/>
              <a:gd name="connsiteX54" fmla="*/ 312400 w 606307"/>
              <a:gd name="connsiteY54" fmla="*/ 452065 h 564142"/>
              <a:gd name="connsiteX55" fmla="*/ 312400 w 606307"/>
              <a:gd name="connsiteY55" fmla="*/ 376656 h 564142"/>
              <a:gd name="connsiteX56" fmla="*/ 331450 w 606307"/>
              <a:gd name="connsiteY56" fmla="*/ 376656 h 564142"/>
              <a:gd name="connsiteX57" fmla="*/ 331450 w 606307"/>
              <a:gd name="connsiteY57" fmla="*/ 395706 h 564142"/>
              <a:gd name="connsiteX58" fmla="*/ 407445 w 606307"/>
              <a:gd name="connsiteY58" fmla="*/ 395706 h 564142"/>
              <a:gd name="connsiteX59" fmla="*/ 349765 w 606307"/>
              <a:gd name="connsiteY59" fmla="*/ 262161 h 564142"/>
              <a:gd name="connsiteX60" fmla="*/ 368145 w 606307"/>
              <a:gd name="connsiteY60" fmla="*/ 262161 h 564142"/>
              <a:gd name="connsiteX61" fmla="*/ 509112 w 606307"/>
              <a:gd name="connsiteY61" fmla="*/ 89037 h 564142"/>
              <a:gd name="connsiteX62" fmla="*/ 494221 w 606307"/>
              <a:gd name="connsiteY62" fmla="*/ 112105 h 564142"/>
              <a:gd name="connsiteX63" fmla="*/ 498592 w 606307"/>
              <a:gd name="connsiteY63" fmla="*/ 149665 h 564142"/>
              <a:gd name="connsiteX64" fmla="*/ 506927 w 606307"/>
              <a:gd name="connsiteY64" fmla="*/ 163609 h 564142"/>
              <a:gd name="connsiteX65" fmla="*/ 508638 w 606307"/>
              <a:gd name="connsiteY65" fmla="*/ 158911 h 564142"/>
              <a:gd name="connsiteX66" fmla="*/ 509112 w 606307"/>
              <a:gd name="connsiteY66" fmla="*/ 89037 h 564142"/>
              <a:gd name="connsiteX67" fmla="*/ 97189 w 606307"/>
              <a:gd name="connsiteY67" fmla="*/ 89037 h 564142"/>
              <a:gd name="connsiteX68" fmla="*/ 97543 w 606307"/>
              <a:gd name="connsiteY68" fmla="*/ 158586 h 564142"/>
              <a:gd name="connsiteX69" fmla="*/ 99376 w 606307"/>
              <a:gd name="connsiteY69" fmla="*/ 163609 h 564142"/>
              <a:gd name="connsiteX70" fmla="*/ 107942 w 606307"/>
              <a:gd name="connsiteY70" fmla="*/ 149275 h 564142"/>
              <a:gd name="connsiteX71" fmla="*/ 112081 w 606307"/>
              <a:gd name="connsiteY71" fmla="*/ 112105 h 564142"/>
              <a:gd name="connsiteX72" fmla="*/ 97189 w 606307"/>
              <a:gd name="connsiteY72" fmla="*/ 89037 h 564142"/>
              <a:gd name="connsiteX73" fmla="*/ 303335 w 606307"/>
              <a:gd name="connsiteY73" fmla="*/ 68442 h 564142"/>
              <a:gd name="connsiteX74" fmla="*/ 397390 w 606307"/>
              <a:gd name="connsiteY74" fmla="*/ 281210 h 564142"/>
              <a:gd name="connsiteX75" fmla="*/ 378749 w 606307"/>
              <a:gd name="connsiteY75" fmla="*/ 281210 h 564142"/>
              <a:gd name="connsiteX76" fmla="*/ 436430 w 606307"/>
              <a:gd name="connsiteY76" fmla="*/ 414756 h 564142"/>
              <a:gd name="connsiteX77" fmla="*/ 331450 w 606307"/>
              <a:gd name="connsiteY77" fmla="*/ 414756 h 564142"/>
              <a:gd name="connsiteX78" fmla="*/ 331450 w 606307"/>
              <a:gd name="connsiteY78" fmla="*/ 452065 h 564142"/>
              <a:gd name="connsiteX79" fmla="*/ 435630 w 606307"/>
              <a:gd name="connsiteY79" fmla="*/ 452065 h 564142"/>
              <a:gd name="connsiteX80" fmla="*/ 435630 w 606307"/>
              <a:gd name="connsiteY80" fmla="*/ 471115 h 564142"/>
              <a:gd name="connsiteX81" fmla="*/ 169525 w 606307"/>
              <a:gd name="connsiteY81" fmla="*/ 471115 h 564142"/>
              <a:gd name="connsiteX82" fmla="*/ 169525 w 606307"/>
              <a:gd name="connsiteY82" fmla="*/ 452065 h 564142"/>
              <a:gd name="connsiteX83" fmla="*/ 274300 w 606307"/>
              <a:gd name="connsiteY83" fmla="*/ 452065 h 564142"/>
              <a:gd name="connsiteX84" fmla="*/ 274300 w 606307"/>
              <a:gd name="connsiteY84" fmla="*/ 414756 h 564142"/>
              <a:gd name="connsiteX85" fmla="*/ 170251 w 606307"/>
              <a:gd name="connsiteY85" fmla="*/ 414756 h 564142"/>
              <a:gd name="connsiteX86" fmla="*/ 227926 w 606307"/>
              <a:gd name="connsiteY86" fmla="*/ 281210 h 564142"/>
              <a:gd name="connsiteX87" fmla="*/ 209290 w 606307"/>
              <a:gd name="connsiteY87" fmla="*/ 281210 h 564142"/>
              <a:gd name="connsiteX88" fmla="*/ 395780 w 606307"/>
              <a:gd name="connsiteY88" fmla="*/ 28715 h 564142"/>
              <a:gd name="connsiteX89" fmla="*/ 393678 w 606307"/>
              <a:gd name="connsiteY89" fmla="*/ 56099 h 564142"/>
              <a:gd name="connsiteX90" fmla="*/ 415398 w 606307"/>
              <a:gd name="connsiteY90" fmla="*/ 87055 h 564142"/>
              <a:gd name="connsiteX91" fmla="*/ 429267 w 606307"/>
              <a:gd name="connsiteY91" fmla="*/ 96227 h 564142"/>
              <a:gd name="connsiteX92" fmla="*/ 428588 w 606307"/>
              <a:gd name="connsiteY92" fmla="*/ 90051 h 564142"/>
              <a:gd name="connsiteX93" fmla="*/ 395780 w 606307"/>
              <a:gd name="connsiteY93" fmla="*/ 28715 h 564142"/>
              <a:gd name="connsiteX94" fmla="*/ 210527 w 606307"/>
              <a:gd name="connsiteY94" fmla="*/ 27478 h 564142"/>
              <a:gd name="connsiteX95" fmla="*/ 177719 w 606307"/>
              <a:gd name="connsiteY95" fmla="*/ 88804 h 564142"/>
              <a:gd name="connsiteX96" fmla="*/ 177040 w 606307"/>
              <a:gd name="connsiteY96" fmla="*/ 94980 h 564142"/>
              <a:gd name="connsiteX97" fmla="*/ 190904 w 606307"/>
              <a:gd name="connsiteY97" fmla="*/ 85809 h 564142"/>
              <a:gd name="connsiteX98" fmla="*/ 212633 w 606307"/>
              <a:gd name="connsiteY98" fmla="*/ 54852 h 564142"/>
              <a:gd name="connsiteX99" fmla="*/ 210527 w 606307"/>
              <a:gd name="connsiteY99" fmla="*/ 27478 h 564142"/>
              <a:gd name="connsiteX100" fmla="*/ 389855 w 606307"/>
              <a:gd name="connsiteY100" fmla="*/ 1237 h 564142"/>
              <a:gd name="connsiteX101" fmla="*/ 397799 w 606307"/>
              <a:gd name="connsiteY101" fmla="*/ 6493 h 564142"/>
              <a:gd name="connsiteX102" fmla="*/ 447526 w 606307"/>
              <a:gd name="connsiteY102" fmla="*/ 87967 h 564142"/>
              <a:gd name="connsiteX103" fmla="*/ 450004 w 606307"/>
              <a:gd name="connsiteY103" fmla="*/ 110553 h 564142"/>
              <a:gd name="connsiteX104" fmla="*/ 473626 w 606307"/>
              <a:gd name="connsiteY104" fmla="*/ 130576 h 564142"/>
              <a:gd name="connsiteX105" fmla="*/ 475887 w 606307"/>
              <a:gd name="connsiteY105" fmla="*/ 106924 h 564142"/>
              <a:gd name="connsiteX106" fmla="*/ 508573 w 606307"/>
              <a:gd name="connsiteY106" fmla="*/ 66536 h 564142"/>
              <a:gd name="connsiteX107" fmla="*/ 516973 w 606307"/>
              <a:gd name="connsiteY107" fmla="*/ 62043 h 564142"/>
              <a:gd name="connsiteX108" fmla="*/ 521456 w 606307"/>
              <a:gd name="connsiteY108" fmla="*/ 70452 h 564142"/>
              <a:gd name="connsiteX109" fmla="*/ 526405 w 606307"/>
              <a:gd name="connsiteY109" fmla="*/ 165767 h 564142"/>
              <a:gd name="connsiteX110" fmla="*/ 518196 w 606307"/>
              <a:gd name="connsiteY110" fmla="*/ 188310 h 564142"/>
              <a:gd name="connsiteX111" fmla="*/ 528136 w 606307"/>
              <a:gd name="connsiteY111" fmla="*/ 207910 h 564142"/>
              <a:gd name="connsiteX112" fmla="*/ 534730 w 606307"/>
              <a:gd name="connsiteY112" fmla="*/ 194528 h 564142"/>
              <a:gd name="connsiteX113" fmla="*/ 577769 w 606307"/>
              <a:gd name="connsiteY113" fmla="*/ 165422 h 564142"/>
              <a:gd name="connsiteX114" fmla="*/ 587117 w 606307"/>
              <a:gd name="connsiteY114" fmla="*/ 163590 h 564142"/>
              <a:gd name="connsiteX115" fmla="*/ 588959 w 606307"/>
              <a:gd name="connsiteY115" fmla="*/ 172929 h 564142"/>
              <a:gd name="connsiteX116" fmla="*/ 565872 w 606307"/>
              <a:gd name="connsiteY116" fmla="*/ 265556 h 564142"/>
              <a:gd name="connsiteX117" fmla="*/ 564821 w 606307"/>
              <a:gd name="connsiteY117" fmla="*/ 266653 h 564142"/>
              <a:gd name="connsiteX118" fmla="*/ 548257 w 606307"/>
              <a:gd name="connsiteY118" fmla="*/ 281419 h 564142"/>
              <a:gd name="connsiteX119" fmla="*/ 549910 w 606307"/>
              <a:gd name="connsiteY119" fmla="*/ 306251 h 564142"/>
              <a:gd name="connsiteX120" fmla="*/ 549794 w 606307"/>
              <a:gd name="connsiteY120" fmla="*/ 309814 h 564142"/>
              <a:gd name="connsiteX121" fmla="*/ 596792 w 606307"/>
              <a:gd name="connsiteY121" fmla="*/ 293173 h 564142"/>
              <a:gd name="connsiteX122" fmla="*/ 606307 w 606307"/>
              <a:gd name="connsiteY122" fmla="*/ 293591 h 564142"/>
              <a:gd name="connsiteX123" fmla="*/ 605888 w 606307"/>
              <a:gd name="connsiteY123" fmla="*/ 303107 h 564142"/>
              <a:gd name="connsiteX124" fmla="*/ 605219 w 606307"/>
              <a:gd name="connsiteY124" fmla="*/ 311404 h 564142"/>
              <a:gd name="connsiteX125" fmla="*/ 536218 w 606307"/>
              <a:gd name="connsiteY125" fmla="*/ 398106 h 564142"/>
              <a:gd name="connsiteX126" fmla="*/ 532825 w 606307"/>
              <a:gd name="connsiteY126" fmla="*/ 399450 h 564142"/>
              <a:gd name="connsiteX127" fmla="*/ 521582 w 606307"/>
              <a:gd name="connsiteY127" fmla="*/ 424153 h 564142"/>
              <a:gd name="connsiteX128" fmla="*/ 586001 w 606307"/>
              <a:gd name="connsiteY128" fmla="*/ 435890 h 564142"/>
              <a:gd name="connsiteX129" fmla="*/ 591136 w 606307"/>
              <a:gd name="connsiteY129" fmla="*/ 440159 h 564142"/>
              <a:gd name="connsiteX130" fmla="*/ 587518 w 606307"/>
              <a:gd name="connsiteY130" fmla="*/ 450186 h 564142"/>
              <a:gd name="connsiteX131" fmla="*/ 586448 w 606307"/>
              <a:gd name="connsiteY131" fmla="*/ 451470 h 564142"/>
              <a:gd name="connsiteX132" fmla="*/ 500807 w 606307"/>
              <a:gd name="connsiteY132" fmla="*/ 489802 h 564142"/>
              <a:gd name="connsiteX133" fmla="*/ 500769 w 606307"/>
              <a:gd name="connsiteY133" fmla="*/ 489802 h 564142"/>
              <a:gd name="connsiteX134" fmla="*/ 499476 w 606307"/>
              <a:gd name="connsiteY134" fmla="*/ 489719 h 564142"/>
              <a:gd name="connsiteX135" fmla="*/ 475316 w 606307"/>
              <a:gd name="connsiteY135" fmla="*/ 486410 h 564142"/>
              <a:gd name="connsiteX136" fmla="*/ 457095 w 606307"/>
              <a:gd name="connsiteY136" fmla="*/ 502478 h 564142"/>
              <a:gd name="connsiteX137" fmla="*/ 515559 w 606307"/>
              <a:gd name="connsiteY137" fmla="*/ 538692 h 564142"/>
              <a:gd name="connsiteX138" fmla="*/ 520005 w 606307"/>
              <a:gd name="connsiteY138" fmla="*/ 547269 h 564142"/>
              <a:gd name="connsiteX139" fmla="*/ 511420 w 606307"/>
              <a:gd name="connsiteY139" fmla="*/ 551566 h 564142"/>
              <a:gd name="connsiteX140" fmla="*/ 416077 w 606307"/>
              <a:gd name="connsiteY140" fmla="*/ 555259 h 564142"/>
              <a:gd name="connsiteX141" fmla="*/ 415723 w 606307"/>
              <a:gd name="connsiteY141" fmla="*/ 555101 h 564142"/>
              <a:gd name="connsiteX142" fmla="*/ 387372 w 606307"/>
              <a:gd name="connsiteY142" fmla="*/ 541750 h 564142"/>
              <a:gd name="connsiteX143" fmla="*/ 347802 w 606307"/>
              <a:gd name="connsiteY143" fmla="*/ 552655 h 564142"/>
              <a:gd name="connsiteX144" fmla="*/ 344323 w 606307"/>
              <a:gd name="connsiteY144" fmla="*/ 533921 h 564142"/>
              <a:gd name="connsiteX145" fmla="*/ 489500 w 606307"/>
              <a:gd name="connsiteY145" fmla="*/ 440367 h 564142"/>
              <a:gd name="connsiteX146" fmla="*/ 433415 w 606307"/>
              <a:gd name="connsiteY146" fmla="*/ 121918 h 564142"/>
              <a:gd name="connsiteX147" fmla="*/ 433469 w 606307"/>
              <a:gd name="connsiteY147" fmla="*/ 121841 h 564142"/>
              <a:gd name="connsiteX148" fmla="*/ 404887 w 606307"/>
              <a:gd name="connsiteY148" fmla="*/ 102943 h 564142"/>
              <a:gd name="connsiteX149" fmla="*/ 375084 w 606307"/>
              <a:gd name="connsiteY149" fmla="*/ 60266 h 564142"/>
              <a:gd name="connsiteX150" fmla="*/ 384599 w 606307"/>
              <a:gd name="connsiteY150" fmla="*/ 9181 h 564142"/>
              <a:gd name="connsiteX151" fmla="*/ 216461 w 606307"/>
              <a:gd name="connsiteY151" fmla="*/ 0 h 564142"/>
              <a:gd name="connsiteX152" fmla="*/ 221712 w 606307"/>
              <a:gd name="connsiteY152" fmla="*/ 7944 h 564142"/>
              <a:gd name="connsiteX153" fmla="*/ 231223 w 606307"/>
              <a:gd name="connsiteY153" fmla="*/ 59020 h 564142"/>
              <a:gd name="connsiteX154" fmla="*/ 201411 w 606307"/>
              <a:gd name="connsiteY154" fmla="*/ 101696 h 564142"/>
              <a:gd name="connsiteX155" fmla="*/ 176558 w 606307"/>
              <a:gd name="connsiteY155" fmla="*/ 118129 h 564142"/>
              <a:gd name="connsiteX156" fmla="*/ 176603 w 606307"/>
              <a:gd name="connsiteY156" fmla="*/ 118198 h 564142"/>
              <a:gd name="connsiteX157" fmla="*/ 78776 w 606307"/>
              <a:gd name="connsiteY157" fmla="*/ 261421 h 564142"/>
              <a:gd name="connsiteX158" fmla="*/ 74453 w 606307"/>
              <a:gd name="connsiteY158" fmla="*/ 291556 h 564142"/>
              <a:gd name="connsiteX159" fmla="*/ 73693 w 606307"/>
              <a:gd name="connsiteY159" fmla="*/ 311897 h 564142"/>
              <a:gd name="connsiteX160" fmla="*/ 77182 w 606307"/>
              <a:gd name="connsiteY160" fmla="*/ 348260 h 564142"/>
              <a:gd name="connsiteX161" fmla="*/ 79344 w 606307"/>
              <a:gd name="connsiteY161" fmla="*/ 357467 h 564142"/>
              <a:gd name="connsiteX162" fmla="*/ 88495 w 606307"/>
              <a:gd name="connsiteY162" fmla="*/ 389785 h 564142"/>
              <a:gd name="connsiteX163" fmla="*/ 258203 w 606307"/>
              <a:gd name="connsiteY163" fmla="*/ 533549 h 564142"/>
              <a:gd name="connsiteX164" fmla="*/ 254547 w 606307"/>
              <a:gd name="connsiteY164" fmla="*/ 552246 h 564142"/>
              <a:gd name="connsiteX165" fmla="*/ 218314 w 606307"/>
              <a:gd name="connsiteY165" fmla="*/ 542039 h 564142"/>
              <a:gd name="connsiteX166" fmla="*/ 190230 w 606307"/>
              <a:gd name="connsiteY166" fmla="*/ 555259 h 564142"/>
              <a:gd name="connsiteX167" fmla="*/ 94882 w 606307"/>
              <a:gd name="connsiteY167" fmla="*/ 551557 h 564142"/>
              <a:gd name="connsiteX168" fmla="*/ 86315 w 606307"/>
              <a:gd name="connsiteY168" fmla="*/ 547260 h 564142"/>
              <a:gd name="connsiteX169" fmla="*/ 90747 w 606307"/>
              <a:gd name="connsiteY169" fmla="*/ 538693 h 564142"/>
              <a:gd name="connsiteX170" fmla="*/ 148069 w 606307"/>
              <a:gd name="connsiteY170" fmla="*/ 502527 h 564142"/>
              <a:gd name="connsiteX171" fmla="*/ 129904 w 606307"/>
              <a:gd name="connsiteY171" fmla="*/ 486517 h 564142"/>
              <a:gd name="connsiteX172" fmla="*/ 105542 w 606307"/>
              <a:gd name="connsiteY172" fmla="*/ 489803 h 564142"/>
              <a:gd name="connsiteX173" fmla="*/ 105500 w 606307"/>
              <a:gd name="connsiteY173" fmla="*/ 489803 h 564142"/>
              <a:gd name="connsiteX174" fmla="*/ 19859 w 606307"/>
              <a:gd name="connsiteY174" fmla="*/ 451470 h 564142"/>
              <a:gd name="connsiteX175" fmla="*/ 18780 w 606307"/>
              <a:gd name="connsiteY175" fmla="*/ 450178 h 564142"/>
              <a:gd name="connsiteX176" fmla="*/ 15190 w 606307"/>
              <a:gd name="connsiteY176" fmla="*/ 440150 h 564142"/>
              <a:gd name="connsiteX177" fmla="*/ 20310 w 606307"/>
              <a:gd name="connsiteY177" fmla="*/ 435890 h 564142"/>
              <a:gd name="connsiteX178" fmla="*/ 83076 w 606307"/>
              <a:gd name="connsiteY178" fmla="*/ 423587 h 564142"/>
              <a:gd name="connsiteX179" fmla="*/ 71620 w 606307"/>
              <a:gd name="connsiteY179" fmla="*/ 398710 h 564142"/>
              <a:gd name="connsiteX180" fmla="*/ 70098 w 606307"/>
              <a:gd name="connsiteY180" fmla="*/ 398106 h 564142"/>
              <a:gd name="connsiteX181" fmla="*/ 1088 w 606307"/>
              <a:gd name="connsiteY181" fmla="*/ 311404 h 564142"/>
              <a:gd name="connsiteX182" fmla="*/ 419 w 606307"/>
              <a:gd name="connsiteY182" fmla="*/ 303107 h 564142"/>
              <a:gd name="connsiteX183" fmla="*/ 0 w 606307"/>
              <a:gd name="connsiteY183" fmla="*/ 293592 h 564142"/>
              <a:gd name="connsiteX184" fmla="*/ 9515 w 606307"/>
              <a:gd name="connsiteY184" fmla="*/ 293173 h 564142"/>
              <a:gd name="connsiteX185" fmla="*/ 54695 w 606307"/>
              <a:gd name="connsiteY185" fmla="*/ 309489 h 564142"/>
              <a:gd name="connsiteX186" fmla="*/ 56368 w 606307"/>
              <a:gd name="connsiteY186" fmla="*/ 279837 h 564142"/>
              <a:gd name="connsiteX187" fmla="*/ 40425 w 606307"/>
              <a:gd name="connsiteY187" fmla="*/ 265556 h 564142"/>
              <a:gd name="connsiteX188" fmla="*/ 17357 w 606307"/>
              <a:gd name="connsiteY188" fmla="*/ 172930 h 564142"/>
              <a:gd name="connsiteX189" fmla="*/ 19194 w 606307"/>
              <a:gd name="connsiteY189" fmla="*/ 163581 h 564142"/>
              <a:gd name="connsiteX190" fmla="*/ 28542 w 606307"/>
              <a:gd name="connsiteY190" fmla="*/ 165423 h 564142"/>
              <a:gd name="connsiteX191" fmla="*/ 71582 w 606307"/>
              <a:gd name="connsiteY191" fmla="*/ 194528 h 564142"/>
              <a:gd name="connsiteX192" fmla="*/ 77268 w 606307"/>
              <a:gd name="connsiteY192" fmla="*/ 205530 h 564142"/>
              <a:gd name="connsiteX193" fmla="*/ 87332 w 606307"/>
              <a:gd name="connsiteY193" fmla="*/ 186173 h 564142"/>
              <a:gd name="connsiteX194" fmla="*/ 79771 w 606307"/>
              <a:gd name="connsiteY194" fmla="*/ 165441 h 564142"/>
              <a:gd name="connsiteX195" fmla="*/ 84841 w 606307"/>
              <a:gd name="connsiteY195" fmla="*/ 70452 h 564142"/>
              <a:gd name="connsiteX196" fmla="*/ 89329 w 606307"/>
              <a:gd name="connsiteY196" fmla="*/ 62043 h 564142"/>
              <a:gd name="connsiteX197" fmla="*/ 97733 w 606307"/>
              <a:gd name="connsiteY197" fmla="*/ 66536 h 564142"/>
              <a:gd name="connsiteX198" fmla="*/ 130410 w 606307"/>
              <a:gd name="connsiteY198" fmla="*/ 106924 h 564142"/>
              <a:gd name="connsiteX199" fmla="*/ 132824 w 606307"/>
              <a:gd name="connsiteY199" fmla="*/ 128658 h 564142"/>
              <a:gd name="connsiteX200" fmla="*/ 156309 w 606307"/>
              <a:gd name="connsiteY200" fmla="*/ 109206 h 564142"/>
              <a:gd name="connsiteX201" fmla="*/ 158781 w 606307"/>
              <a:gd name="connsiteY201" fmla="*/ 86720 h 564142"/>
              <a:gd name="connsiteX202" fmla="*/ 208517 w 606307"/>
              <a:gd name="connsiteY202" fmla="*/ 5256 h 56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Lst>
            <a:rect l="l" t="t" r="r" b="b"/>
            <a:pathLst>
              <a:path w="606307" h="564142">
                <a:moveTo>
                  <a:pt x="463520" y="522161"/>
                </a:moveTo>
                <a:cubicBezTo>
                  <a:pt x="452392" y="520059"/>
                  <a:pt x="440580" y="521576"/>
                  <a:pt x="429955" y="527065"/>
                </a:cubicBezTo>
                <a:lnTo>
                  <a:pt x="416458" y="534395"/>
                </a:lnTo>
                <a:lnTo>
                  <a:pt x="423658" y="537790"/>
                </a:lnTo>
                <a:cubicBezTo>
                  <a:pt x="445752" y="547097"/>
                  <a:pt x="470585" y="547520"/>
                  <a:pt x="492984" y="538972"/>
                </a:cubicBezTo>
                <a:cubicBezTo>
                  <a:pt x="485094" y="529985"/>
                  <a:pt x="474649" y="524263"/>
                  <a:pt x="463520" y="522161"/>
                </a:cubicBezTo>
                <a:close/>
                <a:moveTo>
                  <a:pt x="142689" y="522156"/>
                </a:moveTo>
                <a:cubicBezTo>
                  <a:pt x="131593" y="524274"/>
                  <a:pt x="121186" y="529998"/>
                  <a:pt x="113328" y="538972"/>
                </a:cubicBezTo>
                <a:cubicBezTo>
                  <a:pt x="135725" y="547522"/>
                  <a:pt x="160558" y="547095"/>
                  <a:pt x="182649" y="537781"/>
                </a:cubicBezTo>
                <a:lnTo>
                  <a:pt x="189849" y="534396"/>
                </a:lnTo>
                <a:lnTo>
                  <a:pt x="176180" y="526973"/>
                </a:lnTo>
                <a:cubicBezTo>
                  <a:pt x="165569" y="521525"/>
                  <a:pt x="153785" y="520037"/>
                  <a:pt x="142689" y="522156"/>
                </a:cubicBezTo>
                <a:close/>
                <a:moveTo>
                  <a:pt x="73003" y="440644"/>
                </a:moveTo>
                <a:cubicBezTo>
                  <a:pt x="62129" y="438363"/>
                  <a:pt x="50478" y="439791"/>
                  <a:pt x="40071" y="445350"/>
                </a:cubicBezTo>
                <a:cubicBezTo>
                  <a:pt x="57477" y="462048"/>
                  <a:pt x="80783" y="471181"/>
                  <a:pt x="104900" y="470753"/>
                </a:cubicBezTo>
                <a:lnTo>
                  <a:pt x="111569" y="469841"/>
                </a:lnTo>
                <a:lnTo>
                  <a:pt x="101268" y="458186"/>
                </a:lnTo>
                <a:cubicBezTo>
                  <a:pt x="93972" y="448914"/>
                  <a:pt x="83876" y="442925"/>
                  <a:pt x="73003" y="440644"/>
                </a:cubicBezTo>
                <a:close/>
                <a:moveTo>
                  <a:pt x="533442" y="440603"/>
                </a:moveTo>
                <a:cubicBezTo>
                  <a:pt x="522606" y="442845"/>
                  <a:pt x="512532" y="448773"/>
                  <a:pt x="505225" y="457972"/>
                </a:cubicBezTo>
                <a:lnTo>
                  <a:pt x="494742" y="469841"/>
                </a:lnTo>
                <a:lnTo>
                  <a:pt x="501402" y="470753"/>
                </a:lnTo>
                <a:cubicBezTo>
                  <a:pt x="525520" y="471180"/>
                  <a:pt x="548827" y="462048"/>
                  <a:pt x="566235" y="445350"/>
                </a:cubicBezTo>
                <a:cubicBezTo>
                  <a:pt x="555878" y="439805"/>
                  <a:pt x="544279" y="438361"/>
                  <a:pt x="533442" y="440603"/>
                </a:cubicBezTo>
                <a:close/>
                <a:moveTo>
                  <a:pt x="20529" y="312827"/>
                </a:moveTo>
                <a:cubicBezTo>
                  <a:pt x="25119" y="338384"/>
                  <a:pt x="40768" y="360606"/>
                  <a:pt x="63284" y="373539"/>
                </a:cubicBezTo>
                <a:cubicBezTo>
                  <a:pt x="61425" y="366689"/>
                  <a:pt x="59862" y="359742"/>
                  <a:pt x="58595" y="352696"/>
                </a:cubicBezTo>
                <a:cubicBezTo>
                  <a:pt x="52983" y="333708"/>
                  <a:pt x="40866" y="316409"/>
                  <a:pt x="20529" y="312827"/>
                </a:cubicBezTo>
                <a:close/>
                <a:moveTo>
                  <a:pt x="585787" y="312809"/>
                </a:moveTo>
                <a:cubicBezTo>
                  <a:pt x="576554" y="314336"/>
                  <a:pt x="567996" y="318612"/>
                  <a:pt x="561231" y="325078"/>
                </a:cubicBezTo>
                <a:cubicBezTo>
                  <a:pt x="551809" y="334153"/>
                  <a:pt x="546291" y="346541"/>
                  <a:pt x="545846" y="359615"/>
                </a:cubicBezTo>
                <a:lnTo>
                  <a:pt x="545492" y="361782"/>
                </a:lnTo>
                <a:lnTo>
                  <a:pt x="541985" y="374210"/>
                </a:lnTo>
                <a:cubicBezTo>
                  <a:pt x="565051" y="361342"/>
                  <a:pt x="581127" y="338806"/>
                  <a:pt x="585787" y="312809"/>
                </a:cubicBezTo>
                <a:close/>
                <a:moveTo>
                  <a:pt x="571723" y="187105"/>
                </a:moveTo>
                <a:cubicBezTo>
                  <a:pt x="563108" y="190771"/>
                  <a:pt x="555798" y="196950"/>
                  <a:pt x="550748" y="204834"/>
                </a:cubicBezTo>
                <a:cubicBezTo>
                  <a:pt x="543739" y="215884"/>
                  <a:pt x="541307" y="229229"/>
                  <a:pt x="543967" y="242041"/>
                </a:cubicBezTo>
                <a:lnTo>
                  <a:pt x="546227" y="257715"/>
                </a:lnTo>
                <a:lnTo>
                  <a:pt x="551566" y="252952"/>
                </a:lnTo>
                <a:cubicBezTo>
                  <a:pt x="566466" y="234392"/>
                  <a:pt x="573680" y="210825"/>
                  <a:pt x="571723" y="187105"/>
                </a:cubicBezTo>
                <a:close/>
                <a:moveTo>
                  <a:pt x="34584" y="187105"/>
                </a:moveTo>
                <a:cubicBezTo>
                  <a:pt x="32632" y="210824"/>
                  <a:pt x="39844" y="234389"/>
                  <a:pt x="54736" y="252953"/>
                </a:cubicBezTo>
                <a:lnTo>
                  <a:pt x="60071" y="257706"/>
                </a:lnTo>
                <a:lnTo>
                  <a:pt x="62257" y="242525"/>
                </a:lnTo>
                <a:cubicBezTo>
                  <a:pt x="65028" y="229569"/>
                  <a:pt x="62624" y="216043"/>
                  <a:pt x="55559" y="204834"/>
                </a:cubicBezTo>
                <a:cubicBezTo>
                  <a:pt x="50510" y="196949"/>
                  <a:pt x="43200" y="190770"/>
                  <a:pt x="34584" y="187105"/>
                </a:cubicBezTo>
                <a:close/>
                <a:moveTo>
                  <a:pt x="303335" y="115565"/>
                </a:moveTo>
                <a:lnTo>
                  <a:pt x="238535" y="262160"/>
                </a:lnTo>
                <a:lnTo>
                  <a:pt x="256901" y="262160"/>
                </a:lnTo>
                <a:lnTo>
                  <a:pt x="199226" y="395706"/>
                </a:lnTo>
                <a:lnTo>
                  <a:pt x="274300" y="395706"/>
                </a:lnTo>
                <a:lnTo>
                  <a:pt x="274300" y="376656"/>
                </a:lnTo>
                <a:lnTo>
                  <a:pt x="293350" y="376656"/>
                </a:lnTo>
                <a:lnTo>
                  <a:pt x="293350" y="452065"/>
                </a:lnTo>
                <a:lnTo>
                  <a:pt x="312400" y="452065"/>
                </a:lnTo>
                <a:lnTo>
                  <a:pt x="312400" y="376656"/>
                </a:lnTo>
                <a:lnTo>
                  <a:pt x="331450" y="376656"/>
                </a:lnTo>
                <a:lnTo>
                  <a:pt x="331450" y="395706"/>
                </a:lnTo>
                <a:lnTo>
                  <a:pt x="407445" y="395706"/>
                </a:lnTo>
                <a:lnTo>
                  <a:pt x="349765" y="262161"/>
                </a:lnTo>
                <a:lnTo>
                  <a:pt x="368145" y="262161"/>
                </a:lnTo>
                <a:close/>
                <a:moveTo>
                  <a:pt x="509112" y="89037"/>
                </a:moveTo>
                <a:cubicBezTo>
                  <a:pt x="501942" y="95054"/>
                  <a:pt x="496752" y="103093"/>
                  <a:pt x="494221" y="112105"/>
                </a:cubicBezTo>
                <a:cubicBezTo>
                  <a:pt x="490740" y="124717"/>
                  <a:pt x="492307" y="138190"/>
                  <a:pt x="498592" y="149665"/>
                </a:cubicBezTo>
                <a:lnTo>
                  <a:pt x="506927" y="163609"/>
                </a:lnTo>
                <a:lnTo>
                  <a:pt x="508638" y="158911"/>
                </a:lnTo>
                <a:cubicBezTo>
                  <a:pt x="517839" y="136560"/>
                  <a:pt x="518009" y="111511"/>
                  <a:pt x="509112" y="89037"/>
                </a:cubicBezTo>
                <a:close/>
                <a:moveTo>
                  <a:pt x="97189" y="89037"/>
                </a:moveTo>
                <a:cubicBezTo>
                  <a:pt x="88311" y="111394"/>
                  <a:pt x="88438" y="136320"/>
                  <a:pt x="97543" y="158586"/>
                </a:cubicBezTo>
                <a:lnTo>
                  <a:pt x="99376" y="163609"/>
                </a:lnTo>
                <a:lnTo>
                  <a:pt x="107942" y="149275"/>
                </a:lnTo>
                <a:cubicBezTo>
                  <a:pt x="114063" y="137882"/>
                  <a:pt x="115546" y="124565"/>
                  <a:pt x="112081" y="112105"/>
                </a:cubicBezTo>
                <a:cubicBezTo>
                  <a:pt x="109550" y="103093"/>
                  <a:pt x="104360" y="95054"/>
                  <a:pt x="97189" y="89037"/>
                </a:cubicBezTo>
                <a:close/>
                <a:moveTo>
                  <a:pt x="303335" y="68442"/>
                </a:moveTo>
                <a:lnTo>
                  <a:pt x="397390" y="281210"/>
                </a:lnTo>
                <a:lnTo>
                  <a:pt x="378749" y="281210"/>
                </a:lnTo>
                <a:lnTo>
                  <a:pt x="436430" y="414756"/>
                </a:lnTo>
                <a:lnTo>
                  <a:pt x="331450" y="414756"/>
                </a:lnTo>
                <a:lnTo>
                  <a:pt x="331450" y="452065"/>
                </a:lnTo>
                <a:lnTo>
                  <a:pt x="435630" y="452065"/>
                </a:lnTo>
                <a:lnTo>
                  <a:pt x="435630" y="471115"/>
                </a:lnTo>
                <a:lnTo>
                  <a:pt x="169525" y="471115"/>
                </a:lnTo>
                <a:lnTo>
                  <a:pt x="169525" y="452065"/>
                </a:lnTo>
                <a:lnTo>
                  <a:pt x="274300" y="452065"/>
                </a:lnTo>
                <a:lnTo>
                  <a:pt x="274300" y="414756"/>
                </a:lnTo>
                <a:lnTo>
                  <a:pt x="170251" y="414756"/>
                </a:lnTo>
                <a:lnTo>
                  <a:pt x="227926" y="281210"/>
                </a:lnTo>
                <a:lnTo>
                  <a:pt x="209290" y="281210"/>
                </a:lnTo>
                <a:close/>
                <a:moveTo>
                  <a:pt x="395780" y="28715"/>
                </a:moveTo>
                <a:cubicBezTo>
                  <a:pt x="392346" y="37425"/>
                  <a:pt x="391613" y="46967"/>
                  <a:pt x="393678" y="56099"/>
                </a:cubicBezTo>
                <a:cubicBezTo>
                  <a:pt x="396621" y="68848"/>
                  <a:pt x="404411" y="79951"/>
                  <a:pt x="415398" y="87055"/>
                </a:cubicBezTo>
                <a:lnTo>
                  <a:pt x="429267" y="96227"/>
                </a:lnTo>
                <a:lnTo>
                  <a:pt x="428588" y="90051"/>
                </a:lnTo>
                <a:cubicBezTo>
                  <a:pt x="425993" y="66133"/>
                  <a:pt x="414235" y="44150"/>
                  <a:pt x="395780" y="28715"/>
                </a:cubicBezTo>
                <a:close/>
                <a:moveTo>
                  <a:pt x="210527" y="27478"/>
                </a:moveTo>
                <a:cubicBezTo>
                  <a:pt x="192072" y="42909"/>
                  <a:pt x="180314" y="64889"/>
                  <a:pt x="177719" y="88804"/>
                </a:cubicBezTo>
                <a:lnTo>
                  <a:pt x="177040" y="94980"/>
                </a:lnTo>
                <a:lnTo>
                  <a:pt x="190904" y="85809"/>
                </a:lnTo>
                <a:cubicBezTo>
                  <a:pt x="201895" y="78706"/>
                  <a:pt x="209689" y="67603"/>
                  <a:pt x="212633" y="54852"/>
                </a:cubicBezTo>
                <a:cubicBezTo>
                  <a:pt x="214699" y="45723"/>
                  <a:pt x="213964" y="36183"/>
                  <a:pt x="210527" y="27478"/>
                </a:cubicBezTo>
                <a:close/>
                <a:moveTo>
                  <a:pt x="389855" y="1237"/>
                </a:moveTo>
                <a:lnTo>
                  <a:pt x="397799" y="6493"/>
                </a:lnTo>
                <a:cubicBezTo>
                  <a:pt x="425685" y="24885"/>
                  <a:pt x="443917" y="54756"/>
                  <a:pt x="447526" y="87967"/>
                </a:cubicBezTo>
                <a:lnTo>
                  <a:pt x="450004" y="110553"/>
                </a:lnTo>
                <a:cubicBezTo>
                  <a:pt x="458289" y="116727"/>
                  <a:pt x="466179" y="123414"/>
                  <a:pt x="473626" y="130576"/>
                </a:cubicBezTo>
                <a:cubicBezTo>
                  <a:pt x="472974" y="122620"/>
                  <a:pt x="473739" y="114612"/>
                  <a:pt x="475887" y="106924"/>
                </a:cubicBezTo>
                <a:cubicBezTo>
                  <a:pt x="480780" y="89547"/>
                  <a:pt x="492598" y="74944"/>
                  <a:pt x="508573" y="66536"/>
                </a:cubicBezTo>
                <a:lnTo>
                  <a:pt x="516973" y="62043"/>
                </a:lnTo>
                <a:lnTo>
                  <a:pt x="521456" y="70452"/>
                </a:lnTo>
                <a:cubicBezTo>
                  <a:pt x="537236" y="99896"/>
                  <a:pt x="539050" y="134847"/>
                  <a:pt x="526405" y="165767"/>
                </a:cubicBezTo>
                <a:lnTo>
                  <a:pt x="518196" y="188310"/>
                </a:lnTo>
                <a:cubicBezTo>
                  <a:pt x="521776" y="194706"/>
                  <a:pt x="525132" y="201223"/>
                  <a:pt x="528136" y="207910"/>
                </a:cubicBezTo>
                <a:cubicBezTo>
                  <a:pt x="529835" y="203221"/>
                  <a:pt x="532047" y="198733"/>
                  <a:pt x="534730" y="194528"/>
                </a:cubicBezTo>
                <a:cubicBezTo>
                  <a:pt x="544471" y="179328"/>
                  <a:pt x="560035" y="168803"/>
                  <a:pt x="577769" y="165422"/>
                </a:cubicBezTo>
                <a:lnTo>
                  <a:pt x="587117" y="163590"/>
                </a:lnTo>
                <a:lnTo>
                  <a:pt x="588959" y="172929"/>
                </a:lnTo>
                <a:cubicBezTo>
                  <a:pt x="595457" y="205702"/>
                  <a:pt x="586992" y="239666"/>
                  <a:pt x="565872" y="265556"/>
                </a:cubicBezTo>
                <a:lnTo>
                  <a:pt x="564821" y="266653"/>
                </a:lnTo>
                <a:lnTo>
                  <a:pt x="548257" y="281419"/>
                </a:lnTo>
                <a:cubicBezTo>
                  <a:pt x="549228" y="289663"/>
                  <a:pt x="549779" y="297951"/>
                  <a:pt x="549910" y="306251"/>
                </a:cubicBezTo>
                <a:cubicBezTo>
                  <a:pt x="549924" y="307450"/>
                  <a:pt x="549797" y="308618"/>
                  <a:pt x="549794" y="309814"/>
                </a:cubicBezTo>
                <a:cubicBezTo>
                  <a:pt x="562673" y="298322"/>
                  <a:pt x="579550" y="292346"/>
                  <a:pt x="596792" y="293173"/>
                </a:cubicBezTo>
                <a:lnTo>
                  <a:pt x="606307" y="293591"/>
                </a:lnTo>
                <a:lnTo>
                  <a:pt x="605888" y="303107"/>
                </a:lnTo>
                <a:cubicBezTo>
                  <a:pt x="605768" y="305885"/>
                  <a:pt x="605544" y="308651"/>
                  <a:pt x="605219" y="311404"/>
                </a:cubicBezTo>
                <a:cubicBezTo>
                  <a:pt x="599886" y="350783"/>
                  <a:pt x="573395" y="384069"/>
                  <a:pt x="536218" y="398106"/>
                </a:cubicBezTo>
                <a:lnTo>
                  <a:pt x="532825" y="399450"/>
                </a:lnTo>
                <a:cubicBezTo>
                  <a:pt x="529533" y="407884"/>
                  <a:pt x="525780" y="416131"/>
                  <a:pt x="521582" y="424153"/>
                </a:cubicBezTo>
                <a:cubicBezTo>
                  <a:pt x="543620" y="416400"/>
                  <a:pt x="568114" y="420863"/>
                  <a:pt x="586001" y="435890"/>
                </a:cubicBezTo>
                <a:lnTo>
                  <a:pt x="591136" y="440159"/>
                </a:lnTo>
                <a:lnTo>
                  <a:pt x="587518" y="450186"/>
                </a:lnTo>
                <a:lnTo>
                  <a:pt x="586448" y="451470"/>
                </a:lnTo>
                <a:cubicBezTo>
                  <a:pt x="565149" y="476518"/>
                  <a:pt x="533676" y="490605"/>
                  <a:pt x="500807" y="489802"/>
                </a:cubicBezTo>
                <a:lnTo>
                  <a:pt x="500769" y="489802"/>
                </a:lnTo>
                <a:lnTo>
                  <a:pt x="499476" y="489719"/>
                </a:lnTo>
                <a:lnTo>
                  <a:pt x="475316" y="486410"/>
                </a:lnTo>
                <a:cubicBezTo>
                  <a:pt x="469509" y="492048"/>
                  <a:pt x="463435" y="497404"/>
                  <a:pt x="457095" y="502478"/>
                </a:cubicBezTo>
                <a:cubicBezTo>
                  <a:pt x="481635" y="503299"/>
                  <a:pt x="503894" y="517087"/>
                  <a:pt x="515559" y="538692"/>
                </a:cubicBezTo>
                <a:lnTo>
                  <a:pt x="520005" y="547269"/>
                </a:lnTo>
                <a:lnTo>
                  <a:pt x="511420" y="551566"/>
                </a:lnTo>
                <a:cubicBezTo>
                  <a:pt x="481773" y="566930"/>
                  <a:pt x="446823" y="568283"/>
                  <a:pt x="416077" y="555259"/>
                </a:cubicBezTo>
                <a:lnTo>
                  <a:pt x="415723" y="555101"/>
                </a:lnTo>
                <a:lnTo>
                  <a:pt x="387372" y="541750"/>
                </a:lnTo>
                <a:cubicBezTo>
                  <a:pt x="374504" y="546468"/>
                  <a:pt x="361269" y="550115"/>
                  <a:pt x="347802" y="552655"/>
                </a:cubicBezTo>
                <a:lnTo>
                  <a:pt x="344323" y="533921"/>
                </a:lnTo>
                <a:cubicBezTo>
                  <a:pt x="403085" y="522916"/>
                  <a:pt x="455200" y="489332"/>
                  <a:pt x="489500" y="440367"/>
                </a:cubicBezTo>
                <a:cubicBezTo>
                  <a:pt x="561950" y="336943"/>
                  <a:pt x="536840" y="194368"/>
                  <a:pt x="433415" y="121918"/>
                </a:cubicBezTo>
                <a:lnTo>
                  <a:pt x="433469" y="121841"/>
                </a:lnTo>
                <a:lnTo>
                  <a:pt x="404887" y="102943"/>
                </a:lnTo>
                <a:cubicBezTo>
                  <a:pt x="389785" y="93129"/>
                  <a:pt x="379096" y="77823"/>
                  <a:pt x="375084" y="60266"/>
                </a:cubicBezTo>
                <a:cubicBezTo>
                  <a:pt x="371109" y="42653"/>
                  <a:pt x="374550" y="24181"/>
                  <a:pt x="384599" y="9181"/>
                </a:cubicBezTo>
                <a:close/>
                <a:moveTo>
                  <a:pt x="216461" y="0"/>
                </a:moveTo>
                <a:lnTo>
                  <a:pt x="221712" y="7944"/>
                </a:lnTo>
                <a:cubicBezTo>
                  <a:pt x="231759" y="22942"/>
                  <a:pt x="235198" y="41411"/>
                  <a:pt x="231223" y="59020"/>
                </a:cubicBezTo>
                <a:cubicBezTo>
                  <a:pt x="227209" y="76579"/>
                  <a:pt x="216516" y="91886"/>
                  <a:pt x="201411" y="101696"/>
                </a:cubicBezTo>
                <a:lnTo>
                  <a:pt x="176558" y="118129"/>
                </a:lnTo>
                <a:lnTo>
                  <a:pt x="176603" y="118198"/>
                </a:lnTo>
                <a:cubicBezTo>
                  <a:pt x="126385" y="151172"/>
                  <a:pt x="91225" y="202649"/>
                  <a:pt x="78776" y="261421"/>
                </a:cubicBezTo>
                <a:lnTo>
                  <a:pt x="74453" y="291556"/>
                </a:lnTo>
                <a:cubicBezTo>
                  <a:pt x="73940" y="298289"/>
                  <a:pt x="73612" y="305060"/>
                  <a:pt x="73693" y="311897"/>
                </a:cubicBezTo>
                <a:cubicBezTo>
                  <a:pt x="73875" y="324093"/>
                  <a:pt x="75041" y="336253"/>
                  <a:pt x="77182" y="348260"/>
                </a:cubicBezTo>
                <a:cubicBezTo>
                  <a:pt x="78007" y="351244"/>
                  <a:pt x="78757" y="354290"/>
                  <a:pt x="79344" y="357467"/>
                </a:cubicBezTo>
                <a:lnTo>
                  <a:pt x="88495" y="389785"/>
                </a:lnTo>
                <a:cubicBezTo>
                  <a:pt x="116481" y="463770"/>
                  <a:pt x="180623" y="518107"/>
                  <a:pt x="258203" y="533549"/>
                </a:cubicBezTo>
                <a:lnTo>
                  <a:pt x="254547" y="552246"/>
                </a:lnTo>
                <a:cubicBezTo>
                  <a:pt x="242225" y="549781"/>
                  <a:pt x="230111" y="546369"/>
                  <a:pt x="218314" y="542039"/>
                </a:cubicBezTo>
                <a:lnTo>
                  <a:pt x="190230" y="555259"/>
                </a:lnTo>
                <a:cubicBezTo>
                  <a:pt x="159482" y="568286"/>
                  <a:pt x="124527" y="566929"/>
                  <a:pt x="94882" y="551557"/>
                </a:cubicBezTo>
                <a:lnTo>
                  <a:pt x="86315" y="547260"/>
                </a:lnTo>
                <a:lnTo>
                  <a:pt x="90747" y="538693"/>
                </a:lnTo>
                <a:cubicBezTo>
                  <a:pt x="102213" y="517440"/>
                  <a:pt x="123951" y="503725"/>
                  <a:pt x="148069" y="502527"/>
                </a:cubicBezTo>
                <a:cubicBezTo>
                  <a:pt x="141758" y="497467"/>
                  <a:pt x="135680" y="492154"/>
                  <a:pt x="129904" y="486517"/>
                </a:cubicBezTo>
                <a:lnTo>
                  <a:pt x="105542" y="489803"/>
                </a:lnTo>
                <a:lnTo>
                  <a:pt x="105500" y="489803"/>
                </a:lnTo>
                <a:cubicBezTo>
                  <a:pt x="72631" y="490604"/>
                  <a:pt x="41159" y="476517"/>
                  <a:pt x="19859" y="451470"/>
                </a:cubicBezTo>
                <a:lnTo>
                  <a:pt x="18780" y="450178"/>
                </a:lnTo>
                <a:lnTo>
                  <a:pt x="15190" y="440150"/>
                </a:lnTo>
                <a:lnTo>
                  <a:pt x="20310" y="435890"/>
                </a:lnTo>
                <a:cubicBezTo>
                  <a:pt x="37712" y="421243"/>
                  <a:pt x="61432" y="416594"/>
                  <a:pt x="83076" y="423587"/>
                </a:cubicBezTo>
                <a:cubicBezTo>
                  <a:pt x="78803" y="415512"/>
                  <a:pt x="74978" y="407207"/>
                  <a:pt x="71620" y="398710"/>
                </a:cubicBezTo>
                <a:lnTo>
                  <a:pt x="70098" y="398106"/>
                </a:lnTo>
                <a:cubicBezTo>
                  <a:pt x="32920" y="384069"/>
                  <a:pt x="6427" y="350784"/>
                  <a:pt x="1088" y="311404"/>
                </a:cubicBezTo>
                <a:cubicBezTo>
                  <a:pt x="762" y="308654"/>
                  <a:pt x="539" y="305889"/>
                  <a:pt x="419" y="303107"/>
                </a:cubicBezTo>
                <a:lnTo>
                  <a:pt x="0" y="293592"/>
                </a:lnTo>
                <a:lnTo>
                  <a:pt x="9515" y="293173"/>
                </a:lnTo>
                <a:cubicBezTo>
                  <a:pt x="26168" y="292238"/>
                  <a:pt x="42482" y="298129"/>
                  <a:pt x="54695" y="309489"/>
                </a:cubicBezTo>
                <a:cubicBezTo>
                  <a:pt x="54666" y="299580"/>
                  <a:pt x="55225" y="289679"/>
                  <a:pt x="56368" y="279837"/>
                </a:cubicBezTo>
                <a:lnTo>
                  <a:pt x="40425" y="265556"/>
                </a:lnTo>
                <a:cubicBezTo>
                  <a:pt x="19315" y="239662"/>
                  <a:pt x="10858" y="205700"/>
                  <a:pt x="17357" y="172930"/>
                </a:cubicBezTo>
                <a:lnTo>
                  <a:pt x="19194" y="163581"/>
                </a:lnTo>
                <a:lnTo>
                  <a:pt x="28542" y="165423"/>
                </a:lnTo>
                <a:cubicBezTo>
                  <a:pt x="46276" y="168805"/>
                  <a:pt x="61839" y="179329"/>
                  <a:pt x="71582" y="194528"/>
                </a:cubicBezTo>
                <a:cubicBezTo>
                  <a:pt x="73809" y="198014"/>
                  <a:pt x="75713" y="201696"/>
                  <a:pt x="77268" y="205530"/>
                </a:cubicBezTo>
                <a:cubicBezTo>
                  <a:pt x="80311" y="198918"/>
                  <a:pt x="83716" y="192487"/>
                  <a:pt x="87332" y="186173"/>
                </a:cubicBezTo>
                <a:lnTo>
                  <a:pt x="79771" y="165441"/>
                </a:lnTo>
                <a:cubicBezTo>
                  <a:pt x="67243" y="134601"/>
                  <a:pt x="69101" y="99783"/>
                  <a:pt x="84841" y="70452"/>
                </a:cubicBezTo>
                <a:lnTo>
                  <a:pt x="89329" y="62043"/>
                </a:lnTo>
                <a:lnTo>
                  <a:pt x="97733" y="66536"/>
                </a:lnTo>
                <a:cubicBezTo>
                  <a:pt x="113709" y="74940"/>
                  <a:pt x="125526" y="89545"/>
                  <a:pt x="130410" y="106924"/>
                </a:cubicBezTo>
                <a:cubicBezTo>
                  <a:pt x="132387" y="113990"/>
                  <a:pt x="133203" y="121330"/>
                  <a:pt x="132824" y="128658"/>
                </a:cubicBezTo>
                <a:cubicBezTo>
                  <a:pt x="140249" y="121702"/>
                  <a:pt x="148092" y="115206"/>
                  <a:pt x="156309" y="109206"/>
                </a:cubicBezTo>
                <a:lnTo>
                  <a:pt x="158781" y="86720"/>
                </a:lnTo>
                <a:cubicBezTo>
                  <a:pt x="162385" y="53508"/>
                  <a:pt x="180622" y="23637"/>
                  <a:pt x="208517" y="5256"/>
                </a:cubicBezTo>
                <a:close/>
              </a:path>
            </a:pathLst>
          </a:custGeom>
          <a:solidFill>
            <a:srgbClr val="222222"/>
          </a:solidFill>
          <a:ln w="9525" cap="flat">
            <a:noFill/>
            <a:prstDash val="solid"/>
            <a:miter/>
          </a:ln>
        </p:spPr>
        <p:txBody>
          <a:bodyPr wrap="square" rtlCol="0" anchor="ctr">
            <a:noAutofit/>
          </a:bodyPr>
          <a:p>
            <a:pPr>
              <a:lnSpc>
                <a:spcPct val="120000"/>
              </a:lnSpc>
            </a:pPr>
            <a:endParaRPr lang="zh-CN" altLang="en-US">
              <a:latin typeface="Arial" panose="020B0604020202020204" pitchFamily="34" charset="0"/>
              <a:ea typeface="微软雅黑" panose="020B0503020204020204" charset="-122"/>
            </a:endParaRPr>
          </a:p>
        </p:txBody>
      </p:sp>
      <p:sp>
        <p:nvSpPr>
          <p:cNvPr id="62" name="TextBox 5"/>
          <p:cNvSpPr txBox="1"/>
          <p:nvPr>
            <p:custDataLst>
              <p:tags r:id="rId10"/>
            </p:custDataLst>
          </p:nvPr>
        </p:nvSpPr>
        <p:spPr>
          <a:xfrm>
            <a:off x="457200" y="507170"/>
            <a:ext cx="11315700" cy="523220"/>
          </a:xfrm>
          <a:prstGeom prst="rect">
            <a:avLst/>
          </a:prstGeom>
          <a:noFill/>
        </p:spPr>
        <p:txBody>
          <a:bodyPr wrap="square" tIns="46800" bIns="46800" rtlCol="0" anchor="b" anchorCtr="0">
            <a:noAutofit/>
          </a:bodyPr>
          <a:p>
            <a:pPr algn="ctr">
              <a:lnSpc>
                <a:spcPct val="120000"/>
              </a:lnSpc>
            </a:pPr>
            <a:r>
              <a:rPr lang="zh-CN" altLang="en-US" sz="2800" b="1" spc="300" dirty="0">
                <a:latin typeface="Arial" panose="020B0604020202020204" pitchFamily="34" charset="0"/>
                <a:ea typeface="微软雅黑" panose="020B0503020204020204" charset="-122"/>
              </a:rPr>
              <a:t>职业兴趣的培养</a:t>
            </a:r>
            <a:endParaRPr lang="zh-CN" altLang="en-US" sz="2800" b="1" spc="300" dirty="0">
              <a:latin typeface="Arial" panose="020B0604020202020204" pitchFamily="34" charset="0"/>
              <a:ea typeface="微软雅黑" panose="020B0503020204020204" charset="-122"/>
            </a:endParaRPr>
          </a:p>
        </p:txBody>
      </p:sp>
      <p:sp>
        <p:nvSpPr>
          <p:cNvPr id="63" name="文本框 62"/>
          <p:cNvSpPr txBox="1"/>
          <p:nvPr>
            <p:custDataLst>
              <p:tags r:id="rId11"/>
            </p:custDataLst>
          </p:nvPr>
        </p:nvSpPr>
        <p:spPr>
          <a:xfrm>
            <a:off x="1085850" y="1030605"/>
            <a:ext cx="10058400" cy="1171575"/>
          </a:xfrm>
          <a:prstGeom prst="rect">
            <a:avLst/>
          </a:prstGeom>
          <a:noFill/>
        </p:spPr>
        <p:txBody>
          <a:bodyPr wrap="square" tIns="46800" bIns="46800" rtlCol="0">
            <a:spAutoFit/>
          </a:bodyPr>
          <a:p>
            <a:pPr algn="ctr">
              <a:lnSpc>
                <a:spcPct val="130000"/>
              </a:lnSpc>
              <a:spcBef>
                <a:spcPts val="0"/>
              </a:spcBef>
              <a:spcAft>
                <a:spcPts val="0"/>
              </a:spcAft>
            </a:pPr>
            <a:r>
              <a:rPr kumimoji="1" lang="en-US" altLang="zh-CN" dirty="0">
                <a:solidFill>
                  <a:srgbClr val="222222"/>
                </a:solidFill>
                <a:uFillTx/>
                <a:latin typeface="微软雅黑" panose="020B0503020204020204" charset="-122"/>
                <a:ea typeface="Microsoft YaHei Regular" panose="020B0503020204020204" charset="-122"/>
                <a:cs typeface="Microsoft YaHei Regular" panose="020B0503020204020204" charset="-122"/>
              </a:rPr>
              <a:t>要想使自己适应社会对人才发展的需要，适应21世纪社会经济、政治、文化发展的要求，选择自己理想的职业，并使自己能够在未来的职业岗位上有所建树，就必须从学生时代起，通过多种途径和自身的努力培养良好的职业兴趣。</a:t>
            </a:r>
            <a:endParaRPr kumimoji="1" lang="en-US" altLang="zh-CN" dirty="0">
              <a:solidFill>
                <a:srgbClr val="222222"/>
              </a:solidFill>
              <a:uFillTx/>
              <a:latin typeface="微软雅黑" panose="020B0503020204020204" charset="-122"/>
              <a:ea typeface="Microsoft YaHei Regular" panose="020B0503020204020204" charset="-122"/>
              <a:cs typeface="Microsoft YaHei Regular" panose="020B0503020204020204" charset="-122"/>
            </a:endParaRPr>
          </a:p>
        </p:txBody>
      </p:sp>
      <p:sp>
        <p:nvSpPr>
          <p:cNvPr id="64" name="文本框 63"/>
          <p:cNvSpPr txBox="1"/>
          <p:nvPr>
            <p:custDataLst>
              <p:tags r:id="rId12"/>
            </p:custDataLst>
          </p:nvPr>
        </p:nvSpPr>
        <p:spPr>
          <a:xfrm>
            <a:off x="2233295" y="4352925"/>
            <a:ext cx="1993900" cy="1200150"/>
          </a:xfrm>
          <a:prstGeom prst="rect">
            <a:avLst/>
          </a:prstGeom>
          <a:noFill/>
        </p:spPr>
        <p:txBody>
          <a:bodyPr wrap="square" tIns="46800" bIns="46800" rtlCol="0" anchor="t" anchorCtr="0">
            <a:spAutoFit/>
          </a:bodyPr>
          <a:p>
            <a:pPr algn="r">
              <a:lnSpc>
                <a:spcPct val="120000"/>
              </a:lnSpc>
            </a:pPr>
            <a:r>
              <a:rPr kumimoji="1" lang="zh-CN" altLang="en-US" sz="2000" b="1" spc="300" dirty="0">
                <a:solidFill>
                  <a:srgbClr val="2196F3"/>
                </a:solidFill>
                <a:latin typeface="Arial" panose="020B0604020202020204" pitchFamily="34" charset="0"/>
                <a:ea typeface="微软雅黑" panose="020B0503020204020204" charset="-122"/>
              </a:rPr>
              <a:t>培养广泛兴趣，形成中心兴趣，保持稳定兴趣</a:t>
            </a:r>
            <a:endParaRPr kumimoji="1" lang="zh-CN" altLang="en-US" sz="2000" b="1" spc="300" dirty="0">
              <a:solidFill>
                <a:srgbClr val="2196F3"/>
              </a:solidFill>
              <a:latin typeface="Arial" panose="020B0604020202020204" pitchFamily="34" charset="0"/>
              <a:ea typeface="微软雅黑" panose="020B0503020204020204" charset="-122"/>
            </a:endParaRPr>
          </a:p>
        </p:txBody>
      </p:sp>
      <p:sp>
        <p:nvSpPr>
          <p:cNvPr id="65" name="文本框 64"/>
          <p:cNvSpPr txBox="1"/>
          <p:nvPr>
            <p:custDataLst>
              <p:tags r:id="rId13"/>
            </p:custDataLst>
          </p:nvPr>
        </p:nvSpPr>
        <p:spPr>
          <a:xfrm>
            <a:off x="5089525" y="4281170"/>
            <a:ext cx="1993900" cy="831215"/>
          </a:xfrm>
          <a:prstGeom prst="rect">
            <a:avLst/>
          </a:prstGeom>
          <a:noFill/>
        </p:spPr>
        <p:txBody>
          <a:bodyPr wrap="square" tIns="46800" bIns="46800" rtlCol="0" anchor="t" anchorCtr="0">
            <a:spAutoFit/>
          </a:bodyPr>
          <a:p>
            <a:pPr algn="ctr">
              <a:lnSpc>
                <a:spcPct val="120000"/>
              </a:lnSpc>
            </a:pPr>
            <a:r>
              <a:rPr kumimoji="1" lang="zh-CN" altLang="en-US" sz="2000" b="1" spc="300" dirty="0">
                <a:solidFill>
                  <a:srgbClr val="2196F3"/>
                </a:solidFill>
                <a:latin typeface="Arial" panose="020B0604020202020204" pitchFamily="34" charset="0"/>
                <a:ea typeface="微软雅黑" panose="020B0503020204020204" charset="-122"/>
              </a:rPr>
              <a:t>明确自己的职业兴趣倾向</a:t>
            </a:r>
            <a:endParaRPr kumimoji="1" lang="zh-CN" altLang="en-US" sz="2000" b="1" spc="300" dirty="0">
              <a:solidFill>
                <a:srgbClr val="2196F3"/>
              </a:solidFill>
              <a:latin typeface="Arial" panose="020B0604020202020204" pitchFamily="34" charset="0"/>
              <a:ea typeface="微软雅黑" panose="020B0503020204020204" charset="-122"/>
            </a:endParaRPr>
          </a:p>
        </p:txBody>
      </p:sp>
      <p:sp>
        <p:nvSpPr>
          <p:cNvPr id="66" name="文本框 65"/>
          <p:cNvSpPr txBox="1"/>
          <p:nvPr>
            <p:custDataLst>
              <p:tags r:id="rId14"/>
            </p:custDataLst>
          </p:nvPr>
        </p:nvSpPr>
        <p:spPr>
          <a:xfrm>
            <a:off x="7860030" y="4352925"/>
            <a:ext cx="2212340" cy="1200150"/>
          </a:xfrm>
          <a:prstGeom prst="rect">
            <a:avLst/>
          </a:prstGeom>
          <a:noFill/>
        </p:spPr>
        <p:txBody>
          <a:bodyPr wrap="square" tIns="46800" bIns="46800" rtlCol="0" anchor="t" anchorCtr="0">
            <a:spAutoFit/>
          </a:bodyPr>
          <a:p>
            <a:pPr algn="ctr">
              <a:lnSpc>
                <a:spcPct val="120000"/>
              </a:lnSpc>
            </a:pPr>
            <a:r>
              <a:rPr kumimoji="1" lang="zh-CN" altLang="en-US" sz="2000" b="1" spc="300" dirty="0">
                <a:solidFill>
                  <a:srgbClr val="2196F3"/>
                </a:solidFill>
                <a:latin typeface="Arial" panose="020B0604020202020204" pitchFamily="34" charset="0"/>
                <a:ea typeface="微软雅黑" panose="020B0503020204020204" charset="-122"/>
              </a:rPr>
              <a:t>培养与职业兴趣相适应的职业能力</a:t>
            </a:r>
            <a:endParaRPr kumimoji="1" lang="zh-CN" altLang="en-US" sz="2000" b="1" spc="300" dirty="0">
              <a:solidFill>
                <a:srgbClr val="2196F3"/>
              </a:solidFill>
              <a:latin typeface="Arial" panose="020B0604020202020204" pitchFamily="34" charset="0"/>
              <a:ea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custDataLst>
              <p:tags r:id="rId1"/>
            </p:custDataLst>
          </p:nvPr>
        </p:nvSpPr>
        <p:spPr>
          <a:xfrm>
            <a:off x="1022985" y="1762760"/>
            <a:ext cx="967740" cy="967740"/>
          </a:xfrm>
          <a:prstGeom prst="rect">
            <a:avLst/>
          </a:prstGeom>
          <a:solidFill>
            <a:srgbClr val="E2EAF0"/>
          </a:solidFill>
          <a:ln>
            <a:noFill/>
          </a:ln>
        </p:spPr>
        <p:style>
          <a:lnRef idx="2">
            <a:srgbClr val="E2EAF0">
              <a:shade val="50000"/>
            </a:srgbClr>
          </a:lnRef>
          <a:fillRef idx="1">
            <a:srgbClr val="E2EAF0"/>
          </a:fillRef>
          <a:effectRef idx="0">
            <a:srgbClr val="E2EAF0"/>
          </a:effectRef>
          <a:fontRef idx="minor">
            <a:srgbClr val="FFFFFF"/>
          </a:fontRef>
        </p:style>
        <p:txBody>
          <a:bodyPr rtlCol="0" anchor="ctr"/>
          <a:lstStyle/>
          <a:p>
            <a:pPr algn="ctr"/>
            <a:endParaRPr lang="zh-CN" altLang="en-US"/>
          </a:p>
        </p:txBody>
      </p:sp>
      <p:sp>
        <p:nvSpPr>
          <p:cNvPr id="7" name="文本框 6"/>
          <p:cNvSpPr txBox="1"/>
          <p:nvPr>
            <p:custDataLst>
              <p:tags r:id="rId2"/>
            </p:custDataLst>
          </p:nvPr>
        </p:nvSpPr>
        <p:spPr>
          <a:xfrm>
            <a:off x="145415" y="3429000"/>
            <a:ext cx="4615815" cy="2168525"/>
          </a:xfrm>
          <a:prstGeom prst="rect">
            <a:avLst/>
          </a:prstGeom>
          <a:noFill/>
        </p:spPr>
        <p:txBody>
          <a:bodyPr wrap="square" rtlCol="0">
            <a:spAutoFit/>
          </a:bodyPr>
          <a:lstStyle/>
          <a:p>
            <a:pPr>
              <a:lnSpc>
                <a:spcPct val="150000"/>
              </a:lnSpc>
              <a:spcBef>
                <a:spcPts val="0"/>
              </a:spcBef>
              <a:spcAft>
                <a:spcPts val="0"/>
              </a:spcAft>
            </a:pPr>
            <a:r>
              <a:rPr lang="zh-CN" altLang="en-US">
                <a:solidFill>
                  <a:srgbClr val="000000">
                    <a:lumMod val="85000"/>
                    <a:lumOff val="15000"/>
                  </a:srgbClr>
                </a:solidFill>
                <a:latin typeface="Arial" panose="020B0604020202020204" pitchFamily="34" charset="0"/>
                <a:ea typeface="微软雅黑" panose="020B0503020204020204" charset="-122"/>
              </a:rPr>
              <a:t>气质就是人们通常所说的“性情”“脾气”，指在人的认识、情感、言语、行动中，心理活动发生时力量的强弱、变化的快慢和均衡程度等稳定的动力特征。气质使人的全部心理活动染上了独特的色彩。</a:t>
            </a:r>
            <a:endParaRPr lang="zh-CN" altLang="en-US">
              <a:solidFill>
                <a:srgbClr val="000000">
                  <a:lumMod val="85000"/>
                  <a:lumOff val="15000"/>
                </a:srgbClr>
              </a:solidFill>
              <a:latin typeface="Arial" panose="020B0604020202020204" pitchFamily="34" charset="0"/>
              <a:ea typeface="微软雅黑" panose="020B0503020204020204" charset="-122"/>
            </a:endParaRPr>
          </a:p>
        </p:txBody>
      </p:sp>
      <p:sp>
        <p:nvSpPr>
          <p:cNvPr id="3" name="矩形 2"/>
          <p:cNvSpPr/>
          <p:nvPr>
            <p:custDataLst>
              <p:tags r:id="rId3"/>
            </p:custDataLst>
          </p:nvPr>
        </p:nvSpPr>
        <p:spPr>
          <a:xfrm>
            <a:off x="2345055" y="1868170"/>
            <a:ext cx="275590" cy="275590"/>
          </a:xfrm>
          <a:prstGeom prst="rect">
            <a:avLst/>
          </a:prstGeom>
          <a:solidFill>
            <a:srgbClr val="E2EAF0"/>
          </a:solidFill>
          <a:ln>
            <a:noFill/>
          </a:ln>
        </p:spPr>
        <p:style>
          <a:lnRef idx="2">
            <a:srgbClr val="E2EAF0">
              <a:shade val="50000"/>
            </a:srgbClr>
          </a:lnRef>
          <a:fillRef idx="1">
            <a:srgbClr val="E2EAF0"/>
          </a:fillRef>
          <a:effectRef idx="0">
            <a:srgbClr val="E2EAF0"/>
          </a:effectRef>
          <a:fontRef idx="minor">
            <a:srgbClr val="FFFFFF"/>
          </a:fontRef>
        </p:style>
        <p:txBody>
          <a:bodyPr rtlCol="0" anchor="ctr"/>
          <a:lstStyle/>
          <a:p>
            <a:pPr algn="ctr"/>
            <a:endParaRPr lang="zh-CN" altLang="en-US"/>
          </a:p>
        </p:txBody>
      </p:sp>
      <p:sp>
        <p:nvSpPr>
          <p:cNvPr id="4" name="矩形 3"/>
          <p:cNvSpPr/>
          <p:nvPr>
            <p:custDataLst>
              <p:tags r:id="rId4"/>
            </p:custDataLst>
          </p:nvPr>
        </p:nvSpPr>
        <p:spPr>
          <a:xfrm>
            <a:off x="2679065" y="1634490"/>
            <a:ext cx="197485" cy="197485"/>
          </a:xfrm>
          <a:prstGeom prst="rect">
            <a:avLst/>
          </a:prstGeom>
          <a:solidFill>
            <a:srgbClr val="E2EAF0"/>
          </a:solidFill>
          <a:ln>
            <a:noFill/>
          </a:ln>
        </p:spPr>
        <p:style>
          <a:lnRef idx="2">
            <a:srgbClr val="E2EAF0">
              <a:shade val="50000"/>
            </a:srgbClr>
          </a:lnRef>
          <a:fillRef idx="1">
            <a:srgbClr val="E2EAF0"/>
          </a:fillRef>
          <a:effectRef idx="0">
            <a:srgbClr val="E2EAF0"/>
          </a:effectRef>
          <a:fontRef idx="minor">
            <a:srgbClr val="FFFFFF"/>
          </a:fontRef>
        </p:style>
        <p:txBody>
          <a:bodyPr rtlCol="0" anchor="ctr"/>
          <a:lstStyle/>
          <a:p>
            <a:pPr algn="ctr"/>
            <a:endParaRPr lang="zh-CN" altLang="en-US"/>
          </a:p>
        </p:txBody>
      </p:sp>
      <p:sp>
        <p:nvSpPr>
          <p:cNvPr id="2" name="文本框 1"/>
          <p:cNvSpPr txBox="1"/>
          <p:nvPr>
            <p:custDataLst>
              <p:tags r:id="rId5"/>
            </p:custDataLst>
          </p:nvPr>
        </p:nvSpPr>
        <p:spPr>
          <a:xfrm>
            <a:off x="1092200" y="1868170"/>
            <a:ext cx="3535680" cy="768350"/>
          </a:xfrm>
          <a:prstGeom prst="rect">
            <a:avLst/>
          </a:prstGeom>
          <a:noFill/>
        </p:spPr>
        <p:txBody>
          <a:bodyPr wrap="square" rtlCol="0">
            <a:spAutoFit/>
          </a:bodyPr>
          <a:lstStyle/>
          <a:p>
            <a:r>
              <a:rPr lang="zh-CN" altLang="en-US" sz="4400" b="1" dirty="0">
                <a:solidFill>
                  <a:srgbClr val="000000">
                    <a:lumMod val="85000"/>
                    <a:lumOff val="15000"/>
                  </a:srgbClr>
                </a:solidFill>
                <a:latin typeface="Arial" panose="020B0604020202020204" pitchFamily="34" charset="0"/>
                <a:ea typeface="微软雅黑" panose="020B0503020204020204" charset="-122"/>
              </a:rPr>
              <a:t>气质的含义</a:t>
            </a:r>
            <a:endParaRPr lang="zh-CN" altLang="en-US" sz="4400" b="1" dirty="0">
              <a:solidFill>
                <a:srgbClr val="000000">
                  <a:lumMod val="85000"/>
                  <a:lumOff val="15000"/>
                </a:srgbClr>
              </a:solidFill>
              <a:latin typeface="Arial" panose="020B0604020202020204" pitchFamily="34" charset="0"/>
              <a:ea typeface="微软雅黑" panose="020B0503020204020204" charset="-122"/>
            </a:endParaRPr>
          </a:p>
        </p:txBody>
      </p:sp>
      <p:pic>
        <p:nvPicPr>
          <p:cNvPr id="101" name="图片 100"/>
          <p:cNvPicPr/>
          <p:nvPr/>
        </p:nvPicPr>
        <p:blipFill>
          <a:blip r:embed="rId6">
            <a:alphaModFix amt="60000"/>
          </a:blip>
          <a:stretch>
            <a:fillRect/>
          </a:stretch>
        </p:blipFill>
        <p:spPr>
          <a:xfrm>
            <a:off x="4860925" y="1168400"/>
            <a:ext cx="7331075" cy="4952365"/>
          </a:xfrm>
          <a:prstGeom prst="rect">
            <a:avLst/>
          </a:prstGeom>
          <a:noFill/>
          <a:ln w="9525">
            <a:noFill/>
          </a:ln>
        </p:spPr>
      </p:pic>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9" name="直接连接符 8"/>
          <p:cNvCxnSpPr/>
          <p:nvPr>
            <p:custDataLst>
              <p:tags r:id="rId1"/>
            </p:custDataLst>
          </p:nvPr>
        </p:nvCxnSpPr>
        <p:spPr>
          <a:xfrm>
            <a:off x="5757415" y="2918899"/>
            <a:ext cx="0" cy="1082040"/>
          </a:xfrm>
          <a:prstGeom prst="line">
            <a:avLst/>
          </a:prstGeom>
          <a:ln>
            <a:solidFill>
              <a:srgbClr val="222222"/>
            </a:solidFill>
          </a:ln>
        </p:spPr>
        <p:style>
          <a:lnRef idx="1">
            <a:srgbClr val="2196F3"/>
          </a:lnRef>
          <a:fillRef idx="0">
            <a:srgbClr val="2196F3"/>
          </a:fillRef>
          <a:effectRef idx="0">
            <a:srgbClr val="2196F3"/>
          </a:effectRef>
          <a:fontRef idx="minor">
            <a:srgbClr val="222222"/>
          </a:fontRef>
        </p:style>
      </p:cxnSp>
      <p:grpSp>
        <p:nvGrpSpPr>
          <p:cNvPr id="45" name="组合 44"/>
          <p:cNvGrpSpPr/>
          <p:nvPr>
            <p:custDataLst>
              <p:tags r:id="rId2"/>
            </p:custDataLst>
          </p:nvPr>
        </p:nvGrpSpPr>
        <p:grpSpPr>
          <a:xfrm rot="10800000">
            <a:off x="10116612" y="3526276"/>
            <a:ext cx="1233302" cy="949325"/>
            <a:chOff x="842086" y="1969574"/>
            <a:chExt cx="1233302" cy="949325"/>
          </a:xfrm>
        </p:grpSpPr>
        <p:sp>
          <p:nvSpPr>
            <p:cNvPr id="46" name="任意多边形: 形状 45"/>
            <p:cNvSpPr/>
            <p:nvPr>
              <p:custDataLst>
                <p:tags r:id="rId3"/>
              </p:custDataLst>
            </p:nvPr>
          </p:nvSpPr>
          <p:spPr>
            <a:xfrm>
              <a:off x="842086" y="1969574"/>
              <a:ext cx="572902" cy="949325"/>
            </a:xfrm>
            <a:custGeom>
              <a:avLst/>
              <a:gdLst>
                <a:gd name="connsiteX0" fmla="*/ 244627 w 572902"/>
                <a:gd name="connsiteY0" fmla="*/ 0 h 949325"/>
                <a:gd name="connsiteX1" fmla="*/ 245845 w 572902"/>
                <a:gd name="connsiteY1" fmla="*/ 0 h 949325"/>
                <a:gd name="connsiteX2" fmla="*/ 368642 w 572902"/>
                <a:gd name="connsiteY2" fmla="*/ 0 h 949325"/>
                <a:gd name="connsiteX3" fmla="*/ 368642 w 572902"/>
                <a:gd name="connsiteY3" fmla="*/ 2865 h 949325"/>
                <a:gd name="connsiteX4" fmla="*/ 371437 w 572902"/>
                <a:gd name="connsiteY4" fmla="*/ 0 h 949325"/>
                <a:gd name="connsiteX5" fmla="*/ 371437 w 572902"/>
                <a:gd name="connsiteY5" fmla="*/ 376423 h 949325"/>
                <a:gd name="connsiteX6" fmla="*/ 572902 w 572902"/>
                <a:gd name="connsiteY6" fmla="*/ 376423 h 949325"/>
                <a:gd name="connsiteX7" fmla="*/ 572902 w 572902"/>
                <a:gd name="connsiteY7" fmla="*/ 949325 h 949325"/>
                <a:gd name="connsiteX8" fmla="*/ 0 w 572902"/>
                <a:gd name="connsiteY8" fmla="*/ 949325 h 949325"/>
                <a:gd name="connsiteX9" fmla="*/ 0 w 572902"/>
                <a:gd name="connsiteY9" fmla="*/ 376423 h 949325"/>
                <a:gd name="connsiteX10" fmla="*/ 1461 w 572902"/>
                <a:gd name="connsiteY10" fmla="*/ 376423 h 949325"/>
                <a:gd name="connsiteX11" fmla="*/ 244627 w 572902"/>
                <a:gd name="connsiteY11" fmla="*/ 1876 h 94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902" h="949325">
                  <a:moveTo>
                    <a:pt x="244627" y="0"/>
                  </a:moveTo>
                  <a:lnTo>
                    <a:pt x="245845" y="0"/>
                  </a:lnTo>
                  <a:lnTo>
                    <a:pt x="368642" y="0"/>
                  </a:lnTo>
                  <a:lnTo>
                    <a:pt x="368642" y="2865"/>
                  </a:lnTo>
                  <a:lnTo>
                    <a:pt x="371437" y="0"/>
                  </a:lnTo>
                  <a:lnTo>
                    <a:pt x="371437" y="376423"/>
                  </a:lnTo>
                  <a:lnTo>
                    <a:pt x="572902" y="376423"/>
                  </a:lnTo>
                  <a:lnTo>
                    <a:pt x="572902" y="949325"/>
                  </a:lnTo>
                  <a:lnTo>
                    <a:pt x="0" y="949325"/>
                  </a:lnTo>
                  <a:lnTo>
                    <a:pt x="0" y="376423"/>
                  </a:lnTo>
                  <a:lnTo>
                    <a:pt x="1461" y="376423"/>
                  </a:lnTo>
                  <a:lnTo>
                    <a:pt x="244627" y="1876"/>
                  </a:lnTo>
                  <a:close/>
                </a:path>
              </a:pathLst>
            </a:cu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7" name="任意多边形: 形状 46"/>
            <p:cNvSpPr/>
            <p:nvPr>
              <p:custDataLst>
                <p:tags r:id="rId4"/>
              </p:custDataLst>
            </p:nvPr>
          </p:nvSpPr>
          <p:spPr>
            <a:xfrm>
              <a:off x="1502486" y="1969574"/>
              <a:ext cx="572902" cy="949325"/>
            </a:xfrm>
            <a:custGeom>
              <a:avLst/>
              <a:gdLst>
                <a:gd name="connsiteX0" fmla="*/ 244627 w 572902"/>
                <a:gd name="connsiteY0" fmla="*/ 0 h 949325"/>
                <a:gd name="connsiteX1" fmla="*/ 245845 w 572902"/>
                <a:gd name="connsiteY1" fmla="*/ 0 h 949325"/>
                <a:gd name="connsiteX2" fmla="*/ 368642 w 572902"/>
                <a:gd name="connsiteY2" fmla="*/ 0 h 949325"/>
                <a:gd name="connsiteX3" fmla="*/ 368642 w 572902"/>
                <a:gd name="connsiteY3" fmla="*/ 2865 h 949325"/>
                <a:gd name="connsiteX4" fmla="*/ 371437 w 572902"/>
                <a:gd name="connsiteY4" fmla="*/ 0 h 949325"/>
                <a:gd name="connsiteX5" fmla="*/ 371437 w 572902"/>
                <a:gd name="connsiteY5" fmla="*/ 376423 h 949325"/>
                <a:gd name="connsiteX6" fmla="*/ 572902 w 572902"/>
                <a:gd name="connsiteY6" fmla="*/ 376423 h 949325"/>
                <a:gd name="connsiteX7" fmla="*/ 572902 w 572902"/>
                <a:gd name="connsiteY7" fmla="*/ 949325 h 949325"/>
                <a:gd name="connsiteX8" fmla="*/ 0 w 572902"/>
                <a:gd name="connsiteY8" fmla="*/ 949325 h 949325"/>
                <a:gd name="connsiteX9" fmla="*/ 0 w 572902"/>
                <a:gd name="connsiteY9" fmla="*/ 376423 h 949325"/>
                <a:gd name="connsiteX10" fmla="*/ 1461 w 572902"/>
                <a:gd name="connsiteY10" fmla="*/ 376423 h 949325"/>
                <a:gd name="connsiteX11" fmla="*/ 244627 w 572902"/>
                <a:gd name="connsiteY11" fmla="*/ 1876 h 94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902" h="949325">
                  <a:moveTo>
                    <a:pt x="244627" y="0"/>
                  </a:moveTo>
                  <a:lnTo>
                    <a:pt x="245845" y="0"/>
                  </a:lnTo>
                  <a:lnTo>
                    <a:pt x="368642" y="0"/>
                  </a:lnTo>
                  <a:lnTo>
                    <a:pt x="368642" y="2865"/>
                  </a:lnTo>
                  <a:lnTo>
                    <a:pt x="371437" y="0"/>
                  </a:lnTo>
                  <a:lnTo>
                    <a:pt x="371437" y="376423"/>
                  </a:lnTo>
                  <a:lnTo>
                    <a:pt x="572902" y="376423"/>
                  </a:lnTo>
                  <a:lnTo>
                    <a:pt x="572902" y="949325"/>
                  </a:lnTo>
                  <a:lnTo>
                    <a:pt x="0" y="949325"/>
                  </a:lnTo>
                  <a:lnTo>
                    <a:pt x="0" y="376423"/>
                  </a:lnTo>
                  <a:lnTo>
                    <a:pt x="1461" y="376423"/>
                  </a:lnTo>
                  <a:lnTo>
                    <a:pt x="244627" y="1876"/>
                  </a:lnTo>
                  <a:close/>
                </a:path>
              </a:pathLst>
            </a:cu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14" name="文本框 13"/>
          <p:cNvSpPr txBox="1"/>
          <p:nvPr>
            <p:custDataLst>
              <p:tags r:id="rId5"/>
            </p:custDataLst>
          </p:nvPr>
        </p:nvSpPr>
        <p:spPr>
          <a:xfrm>
            <a:off x="6068232" y="1336693"/>
            <a:ext cx="4049014" cy="4246245"/>
          </a:xfrm>
          <a:prstGeom prst="rect">
            <a:avLst/>
          </a:prstGeom>
          <a:noFill/>
        </p:spPr>
        <p:txBody>
          <a:bodyPr wrap="square" rtlCol="0" anchor="ctr" anchorCtr="0">
            <a:spAutoFit/>
          </a:bodyPr>
          <a:lstStyle/>
          <a:p>
            <a:pPr>
              <a:lnSpc>
                <a:spcPct val="150000"/>
              </a:lnSpc>
            </a:pPr>
            <a:r>
              <a:rPr lang="zh-CN" altLang="en-US" dirty="0">
                <a:solidFill>
                  <a:srgbClr val="222222">
                    <a:lumMod val="75000"/>
                    <a:lumOff val="25000"/>
                  </a:srgbClr>
                </a:solidFill>
                <a:latin typeface="微软雅黑" panose="020B0503020204020204" charset="-122"/>
                <a:ea typeface="微软雅黑" panose="020B0503020204020204" charset="-122"/>
                <a:cs typeface="Arial" panose="020B0604020202020204" pitchFamily="34" charset="0"/>
              </a:rPr>
              <a:t>古今中外的学者对气质类型进行了不同的划分，其中最有影响的是古希腊医生希波克拉底提出的体液分类说，</a:t>
            </a:r>
            <a:r>
              <a:rPr lang="zh-CN" altLang="en-US" b="1" dirty="0">
                <a:solidFill>
                  <a:srgbClr val="0070C0"/>
                </a:solidFill>
                <a:latin typeface="微软雅黑" panose="020B0503020204020204" charset="-122"/>
                <a:ea typeface="微软雅黑" panose="020B0503020204020204" charset="-122"/>
                <a:cs typeface="Arial" panose="020B0604020202020204" pitchFamily="34" charset="0"/>
              </a:rPr>
              <a:t>即把人的气质分为4种类型：</a:t>
            </a:r>
            <a:r>
              <a:rPr lang="zh-CN" altLang="en-US" b="1" dirty="0">
                <a:solidFill>
                  <a:srgbClr val="222222">
                    <a:lumMod val="75000"/>
                    <a:lumOff val="25000"/>
                  </a:srgbClr>
                </a:solidFill>
                <a:latin typeface="微软雅黑" panose="020B0503020204020204" charset="-122"/>
                <a:ea typeface="微软雅黑" panose="020B0503020204020204" charset="-122"/>
                <a:cs typeface="Arial" panose="020B0604020202020204" pitchFamily="34" charset="0"/>
              </a:rPr>
              <a:t>胆汁质、多血质、黏液质、抑郁质；</a:t>
            </a:r>
            <a:r>
              <a:rPr lang="zh-CN" altLang="en-US" dirty="0">
                <a:solidFill>
                  <a:srgbClr val="222222">
                    <a:lumMod val="75000"/>
                    <a:lumOff val="25000"/>
                  </a:srgbClr>
                </a:solidFill>
                <a:latin typeface="微软雅黑" panose="020B0503020204020204" charset="-122"/>
                <a:ea typeface="微软雅黑" panose="020B0503020204020204" charset="-122"/>
                <a:cs typeface="Arial" panose="020B0604020202020204" pitchFamily="34" charset="0"/>
              </a:rPr>
              <a:t>俄国著名的生理学家巴普洛夫的高级神经活动类型学说，其中指出，</a:t>
            </a:r>
            <a:r>
              <a:rPr lang="zh-CN" altLang="en-US" b="1" dirty="0">
                <a:solidFill>
                  <a:srgbClr val="0070C0"/>
                </a:solidFill>
                <a:latin typeface="微软雅黑" panose="020B0503020204020204" charset="-122"/>
                <a:ea typeface="微软雅黑" panose="020B0503020204020204" charset="-122"/>
                <a:cs typeface="Arial" panose="020B0604020202020204" pitchFamily="34" charset="0"/>
              </a:rPr>
              <a:t>高级神经活动有两个基本过程：</a:t>
            </a:r>
            <a:r>
              <a:rPr lang="zh-CN" altLang="en-US" b="1" dirty="0">
                <a:solidFill>
                  <a:srgbClr val="222222">
                    <a:lumMod val="75000"/>
                    <a:lumOff val="25000"/>
                  </a:srgbClr>
                </a:solidFill>
                <a:latin typeface="微软雅黑" panose="020B0503020204020204" charset="-122"/>
                <a:ea typeface="微软雅黑" panose="020B0503020204020204" charset="-122"/>
                <a:cs typeface="Arial" panose="020B0604020202020204" pitchFamily="34" charset="0"/>
              </a:rPr>
              <a:t>兴奋和抑制。</a:t>
            </a:r>
            <a:r>
              <a:rPr lang="zh-CN" altLang="en-US" b="1" dirty="0">
                <a:solidFill>
                  <a:srgbClr val="0070C0"/>
                </a:solidFill>
                <a:latin typeface="微软雅黑" panose="020B0503020204020204" charset="-122"/>
                <a:ea typeface="微软雅黑" panose="020B0503020204020204" charset="-122"/>
                <a:cs typeface="Arial" panose="020B0604020202020204" pitchFamily="34" charset="0"/>
              </a:rPr>
              <a:t>高级神经活动过程有3 个基本特性：</a:t>
            </a:r>
            <a:r>
              <a:rPr lang="zh-CN" altLang="en-US" b="1" dirty="0">
                <a:solidFill>
                  <a:srgbClr val="222222">
                    <a:lumMod val="75000"/>
                    <a:lumOff val="25000"/>
                  </a:srgbClr>
                </a:solidFill>
                <a:latin typeface="微软雅黑" panose="020B0503020204020204" charset="-122"/>
                <a:ea typeface="微软雅黑" panose="020B0503020204020204" charset="-122"/>
                <a:cs typeface="Arial" panose="020B0604020202020204" pitchFamily="34" charset="0"/>
              </a:rPr>
              <a:t>强度、灵活性和平衡性。</a:t>
            </a:r>
            <a:endParaRPr lang="zh-CN" altLang="en-US" b="1" dirty="0">
              <a:solidFill>
                <a:srgbClr val="222222">
                  <a:lumMod val="75000"/>
                  <a:lumOff val="25000"/>
                </a:srgbClr>
              </a:solidFill>
              <a:latin typeface="微软雅黑" panose="020B0503020204020204" charset="-122"/>
              <a:ea typeface="微软雅黑" panose="020B0503020204020204" charset="-122"/>
              <a:cs typeface="Arial" panose="020B0604020202020204" pitchFamily="34" charset="0"/>
            </a:endParaRPr>
          </a:p>
        </p:txBody>
      </p:sp>
      <p:grpSp>
        <p:nvGrpSpPr>
          <p:cNvPr id="10" name="组合 9"/>
          <p:cNvGrpSpPr/>
          <p:nvPr>
            <p:custDataLst>
              <p:tags r:id="rId6"/>
            </p:custDataLst>
          </p:nvPr>
        </p:nvGrpSpPr>
        <p:grpSpPr>
          <a:xfrm>
            <a:off x="432000" y="720000"/>
            <a:ext cx="4827600" cy="6138000"/>
            <a:chOff x="2074408" y="7738194"/>
            <a:chExt cx="3432380" cy="4364114"/>
          </a:xfrm>
        </p:grpSpPr>
        <p:sp>
          <p:nvSpPr>
            <p:cNvPr id="4" name="椭圆 3"/>
            <p:cNvSpPr/>
            <p:nvPr>
              <p:custDataLst>
                <p:tags r:id="rId7"/>
              </p:custDataLst>
            </p:nvPr>
          </p:nvSpPr>
          <p:spPr>
            <a:xfrm>
              <a:off x="2074408" y="8708134"/>
              <a:ext cx="1686817" cy="1686817"/>
            </a:xfrm>
            <a:prstGeom prst="ellipse">
              <a:avLst/>
            </a:prstGeom>
            <a:blipFill dpi="0" rotWithShape="0">
              <a:blip r:embed="rId8"/>
              <a:srcRect/>
              <a:tile tx="-2517269.2998282" ty="-1364233.69661247"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5" name="椭圆 4"/>
            <p:cNvSpPr/>
            <p:nvPr>
              <p:custDataLst>
                <p:tags r:id="rId9"/>
              </p:custDataLst>
            </p:nvPr>
          </p:nvSpPr>
          <p:spPr>
            <a:xfrm>
              <a:off x="3746435" y="8328950"/>
              <a:ext cx="1238615" cy="1238615"/>
            </a:xfrm>
            <a:prstGeom prst="ellipse">
              <a:avLst/>
            </a:prstGeom>
            <a:blipFill dpi="0" rotWithShape="0">
              <a:blip r:embed="rId8"/>
              <a:srcRect/>
              <a:tile tx="-4868954.58310762" ty="-830922.35399162"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6" name="任意多边形 5"/>
            <p:cNvSpPr/>
            <p:nvPr>
              <p:custDataLst>
                <p:tags r:id="rId10"/>
              </p:custDataLst>
            </p:nvPr>
          </p:nvSpPr>
          <p:spPr>
            <a:xfrm>
              <a:off x="2522335" y="10377696"/>
              <a:ext cx="2165830" cy="172461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272" h="4198">
                  <a:moveTo>
                    <a:pt x="2636" y="0"/>
                  </a:moveTo>
                  <a:cubicBezTo>
                    <a:pt x="4092" y="0"/>
                    <a:pt x="5272" y="1180"/>
                    <a:pt x="5272" y="2636"/>
                  </a:cubicBezTo>
                  <a:cubicBezTo>
                    <a:pt x="5272" y="3205"/>
                    <a:pt x="5092" y="3731"/>
                    <a:pt x="4786" y="4162"/>
                  </a:cubicBezTo>
                  <a:lnTo>
                    <a:pt x="4759" y="4198"/>
                  </a:lnTo>
                  <a:lnTo>
                    <a:pt x="513" y="4198"/>
                  </a:lnTo>
                  <a:lnTo>
                    <a:pt x="486" y="4162"/>
                  </a:lnTo>
                  <a:cubicBezTo>
                    <a:pt x="180" y="3731"/>
                    <a:pt x="0" y="3205"/>
                    <a:pt x="0" y="2636"/>
                  </a:cubicBezTo>
                  <a:cubicBezTo>
                    <a:pt x="0" y="1180"/>
                    <a:pt x="1180" y="0"/>
                    <a:pt x="2636" y="0"/>
                  </a:cubicBezTo>
                  <a:close/>
                </a:path>
              </a:pathLst>
            </a:custGeom>
            <a:blipFill dpi="0" rotWithShape="0">
              <a:blip r:embed="rId8"/>
              <a:srcRect/>
              <a:tile tx="-3147273.04471651" ty="-3712424.47420036" sx="100000" sy="100000"/>
            </a:blipFill>
            <a:ln>
              <a:noFill/>
            </a:ln>
          </p:spPr>
          <p:style>
            <a:lnRef idx="2">
              <a:srgbClr val="2196F3">
                <a:shade val="50000"/>
              </a:srgbClr>
            </a:lnRef>
            <a:fillRef idx="1">
              <a:srgbClr val="2196F3"/>
            </a:fillRef>
            <a:effectRef idx="0">
              <a:srgbClr val="2196F3"/>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3" name="椭圆 2"/>
            <p:cNvSpPr/>
            <p:nvPr>
              <p:custDataLst>
                <p:tags r:id="rId11"/>
              </p:custDataLst>
            </p:nvPr>
          </p:nvSpPr>
          <p:spPr>
            <a:xfrm>
              <a:off x="5112814" y="9228229"/>
              <a:ext cx="393974" cy="393974"/>
            </a:xfrm>
            <a:prstGeom prst="ellipse">
              <a:avLst/>
            </a:prstGeom>
            <a:blipFill dpi="0" rotWithShape="0">
              <a:blip r:embed="rId8"/>
              <a:srcRect/>
              <a:tile tx="-6790749.48819795" ty="-2095732.26381218"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8" name="椭圆 7"/>
            <p:cNvSpPr/>
            <p:nvPr>
              <p:custDataLst>
                <p:tags r:id="rId12"/>
              </p:custDataLst>
            </p:nvPr>
          </p:nvSpPr>
          <p:spPr>
            <a:xfrm>
              <a:off x="2919459" y="7738194"/>
              <a:ext cx="927626" cy="927626"/>
            </a:xfrm>
            <a:prstGeom prst="ellipse">
              <a:avLst/>
            </a:prstGeom>
            <a:blipFill dpi="0" rotWithShape="0">
              <a:blip r:embed="rId8"/>
              <a:srcRect/>
              <a:tile tx="-3705823.05997529" ty="-41.1417571227133"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11" name="椭圆 10"/>
            <p:cNvSpPr/>
            <p:nvPr>
              <p:custDataLst>
                <p:tags r:id="rId13"/>
              </p:custDataLst>
            </p:nvPr>
          </p:nvSpPr>
          <p:spPr>
            <a:xfrm>
              <a:off x="3894740" y="9676842"/>
              <a:ext cx="1486749" cy="1486749"/>
            </a:xfrm>
            <a:prstGeom prst="ellipse">
              <a:avLst/>
            </a:prstGeom>
            <a:blipFill dpi="0" rotWithShape="0">
              <a:blip r:embed="rId8"/>
              <a:srcRect/>
              <a:tile tx="-5077543.59525361" ty="-2726693.55684196"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 name="图片 99"/>
          <p:cNvPicPr/>
          <p:nvPr/>
        </p:nvPicPr>
        <p:blipFill>
          <a:blip r:embed="rId1"/>
          <a:stretch>
            <a:fillRect/>
          </a:stretch>
        </p:blipFill>
        <p:spPr>
          <a:xfrm>
            <a:off x="73660" y="1132205"/>
            <a:ext cx="4585970" cy="4136390"/>
          </a:xfrm>
          <a:prstGeom prst="rect">
            <a:avLst/>
          </a:prstGeom>
          <a:noFill/>
          <a:ln w="9525">
            <a:noFill/>
          </a:ln>
        </p:spPr>
      </p:pic>
      <p:sp>
        <p:nvSpPr>
          <p:cNvPr id="15" name="Right Triangle 14"/>
          <p:cNvSpPr/>
          <p:nvPr>
            <p:custDataLst>
              <p:tags r:id="rId2"/>
            </p:custDataLst>
          </p:nvPr>
        </p:nvSpPr>
        <p:spPr>
          <a:xfrm rot="5400000" flipV="1">
            <a:off x="10934327" y="215370"/>
            <a:ext cx="812062" cy="795707"/>
          </a:xfrm>
          <a:prstGeom prst="rtTriangle">
            <a:avLst/>
          </a:prstGeom>
          <a:noFill/>
          <a:ln w="57150">
            <a:solidFill>
              <a:srgbClr val="E7E6E6">
                <a:lumMod val="90000"/>
              </a:srgbClr>
            </a:solid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6" name="Right Triangle 15"/>
          <p:cNvSpPr/>
          <p:nvPr>
            <p:custDataLst>
              <p:tags r:id="rId3"/>
            </p:custDataLst>
          </p:nvPr>
        </p:nvSpPr>
        <p:spPr>
          <a:xfrm rot="5400000" flipV="1">
            <a:off x="10789922" y="407333"/>
            <a:ext cx="812062" cy="795707"/>
          </a:xfrm>
          <a:prstGeom prst="rtTriangle">
            <a:avLst/>
          </a:prstGeom>
          <a:noFill/>
          <a:ln w="57150">
            <a:solidFill>
              <a:srgbClr val="E7E6E6">
                <a:lumMod val="50000"/>
              </a:srgbClr>
            </a:solid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prstClr val="black">
                  <a:lumMod val="95000"/>
                  <a:lumOff val="5000"/>
                </a:prstClr>
              </a:solidFill>
              <a:effectLst/>
              <a:uLnTx/>
              <a:uFillTx/>
              <a:latin typeface="等线" panose="02010600030101010101" charset="-122"/>
              <a:ea typeface="微软雅黑" panose="020B0503020204020204" charset="-122"/>
              <a:cs typeface="+mn-ea"/>
            </a:endParaRPr>
          </a:p>
        </p:txBody>
      </p:sp>
      <p:grpSp>
        <p:nvGrpSpPr>
          <p:cNvPr id="2" name="组合 1"/>
          <p:cNvGrpSpPr/>
          <p:nvPr/>
        </p:nvGrpSpPr>
        <p:grpSpPr>
          <a:xfrm>
            <a:off x="4659812" y="1879600"/>
            <a:ext cx="7078798" cy="1076325"/>
            <a:chOff x="7554" y="3266"/>
            <a:chExt cx="11148" cy="1695"/>
          </a:xfrm>
        </p:grpSpPr>
        <p:sp>
          <p:nvSpPr>
            <p:cNvPr id="12" name="Parallelogram 11"/>
            <p:cNvSpPr/>
            <p:nvPr>
              <p:custDataLst>
                <p:tags r:id="rId4"/>
              </p:custDataLst>
            </p:nvPr>
          </p:nvSpPr>
          <p:spPr>
            <a:xfrm flipH="1">
              <a:off x="7554" y="3503"/>
              <a:ext cx="1197" cy="777"/>
            </a:xfrm>
            <a:prstGeom prst="parallelogram">
              <a:avLst>
                <a:gd name="adj" fmla="val 22537"/>
              </a:avLst>
            </a:prstGeom>
            <a:solidFill>
              <a:srgbClr val="E7E6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noProof="0" dirty="0">
                  <a:ln>
                    <a:noFill/>
                  </a:ln>
                  <a:solidFill>
                    <a:sysClr val="window" lastClr="FFFFFF">
                      <a:lumMod val="50000"/>
                    </a:sysClr>
                  </a:solidFill>
                  <a:effectLst/>
                  <a:uLnTx/>
                  <a:uFillTx/>
                  <a:latin typeface="Arial" panose="020B0604020202020204" pitchFamily="34" charset="0"/>
                  <a:ea typeface="微软雅黑" panose="020B0503020204020204" charset="-122"/>
                  <a:cs typeface="Arial" panose="020B0604020202020204" pitchFamily="34" charset="0"/>
                </a:rPr>
                <a:t>01</a:t>
              </a:r>
              <a:endParaRPr kumimoji="0" lang="id-ID" sz="2000" b="1" i="0" u="none" strike="noStrike" kern="1200" cap="none" spc="0" normalizeH="0" noProof="0" dirty="0">
                <a:ln>
                  <a:noFill/>
                </a:ln>
                <a:solidFill>
                  <a:sysClr val="window" lastClr="FFFFFF">
                    <a:lumMod val="50000"/>
                  </a:sysClr>
                </a:solidFill>
                <a:effectLst/>
                <a:uLnTx/>
                <a:uFillTx/>
                <a:latin typeface="Arial" panose="020B0604020202020204" pitchFamily="34" charset="0"/>
                <a:ea typeface="微软雅黑" panose="020B0503020204020204" charset="-122"/>
                <a:cs typeface="Arial" panose="020B0604020202020204" pitchFamily="34" charset="0"/>
              </a:endParaRPr>
            </a:p>
          </p:txBody>
        </p:sp>
        <p:sp>
          <p:nvSpPr>
            <p:cNvPr id="20" name="Rectangle 19"/>
            <p:cNvSpPr/>
            <p:nvPr>
              <p:custDataLst>
                <p:tags r:id="rId5"/>
              </p:custDataLst>
            </p:nvPr>
          </p:nvSpPr>
          <p:spPr>
            <a:xfrm>
              <a:off x="9001" y="3810"/>
              <a:ext cx="9701" cy="115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1600" b="0" i="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这种类型的特点是兴奋过程强于抑制过程，是一种易兴奋、奔放不羁的类型，也称为“不可遏止型”。</a:t>
              </a:r>
              <a:endParaRPr kumimoji="0" lang="zh-CN" altLang="en-US" sz="1600" b="0" i="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21" name="TextBox 20"/>
            <p:cNvSpPr txBox="1"/>
            <p:nvPr>
              <p:custDataLst>
                <p:tags r:id="rId6"/>
              </p:custDataLst>
            </p:nvPr>
          </p:nvSpPr>
          <p:spPr>
            <a:xfrm>
              <a:off x="9001" y="3266"/>
              <a:ext cx="3866" cy="6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noProof="0">
                  <a:ln>
                    <a:noFill/>
                  </a:ln>
                  <a:effectLst/>
                  <a:uLnTx/>
                  <a:uFillTx/>
                  <a:latin typeface="Arial" panose="020B0604020202020204" pitchFamily="34" charset="0"/>
                  <a:ea typeface="微软雅黑" panose="020B0503020204020204" charset="-122"/>
                  <a:cs typeface="+mn-ea"/>
                </a:rPr>
                <a:t>强、不平衡型。</a:t>
              </a:r>
              <a:endParaRPr kumimoji="0" lang="zh-CN" altLang="en-US" sz="2000" b="1" i="0" u="none" strike="noStrike" kern="1200" cap="none" spc="0" normalizeH="0" noProof="0">
                <a:ln>
                  <a:noFill/>
                </a:ln>
                <a:effectLst/>
                <a:uLnTx/>
                <a:uFillTx/>
                <a:latin typeface="Arial" panose="020B0604020202020204" pitchFamily="34" charset="0"/>
                <a:ea typeface="微软雅黑" panose="020B0503020204020204" charset="-122"/>
                <a:cs typeface="+mn-ea"/>
              </a:endParaRPr>
            </a:p>
          </p:txBody>
        </p:sp>
      </p:grpSp>
      <p:sp>
        <p:nvSpPr>
          <p:cNvPr id="30" name="TextBox 12"/>
          <p:cNvSpPr txBox="1"/>
          <p:nvPr>
            <p:custDataLst>
              <p:tags r:id="rId7"/>
            </p:custDataLst>
          </p:nvPr>
        </p:nvSpPr>
        <p:spPr>
          <a:xfrm>
            <a:off x="5163185" y="247650"/>
            <a:ext cx="5476875" cy="1170305"/>
          </a:xfrm>
          <a:prstGeom prst="rect">
            <a:avLst/>
          </a:prstGeom>
          <a:noFill/>
        </p:spPr>
        <p:txBody>
          <a:bodyPr wrap="square" rtlCol="0">
            <a:spAutoFit/>
          </a:bodyPr>
          <a:lstStyle/>
          <a:p>
            <a:pPr marR="0" indent="0" algn="r" defTabSz="914400" fontAlgn="auto">
              <a:lnSpc>
                <a:spcPct val="130000"/>
              </a:lnSpc>
              <a:spcBef>
                <a:spcPts val="0"/>
              </a:spcBef>
              <a:spcAft>
                <a:spcPts val="0"/>
              </a:spcAft>
              <a:buClrTx/>
              <a:buSzTx/>
              <a:buFontTx/>
              <a:buNone/>
              <a:defRPr/>
            </a:pPr>
            <a:r>
              <a:rPr kumimoji="0" lang="en-US" altLang="zh-CN" b="0" i="0" noProof="0">
                <a:solidFill>
                  <a:srgbClr val="000000">
                    <a:lumMod val="65000"/>
                    <a:lumOff val="35000"/>
                  </a:srgbClr>
                </a:solidFill>
                <a:latin typeface="Arial" panose="020B0604020202020204" pitchFamily="34" charset="0"/>
                <a:ea typeface="微软雅黑" panose="020B0503020204020204" charset="-122"/>
                <a:cs typeface="+mn-ea"/>
              </a:rPr>
              <a:t>巴普洛夫根据3 个基本特性的不同组合，把高等动物的高级神经活动划分为许多类型。其中基本的类型有以下几种。</a:t>
            </a:r>
            <a:endParaRPr kumimoji="0" lang="en-US" altLang="zh-CN" b="0" i="0" noProof="0">
              <a:solidFill>
                <a:srgbClr val="000000">
                  <a:lumMod val="65000"/>
                  <a:lumOff val="35000"/>
                </a:srgbClr>
              </a:solidFill>
              <a:latin typeface="Arial" panose="020B0604020202020204" pitchFamily="34" charset="0"/>
              <a:ea typeface="微软雅黑" panose="020B0503020204020204" charset="-122"/>
              <a:cs typeface="+mn-ea"/>
            </a:endParaRPr>
          </a:p>
        </p:txBody>
      </p:sp>
      <p:grpSp>
        <p:nvGrpSpPr>
          <p:cNvPr id="3" name="组合 2"/>
          <p:cNvGrpSpPr/>
          <p:nvPr/>
        </p:nvGrpSpPr>
        <p:grpSpPr>
          <a:xfrm>
            <a:off x="4896396" y="3035991"/>
            <a:ext cx="6760934" cy="1076269"/>
            <a:chOff x="7837" y="5261"/>
            <a:chExt cx="10647" cy="1695"/>
          </a:xfrm>
        </p:grpSpPr>
        <p:sp>
          <p:nvSpPr>
            <p:cNvPr id="17" name="Parallelogram 16"/>
            <p:cNvSpPr/>
            <p:nvPr>
              <p:custDataLst>
                <p:tags r:id="rId8"/>
              </p:custDataLst>
            </p:nvPr>
          </p:nvSpPr>
          <p:spPr>
            <a:xfrm flipH="1">
              <a:off x="7837" y="5425"/>
              <a:ext cx="1197" cy="777"/>
            </a:xfrm>
            <a:prstGeom prst="parallelogram">
              <a:avLst>
                <a:gd name="adj" fmla="val 22537"/>
              </a:avLst>
            </a:prstGeom>
            <a:solidFill>
              <a:srgbClr val="E7E6E6">
                <a:lumMod val="5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noProof="0" dirty="0">
                  <a:ln>
                    <a:noFill/>
                  </a:ln>
                  <a:solidFill>
                    <a:sysClr val="window" lastClr="FFFFFF"/>
                  </a:solidFill>
                  <a:effectLst/>
                  <a:uLnTx/>
                  <a:uFillTx/>
                  <a:latin typeface="Arial" panose="020B0604020202020204" pitchFamily="34" charset="0"/>
                  <a:ea typeface="微软雅黑" panose="020B0503020204020204" charset="-122"/>
                  <a:cs typeface="Arial" panose="020B0604020202020204" pitchFamily="34" charset="0"/>
                </a:rPr>
                <a:t>02</a:t>
              </a:r>
              <a:endParaRPr kumimoji="0" lang="id-ID" sz="2000" b="1" i="0" u="none" strike="noStrike" kern="1200" cap="none" spc="0" normalizeH="0" noProof="0" dirty="0">
                <a:ln>
                  <a:noFill/>
                </a:ln>
                <a:solidFill>
                  <a:sysClr val="window" lastClr="FFFFFF"/>
                </a:solidFill>
                <a:effectLst/>
                <a:uLnTx/>
                <a:uFillTx/>
                <a:latin typeface="Arial" panose="020B0604020202020204" pitchFamily="34" charset="0"/>
                <a:ea typeface="微软雅黑" panose="020B0503020204020204" charset="-122"/>
                <a:cs typeface="Arial" panose="020B0604020202020204" pitchFamily="34" charset="0"/>
              </a:endParaRPr>
            </a:p>
          </p:txBody>
        </p:sp>
        <p:sp>
          <p:nvSpPr>
            <p:cNvPr id="25" name="TextBox 24"/>
            <p:cNvSpPr txBox="1"/>
            <p:nvPr>
              <p:custDataLst>
                <p:tags r:id="rId9"/>
              </p:custDataLst>
            </p:nvPr>
          </p:nvSpPr>
          <p:spPr>
            <a:xfrm>
              <a:off x="9523" y="5261"/>
              <a:ext cx="7540" cy="6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noProof="0">
                  <a:ln>
                    <a:noFill/>
                  </a:ln>
                  <a:effectLst/>
                  <a:uLnTx/>
                  <a:uFillTx/>
                  <a:latin typeface="Arial" panose="020B0604020202020204" pitchFamily="34" charset="0"/>
                  <a:ea typeface="微软雅黑" panose="020B0503020204020204" charset="-122"/>
                  <a:cs typeface="+mn-ea"/>
                </a:rPr>
                <a:t>强、平衡、灵活型。</a:t>
              </a:r>
              <a:endParaRPr kumimoji="0" lang="zh-CN" altLang="en-US" sz="2000" b="1" i="0" u="none" strike="noStrike" kern="1200" cap="none" spc="0" normalizeH="0" noProof="0">
                <a:ln>
                  <a:noFill/>
                </a:ln>
                <a:effectLst/>
                <a:uLnTx/>
                <a:uFillTx/>
                <a:latin typeface="Arial" panose="020B0604020202020204" pitchFamily="34" charset="0"/>
                <a:ea typeface="微软雅黑" panose="020B0503020204020204" charset="-122"/>
                <a:cs typeface="+mn-ea"/>
              </a:endParaRPr>
            </a:p>
          </p:txBody>
        </p:sp>
        <p:sp>
          <p:nvSpPr>
            <p:cNvPr id="6" name="Rectangle 19"/>
            <p:cNvSpPr/>
            <p:nvPr>
              <p:custDataLst>
                <p:tags r:id="rId10"/>
              </p:custDataLst>
            </p:nvPr>
          </p:nvSpPr>
          <p:spPr>
            <a:xfrm>
              <a:off x="9523" y="5805"/>
              <a:ext cx="8961" cy="115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1600" b="0" i="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这种类型的特点是反应灵敏、活泼好动，能较快适应变化的外部环境，也称为“活泼型”。</a:t>
              </a:r>
              <a:endParaRPr kumimoji="0" lang="zh-CN" altLang="en-US" sz="1600" b="0" i="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grpSp>
      <p:grpSp>
        <p:nvGrpSpPr>
          <p:cNvPr id="4" name="组合 3"/>
          <p:cNvGrpSpPr/>
          <p:nvPr/>
        </p:nvGrpSpPr>
        <p:grpSpPr>
          <a:xfrm>
            <a:off x="5163185" y="4192270"/>
            <a:ext cx="6575425" cy="1075690"/>
            <a:chOff x="8131" y="6842"/>
            <a:chExt cx="10355" cy="1694"/>
          </a:xfrm>
        </p:grpSpPr>
        <p:sp>
          <p:nvSpPr>
            <p:cNvPr id="18" name="Parallelogram 17"/>
            <p:cNvSpPr/>
            <p:nvPr>
              <p:custDataLst>
                <p:tags r:id="rId11"/>
              </p:custDataLst>
            </p:nvPr>
          </p:nvSpPr>
          <p:spPr>
            <a:xfrm flipH="1">
              <a:off x="8131" y="6933"/>
              <a:ext cx="1197" cy="777"/>
            </a:xfrm>
            <a:prstGeom prst="parallelogram">
              <a:avLst>
                <a:gd name="adj" fmla="val 22537"/>
              </a:avLst>
            </a:prstGeom>
            <a:solidFill>
              <a:srgbClr val="E7E6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noProof="0" dirty="0">
                  <a:ln>
                    <a:noFill/>
                  </a:ln>
                  <a:solidFill>
                    <a:sysClr val="window" lastClr="FFFFFF">
                      <a:lumMod val="50000"/>
                    </a:sysClr>
                  </a:solidFill>
                  <a:effectLst/>
                  <a:uLnTx/>
                  <a:uFillTx/>
                  <a:latin typeface="Arial" panose="020B0604020202020204" pitchFamily="34" charset="0"/>
                  <a:ea typeface="微软雅黑" panose="020B0503020204020204" charset="-122"/>
                  <a:cs typeface="Arial" panose="020B0604020202020204" pitchFamily="34" charset="0"/>
                </a:rPr>
                <a:t>03</a:t>
              </a:r>
              <a:endParaRPr kumimoji="0" lang="id-ID" sz="2000" b="1" i="0" u="none" strike="noStrike" kern="1200" cap="none" spc="0" normalizeH="0" noProof="0" dirty="0">
                <a:ln>
                  <a:noFill/>
                </a:ln>
                <a:solidFill>
                  <a:sysClr val="window" lastClr="FFFFFF">
                    <a:lumMod val="50000"/>
                  </a:sysClr>
                </a:solidFill>
                <a:effectLst/>
                <a:uLnTx/>
                <a:uFillTx/>
                <a:latin typeface="Arial" panose="020B0604020202020204" pitchFamily="34" charset="0"/>
                <a:ea typeface="微软雅黑" panose="020B0503020204020204" charset="-122"/>
                <a:cs typeface="Arial" panose="020B0604020202020204" pitchFamily="34" charset="0"/>
              </a:endParaRPr>
            </a:p>
          </p:txBody>
        </p:sp>
        <p:sp>
          <p:nvSpPr>
            <p:cNvPr id="27" name="TextBox 26"/>
            <p:cNvSpPr txBox="1"/>
            <p:nvPr>
              <p:custDataLst>
                <p:tags r:id="rId12"/>
              </p:custDataLst>
            </p:nvPr>
          </p:nvSpPr>
          <p:spPr>
            <a:xfrm>
              <a:off x="9836" y="6842"/>
              <a:ext cx="7540" cy="628"/>
            </a:xfrm>
            <a:prstGeom prst="rect">
              <a:avLst/>
            </a:prstGeom>
            <a:noFill/>
          </p:spPr>
          <p:txBody>
            <a:bodyPr wrap="square" rtlCol="0">
              <a:spAutoFit/>
            </a:bodyPr>
            <a:lstStyle>
              <a:defPPr>
                <a:defRPr lang="zh-CN"/>
              </a:defPPr>
              <a:lvl1pPr>
                <a:defRPr sz="1600" b="1">
                  <a:latin typeface="微软雅黑" panose="020B0503020204020204" charset="-122"/>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noProof="0">
                  <a:ln>
                    <a:noFill/>
                  </a:ln>
                  <a:effectLst/>
                  <a:uLnTx/>
                  <a:uFillTx/>
                  <a:latin typeface="Arial" panose="020B0604020202020204" pitchFamily="34" charset="0"/>
                  <a:ea typeface="微软雅黑" panose="020B0503020204020204" charset="-122"/>
                  <a:cs typeface="+mn-ea"/>
                </a:rPr>
                <a:t>强、平衡、不灵活型。</a:t>
              </a:r>
              <a:endParaRPr kumimoji="0" lang="zh-CN" altLang="en-US" sz="2000" b="1" i="0" u="none" strike="noStrike" kern="1200" cap="none" spc="0" normalizeH="0" noProof="0">
                <a:ln>
                  <a:noFill/>
                </a:ln>
                <a:effectLst/>
                <a:uLnTx/>
                <a:uFillTx/>
                <a:latin typeface="Arial" panose="020B0604020202020204" pitchFamily="34" charset="0"/>
                <a:ea typeface="微软雅黑" panose="020B0503020204020204" charset="-122"/>
                <a:cs typeface="+mn-ea"/>
              </a:endParaRPr>
            </a:p>
          </p:txBody>
        </p:sp>
        <p:sp>
          <p:nvSpPr>
            <p:cNvPr id="8" name="Rectangle 19"/>
            <p:cNvSpPr/>
            <p:nvPr>
              <p:custDataLst>
                <p:tags r:id="rId13"/>
              </p:custDataLst>
            </p:nvPr>
          </p:nvSpPr>
          <p:spPr>
            <a:xfrm>
              <a:off x="9836" y="7386"/>
              <a:ext cx="8650" cy="115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1600" b="0" i="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这种类型的特点是较容易形成条件反射，但不容易改造，是一种坚毅而行动迟缓的类型，也称为“安静型”。</a:t>
              </a:r>
              <a:endParaRPr kumimoji="0" lang="zh-CN" altLang="en-US" sz="1600" b="0" i="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grpSp>
      <p:grpSp>
        <p:nvGrpSpPr>
          <p:cNvPr id="5" name="组合 4"/>
          <p:cNvGrpSpPr/>
          <p:nvPr/>
        </p:nvGrpSpPr>
        <p:grpSpPr>
          <a:xfrm>
            <a:off x="5348605" y="5348605"/>
            <a:ext cx="6390640" cy="1395730"/>
            <a:chOff x="8423" y="8423"/>
            <a:chExt cx="10064" cy="2198"/>
          </a:xfrm>
        </p:grpSpPr>
        <p:sp>
          <p:nvSpPr>
            <p:cNvPr id="19" name="Parallelogram 18"/>
            <p:cNvSpPr/>
            <p:nvPr>
              <p:custDataLst>
                <p:tags r:id="rId14"/>
              </p:custDataLst>
            </p:nvPr>
          </p:nvSpPr>
          <p:spPr>
            <a:xfrm flipH="1">
              <a:off x="8423" y="8441"/>
              <a:ext cx="1197" cy="777"/>
            </a:xfrm>
            <a:prstGeom prst="parallelogram">
              <a:avLst>
                <a:gd name="adj" fmla="val 22537"/>
              </a:avLst>
            </a:prstGeom>
            <a:solidFill>
              <a:srgbClr val="E7E6E6">
                <a:lumMod val="5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noProof="0" dirty="0">
                  <a:ln>
                    <a:noFill/>
                  </a:ln>
                  <a:solidFill>
                    <a:sysClr val="window" lastClr="FFFFFF"/>
                  </a:solidFill>
                  <a:effectLst/>
                  <a:uLnTx/>
                  <a:uFillTx/>
                  <a:latin typeface="Arial" panose="020B0604020202020204" pitchFamily="34" charset="0"/>
                  <a:ea typeface="微软雅黑" panose="020B0503020204020204" charset="-122"/>
                  <a:cs typeface="Arial" panose="020B0604020202020204" pitchFamily="34" charset="0"/>
                </a:rPr>
                <a:t>04</a:t>
              </a:r>
              <a:endParaRPr kumimoji="0" lang="id-ID" sz="2000" b="1" i="0" u="none" strike="noStrike" kern="1200" cap="none" spc="0" normalizeH="0" noProof="0" dirty="0">
                <a:ln>
                  <a:noFill/>
                </a:ln>
                <a:solidFill>
                  <a:sysClr val="window" lastClr="FFFFFF"/>
                </a:solidFill>
                <a:effectLst/>
                <a:uLnTx/>
                <a:uFillTx/>
                <a:latin typeface="Arial" panose="020B0604020202020204" pitchFamily="34" charset="0"/>
                <a:ea typeface="微软雅黑" panose="020B0503020204020204" charset="-122"/>
                <a:cs typeface="Arial" panose="020B0604020202020204" pitchFamily="34" charset="0"/>
              </a:endParaRPr>
            </a:p>
          </p:txBody>
        </p:sp>
        <p:sp>
          <p:nvSpPr>
            <p:cNvPr id="29" name="TextBox 28"/>
            <p:cNvSpPr txBox="1"/>
            <p:nvPr>
              <p:custDataLst>
                <p:tags r:id="rId15"/>
              </p:custDataLst>
            </p:nvPr>
          </p:nvSpPr>
          <p:spPr>
            <a:xfrm>
              <a:off x="10321" y="8423"/>
              <a:ext cx="7540" cy="6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noProof="0">
                  <a:ln>
                    <a:noFill/>
                  </a:ln>
                  <a:effectLst/>
                  <a:uLnTx/>
                  <a:uFillTx/>
                  <a:latin typeface="Arial" panose="020B0604020202020204" pitchFamily="34" charset="0"/>
                  <a:ea typeface="微软雅黑" panose="020B0503020204020204" charset="-122"/>
                  <a:cs typeface="+mn-ea"/>
                </a:rPr>
                <a:t>弱型。</a:t>
              </a:r>
              <a:endParaRPr kumimoji="0" lang="zh-CN" altLang="en-US" sz="2000" b="1" i="0" u="none" strike="noStrike" kern="1200" cap="none" spc="0" normalizeH="0" noProof="0">
                <a:ln>
                  <a:noFill/>
                </a:ln>
                <a:effectLst/>
                <a:uLnTx/>
                <a:uFillTx/>
                <a:latin typeface="Arial" panose="020B0604020202020204" pitchFamily="34" charset="0"/>
                <a:ea typeface="微软雅黑" panose="020B0503020204020204" charset="-122"/>
                <a:cs typeface="+mn-ea"/>
              </a:endParaRPr>
            </a:p>
          </p:txBody>
        </p:sp>
        <p:sp>
          <p:nvSpPr>
            <p:cNvPr id="9" name="Rectangle 19"/>
            <p:cNvSpPr/>
            <p:nvPr>
              <p:custDataLst>
                <p:tags r:id="rId16"/>
              </p:custDataLst>
            </p:nvPr>
          </p:nvSpPr>
          <p:spPr>
            <a:xfrm>
              <a:off x="10321" y="8967"/>
              <a:ext cx="8166" cy="1655"/>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1600" b="0" i="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rPr>
                <a:t>这种类型的特点是兴奋和抑制过程都很弱，表现为胆小怕事，在艰难的工作任务面前，正常高级神经活动易受破坏而产生神经症。</a:t>
              </a:r>
              <a:endParaRPr kumimoji="0" lang="zh-CN" altLang="en-US" sz="1600" b="0" i="0" noProof="0">
                <a:ln>
                  <a:noFill/>
                </a:ln>
                <a:solidFill>
                  <a:srgbClr val="000000">
                    <a:lumMod val="65000"/>
                    <a:lumOff val="35000"/>
                  </a:srgbClr>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15"/>
          <p:cNvSpPr txBox="1"/>
          <p:nvPr>
            <p:custDataLst>
              <p:tags r:id="rId1"/>
            </p:custDataLst>
          </p:nvPr>
        </p:nvSpPr>
        <p:spPr>
          <a:xfrm>
            <a:off x="3667125" y="1346200"/>
            <a:ext cx="5561330" cy="873125"/>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5400" b="1" spc="300" dirty="0">
                <a:solidFill>
                  <a:sysClr val="windowText" lastClr="000000">
                    <a:lumMod val="75000"/>
                    <a:lumOff val="25000"/>
                  </a:sysClr>
                </a:solidFill>
                <a:uFillTx/>
                <a:latin typeface="Arial" panose="020B0604020202020204" pitchFamily="34" charset="0"/>
                <a:ea typeface="微软雅黑" panose="020B0503020204020204" charset="-122"/>
              </a:rPr>
              <a:t>性格含义</a:t>
            </a:r>
            <a:endParaRPr lang="zh-CN" altLang="en-US" sz="5400" b="1" spc="300" dirty="0">
              <a:solidFill>
                <a:sysClr val="windowText" lastClr="000000">
                  <a:lumMod val="75000"/>
                  <a:lumOff val="25000"/>
                </a:sysClr>
              </a:solidFill>
              <a:uFillTx/>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3667760" y="2510155"/>
            <a:ext cx="7916545" cy="2799715"/>
          </a:xfrm>
          <a:prstGeom prst="rect">
            <a:avLst/>
          </a:prstGeom>
          <a:noFill/>
          <a:ln>
            <a:solidFill>
              <a:srgbClr val="D8D8D9"/>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kumimoji="1" lang="zh-CN" altLang="en-US"/>
          </a:p>
        </p:txBody>
      </p:sp>
      <p:sp>
        <p:nvSpPr>
          <p:cNvPr id="9" name="文本框 2"/>
          <p:cNvSpPr txBox="1"/>
          <p:nvPr>
            <p:custDataLst>
              <p:tags r:id="rId3"/>
            </p:custDataLst>
          </p:nvPr>
        </p:nvSpPr>
        <p:spPr>
          <a:xfrm>
            <a:off x="3966845" y="2651125"/>
            <a:ext cx="7299325" cy="251777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algn="just"/>
            <a:r>
              <a:rPr lang="en-US" altLang="zh-CN" sz="1800" dirty="0" err="1">
                <a:solidFill>
                  <a:sysClr val="windowText" lastClr="000000">
                    <a:lumMod val="75000"/>
                    <a:lumOff val="25000"/>
                  </a:sysClr>
                </a:solidFill>
                <a:latin typeface="Arial" panose="020B0604020202020204" pitchFamily="34" charset="0"/>
                <a:ea typeface="微软雅黑" panose="020B0503020204020204" charset="-122"/>
              </a:rPr>
              <a:t>“性格”这个词最早是由著名的古希腊学者提奥夫拉斯塔（Theophrastus）提出来的，其意思是：人的特征、标志、属性、特性等。现代心理学家对性格的定义各不相同，其中比较一致的看法是：性格是一个人较稳定的对现实的态度以及与之相应的习惯化的行为方式。性格是个性的主要组成部分。性格是个性心理特征中的核心部分，人与人的个性差别首先表现在性格上。性格是在社会生活实践过程中逐步形成的。</a:t>
            </a:r>
            <a:endParaRPr lang="en-US" altLang="zh-CN" sz="1800" dirty="0" err="1">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7" name="矩形 16"/>
          <p:cNvSpPr/>
          <p:nvPr>
            <p:custDataLst>
              <p:tags r:id="rId4"/>
            </p:custDataLst>
          </p:nvPr>
        </p:nvSpPr>
        <p:spPr>
          <a:xfrm>
            <a:off x="11439337" y="2926923"/>
            <a:ext cx="344180" cy="337254"/>
          </a:xfrm>
          <a:prstGeom prst="rect">
            <a:avLst/>
          </a:prstGeom>
          <a:solidFill>
            <a:sysClr val="window" lastClr="FFFFFF"/>
          </a:solidFill>
          <a:ln>
            <a:solidFill>
              <a:srgbClr val="D8D8D9"/>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kumimoji="1" lang="zh-CN" altLang="en-US"/>
          </a:p>
        </p:txBody>
      </p:sp>
      <p:sp>
        <p:nvSpPr>
          <p:cNvPr id="18" name="矩形 17"/>
          <p:cNvSpPr/>
          <p:nvPr>
            <p:custDataLst>
              <p:tags r:id="rId5"/>
            </p:custDataLst>
          </p:nvPr>
        </p:nvSpPr>
        <p:spPr>
          <a:xfrm>
            <a:off x="3501490" y="5127081"/>
            <a:ext cx="344180" cy="337254"/>
          </a:xfrm>
          <a:prstGeom prst="rect">
            <a:avLst/>
          </a:prstGeom>
          <a:solidFill>
            <a:sysClr val="window" lastClr="FFFFFF"/>
          </a:solidFill>
          <a:ln>
            <a:solidFill>
              <a:srgbClr val="D8D8D9"/>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kumimoji="1" lang="zh-CN" altLang="en-US"/>
          </a:p>
        </p:txBody>
      </p:sp>
      <p:pic>
        <p:nvPicPr>
          <p:cNvPr id="6" name="图片 5"/>
          <p:cNvPicPr>
            <a:picLocks noChangeAspect="1"/>
          </p:cNvPicPr>
          <p:nvPr>
            <p:custDataLst>
              <p:tags r:id="rId6"/>
            </p:custDataLst>
          </p:nvPr>
        </p:nvPicPr>
        <p:blipFill>
          <a:blip r:embed="rId7"/>
          <a:stretch>
            <a:fillRect/>
          </a:stretch>
        </p:blipFill>
        <p:spPr>
          <a:xfrm rot="10800000">
            <a:off x="6960776" y="1346445"/>
            <a:ext cx="698500" cy="698500"/>
          </a:xfrm>
          <a:prstGeom prst="rect">
            <a:avLst/>
          </a:prstGeom>
        </p:spPr>
      </p:pic>
      <p:grpSp>
        <p:nvGrpSpPr>
          <p:cNvPr id="4" name="组合 3"/>
          <p:cNvGrpSpPr/>
          <p:nvPr>
            <p:custDataLst>
              <p:tags r:id="rId8"/>
            </p:custDataLst>
          </p:nvPr>
        </p:nvGrpSpPr>
        <p:grpSpPr>
          <a:xfrm>
            <a:off x="0" y="0"/>
            <a:ext cx="5068800" cy="6876000"/>
            <a:chOff x="7065" y="1963"/>
            <a:chExt cx="5069" cy="6874"/>
          </a:xfrm>
        </p:grpSpPr>
        <p:sp>
          <p:nvSpPr>
            <p:cNvPr id="7" name="PA-任意多边形 12"/>
            <p:cNvSpPr/>
            <p:nvPr>
              <p:custDataLst>
                <p:tags r:id="rId9"/>
              </p:custDataLst>
            </p:nvPr>
          </p:nvSpPr>
          <p:spPr>
            <a:xfrm>
              <a:off x="7069" y="1963"/>
              <a:ext cx="3689" cy="4297"/>
            </a:xfrm>
            <a:custGeom>
              <a:avLst/>
              <a:gdLst/>
              <a:ahLst/>
              <a:cxnLst/>
              <a:rect l="0" t="0" r="0" b="0"/>
              <a:pathLst>
                <a:path w="5924678" h="6899784">
                  <a:moveTo>
                    <a:pt x="1978025" y="6634734"/>
                  </a:moveTo>
                  <a:cubicBezTo>
                    <a:pt x="1978025" y="6634734"/>
                    <a:pt x="701929" y="5777230"/>
                    <a:pt x="879729" y="4329430"/>
                  </a:cubicBezTo>
                  <a:cubicBezTo>
                    <a:pt x="879729" y="4329430"/>
                    <a:pt x="879729" y="3237230"/>
                    <a:pt x="1298829" y="2703830"/>
                  </a:cubicBezTo>
                  <a:cubicBezTo>
                    <a:pt x="1717955" y="2170450"/>
                    <a:pt x="3127629" y="773430"/>
                    <a:pt x="4892929" y="303530"/>
                  </a:cubicBezTo>
                  <a:cubicBezTo>
                    <a:pt x="5294630" y="196596"/>
                    <a:pt x="5636260" y="94234"/>
                    <a:pt x="5924677" y="0"/>
                  </a:cubicBezTo>
                  <a:lnTo>
                    <a:pt x="0" y="0"/>
                  </a:lnTo>
                  <a:lnTo>
                    <a:pt x="0" y="5245989"/>
                  </a:lnTo>
                  <a:cubicBezTo>
                    <a:pt x="318643" y="5746496"/>
                    <a:pt x="1018540" y="6544437"/>
                    <a:pt x="2374900" y="6899783"/>
                  </a:cubicBezTo>
                  <a:lnTo>
                    <a:pt x="2564765" y="6826758"/>
                  </a:lnTo>
                  <a:cubicBezTo>
                    <a:pt x="2564765" y="6826758"/>
                    <a:pt x="2323465" y="6773927"/>
                    <a:pt x="2029460" y="6590285"/>
                  </a:cubicBezTo>
                </a:path>
              </a:pathLst>
            </a:custGeom>
            <a:blipFill dpi="0" rotWithShape="0">
              <a:blip r:embed="rId10" cstate="screen"/>
              <a:srcRect/>
              <a:tile tx="-2053600.1791467" ty="0" sx="100000" sy="100000"/>
            </a:blipFill>
            <a:ln w="6350" cap="flat" cmpd="sng" algn="ctr">
              <a:noFill/>
              <a:prstDash val="solid"/>
              <a:miter lim="800000"/>
            </a:ln>
            <a:effectLst/>
            <a:extLst>
              <a:ext uri="{91240B29-F687-4F45-9708-019B960494DF}">
                <a14:hiddenLine xmlns:a14="http://schemas.microsoft.com/office/drawing/2010/main" w="6350">
                  <a:solidFill>
                    <a:srgbClr val="4472C4"/>
                  </a:solidFill>
                  <a:prstDash val="solid"/>
                  <a:miter lim="800000"/>
                  <a:headEnd/>
                  <a:tailEnd/>
                </a14:hiddenLine>
              </a:ext>
            </a:extLst>
          </p:spPr>
          <p:style>
            <a:lnRef idx="1">
              <a:srgbClr val="4472C4"/>
            </a:lnRef>
            <a:fillRef idx="0">
              <a:srgbClr val="4472C4"/>
            </a:fillRef>
            <a:effectRef idx="0">
              <a:srgbClr val="4472C4"/>
            </a:effectRef>
            <a:fontRef idx="minor">
              <a:sysClr val="windowText" lastClr="000000"/>
            </a:fontRef>
          </p:style>
          <p:txBody>
            <a:bodyPr rtlCol="0" anchor="ctr"/>
            <a:p>
              <a:pPr algn="ctr"/>
              <a:endParaRPr lang="zh-CN" altLang="en-US" dirty="0"/>
            </a:p>
          </p:txBody>
        </p:sp>
        <p:sp>
          <p:nvSpPr>
            <p:cNvPr id="10" name="PA-任意多边形 13"/>
            <p:cNvSpPr/>
            <p:nvPr>
              <p:custDataLst>
                <p:tags r:id="rId11"/>
              </p:custDataLst>
            </p:nvPr>
          </p:nvSpPr>
          <p:spPr>
            <a:xfrm>
              <a:off x="7065" y="4473"/>
              <a:ext cx="3667" cy="4364"/>
            </a:xfrm>
            <a:custGeom>
              <a:avLst/>
              <a:gdLst/>
              <a:ahLst/>
              <a:cxnLst/>
              <a:rect l="0" t="0" r="0" b="0"/>
              <a:pathLst>
                <a:path w="5889880" h="7006464">
                  <a:moveTo>
                    <a:pt x="1982724" y="2606040"/>
                  </a:moveTo>
                  <a:cubicBezTo>
                    <a:pt x="275463" y="2067687"/>
                    <a:pt x="28702" y="592963"/>
                    <a:pt x="0" y="0"/>
                  </a:cubicBezTo>
                  <a:lnTo>
                    <a:pt x="0" y="1346200"/>
                  </a:lnTo>
                  <a:cubicBezTo>
                    <a:pt x="181483" y="1748663"/>
                    <a:pt x="567944" y="2224024"/>
                    <a:pt x="1386586" y="2547747"/>
                  </a:cubicBezTo>
                  <a:cubicBezTo>
                    <a:pt x="3058287" y="3209163"/>
                    <a:pt x="5041011" y="3662172"/>
                    <a:pt x="5041011" y="4758563"/>
                  </a:cubicBezTo>
                  <a:cubicBezTo>
                    <a:pt x="5041011" y="5700395"/>
                    <a:pt x="3748024" y="6381369"/>
                    <a:pt x="2212594" y="7006463"/>
                  </a:cubicBezTo>
                  <a:lnTo>
                    <a:pt x="2872105" y="7006463"/>
                  </a:lnTo>
                  <a:cubicBezTo>
                    <a:pt x="3723005" y="6820535"/>
                    <a:pt x="4748657" y="6429121"/>
                    <a:pt x="5151247" y="5606923"/>
                  </a:cubicBezTo>
                  <a:cubicBezTo>
                    <a:pt x="5889879" y="4098163"/>
                    <a:pt x="4140200" y="3286379"/>
                    <a:pt x="1982724" y="2606040"/>
                  </a:cubicBezTo>
                  <a:close/>
                </a:path>
              </a:pathLst>
            </a:custGeom>
            <a:blipFill dpi="0" rotWithShape="0">
              <a:blip r:embed="rId10" cstate="screen"/>
              <a:srcRect/>
              <a:tile tx="-2049600.33699172" ty="-2510730.27496338" sx="100000" sy="100000"/>
            </a:bli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11" name="PA-任意多边形 14"/>
            <p:cNvSpPr/>
            <p:nvPr>
              <p:custDataLst>
                <p:tags r:id="rId12"/>
              </p:custDataLst>
            </p:nvPr>
          </p:nvSpPr>
          <p:spPr>
            <a:xfrm>
              <a:off x="7065" y="5888"/>
              <a:ext cx="3099" cy="2949"/>
            </a:xfrm>
            <a:custGeom>
              <a:avLst/>
              <a:gdLst/>
              <a:ahLst/>
              <a:cxnLst/>
              <a:rect l="0" t="0" r="0" b="0"/>
              <a:pathLst>
                <a:path w="4976242" h="4735577">
                  <a:moveTo>
                    <a:pt x="4976241" y="2505710"/>
                  </a:moveTo>
                  <a:cubicBezTo>
                    <a:pt x="4976241" y="1066673"/>
                    <a:pt x="890905" y="839089"/>
                    <a:pt x="0" y="0"/>
                  </a:cubicBezTo>
                  <a:lnTo>
                    <a:pt x="0" y="4735576"/>
                  </a:lnTo>
                  <a:lnTo>
                    <a:pt x="1223391" y="4735576"/>
                  </a:lnTo>
                  <a:cubicBezTo>
                    <a:pt x="2349500" y="4428617"/>
                    <a:pt x="4976241" y="3595243"/>
                    <a:pt x="4976241" y="2505710"/>
                  </a:cubicBezTo>
                  <a:close/>
                </a:path>
              </a:pathLst>
            </a:custGeom>
            <a:blipFill dpi="0" rotWithShape="0">
              <a:blip r:embed="rId10" cstate="screen"/>
              <a:srcRect/>
              <a:tile tx="-2049600.33699172" ty="-3926142.13562012" sx="100000" sy="100000"/>
            </a:blipFill>
            <a:ln w="12700" cap="flat" cmpd="sng" algn="ctr">
              <a:noFill/>
              <a:prstDash val="solid"/>
              <a:miter lim="800000"/>
            </a:ln>
            <a:effectLst/>
            <a:extLst>
              <a:ext uri="{91240B29-F687-4F45-9708-019B960494DF}">
                <a14:hiddenLine xmlns:a14="http://schemas.microsoft.com/office/drawing/2010/main" w="12700">
                  <a:solidFill>
                    <a:srgbClr val="4472C4">
                      <a:shade val="50000"/>
                    </a:srgbClr>
                  </a:solidFill>
                  <a:prstDash val="solid"/>
                  <a:miter lim="800000"/>
                  <a:headEnd/>
                  <a:tailEnd/>
                </a14:hiddenLine>
              </a:ext>
            </a:ex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a:p>
          </p:txBody>
        </p:sp>
        <p:sp>
          <p:nvSpPr>
            <p:cNvPr id="12" name="PA-装饰 Freeform 5"/>
            <p:cNvSpPr/>
            <p:nvPr>
              <p:custDataLst>
                <p:tags r:id="rId13"/>
              </p:custDataLst>
            </p:nvPr>
          </p:nvSpPr>
          <p:spPr bwMode="auto">
            <a:xfrm>
              <a:off x="7427" y="1963"/>
              <a:ext cx="4707" cy="4217"/>
            </a:xfrm>
            <a:custGeom>
              <a:avLst/>
              <a:gdLst>
                <a:gd name="T0" fmla="*/ 144 w 2315"/>
                <a:gd name="T1" fmla="*/ 1351 h 2116"/>
                <a:gd name="T2" fmla="*/ 163 w 2315"/>
                <a:gd name="T3" fmla="*/ 1187 h 2116"/>
                <a:gd name="T4" fmla="*/ 181 w 2315"/>
                <a:gd name="T5" fmla="*/ 1111 h 2116"/>
                <a:gd name="T6" fmla="*/ 2315 w 2315"/>
                <a:gd name="T7" fmla="*/ 0 h 2116"/>
                <a:gd name="T8" fmla="*/ 2312 w 2315"/>
                <a:gd name="T9" fmla="*/ 0 h 2116"/>
                <a:gd name="T10" fmla="*/ 1326 w 2315"/>
                <a:gd name="T11" fmla="*/ 0 h 2116"/>
                <a:gd name="T12" fmla="*/ 65 w 2315"/>
                <a:gd name="T13" fmla="*/ 1209 h 2116"/>
                <a:gd name="T14" fmla="*/ 449 w 2315"/>
                <a:gd name="T15" fmla="*/ 2090 h 2116"/>
                <a:gd name="T16" fmla="*/ 538 w 2315"/>
                <a:gd name="T17" fmla="*/ 2116 h 2116"/>
                <a:gd name="T18" fmla="*/ 144 w 2315"/>
                <a:gd name="T19" fmla="*/ 1351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5" h="2116">
                  <a:moveTo>
                    <a:pt x="144" y="1351"/>
                  </a:moveTo>
                  <a:cubicBezTo>
                    <a:pt x="147" y="1296"/>
                    <a:pt x="153" y="1241"/>
                    <a:pt x="163" y="1187"/>
                  </a:cubicBezTo>
                  <a:cubicBezTo>
                    <a:pt x="168" y="1161"/>
                    <a:pt x="174" y="1136"/>
                    <a:pt x="181" y="1111"/>
                  </a:cubicBezTo>
                  <a:cubicBezTo>
                    <a:pt x="313" y="646"/>
                    <a:pt x="818" y="272"/>
                    <a:pt x="2315" y="0"/>
                  </a:cubicBezTo>
                  <a:cubicBezTo>
                    <a:pt x="2312" y="0"/>
                    <a:pt x="2312" y="0"/>
                    <a:pt x="2312" y="0"/>
                  </a:cubicBezTo>
                  <a:cubicBezTo>
                    <a:pt x="1326" y="0"/>
                    <a:pt x="1326" y="0"/>
                    <a:pt x="1326" y="0"/>
                  </a:cubicBezTo>
                  <a:cubicBezTo>
                    <a:pt x="965" y="123"/>
                    <a:pt x="168" y="473"/>
                    <a:pt x="65" y="1209"/>
                  </a:cubicBezTo>
                  <a:cubicBezTo>
                    <a:pt x="0" y="1668"/>
                    <a:pt x="212" y="1936"/>
                    <a:pt x="449" y="2090"/>
                  </a:cubicBezTo>
                  <a:cubicBezTo>
                    <a:pt x="475" y="2099"/>
                    <a:pt x="508" y="2109"/>
                    <a:pt x="538" y="2116"/>
                  </a:cubicBezTo>
                  <a:cubicBezTo>
                    <a:pt x="387" y="2045"/>
                    <a:pt x="114" y="1849"/>
                    <a:pt x="144" y="1351"/>
                  </a:cubicBezTo>
                  <a:close/>
                </a:path>
              </a:pathLst>
            </a:custGeom>
            <a:blipFill dpi="0" rotWithShape="0">
              <a:blip r:embed="rId10" cstate="screen"/>
              <a:srcRect/>
              <a:tile tx="-2411586.04217666" ty="0" sx="100000" sy="100000"/>
            </a:blipFill>
            <a:ln>
              <a:noFill/>
            </a:ln>
          </p:spPr>
          <p:txBody>
            <a:bodyPr vert="horz" wrap="square" lIns="91440" tIns="45720" rIns="91440" bIns="45720" numCol="1" anchor="t" anchorCtr="0" compatLnSpc="1"/>
            <a:p>
              <a:endParaRPr lang="zh-CN" altLang="en-US"/>
            </a:p>
          </p:txBody>
        </p:sp>
        <p:sp>
          <p:nvSpPr>
            <p:cNvPr id="16" name="PA-装饰 Freeform 9"/>
            <p:cNvSpPr/>
            <p:nvPr>
              <p:custDataLst>
                <p:tags r:id="rId14"/>
              </p:custDataLst>
            </p:nvPr>
          </p:nvSpPr>
          <p:spPr bwMode="auto">
            <a:xfrm>
              <a:off x="8944" y="6903"/>
              <a:ext cx="1600" cy="1920"/>
            </a:xfrm>
            <a:custGeom>
              <a:avLst/>
              <a:gdLst>
                <a:gd name="T0" fmla="*/ 677 w 994"/>
                <a:gd name="T1" fmla="*/ 0 h 1029"/>
                <a:gd name="T2" fmla="*/ 834 w 994"/>
                <a:gd name="T3" fmla="*/ 519 h 1029"/>
                <a:gd name="T4" fmla="*/ 0 w 994"/>
                <a:gd name="T5" fmla="*/ 1029 h 1029"/>
                <a:gd name="T6" fmla="*/ 828 w 994"/>
                <a:gd name="T7" fmla="*/ 1029 h 1029"/>
                <a:gd name="T8" fmla="*/ 981 w 994"/>
                <a:gd name="T9" fmla="*/ 519 h 1029"/>
                <a:gd name="T10" fmla="*/ 677 w 994"/>
                <a:gd name="T11" fmla="*/ 0 h 1029"/>
              </a:gdLst>
              <a:ahLst/>
              <a:cxnLst>
                <a:cxn ang="0">
                  <a:pos x="T0" y="T1"/>
                </a:cxn>
                <a:cxn ang="0">
                  <a:pos x="T2" y="T3"/>
                </a:cxn>
                <a:cxn ang="0">
                  <a:pos x="T4" y="T5"/>
                </a:cxn>
                <a:cxn ang="0">
                  <a:pos x="T6" y="T7"/>
                </a:cxn>
                <a:cxn ang="0">
                  <a:pos x="T8" y="T9"/>
                </a:cxn>
                <a:cxn ang="0">
                  <a:pos x="T10" y="T11"/>
                </a:cxn>
              </a:cxnLst>
              <a:rect l="0" t="0" r="r" b="b"/>
              <a:pathLst>
                <a:path w="994" h="1029">
                  <a:moveTo>
                    <a:pt x="677" y="0"/>
                  </a:moveTo>
                  <a:cubicBezTo>
                    <a:pt x="677" y="0"/>
                    <a:pt x="987" y="237"/>
                    <a:pt x="834" y="519"/>
                  </a:cubicBezTo>
                  <a:cubicBezTo>
                    <a:pt x="729" y="712"/>
                    <a:pt x="315" y="920"/>
                    <a:pt x="0" y="1029"/>
                  </a:cubicBezTo>
                  <a:cubicBezTo>
                    <a:pt x="828" y="1029"/>
                    <a:pt x="828" y="1029"/>
                    <a:pt x="828" y="1029"/>
                  </a:cubicBezTo>
                  <a:cubicBezTo>
                    <a:pt x="903" y="947"/>
                    <a:pt x="994" y="791"/>
                    <a:pt x="981" y="519"/>
                  </a:cubicBezTo>
                  <a:cubicBezTo>
                    <a:pt x="962" y="148"/>
                    <a:pt x="677" y="0"/>
                    <a:pt x="677" y="0"/>
                  </a:cubicBezTo>
                  <a:close/>
                </a:path>
              </a:pathLst>
            </a:custGeom>
            <a:blipFill dpi="0" rotWithShape="0">
              <a:blip r:embed="rId10" cstate="screen"/>
              <a:srcRect/>
              <a:tile tx="-3928526.15333694" ty="-4941437.13989258" sx="100000" sy="100000"/>
            </a:blipFill>
            <a:ln>
              <a:noFill/>
            </a:ln>
          </p:spPr>
          <p:txBody>
            <a:bodyPr vert="horz" wrap="square" lIns="91440" tIns="45720" rIns="91440" bIns="45720" numCol="1" anchor="t" anchorCtr="0" compatLnSpc="1"/>
            <a:p>
              <a:endParaRPr lang="zh-CN" altLang="en-US"/>
            </a:p>
          </p:txBody>
        </p:sp>
      </p:gr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custDataLst>
              <p:tags r:id="rId1"/>
            </p:custDataLst>
          </p:nvPr>
        </p:nvGrpSpPr>
        <p:grpSpPr>
          <a:xfrm>
            <a:off x="-9525" y="-635"/>
            <a:ext cx="12201686" cy="6843799"/>
            <a:chOff x="-9525" y="8890"/>
            <a:chExt cx="12201686" cy="6843799"/>
          </a:xfrm>
        </p:grpSpPr>
        <p:pic>
          <p:nvPicPr>
            <p:cNvPr id="3" name="图片 2"/>
            <p:cNvPicPr>
              <a:picLocks noChangeAspect="1"/>
            </p:cNvPicPr>
            <p:nvPr>
              <p:custDataLst>
                <p:tags r:id="rId2"/>
              </p:custDataLst>
            </p:nvPr>
          </p:nvPicPr>
          <p:blipFill>
            <a:blip r:embed="rId3"/>
            <a:stretch>
              <a:fillRect/>
            </a:stretch>
          </p:blipFill>
          <p:spPr>
            <a:xfrm>
              <a:off x="-9525" y="8890"/>
              <a:ext cx="12201525" cy="953135"/>
            </a:xfrm>
            <a:prstGeom prst="rect">
              <a:avLst/>
            </a:prstGeom>
          </p:spPr>
        </p:pic>
        <p:pic>
          <p:nvPicPr>
            <p:cNvPr id="18" name="图片 17"/>
            <p:cNvPicPr>
              <a:picLocks noChangeAspect="1"/>
            </p:cNvPicPr>
            <p:nvPr>
              <p:custDataLst>
                <p:tags r:id="rId4"/>
              </p:custDataLst>
            </p:nvPr>
          </p:nvPicPr>
          <p:blipFill>
            <a:blip r:embed="rId5"/>
            <a:stretch>
              <a:fillRect/>
            </a:stretch>
          </p:blipFill>
          <p:spPr>
            <a:xfrm>
              <a:off x="161" y="5087389"/>
              <a:ext cx="12192000" cy="1765300"/>
            </a:xfrm>
            <a:prstGeom prst="rect">
              <a:avLst/>
            </a:prstGeom>
          </p:spPr>
        </p:pic>
        <p:pic>
          <p:nvPicPr>
            <p:cNvPr id="14" name="图片 13"/>
            <p:cNvPicPr>
              <a:picLocks noChangeAspect="1"/>
            </p:cNvPicPr>
            <p:nvPr>
              <p:custDataLst>
                <p:tags r:id="rId6"/>
              </p:custDataLst>
            </p:nvPr>
          </p:nvPicPr>
          <p:blipFill>
            <a:blip r:embed="rId7"/>
            <a:stretch>
              <a:fillRect/>
            </a:stretch>
          </p:blipFill>
          <p:spPr>
            <a:xfrm>
              <a:off x="890" y="949845"/>
              <a:ext cx="2387600" cy="4140200"/>
            </a:xfrm>
            <a:prstGeom prst="rect">
              <a:avLst/>
            </a:prstGeom>
          </p:spPr>
        </p:pic>
        <p:pic>
          <p:nvPicPr>
            <p:cNvPr id="16" name="图片 15"/>
            <p:cNvPicPr>
              <a:picLocks noChangeAspect="1"/>
            </p:cNvPicPr>
            <p:nvPr>
              <p:custDataLst>
                <p:tags r:id="rId8"/>
              </p:custDataLst>
            </p:nvPr>
          </p:nvPicPr>
          <p:blipFill>
            <a:blip r:embed="rId9"/>
            <a:stretch>
              <a:fillRect/>
            </a:stretch>
          </p:blipFill>
          <p:spPr>
            <a:xfrm>
              <a:off x="9804419" y="955322"/>
              <a:ext cx="2387600" cy="4140200"/>
            </a:xfrm>
            <a:prstGeom prst="rect">
              <a:avLst/>
            </a:prstGeom>
          </p:spPr>
        </p:pic>
      </p:grpSp>
      <p:sp>
        <p:nvSpPr>
          <p:cNvPr id="11" name="文本框 15"/>
          <p:cNvSpPr txBox="1"/>
          <p:nvPr>
            <p:custDataLst>
              <p:tags r:id="rId10"/>
            </p:custDataLst>
          </p:nvPr>
        </p:nvSpPr>
        <p:spPr>
          <a:xfrm>
            <a:off x="2388235" y="6061710"/>
            <a:ext cx="8004810" cy="698500"/>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indent="0" algn="ctr" fontAlgn="auto">
              <a:lnSpc>
                <a:spcPct val="100000"/>
              </a:lnSpc>
              <a:spcBef>
                <a:spcPts val="0"/>
              </a:spcBef>
              <a:spcAft>
                <a:spcPts val="0"/>
              </a:spcAft>
              <a:buSzPct val="100000"/>
              <a:buNone/>
            </a:pPr>
            <a:r>
              <a:rPr lang="zh-CN" altLang="en-US" sz="3400" b="1" spc="180">
                <a:solidFill>
                  <a:schemeClr val="accent1"/>
                </a:solidFill>
                <a:uFillTx/>
                <a:latin typeface="微软雅黑" panose="020B0503020204020204" charset="-122"/>
                <a:ea typeface="微软雅黑" panose="020B0503020204020204" charset="-122"/>
              </a:rPr>
              <a:t>迈尔斯-布里格斯性格分类法：全球著名的性格测试之一</a:t>
            </a:r>
            <a:endParaRPr lang="zh-CN" altLang="en-US" sz="3400" b="1" spc="180">
              <a:solidFill>
                <a:schemeClr val="accent1"/>
              </a:solidFill>
              <a:uFillTx/>
              <a:latin typeface="微软雅黑" panose="020B0503020204020204" charset="-122"/>
              <a:ea typeface="微软雅黑" panose="020B0503020204020204" charset="-122"/>
            </a:endParaRPr>
          </a:p>
        </p:txBody>
      </p:sp>
      <p:sp>
        <p:nvSpPr>
          <p:cNvPr id="2" name="文本框 1"/>
          <p:cNvSpPr txBox="1"/>
          <p:nvPr/>
        </p:nvSpPr>
        <p:spPr>
          <a:xfrm>
            <a:off x="3654425" y="5335905"/>
            <a:ext cx="4353560" cy="275590"/>
          </a:xfrm>
          <a:prstGeom prst="rect">
            <a:avLst/>
          </a:prstGeom>
          <a:noFill/>
        </p:spPr>
        <p:txBody>
          <a:bodyPr wrap="square" rtlCol="0">
            <a:spAutoFit/>
          </a:bodyPr>
          <a:p>
            <a:pPr algn="ctr"/>
            <a:r>
              <a:rPr lang="zh-CN" altLang="en-US" sz="1200">
                <a:latin typeface="楷体" panose="02010609060101010101" charset="-122"/>
                <a:ea typeface="楷体" panose="02010609060101010101" charset="-122"/>
              </a:rPr>
              <a:t>本视频部分资料来源于秒懂百科，如有侵权，请联系删除</a:t>
            </a:r>
            <a:endParaRPr lang="zh-CN" altLang="en-US" sz="1200">
              <a:latin typeface="楷体" panose="02010609060101010101" charset="-122"/>
              <a:ea typeface="楷体" panose="02010609060101010101" charset="-122"/>
            </a:endParaRPr>
          </a:p>
        </p:txBody>
      </p:sp>
      <p:pic>
        <p:nvPicPr>
          <p:cNvPr id="4" name="迈尔斯-布里格斯性格分类法：全球著名的性格测试之一">
            <a:hlinkClick r:id="" action="ppaction://media"/>
          </p:cNvPr>
          <p:cNvPicPr/>
          <p:nvPr>
            <a:videoFile r:link="rId11"/>
            <p:extLst>
              <p:ext uri="{DAA4B4D4-6D71-4841-9C94-3DE7FCFB9230}">
                <p14:media xmlns:p14="http://schemas.microsoft.com/office/powerpoint/2010/main" r:embed="rId12"/>
              </p:ext>
            </p:extLst>
            <p:custDataLst>
              <p:tags r:id="rId13"/>
            </p:custDataLst>
          </p:nvPr>
        </p:nvPicPr>
        <p:blipFill>
          <a:blip r:embed="rId14"/>
          <a:stretch>
            <a:fillRect/>
          </a:stretch>
        </p:blipFill>
        <p:spPr>
          <a:xfrm>
            <a:off x="2388235" y="935355"/>
            <a:ext cx="7416165" cy="4142740"/>
          </a:xfrm>
          <a:prstGeom prst="rect">
            <a:avLst/>
          </a:prstGeom>
        </p:spPr>
      </p:pic>
    </p:spTree>
    <p:custDataLst>
      <p:tags r:id="rId15"/>
    </p:custDataLst>
  </p:cSld>
  <p:clrMapOvr>
    <a:masterClrMapping/>
  </p:clrMapOvr>
  <p:transition spd="slow">
    <p:push dir="u"/>
  </p:transition>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H_Others_2"/>
          <p:cNvSpPr txBox="1"/>
          <p:nvPr>
            <p:custDataLst>
              <p:tags r:id="rId1"/>
            </p:custDataLst>
          </p:nvPr>
        </p:nvSpPr>
        <p:spPr>
          <a:xfrm>
            <a:off x="4043381" y="1587500"/>
            <a:ext cx="738505" cy="2625888"/>
          </a:xfrm>
          <a:prstGeom prst="rect">
            <a:avLst/>
          </a:prstGeom>
          <a:noFill/>
        </p:spPr>
        <p:txBody>
          <a:bodyPr vert="eaVert" wrap="square" lIns="0" tIns="0" rIns="0" bIns="0">
            <a:spAutoFit/>
          </a:bodyPr>
          <a:lstStyle/>
          <a:p>
            <a:pPr algn="dist">
              <a:defRPr/>
            </a:pPr>
            <a:r>
              <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模块二</a:t>
            </a:r>
            <a:endPar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sp>
        <p:nvSpPr>
          <p:cNvPr id="17" name="矩形 16"/>
          <p:cNvSpPr/>
          <p:nvPr/>
        </p:nvSpPr>
        <p:spPr>
          <a:xfrm>
            <a:off x="6333490" y="2113915"/>
            <a:ext cx="5410835" cy="2630170"/>
          </a:xfrm>
          <a:prstGeom prst="rect">
            <a:avLst/>
          </a:prstGeom>
        </p:spPr>
        <p:txBody>
          <a:bodyPr wrap="square">
            <a:spAutoFit/>
          </a:bodyPr>
          <a:lstStyle/>
          <a:p>
            <a:pPr algn="l"/>
            <a:r>
              <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rPr>
              <a:t>把握职业发展的环境与时代趋势，认识自己</a:t>
            </a:r>
            <a:endPar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250" autoRev="1" fill="hold">
                                          <p:stCondLst>
                                            <p:cond delay="0"/>
                                          </p:stCondLst>
                                        </p:cTn>
                                        <p:tgtEl>
                                          <p:spTgt spid="15"/>
                                        </p:tgtEl>
                                        <p:attrNameLst>
                                          <p:attrName>ppt_w</p:attrName>
                                        </p:attrNameLst>
                                      </p:cBhvr>
                                    </p:anim>
                                    <p:anim by="(#ppt_w*0.50)" calcmode="lin" valueType="num">
                                      <p:cBhvr>
                                        <p:cTn id="8" dur="250" decel="50000" autoRev="1" fill="hold">
                                          <p:stCondLst>
                                            <p:cond delay="0"/>
                                          </p:stCondLst>
                                        </p:cTn>
                                        <p:tgtEl>
                                          <p:spTgt spid="15"/>
                                        </p:tgtEl>
                                        <p:attrNameLst>
                                          <p:attrName>ppt_x</p:attrName>
                                        </p:attrNameLst>
                                      </p:cBhvr>
                                    </p:anim>
                                    <p:anim from="(-#ppt_h/2)" to="(#ppt_y)" calcmode="lin" valueType="num">
                                      <p:cBhvr>
                                        <p:cTn id="9" dur="500" fill="hold">
                                          <p:stCondLst>
                                            <p:cond delay="0"/>
                                          </p:stCondLst>
                                        </p:cTn>
                                        <p:tgtEl>
                                          <p:spTgt spid="15"/>
                                        </p:tgtEl>
                                        <p:attrNameLst>
                                          <p:attrName>ppt_y</p:attrName>
                                        </p:attrNameLst>
                                      </p:cBhvr>
                                    </p:anim>
                                    <p:animRot by="21600000">
                                      <p:cBhvr>
                                        <p:cTn id="10"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330835"/>
            <a:ext cx="8960485" cy="828040"/>
          </a:xfrm>
          <a:prstGeom prst="rect">
            <a:avLst/>
          </a:prstGeom>
          <a:solidFill>
            <a:srgbClr val="5C8AA0"/>
          </a:solidFill>
          <a:ln>
            <a:noFill/>
          </a:ln>
        </p:spPr>
        <p:style>
          <a:lnRef idx="2">
            <a:srgbClr val="5C8AA0">
              <a:shade val="50000"/>
            </a:srgbClr>
          </a:lnRef>
          <a:fillRef idx="1">
            <a:srgbClr val="5C8AA0"/>
          </a:fillRef>
          <a:effectRef idx="0">
            <a:srgbClr val="5C8AA0"/>
          </a:effectRef>
          <a:fontRef idx="minor">
            <a:srgbClr val="FFFFFF"/>
          </a:fontRef>
        </p:style>
        <p:txBody>
          <a:bodyPr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2"/>
            </p:custDataLst>
          </p:nvPr>
        </p:nvSpPr>
        <p:spPr>
          <a:xfrm>
            <a:off x="707698" y="2946403"/>
            <a:ext cx="10798194" cy="3435254"/>
          </a:xfrm>
          <a:prstGeom prst="rect">
            <a:avLst/>
          </a:prstGeom>
          <a:solidFill>
            <a:srgbClr val="5C8AA0">
              <a:lumMod val="20000"/>
              <a:lumOff val="80000"/>
            </a:srgbClr>
          </a:solidFill>
          <a:ln w="63500">
            <a:noFill/>
          </a:ln>
        </p:spPr>
        <p:style>
          <a:lnRef idx="2">
            <a:srgbClr val="5C8AA0">
              <a:shade val="50000"/>
            </a:srgbClr>
          </a:lnRef>
          <a:fillRef idx="1">
            <a:srgbClr val="5C8AA0"/>
          </a:fillRef>
          <a:effectRef idx="0">
            <a:srgbClr val="5C8AA0"/>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822090" y="2820403"/>
            <a:ext cx="10798194" cy="3435254"/>
          </a:xfrm>
          <a:prstGeom prst="rect">
            <a:avLst/>
          </a:prstGeom>
          <a:noFill/>
          <a:ln w="38100">
            <a:solidFill>
              <a:srgbClr val="5C8AA0"/>
            </a:solidFill>
          </a:ln>
        </p:spPr>
        <p:style>
          <a:lnRef idx="2">
            <a:srgbClr val="5C8AA0">
              <a:shade val="50000"/>
            </a:srgbClr>
          </a:lnRef>
          <a:fillRef idx="1">
            <a:srgbClr val="5C8AA0"/>
          </a:fillRef>
          <a:effectRef idx="0">
            <a:srgbClr val="5C8AA0"/>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4"/>
            </p:custDataLst>
          </p:nvPr>
        </p:nvSpPr>
        <p:spPr>
          <a:xfrm>
            <a:off x="768350" y="432435"/>
            <a:ext cx="3608705" cy="624840"/>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spc="300">
                <a:solidFill>
                  <a:srgbClr val="FFFFFF"/>
                </a:solidFill>
                <a:latin typeface="Arial" panose="020B0604020202020204" pitchFamily="34" charset="0"/>
                <a:ea typeface="微软雅黑" panose="020B0503020204020204" charset="-122"/>
              </a:rPr>
              <a:t>性格的类型</a:t>
            </a:r>
            <a:endParaRPr lang="zh-CN" altLang="en-US" sz="3200" b="1" spc="300">
              <a:solidFill>
                <a:srgbClr val="FFFFFF"/>
              </a:solidFill>
              <a:latin typeface="Arial" panose="020B0604020202020204" pitchFamily="34" charset="0"/>
              <a:ea typeface="微软雅黑" panose="020B0503020204020204" charset="-122"/>
            </a:endParaRPr>
          </a:p>
        </p:txBody>
      </p:sp>
      <p:sp>
        <p:nvSpPr>
          <p:cNvPr id="14" name="任意多边形: 形状 13"/>
          <p:cNvSpPr>
            <a:spLocks noChangeAspect="1"/>
          </p:cNvSpPr>
          <p:nvPr>
            <p:custDataLst>
              <p:tags r:id="rId5"/>
            </p:custDataLst>
          </p:nvPr>
        </p:nvSpPr>
        <p:spPr>
          <a:xfrm rot="10800000">
            <a:off x="11201400" y="426720"/>
            <a:ext cx="313690" cy="63627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5C8AA0"/>
          </a:solidFill>
          <a:ln>
            <a:noFill/>
          </a:ln>
        </p:spPr>
        <p:style>
          <a:lnRef idx="2">
            <a:srgbClr val="5C8AA0">
              <a:shade val="50000"/>
            </a:srgbClr>
          </a:lnRef>
          <a:fillRef idx="1">
            <a:srgbClr val="5C8AA0"/>
          </a:fillRef>
          <a:effectRef idx="0">
            <a:srgbClr val="5C8AA0"/>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5" name="任意多边形: 形状 14"/>
          <p:cNvSpPr>
            <a:spLocks noChangeAspect="1"/>
          </p:cNvSpPr>
          <p:nvPr>
            <p:custDataLst>
              <p:tags r:id="rId6"/>
            </p:custDataLst>
          </p:nvPr>
        </p:nvSpPr>
        <p:spPr>
          <a:xfrm rot="10800000">
            <a:off x="10786110" y="426720"/>
            <a:ext cx="313690" cy="63627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5C8AA0"/>
          </a:solidFill>
          <a:ln>
            <a:noFill/>
          </a:ln>
        </p:spPr>
        <p:style>
          <a:lnRef idx="2">
            <a:srgbClr val="5C8AA0">
              <a:shade val="50000"/>
            </a:srgbClr>
          </a:lnRef>
          <a:fillRef idx="1">
            <a:srgbClr val="5C8AA0"/>
          </a:fillRef>
          <a:effectRef idx="0">
            <a:srgbClr val="5C8AA0"/>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7"/>
            </p:custDataLst>
          </p:nvPr>
        </p:nvSpPr>
        <p:spPr>
          <a:xfrm>
            <a:off x="707390" y="1414780"/>
            <a:ext cx="10852150" cy="1141095"/>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1000"/>
              </a:spcBef>
              <a:spcAft>
                <a:spcPts val="0"/>
              </a:spcAft>
              <a:buSzPct val="100000"/>
            </a:pPr>
            <a:r>
              <a:rPr lang="zh-CN" altLang="en-US" sz="1800">
                <a:solidFill>
                  <a:srgbClr val="000000">
                    <a:lumMod val="75000"/>
                    <a:lumOff val="25000"/>
                  </a:srgbClr>
                </a:solidFill>
                <a:latin typeface="Arial" panose="020B0604020202020204" pitchFamily="34" charset="0"/>
                <a:ea typeface="微软雅黑" panose="020B0503020204020204" charset="-122"/>
              </a:rPr>
              <a:t>性格的类型是指在一类人身上所共有的性格特征的独特结合。这种结合使一类人的性格和另一类人的性格明显不同。心理学家们曾经以各自的标准和原则对性格类型进行了分类，下面是几种有代表性的观点。</a:t>
            </a:r>
            <a:endParaRPr lang="zh-CN" altLang="en-US" sz="1800">
              <a:solidFill>
                <a:srgbClr val="000000">
                  <a:lumMod val="75000"/>
                  <a:lumOff val="25000"/>
                </a:srgbClr>
              </a:solidFill>
              <a:latin typeface="Arial" panose="020B0604020202020204" pitchFamily="34" charset="0"/>
              <a:ea typeface="微软雅黑" panose="020B0503020204020204" charset="-122"/>
            </a:endParaRPr>
          </a:p>
        </p:txBody>
      </p:sp>
      <p:sp>
        <p:nvSpPr>
          <p:cNvPr id="11" name="矩形 10"/>
          <p:cNvSpPr/>
          <p:nvPr>
            <p:custDataLst>
              <p:tags r:id="rId8"/>
            </p:custDataLst>
          </p:nvPr>
        </p:nvSpPr>
        <p:spPr>
          <a:xfrm>
            <a:off x="1009015" y="3317558"/>
            <a:ext cx="10326370" cy="2584450"/>
          </a:xfrm>
          <a:prstGeom prst="rect">
            <a:avLst/>
          </a:prstGeom>
        </p:spPr>
        <p:txBody>
          <a:bodyPr anchor="ctr"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0" algn="just">
              <a:lnSpc>
                <a:spcPct val="150000"/>
              </a:lnSpc>
              <a:spcBef>
                <a:spcPts val="0"/>
              </a:spcBef>
              <a:spcAft>
                <a:spcPts val="1000"/>
              </a:spcAft>
              <a:buSzPct val="100000"/>
            </a:pPr>
            <a:r>
              <a:rPr lang="zh-CN" altLang="en-US" b="1" spc="150">
                <a:solidFill>
                  <a:schemeClr val="accent2"/>
                </a:solidFill>
                <a:latin typeface="Arial" panose="020B0604020202020204" pitchFamily="34" charset="0"/>
                <a:ea typeface="微软雅黑" panose="020B0503020204020204" charset="-122"/>
              </a:rPr>
              <a:t>（1）从心理机能上划分，性格可分为理智型、情感型和意志型。</a:t>
            </a:r>
            <a:r>
              <a:rPr lang="zh-CN" altLang="en-US" spc="150">
                <a:solidFill>
                  <a:srgbClr val="000000">
                    <a:lumMod val="75000"/>
                    <a:lumOff val="25000"/>
                  </a:srgbClr>
                </a:solidFill>
                <a:latin typeface="Arial" panose="020B0604020202020204" pitchFamily="34" charset="0"/>
                <a:ea typeface="微软雅黑" panose="020B0503020204020204" charset="-122"/>
              </a:rPr>
              <a:t>这种分类观点是英国心理学家培因和法国心理学家李波特等人提出的，是一种按理智、情绪、意志3种心理机能中哪一种占优势来确定性格类型的分类方法。理智型者通常以理智来衡量和支配自己的行动，与人交往时明事理、讲道理；情感型者情绪体验深，言行举止易受情绪左右；意志型者具有较明确的活动目标，行为活动具有目的性、主动性、持久性和坚定性。除这3 种类型外，还可划分出一些中间型、混合型或非优势型。</a:t>
            </a:r>
            <a:endParaRPr lang="zh-CN" altLang="en-US" spc="15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9"/>
    </p:custDataLst>
  </p:cSld>
  <p:clrMapOvr>
    <a:masterClrMapping/>
  </p:clrMapOvr>
  <p:transition spd="slow" advClick="0" advTm="1000">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707390" y="918845"/>
            <a:ext cx="10798175" cy="5462905"/>
          </a:xfrm>
          <a:prstGeom prst="rect">
            <a:avLst/>
          </a:prstGeom>
          <a:solidFill>
            <a:srgbClr val="5C8AA0">
              <a:lumMod val="20000"/>
              <a:lumOff val="80000"/>
            </a:srgbClr>
          </a:solidFill>
          <a:ln w="63500">
            <a:noFill/>
          </a:ln>
        </p:spPr>
        <p:style>
          <a:lnRef idx="2">
            <a:srgbClr val="5C8AA0">
              <a:shade val="50000"/>
            </a:srgbClr>
          </a:lnRef>
          <a:fillRef idx="1">
            <a:srgbClr val="5C8AA0"/>
          </a:fillRef>
          <a:effectRef idx="0">
            <a:srgbClr val="5C8AA0"/>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2"/>
            </p:custDataLst>
          </p:nvPr>
        </p:nvSpPr>
        <p:spPr>
          <a:xfrm>
            <a:off x="822325" y="793115"/>
            <a:ext cx="10798175" cy="5462905"/>
          </a:xfrm>
          <a:prstGeom prst="rect">
            <a:avLst/>
          </a:prstGeom>
          <a:noFill/>
          <a:ln w="38100">
            <a:solidFill>
              <a:srgbClr val="5C8AA0"/>
            </a:solidFill>
          </a:ln>
        </p:spPr>
        <p:style>
          <a:lnRef idx="2">
            <a:srgbClr val="5C8AA0">
              <a:shade val="50000"/>
            </a:srgbClr>
          </a:lnRef>
          <a:fillRef idx="1">
            <a:srgbClr val="5C8AA0"/>
          </a:fillRef>
          <a:effectRef idx="0">
            <a:srgbClr val="5C8AA0"/>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custDataLst>
              <p:tags r:id="rId3"/>
            </p:custDataLst>
          </p:nvPr>
        </p:nvSpPr>
        <p:spPr>
          <a:xfrm>
            <a:off x="1057910" y="1091248"/>
            <a:ext cx="10326370" cy="4866640"/>
          </a:xfrm>
          <a:prstGeom prst="rect">
            <a:avLst/>
          </a:prstGeom>
        </p:spPr>
        <p:txBody>
          <a:bodyPr anchor="t"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0" algn="just">
              <a:lnSpc>
                <a:spcPct val="140000"/>
              </a:lnSpc>
              <a:spcBef>
                <a:spcPts val="0"/>
              </a:spcBef>
              <a:spcAft>
                <a:spcPts val="1000"/>
              </a:spcAft>
              <a:buSzPct val="100000"/>
            </a:pPr>
            <a:r>
              <a:rPr lang="zh-CN" altLang="en-US" b="1">
                <a:solidFill>
                  <a:schemeClr val="accent2"/>
                </a:solidFill>
                <a:uFillTx/>
                <a:sym typeface="+mn-ea"/>
              </a:rPr>
              <a:t>（2）从心理活动倾向性上划分，性格可分为内倾型和外倾型。</a:t>
            </a:r>
            <a:r>
              <a:rPr lang="zh-CN" altLang="en-US">
                <a:solidFill>
                  <a:srgbClr val="000000">
                    <a:lumMod val="75000"/>
                    <a:lumOff val="25000"/>
                  </a:srgbClr>
                </a:solidFill>
                <a:uFillTx/>
                <a:sym typeface="+mn-ea"/>
              </a:rPr>
              <a:t>瑞士心理学家荣格（1913）提出的类型说最为著名。他依据“力必多”的倾向，把人的性格划分为外倾型与内倾型。外倾者被“力必多”引向对客观的外部环境的知觉、思维和情感之中，他们情感外露、注重实际、善于交际、活泼开朗，对周围的一切兴趣广泛，待人接物果断，独立性强，但比较轻率；内倾者被“力必多”引向主观的内心世界而产生自我感知、思维和情感，他们谨慎小心、深思熟虑、顾虑重重、冷漠寡言、不善于交际，处理事物缺乏决断力，但一旦下定决心总能锲而不舍。</a:t>
            </a:r>
            <a:endParaRPr lang="zh-CN" altLang="en-US">
              <a:solidFill>
                <a:srgbClr val="000000">
                  <a:lumMod val="75000"/>
                  <a:lumOff val="25000"/>
                </a:srgbClr>
              </a:solidFill>
              <a:uFillTx/>
              <a:latin typeface="Arial" panose="020B0604020202020204" pitchFamily="34" charset="0"/>
              <a:ea typeface="微软雅黑" panose="020B0503020204020204" charset="-122"/>
            </a:endParaRPr>
          </a:p>
          <a:p>
            <a:pPr marL="0" lvl="0" indent="0" algn="just">
              <a:lnSpc>
                <a:spcPct val="140000"/>
              </a:lnSpc>
              <a:spcBef>
                <a:spcPts val="0"/>
              </a:spcBef>
              <a:spcAft>
                <a:spcPts val="1000"/>
              </a:spcAft>
              <a:buSzPct val="100000"/>
            </a:pPr>
            <a:r>
              <a:rPr lang="zh-CN" altLang="en-US" b="1">
                <a:solidFill>
                  <a:schemeClr val="accent2"/>
                </a:solidFill>
                <a:uFillTx/>
                <a:latin typeface="Arial" panose="020B0604020202020204" pitchFamily="34" charset="0"/>
                <a:ea typeface="微软雅黑" panose="020B0503020204020204" charset="-122"/>
              </a:rPr>
              <a:t>（3）从个体独立性上划分，性格分为独立型和顺从型。</a:t>
            </a:r>
            <a:r>
              <a:rPr lang="zh-CN" altLang="en-US">
                <a:solidFill>
                  <a:srgbClr val="000000">
                    <a:lumMod val="75000"/>
                    <a:lumOff val="25000"/>
                  </a:srgbClr>
                </a:solidFill>
                <a:uFillTx/>
                <a:latin typeface="Arial" panose="020B0604020202020204" pitchFamily="34" charset="0"/>
                <a:ea typeface="微软雅黑" panose="020B0503020204020204" charset="-122"/>
              </a:rPr>
              <a:t>美国心理学家威特金按照个体场依存性的不同，把人分为顺从型（场依存性占优势）和独立型（场独立性占优势）。顺从型的人独立性差，易受环境暗示，行动比较依赖，缺乏主见，缺乏果断性。独立型的人处理问题时倾向于内在参照，有坚定的个人信念，自尊、自强，有主见，不易受环境暗示。顺从型和独立型这两种人格特点，并不能说孰优孰劣。在某些方面，顺从型的人占有优势；而在另一些方面，则是独立型的人占有优势。但多数人则处于两个极端类型的中间。</a:t>
            </a:r>
            <a:endParaRPr lang="zh-CN" altLang="en-US">
              <a:solidFill>
                <a:srgbClr val="000000">
                  <a:lumMod val="75000"/>
                  <a:lumOff val="25000"/>
                </a:srgbClr>
              </a:solidFill>
              <a:uFillTx/>
              <a:latin typeface="Arial" panose="020B0604020202020204" pitchFamily="34" charset="0"/>
              <a:ea typeface="微软雅黑" panose="020B0503020204020204" charset="-122"/>
            </a:endParaRPr>
          </a:p>
        </p:txBody>
      </p:sp>
    </p:spTree>
    <p:custDataLst>
      <p:tags r:id="rId4"/>
    </p:custDataLst>
  </p:cSld>
  <p:clrMapOvr>
    <a:masterClrMapping/>
  </p:clrMapOvr>
  <p:transition spd="slow" advClick="0" advTm="1000">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任意多边形: 形状 25"/>
          <p:cNvSpPr/>
          <p:nvPr>
            <p:custDataLst>
              <p:tags r:id="rId1"/>
            </p:custDataLst>
          </p:nvPr>
        </p:nvSpPr>
        <p:spPr>
          <a:xfrm>
            <a:off x="462986" y="1530751"/>
            <a:ext cx="5389946" cy="4997369"/>
          </a:xfrm>
          <a:custGeom>
            <a:avLst/>
            <a:gdLst>
              <a:gd name="connsiteX0" fmla="*/ 5142053 w 5389946"/>
              <a:gd name="connsiteY0" fmla="*/ 4757426 h 4997369"/>
              <a:gd name="connsiteX1" fmla="*/ 5142053 w 5389946"/>
              <a:gd name="connsiteY1" fmla="*/ 4940693 h 4997369"/>
              <a:gd name="connsiteX2" fmla="*/ 5325320 w 5389946"/>
              <a:gd name="connsiteY2" fmla="*/ 4940693 h 4997369"/>
              <a:gd name="connsiteX3" fmla="*/ 5325320 w 5389946"/>
              <a:gd name="connsiteY3" fmla="*/ 4757426 h 4997369"/>
              <a:gd name="connsiteX4" fmla="*/ 72343 w 5389946"/>
              <a:gd name="connsiteY4" fmla="*/ 70614 h 4997369"/>
              <a:gd name="connsiteX5" fmla="*/ 72343 w 5389946"/>
              <a:gd name="connsiteY5" fmla="*/ 253881 h 4997369"/>
              <a:gd name="connsiteX6" fmla="*/ 255610 w 5389946"/>
              <a:gd name="connsiteY6" fmla="*/ 253881 h 4997369"/>
              <a:gd name="connsiteX7" fmla="*/ 255610 w 5389946"/>
              <a:gd name="connsiteY7" fmla="*/ 70614 h 4997369"/>
              <a:gd name="connsiteX8" fmla="*/ 0 w 5389946"/>
              <a:gd name="connsiteY8" fmla="*/ 0 h 4997369"/>
              <a:gd name="connsiteX9" fmla="*/ 5389946 w 5389946"/>
              <a:gd name="connsiteY9" fmla="*/ 0 h 4997369"/>
              <a:gd name="connsiteX10" fmla="*/ 5389946 w 5389946"/>
              <a:gd name="connsiteY10" fmla="*/ 4997369 h 4997369"/>
              <a:gd name="connsiteX11" fmla="*/ 0 w 5389946"/>
              <a:gd name="connsiteY11" fmla="*/ 4997369 h 4997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89946" h="4997369">
                <a:moveTo>
                  <a:pt x="5142053" y="4757426"/>
                </a:moveTo>
                <a:lnTo>
                  <a:pt x="5142053" y="4940693"/>
                </a:lnTo>
                <a:lnTo>
                  <a:pt x="5325320" y="4940693"/>
                </a:lnTo>
                <a:lnTo>
                  <a:pt x="5325320" y="4757426"/>
                </a:lnTo>
                <a:close/>
                <a:moveTo>
                  <a:pt x="72343" y="70614"/>
                </a:moveTo>
                <a:lnTo>
                  <a:pt x="72343" y="253881"/>
                </a:lnTo>
                <a:lnTo>
                  <a:pt x="255610" y="253881"/>
                </a:lnTo>
                <a:lnTo>
                  <a:pt x="255610" y="70614"/>
                </a:lnTo>
                <a:close/>
                <a:moveTo>
                  <a:pt x="0" y="0"/>
                </a:moveTo>
                <a:lnTo>
                  <a:pt x="5389946" y="0"/>
                </a:lnTo>
                <a:lnTo>
                  <a:pt x="5389946" y="4997369"/>
                </a:lnTo>
                <a:lnTo>
                  <a:pt x="0" y="4997369"/>
                </a:lnTo>
                <a:close/>
              </a:path>
            </a:pathLst>
          </a:custGeom>
          <a:solidFill>
            <a:srgbClr val="FFFFFF">
              <a:lumMod val="95000"/>
            </a:srgbClr>
          </a:solidFill>
          <a:ln w="38100">
            <a:solidFill>
              <a:srgbClr val="BAD3D8">
                <a:lumMod val="75000"/>
              </a:srgbClr>
            </a:solidFill>
          </a:ln>
        </p:spPr>
        <p:style>
          <a:lnRef idx="2">
            <a:srgbClr val="BAD3D8">
              <a:shade val="50000"/>
            </a:srgbClr>
          </a:lnRef>
          <a:fillRef idx="1">
            <a:srgbClr val="BAD3D8"/>
          </a:fillRef>
          <a:effectRef idx="0">
            <a:srgbClr val="BAD3D8"/>
          </a:effectRef>
          <a:fontRef idx="minor">
            <a:srgbClr val="FFFFFF"/>
          </a:fontRef>
        </p:style>
        <p:txBody>
          <a:bodyPr rtlCol="0" anchor="ctr"/>
          <a:lstStyle/>
          <a:p>
            <a:pPr algn="ctr"/>
            <a:endParaRPr lang="zh-CN" altLang="en-US"/>
          </a:p>
        </p:txBody>
      </p:sp>
      <p:sp>
        <p:nvSpPr>
          <p:cNvPr id="24" name="任意多边形: 形状 23"/>
          <p:cNvSpPr/>
          <p:nvPr>
            <p:custDataLst>
              <p:tags r:id="rId2"/>
            </p:custDataLst>
          </p:nvPr>
        </p:nvSpPr>
        <p:spPr>
          <a:xfrm>
            <a:off x="6339070" y="1530751"/>
            <a:ext cx="5389946" cy="4997369"/>
          </a:xfrm>
          <a:custGeom>
            <a:avLst/>
            <a:gdLst>
              <a:gd name="connsiteX0" fmla="*/ 5138193 w 5389946"/>
              <a:gd name="connsiteY0" fmla="*/ 4757426 h 4997369"/>
              <a:gd name="connsiteX1" fmla="*/ 5138193 w 5389946"/>
              <a:gd name="connsiteY1" fmla="*/ 4940693 h 4997369"/>
              <a:gd name="connsiteX2" fmla="*/ 5321460 w 5389946"/>
              <a:gd name="connsiteY2" fmla="*/ 4940693 h 4997369"/>
              <a:gd name="connsiteX3" fmla="*/ 5321460 w 5389946"/>
              <a:gd name="connsiteY3" fmla="*/ 4757426 h 4997369"/>
              <a:gd name="connsiteX4" fmla="*/ 68483 w 5389946"/>
              <a:gd name="connsiteY4" fmla="*/ 70614 h 4997369"/>
              <a:gd name="connsiteX5" fmla="*/ 68483 w 5389946"/>
              <a:gd name="connsiteY5" fmla="*/ 253881 h 4997369"/>
              <a:gd name="connsiteX6" fmla="*/ 251750 w 5389946"/>
              <a:gd name="connsiteY6" fmla="*/ 253881 h 4997369"/>
              <a:gd name="connsiteX7" fmla="*/ 251750 w 5389946"/>
              <a:gd name="connsiteY7" fmla="*/ 70614 h 4997369"/>
              <a:gd name="connsiteX8" fmla="*/ 0 w 5389946"/>
              <a:gd name="connsiteY8" fmla="*/ 0 h 4997369"/>
              <a:gd name="connsiteX9" fmla="*/ 5389946 w 5389946"/>
              <a:gd name="connsiteY9" fmla="*/ 0 h 4997369"/>
              <a:gd name="connsiteX10" fmla="*/ 5389946 w 5389946"/>
              <a:gd name="connsiteY10" fmla="*/ 4997369 h 4997369"/>
              <a:gd name="connsiteX11" fmla="*/ 0 w 5389946"/>
              <a:gd name="connsiteY11" fmla="*/ 4997369 h 4997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89946" h="4997369">
                <a:moveTo>
                  <a:pt x="5138193" y="4757426"/>
                </a:moveTo>
                <a:lnTo>
                  <a:pt x="5138193" y="4940693"/>
                </a:lnTo>
                <a:lnTo>
                  <a:pt x="5321460" y="4940693"/>
                </a:lnTo>
                <a:lnTo>
                  <a:pt x="5321460" y="4757426"/>
                </a:lnTo>
                <a:close/>
                <a:moveTo>
                  <a:pt x="68483" y="70614"/>
                </a:moveTo>
                <a:lnTo>
                  <a:pt x="68483" y="253881"/>
                </a:lnTo>
                <a:lnTo>
                  <a:pt x="251750" y="253881"/>
                </a:lnTo>
                <a:lnTo>
                  <a:pt x="251750" y="70614"/>
                </a:lnTo>
                <a:close/>
                <a:moveTo>
                  <a:pt x="0" y="0"/>
                </a:moveTo>
                <a:lnTo>
                  <a:pt x="5389946" y="0"/>
                </a:lnTo>
                <a:lnTo>
                  <a:pt x="5389946" y="4997369"/>
                </a:lnTo>
                <a:lnTo>
                  <a:pt x="0" y="4997369"/>
                </a:lnTo>
                <a:close/>
              </a:path>
            </a:pathLst>
          </a:custGeom>
          <a:solidFill>
            <a:srgbClr val="FFFFFF">
              <a:lumMod val="95000"/>
            </a:srgbClr>
          </a:solidFill>
          <a:ln w="38100">
            <a:solidFill>
              <a:srgbClr val="BAD3D8">
                <a:lumMod val="75000"/>
              </a:srgbClr>
            </a:solidFill>
          </a:ln>
        </p:spPr>
        <p:style>
          <a:lnRef idx="2">
            <a:srgbClr val="BAD3D8">
              <a:shade val="50000"/>
            </a:srgbClr>
          </a:lnRef>
          <a:fillRef idx="1">
            <a:srgbClr val="BAD3D8"/>
          </a:fillRef>
          <a:effectRef idx="0">
            <a:srgbClr val="BAD3D8"/>
          </a:effectRef>
          <a:fontRef idx="minor">
            <a:srgbClr val="FFFFFF"/>
          </a:fontRef>
        </p:style>
        <p:txBody>
          <a:bodyPr rtlCol="0" anchor="ctr"/>
          <a:lstStyle/>
          <a:p>
            <a:pPr algn="ctr"/>
            <a:endParaRPr lang="zh-CN" altLang="en-US"/>
          </a:p>
        </p:txBody>
      </p:sp>
      <p:sp>
        <p:nvSpPr>
          <p:cNvPr id="6" name="矩形 5"/>
          <p:cNvSpPr/>
          <p:nvPr>
            <p:custDataLst>
              <p:tags r:id="rId3"/>
            </p:custDataLst>
          </p:nvPr>
        </p:nvSpPr>
        <p:spPr>
          <a:xfrm>
            <a:off x="646253" y="1679530"/>
            <a:ext cx="5023412" cy="4689435"/>
          </a:xfrm>
          <a:prstGeom prst="rect">
            <a:avLst/>
          </a:prstGeom>
        </p:spPr>
        <p:txBody>
          <a:bodyPr anchor="ctr" anchorCtr="0">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lvl="0" indent="0" algn="just">
              <a:lnSpc>
                <a:spcPct val="140000"/>
              </a:lnSpc>
              <a:spcBef>
                <a:spcPts val="0"/>
              </a:spcBef>
              <a:spcAft>
                <a:spcPts val="1000"/>
              </a:spcAft>
              <a:buClr>
                <a:srgbClr val="BAD3D8"/>
              </a:buClr>
              <a:buSzPct val="90000"/>
              <a:buNone/>
            </a:pPr>
            <a:r>
              <a:rPr lang="zh-CN" altLang="en-US">
                <a:solidFill>
                  <a:srgbClr val="000000">
                    <a:lumMod val="75000"/>
                    <a:lumOff val="25000"/>
                  </a:srgbClr>
                </a:solidFill>
                <a:uFillTx/>
                <a:latin typeface="Arial" panose="020B0604020202020204" pitchFamily="34" charset="0"/>
                <a:ea typeface="微软雅黑" panose="020B0503020204020204" charset="-122"/>
              </a:rPr>
              <a:t>各种职业的社会责任、工作性质、工作内容、工作方式、服务对象、服务手段不同，决定了它对从业者性格的不同要求。大学生选择职业要考虑自己的性格特征，尽量选择适合自己性格的工作。作医生，要求其有救死扶伤的人道主义品质，有精益求精、一丝不苟的工作态度，有高度的责任感。在这里，严谨型性格占主导地位。作工程技术人员，要有不断创新和刻苦钻研的品质。在这里，独立型性格占主导地位。作一个管理干部，要有宽广的胸怀，能用人之长、容人之过，要关心下属。</a:t>
            </a:r>
            <a:endParaRPr lang="zh-CN" altLang="en-US">
              <a:solidFill>
                <a:srgbClr val="000000">
                  <a:lumMod val="75000"/>
                  <a:lumOff val="25000"/>
                </a:srgbClr>
              </a:solidFill>
              <a:uFillTx/>
              <a:latin typeface="Arial" panose="020B0604020202020204" pitchFamily="34" charset="0"/>
              <a:ea typeface="微软雅黑" panose="020B0503020204020204" charset="-122"/>
            </a:endParaRPr>
          </a:p>
        </p:txBody>
      </p:sp>
      <p:sp>
        <p:nvSpPr>
          <p:cNvPr id="7" name="矩形 6"/>
          <p:cNvSpPr/>
          <p:nvPr>
            <p:custDataLst>
              <p:tags r:id="rId4"/>
            </p:custDataLst>
          </p:nvPr>
        </p:nvSpPr>
        <p:spPr>
          <a:xfrm>
            <a:off x="6522337" y="1684717"/>
            <a:ext cx="5023412" cy="4689435"/>
          </a:xfrm>
          <a:prstGeom prst="rect">
            <a:avLst/>
          </a:prstGeom>
        </p:spPr>
        <p:txBody>
          <a:bodyPr anchor="ctr" anchorCtr="0">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lvl="0" indent="0" algn="just">
              <a:lnSpc>
                <a:spcPct val="140000"/>
              </a:lnSpc>
              <a:spcBef>
                <a:spcPts val="0"/>
              </a:spcBef>
              <a:spcAft>
                <a:spcPts val="1000"/>
              </a:spcAft>
              <a:buClr>
                <a:srgbClr val="BAD3D8"/>
              </a:buClr>
              <a:buSzPct val="90000"/>
              <a:buNone/>
            </a:pPr>
            <a:r>
              <a:rPr lang="zh-CN" altLang="en-US">
                <a:solidFill>
                  <a:srgbClr val="000000">
                    <a:lumMod val="75000"/>
                    <a:lumOff val="25000"/>
                  </a:srgbClr>
                </a:solidFill>
                <a:uFillTx/>
                <a:latin typeface="Arial" panose="020B0604020202020204" pitchFamily="34" charset="0"/>
                <a:ea typeface="微软雅黑" panose="020B0503020204020204" charset="-122"/>
              </a:rPr>
              <a:t>现实生活中，大多数人都兼有多种性格类型，但有的性格类型会占主导地位。大学生在选择职业的过程中，应该注重分析自己的性格类型，也可以求助心理辅导、职业指导老师，通过职业倾向测评深入了解自己。职业性格并非天生，而是人在与职业环境相互作用的过程中逐渐形成并相对固定下来的个性品质。大学生在学校学习期间，应该树立正确的职业观，积极地探索符合自己职业发展的性格特征，调适那些与职业要求不一致的性格特征，最终使自己的性格特征与职业要求达到高度的统一，促进个人事业的发展。</a:t>
            </a:r>
            <a:endParaRPr lang="zh-CN" altLang="en-US">
              <a:solidFill>
                <a:srgbClr val="000000">
                  <a:lumMod val="75000"/>
                  <a:lumOff val="25000"/>
                </a:srgbClr>
              </a:solidFill>
              <a:uFillTx/>
              <a:latin typeface="Arial" panose="020B0604020202020204" pitchFamily="34" charset="0"/>
              <a:ea typeface="微软雅黑" panose="020B0503020204020204" charset="-122"/>
            </a:endParaRPr>
          </a:p>
        </p:txBody>
      </p:sp>
      <p:sp>
        <p:nvSpPr>
          <p:cNvPr id="8" name="矩形 7"/>
          <p:cNvSpPr/>
          <p:nvPr>
            <p:custDataLst>
              <p:tags r:id="rId5"/>
            </p:custDataLst>
          </p:nvPr>
        </p:nvSpPr>
        <p:spPr>
          <a:xfrm>
            <a:off x="1035935" y="388245"/>
            <a:ext cx="10120130" cy="714208"/>
          </a:xfrm>
          <a:prstGeom prst="rect">
            <a:avLst/>
          </a:prstGeom>
        </p:spPr>
        <p:txBody>
          <a:bodyPr wrap="square" anchor="b">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marL="0" indent="0" algn="ctr">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职业对从业者性格的要求</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cxnSp>
        <p:nvCxnSpPr>
          <p:cNvPr id="12" name="直接连接符 11"/>
          <p:cNvCxnSpPr/>
          <p:nvPr>
            <p:custDataLst>
              <p:tags r:id="rId6"/>
            </p:custDataLst>
          </p:nvPr>
        </p:nvCxnSpPr>
        <p:spPr>
          <a:xfrm>
            <a:off x="6096000" y="1644805"/>
            <a:ext cx="0" cy="4838214"/>
          </a:xfrm>
          <a:prstGeom prst="line">
            <a:avLst/>
          </a:prstGeom>
          <a:ln w="38100">
            <a:solidFill>
              <a:srgbClr val="BAD3D8">
                <a:lumMod val="60000"/>
                <a:lumOff val="40000"/>
              </a:srgbClr>
            </a:solidFill>
            <a:prstDash val="sysDot"/>
          </a:ln>
        </p:spPr>
        <p:style>
          <a:lnRef idx="1">
            <a:srgbClr val="BAD3D8"/>
          </a:lnRef>
          <a:fillRef idx="0">
            <a:srgbClr val="BAD3D8"/>
          </a:fillRef>
          <a:effectRef idx="0">
            <a:srgbClr val="BAD3D8"/>
          </a:effectRef>
          <a:fontRef idx="minor">
            <a:srgbClr val="000000"/>
          </a:fontRef>
        </p:style>
      </p:cxnSp>
      <p:sp>
        <p:nvSpPr>
          <p:cNvPr id="34" name="任意多边形: 形状 33"/>
          <p:cNvSpPr/>
          <p:nvPr>
            <p:custDataLst>
              <p:tags r:id="rId7"/>
            </p:custDataLst>
          </p:nvPr>
        </p:nvSpPr>
        <p:spPr>
          <a:xfrm>
            <a:off x="555625" y="478790"/>
            <a:ext cx="669925" cy="744855"/>
          </a:xfrm>
          <a:custGeom>
            <a:avLst/>
            <a:gdLst>
              <a:gd name="connsiteX0" fmla="*/ 0 w 669938"/>
              <a:gd name="connsiteY0" fmla="*/ 0 h 744731"/>
              <a:gd name="connsiteX1" fmla="*/ 669938 w 669938"/>
              <a:gd name="connsiteY1" fmla="*/ 0 h 744731"/>
              <a:gd name="connsiteX2" fmla="*/ 172333 w 669938"/>
              <a:gd name="connsiteY2" fmla="*/ 142132 h 744731"/>
              <a:gd name="connsiteX3" fmla="*/ 0 w 669938"/>
              <a:gd name="connsiteY3" fmla="*/ 744731 h 744731"/>
              <a:gd name="connsiteX4" fmla="*/ 0 w 669938"/>
              <a:gd name="connsiteY4" fmla="*/ 0 h 744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938" h="744731">
                <a:moveTo>
                  <a:pt x="0" y="0"/>
                </a:moveTo>
                <a:lnTo>
                  <a:pt x="669938" y="0"/>
                </a:lnTo>
                <a:lnTo>
                  <a:pt x="172333" y="142132"/>
                </a:lnTo>
                <a:lnTo>
                  <a:pt x="0" y="744731"/>
                </a:lnTo>
                <a:lnTo>
                  <a:pt x="0" y="0"/>
                </a:lnTo>
                <a:close/>
              </a:path>
            </a:pathLst>
          </a:custGeom>
          <a:solidFill>
            <a:srgbClr val="BAD3D8">
              <a:lumMod val="40000"/>
              <a:lumOff val="60000"/>
              <a:alpha val="70000"/>
            </a:srgbClr>
          </a:solidFill>
          <a:ln>
            <a:noFill/>
          </a:ln>
        </p:spPr>
        <p:style>
          <a:lnRef idx="2">
            <a:srgbClr val="BAD3D8">
              <a:shade val="50000"/>
            </a:srgbClr>
          </a:lnRef>
          <a:fillRef idx="1">
            <a:srgbClr val="BAD3D8"/>
          </a:fillRef>
          <a:effectRef idx="0">
            <a:srgbClr val="BAD3D8"/>
          </a:effectRef>
          <a:fontRef idx="minor">
            <a:srgbClr val="FFFFFF"/>
          </a:fontRef>
        </p:style>
        <p:txBody>
          <a:bodyPr rtlCol="0" anchor="ctr"/>
          <a:p>
            <a:pPr algn="ctr"/>
            <a:endParaRPr lang="zh-CN" altLang="en-US"/>
          </a:p>
        </p:txBody>
      </p:sp>
      <p:sp>
        <p:nvSpPr>
          <p:cNvPr id="31" name="任意多边形: 形状 30"/>
          <p:cNvSpPr/>
          <p:nvPr>
            <p:custDataLst>
              <p:tags r:id="rId8"/>
            </p:custDataLst>
          </p:nvPr>
        </p:nvSpPr>
        <p:spPr>
          <a:xfrm>
            <a:off x="462915" y="371475"/>
            <a:ext cx="669925" cy="744855"/>
          </a:xfrm>
          <a:custGeom>
            <a:avLst/>
            <a:gdLst>
              <a:gd name="connsiteX0" fmla="*/ 0 w 669938"/>
              <a:gd name="connsiteY0" fmla="*/ 0 h 744731"/>
              <a:gd name="connsiteX1" fmla="*/ 669938 w 669938"/>
              <a:gd name="connsiteY1" fmla="*/ 0 h 744731"/>
              <a:gd name="connsiteX2" fmla="*/ 172333 w 669938"/>
              <a:gd name="connsiteY2" fmla="*/ 142132 h 744731"/>
              <a:gd name="connsiteX3" fmla="*/ 0 w 669938"/>
              <a:gd name="connsiteY3" fmla="*/ 744731 h 744731"/>
              <a:gd name="connsiteX4" fmla="*/ 0 w 669938"/>
              <a:gd name="connsiteY4" fmla="*/ 0 h 744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938" h="744731">
                <a:moveTo>
                  <a:pt x="0" y="0"/>
                </a:moveTo>
                <a:lnTo>
                  <a:pt x="669938" y="0"/>
                </a:lnTo>
                <a:lnTo>
                  <a:pt x="172333" y="142132"/>
                </a:lnTo>
                <a:lnTo>
                  <a:pt x="0" y="744731"/>
                </a:lnTo>
                <a:lnTo>
                  <a:pt x="0" y="0"/>
                </a:lnTo>
                <a:close/>
              </a:path>
            </a:pathLst>
          </a:custGeom>
          <a:solidFill>
            <a:srgbClr val="BAD3D8">
              <a:lumMod val="60000"/>
              <a:lumOff val="40000"/>
            </a:srgbClr>
          </a:solidFill>
          <a:ln>
            <a:noFill/>
          </a:ln>
        </p:spPr>
        <p:style>
          <a:lnRef idx="2">
            <a:srgbClr val="BAD3D8">
              <a:shade val="50000"/>
            </a:srgbClr>
          </a:lnRef>
          <a:fillRef idx="1">
            <a:srgbClr val="BAD3D8"/>
          </a:fillRef>
          <a:effectRef idx="0">
            <a:srgbClr val="BAD3D8"/>
          </a:effectRef>
          <a:fontRef idx="minor">
            <a:srgbClr val="FFFFFF"/>
          </a:fontRef>
        </p:style>
        <p:txBody>
          <a:bodyPr rtlCol="0" anchor="ctr"/>
          <a:p>
            <a:pPr algn="ctr"/>
            <a:endParaRPr lang="zh-CN" altLang="en-US"/>
          </a:p>
        </p:txBody>
      </p:sp>
      <p:sp>
        <p:nvSpPr>
          <p:cNvPr id="37" name="任意多边形: 形状 36"/>
          <p:cNvSpPr/>
          <p:nvPr>
            <p:custDataLst>
              <p:tags r:id="rId9"/>
            </p:custDataLst>
          </p:nvPr>
        </p:nvSpPr>
        <p:spPr>
          <a:xfrm flipH="1" flipV="1">
            <a:off x="10966450" y="371475"/>
            <a:ext cx="669925" cy="744855"/>
          </a:xfrm>
          <a:custGeom>
            <a:avLst/>
            <a:gdLst>
              <a:gd name="connsiteX0" fmla="*/ 0 w 669938"/>
              <a:gd name="connsiteY0" fmla="*/ 0 h 744731"/>
              <a:gd name="connsiteX1" fmla="*/ 669938 w 669938"/>
              <a:gd name="connsiteY1" fmla="*/ 0 h 744731"/>
              <a:gd name="connsiteX2" fmla="*/ 172333 w 669938"/>
              <a:gd name="connsiteY2" fmla="*/ 142132 h 744731"/>
              <a:gd name="connsiteX3" fmla="*/ 0 w 669938"/>
              <a:gd name="connsiteY3" fmla="*/ 744731 h 744731"/>
              <a:gd name="connsiteX4" fmla="*/ 0 w 669938"/>
              <a:gd name="connsiteY4" fmla="*/ 0 h 744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938" h="744731">
                <a:moveTo>
                  <a:pt x="0" y="0"/>
                </a:moveTo>
                <a:lnTo>
                  <a:pt x="669938" y="0"/>
                </a:lnTo>
                <a:lnTo>
                  <a:pt x="172333" y="142132"/>
                </a:lnTo>
                <a:lnTo>
                  <a:pt x="0" y="744731"/>
                </a:lnTo>
                <a:lnTo>
                  <a:pt x="0" y="0"/>
                </a:lnTo>
                <a:close/>
              </a:path>
            </a:pathLst>
          </a:custGeom>
          <a:solidFill>
            <a:srgbClr val="BAD3D8">
              <a:lumMod val="40000"/>
              <a:lumOff val="60000"/>
              <a:alpha val="70000"/>
            </a:srgbClr>
          </a:solidFill>
          <a:ln>
            <a:noFill/>
          </a:ln>
        </p:spPr>
        <p:style>
          <a:lnRef idx="2">
            <a:srgbClr val="BAD3D8">
              <a:shade val="50000"/>
            </a:srgbClr>
          </a:lnRef>
          <a:fillRef idx="1">
            <a:srgbClr val="BAD3D8"/>
          </a:fillRef>
          <a:effectRef idx="0">
            <a:srgbClr val="BAD3D8"/>
          </a:effectRef>
          <a:fontRef idx="minor">
            <a:srgbClr val="FFFFFF"/>
          </a:fontRef>
        </p:style>
        <p:txBody>
          <a:bodyPr rtlCol="0" anchor="ctr"/>
          <a:p>
            <a:pPr algn="ctr"/>
            <a:endParaRPr lang="zh-CN" altLang="en-US"/>
          </a:p>
        </p:txBody>
      </p:sp>
      <p:sp>
        <p:nvSpPr>
          <p:cNvPr id="38" name="任意多边形: 形状 37"/>
          <p:cNvSpPr/>
          <p:nvPr>
            <p:custDataLst>
              <p:tags r:id="rId10"/>
            </p:custDataLst>
          </p:nvPr>
        </p:nvSpPr>
        <p:spPr>
          <a:xfrm flipH="1" flipV="1">
            <a:off x="11059160" y="478790"/>
            <a:ext cx="669925" cy="744855"/>
          </a:xfrm>
          <a:custGeom>
            <a:avLst/>
            <a:gdLst>
              <a:gd name="connsiteX0" fmla="*/ 0 w 669938"/>
              <a:gd name="connsiteY0" fmla="*/ 0 h 744731"/>
              <a:gd name="connsiteX1" fmla="*/ 669938 w 669938"/>
              <a:gd name="connsiteY1" fmla="*/ 0 h 744731"/>
              <a:gd name="connsiteX2" fmla="*/ 172333 w 669938"/>
              <a:gd name="connsiteY2" fmla="*/ 142132 h 744731"/>
              <a:gd name="connsiteX3" fmla="*/ 0 w 669938"/>
              <a:gd name="connsiteY3" fmla="*/ 744731 h 744731"/>
              <a:gd name="connsiteX4" fmla="*/ 0 w 669938"/>
              <a:gd name="connsiteY4" fmla="*/ 0 h 744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938" h="744731">
                <a:moveTo>
                  <a:pt x="0" y="0"/>
                </a:moveTo>
                <a:lnTo>
                  <a:pt x="669938" y="0"/>
                </a:lnTo>
                <a:lnTo>
                  <a:pt x="172333" y="142132"/>
                </a:lnTo>
                <a:lnTo>
                  <a:pt x="0" y="744731"/>
                </a:lnTo>
                <a:lnTo>
                  <a:pt x="0" y="0"/>
                </a:lnTo>
                <a:close/>
              </a:path>
            </a:pathLst>
          </a:custGeom>
          <a:solidFill>
            <a:srgbClr val="BAD3D8">
              <a:lumMod val="60000"/>
              <a:lumOff val="40000"/>
            </a:srgbClr>
          </a:solidFill>
          <a:ln>
            <a:noFill/>
          </a:ln>
        </p:spPr>
        <p:style>
          <a:lnRef idx="2">
            <a:srgbClr val="BAD3D8">
              <a:shade val="50000"/>
            </a:srgbClr>
          </a:lnRef>
          <a:fillRef idx="1">
            <a:srgbClr val="BAD3D8"/>
          </a:fillRef>
          <a:effectRef idx="0">
            <a:srgbClr val="BAD3D8"/>
          </a:effectRef>
          <a:fontRef idx="minor">
            <a:srgbClr val="FFFFFF"/>
          </a:fontRef>
        </p:style>
        <p:txBody>
          <a:bodyPr rtlCol="0" anchor="ctr"/>
          <a:p>
            <a:pPr algn="ctr"/>
            <a:endParaRPr lang="zh-CN" altLang="en-US" dirty="0"/>
          </a:p>
        </p:txBody>
      </p:sp>
    </p:spTree>
    <p:custDataLst>
      <p:tags r:id="rId11"/>
    </p:custDataLst>
  </p:cSld>
  <p:clrMapOvr>
    <a:masterClrMapping/>
  </p:clrMapOvr>
  <p:transition spd="slow" advClick="0" advTm="1000">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681317" y="610657"/>
            <a:ext cx="10829366" cy="646331"/>
          </a:xfrm>
          <a:prstGeom prst="rect">
            <a:avLst/>
          </a:prstGeom>
          <a:noFill/>
        </p:spPr>
        <p:txBody>
          <a:bodyPr wrap="square" rtlCol="0">
            <a:normAutofit fontScale="92500" lnSpcReduction="10000"/>
          </a:bodyPr>
          <a:p>
            <a:pPr marL="0" marR="0" lvl="0" indent="0" algn="ctr" defTabSz="914400" rtl="0" eaLnBrk="1" fontAlgn="auto" latinLnBrk="0" hangingPunct="1">
              <a:lnSpc>
                <a:spcPct val="120000"/>
              </a:lnSpc>
              <a:buClrTx/>
              <a:buSzTx/>
              <a:buFontTx/>
              <a:buNone/>
              <a:defRPr/>
            </a:pPr>
            <a:r>
              <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职业性格调适的途径和方法</a:t>
            </a:r>
            <a:endPar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2"/>
            </p:custDataLst>
          </p:nvPr>
        </p:nvSpPr>
        <p:spPr>
          <a:xfrm rot="16200000" flipH="1">
            <a:off x="6073140" y="1099091"/>
            <a:ext cx="45719" cy="694529"/>
          </a:xfrm>
          <a:prstGeom prst="rect">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Rounded Rectangle 4"/>
          <p:cNvSpPr/>
          <p:nvPr>
            <p:custDataLst>
              <p:tags r:id="rId3"/>
            </p:custDataLst>
          </p:nvPr>
        </p:nvSpPr>
        <p:spPr>
          <a:xfrm>
            <a:off x="3612827" y="2162622"/>
            <a:ext cx="2345815" cy="3913420"/>
          </a:xfrm>
          <a:prstGeom prst="round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Round Same Side Corner Rectangle 5"/>
          <p:cNvSpPr/>
          <p:nvPr>
            <p:custDataLst>
              <p:tags r:id="rId4"/>
            </p:custDataLst>
          </p:nvPr>
        </p:nvSpPr>
        <p:spPr>
          <a:xfrm rot="10800000">
            <a:off x="4098739" y="2167017"/>
            <a:ext cx="1373992" cy="411271"/>
          </a:xfrm>
          <a:prstGeom prst="round2SameRect">
            <a:avLst>
              <a:gd name="adj1" fmla="val 50000"/>
              <a:gd name="adj2" fmla="val 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Rounded Rectangle 7"/>
          <p:cNvSpPr/>
          <p:nvPr>
            <p:custDataLst>
              <p:tags r:id="rId5"/>
            </p:custDataLst>
          </p:nvPr>
        </p:nvSpPr>
        <p:spPr>
          <a:xfrm>
            <a:off x="4098739" y="5835651"/>
            <a:ext cx="1373992" cy="68521"/>
          </a:xfrm>
          <a:prstGeom prst="roundRect">
            <a:avLst>
              <a:gd name="adj" fmla="val 5000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Rounded Rectangle 4"/>
          <p:cNvSpPr/>
          <p:nvPr>
            <p:custDataLst>
              <p:tags r:id="rId6"/>
            </p:custDataLst>
          </p:nvPr>
        </p:nvSpPr>
        <p:spPr>
          <a:xfrm>
            <a:off x="6233355" y="2162622"/>
            <a:ext cx="2345815" cy="3913420"/>
          </a:xfrm>
          <a:prstGeom prst="round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Round Same Side Corner Rectangle 5"/>
          <p:cNvSpPr/>
          <p:nvPr>
            <p:custDataLst>
              <p:tags r:id="rId7"/>
            </p:custDataLst>
          </p:nvPr>
        </p:nvSpPr>
        <p:spPr>
          <a:xfrm rot="10800000">
            <a:off x="6719267" y="2167017"/>
            <a:ext cx="1373992" cy="411271"/>
          </a:xfrm>
          <a:prstGeom prst="round2SameRect">
            <a:avLst>
              <a:gd name="adj1" fmla="val 50000"/>
              <a:gd name="adj2" fmla="val 0"/>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7" name="Rounded Rectangle 7"/>
          <p:cNvSpPr/>
          <p:nvPr>
            <p:custDataLst>
              <p:tags r:id="rId8"/>
            </p:custDataLst>
          </p:nvPr>
        </p:nvSpPr>
        <p:spPr>
          <a:xfrm>
            <a:off x="6719267" y="5835651"/>
            <a:ext cx="1373992" cy="68521"/>
          </a:xfrm>
          <a:prstGeom prst="roundRect">
            <a:avLst>
              <a:gd name="adj" fmla="val 50000"/>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Rounded Rectangle 4"/>
          <p:cNvSpPr/>
          <p:nvPr>
            <p:custDataLst>
              <p:tags r:id="rId9"/>
            </p:custDataLst>
          </p:nvPr>
        </p:nvSpPr>
        <p:spPr>
          <a:xfrm>
            <a:off x="8853883" y="2162622"/>
            <a:ext cx="2345815" cy="3913420"/>
          </a:xfrm>
          <a:prstGeom prst="round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Round Same Side Corner Rectangle 5"/>
          <p:cNvSpPr/>
          <p:nvPr>
            <p:custDataLst>
              <p:tags r:id="rId10"/>
            </p:custDataLst>
          </p:nvPr>
        </p:nvSpPr>
        <p:spPr>
          <a:xfrm rot="10800000">
            <a:off x="9339795" y="2167017"/>
            <a:ext cx="1373992" cy="411271"/>
          </a:xfrm>
          <a:prstGeom prst="round2SameRect">
            <a:avLst>
              <a:gd name="adj1" fmla="val 50000"/>
              <a:gd name="adj2" fmla="val 0"/>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Rounded Rectangle 7"/>
          <p:cNvSpPr/>
          <p:nvPr>
            <p:custDataLst>
              <p:tags r:id="rId11"/>
            </p:custDataLst>
          </p:nvPr>
        </p:nvSpPr>
        <p:spPr>
          <a:xfrm>
            <a:off x="9339795" y="5835651"/>
            <a:ext cx="1373992" cy="68521"/>
          </a:xfrm>
          <a:prstGeom prst="roundRect">
            <a:avLst>
              <a:gd name="adj" fmla="val 50000"/>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Rounded Rectangle 4"/>
          <p:cNvSpPr/>
          <p:nvPr>
            <p:custDataLst>
              <p:tags r:id="rId12"/>
            </p:custDataLst>
          </p:nvPr>
        </p:nvSpPr>
        <p:spPr>
          <a:xfrm>
            <a:off x="992299" y="2162622"/>
            <a:ext cx="2345815" cy="3913420"/>
          </a:xfrm>
          <a:prstGeom prst="roundRect">
            <a:avLst>
              <a:gd name="adj" fmla="val 18832"/>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9" name="Round Same Side Corner Rectangle 5"/>
          <p:cNvSpPr/>
          <p:nvPr>
            <p:custDataLst>
              <p:tags r:id="rId13"/>
            </p:custDataLst>
          </p:nvPr>
        </p:nvSpPr>
        <p:spPr>
          <a:xfrm rot="10800000">
            <a:off x="1478211" y="2167017"/>
            <a:ext cx="1373992" cy="411271"/>
          </a:xfrm>
          <a:prstGeom prst="round2SameRect">
            <a:avLst>
              <a:gd name="adj1" fmla="val 50000"/>
              <a:gd name="adj2" fmla="val 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14"/>
            </p:custDataLst>
          </p:nvPr>
        </p:nvSpPr>
        <p:spPr>
          <a:xfrm>
            <a:off x="1917556" y="2187986"/>
            <a:ext cx="495300" cy="423545"/>
          </a:xfrm>
          <a:prstGeom prst="rect">
            <a:avLst/>
          </a:prstGeom>
          <a:noFill/>
        </p:spPr>
        <p:txBody>
          <a:bodyPr wrap="square" rtlCol="0">
            <a:spAutoFit/>
          </a:bodyPr>
          <a:p>
            <a:pPr marL="0" marR="0" lvl="0" indent="0" algn="ctr" defTabSz="914400" rtl="0" eaLnBrk="1" fontAlgn="auto" latinLnBrk="0" hangingPunct="1">
              <a:lnSpc>
                <a:spcPct val="120000"/>
              </a:lnSpc>
              <a:buClrTx/>
              <a:buSzTx/>
              <a:buFontTx/>
              <a:buNone/>
              <a:defRPr/>
            </a:pPr>
            <a:r>
              <a:rPr kumimoji="0" lang="en-US" altLang="zh-CN" sz="1800" b="1"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01</a:t>
            </a:r>
            <a:endParaRPr kumimoji="0" lang="zh-CN" altLang="en-US" sz="1800" b="1"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15"/>
            </p:custDataLst>
          </p:nvPr>
        </p:nvSpPr>
        <p:spPr>
          <a:xfrm>
            <a:off x="4538084" y="2187986"/>
            <a:ext cx="495300" cy="423545"/>
          </a:xfrm>
          <a:prstGeom prst="rect">
            <a:avLst/>
          </a:prstGeom>
          <a:noFill/>
        </p:spPr>
        <p:txBody>
          <a:bodyPr wrap="square" rtlCol="0">
            <a:spAutoFit/>
          </a:bodyPr>
          <a:p>
            <a:pPr marL="0" marR="0" lvl="0" indent="0" algn="ctr" defTabSz="914400" rtl="0" eaLnBrk="1" fontAlgn="auto" latinLnBrk="0" hangingPunct="1">
              <a:lnSpc>
                <a:spcPct val="120000"/>
              </a:lnSpc>
              <a:buClrTx/>
              <a:buSzTx/>
              <a:buFontTx/>
              <a:buNone/>
              <a:defRPr/>
            </a:pPr>
            <a:r>
              <a:rPr kumimoji="0" lang="en-US" altLang="zh-CN" sz="1800" b="1"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02</a:t>
            </a:r>
            <a:endParaRPr kumimoji="0" lang="zh-CN" altLang="en-US" sz="1800" b="1"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16"/>
            </p:custDataLst>
          </p:nvPr>
        </p:nvSpPr>
        <p:spPr>
          <a:xfrm>
            <a:off x="7158612" y="2187986"/>
            <a:ext cx="495300" cy="423545"/>
          </a:xfrm>
          <a:prstGeom prst="rect">
            <a:avLst/>
          </a:prstGeom>
          <a:noFill/>
        </p:spPr>
        <p:txBody>
          <a:bodyPr wrap="square" rtlCol="0">
            <a:spAutoFit/>
          </a:bodyPr>
          <a:p>
            <a:pPr marL="0" marR="0" lvl="0" indent="0" algn="ctr" defTabSz="914400" rtl="0" eaLnBrk="1" fontAlgn="auto" latinLnBrk="0" hangingPunct="1">
              <a:lnSpc>
                <a:spcPct val="120000"/>
              </a:lnSpc>
              <a:buClrTx/>
              <a:buSzTx/>
              <a:buFontTx/>
              <a:buNone/>
              <a:defRPr/>
            </a:pPr>
            <a:r>
              <a:rPr kumimoji="0" lang="en-US" altLang="zh-CN" sz="1800" b="1"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03</a:t>
            </a:r>
            <a:endParaRPr kumimoji="0" lang="zh-CN" altLang="en-US" sz="1800" b="1"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8" name="文本框 37"/>
          <p:cNvSpPr txBox="1"/>
          <p:nvPr>
            <p:custDataLst>
              <p:tags r:id="rId17"/>
            </p:custDataLst>
          </p:nvPr>
        </p:nvSpPr>
        <p:spPr>
          <a:xfrm>
            <a:off x="9779144" y="2187986"/>
            <a:ext cx="495300" cy="423545"/>
          </a:xfrm>
          <a:prstGeom prst="rect">
            <a:avLst/>
          </a:prstGeom>
          <a:noFill/>
        </p:spPr>
        <p:txBody>
          <a:bodyPr wrap="square" rtlCol="0">
            <a:spAutoFit/>
          </a:bodyPr>
          <a:p>
            <a:pPr marL="0" marR="0" lvl="0" indent="0" algn="ctr" defTabSz="914400" rtl="0" eaLnBrk="1" fontAlgn="auto" latinLnBrk="0" hangingPunct="1">
              <a:lnSpc>
                <a:spcPct val="120000"/>
              </a:lnSpc>
              <a:buClrTx/>
              <a:buSzTx/>
              <a:buFontTx/>
              <a:buNone/>
              <a:defRPr/>
            </a:pPr>
            <a:r>
              <a:rPr kumimoji="0" lang="en-US" altLang="zh-CN" sz="1800" b="1"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04</a:t>
            </a:r>
            <a:endParaRPr kumimoji="0" lang="zh-CN" altLang="en-US" sz="1800" b="1" i="0" u="none" strike="noStrike" kern="1200" cap="none" spc="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1" name="文本框 40"/>
          <p:cNvSpPr txBox="1"/>
          <p:nvPr>
            <p:custDataLst>
              <p:tags r:id="rId18"/>
            </p:custDataLst>
          </p:nvPr>
        </p:nvSpPr>
        <p:spPr>
          <a:xfrm>
            <a:off x="1348740" y="4688205"/>
            <a:ext cx="1504950" cy="718185"/>
          </a:xfrm>
          <a:prstGeom prst="rect">
            <a:avLst/>
          </a:prstGeom>
          <a:noFill/>
        </p:spPr>
        <p:txBody>
          <a:bodyPr wrap="square" rtlCol="0">
            <a:spAutoFit/>
          </a:bodyPr>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17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树立正确的职业观</a:t>
            </a:r>
            <a:endParaRPr kumimoji="0" lang="zh-CN" altLang="en-US" sz="17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Rounded Rectangle 7"/>
          <p:cNvSpPr/>
          <p:nvPr>
            <p:custDataLst>
              <p:tags r:id="rId19"/>
            </p:custDataLst>
          </p:nvPr>
        </p:nvSpPr>
        <p:spPr>
          <a:xfrm>
            <a:off x="1414483" y="5835651"/>
            <a:ext cx="1373992" cy="68521"/>
          </a:xfrm>
          <a:prstGeom prst="roundRect">
            <a:avLst>
              <a:gd name="adj" fmla="val 5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文本框 42"/>
          <p:cNvSpPr txBox="1"/>
          <p:nvPr>
            <p:custDataLst>
              <p:tags r:id="rId20"/>
            </p:custDataLst>
          </p:nvPr>
        </p:nvSpPr>
        <p:spPr>
          <a:xfrm>
            <a:off x="4038600" y="4688205"/>
            <a:ext cx="1494790" cy="718185"/>
          </a:xfrm>
          <a:prstGeom prst="rect">
            <a:avLst/>
          </a:prstGeom>
          <a:noFill/>
        </p:spPr>
        <p:txBody>
          <a:bodyPr wrap="square" rtlCol="0">
            <a:spAutoFit/>
          </a:bodyPr>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17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学习榜样，陶冶情操</a:t>
            </a:r>
            <a:endParaRPr kumimoji="0" lang="zh-CN" altLang="en-US" sz="17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文本框 43"/>
          <p:cNvSpPr txBox="1"/>
          <p:nvPr>
            <p:custDataLst>
              <p:tags r:id="rId21"/>
            </p:custDataLst>
          </p:nvPr>
        </p:nvSpPr>
        <p:spPr>
          <a:xfrm>
            <a:off x="6658610" y="4688205"/>
            <a:ext cx="1494790" cy="718185"/>
          </a:xfrm>
          <a:prstGeom prst="rect">
            <a:avLst/>
          </a:prstGeom>
          <a:noFill/>
        </p:spPr>
        <p:txBody>
          <a:bodyPr wrap="square" rtlCol="0">
            <a:spAutoFit/>
          </a:bodyPr>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17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严格要求，提高素养</a:t>
            </a:r>
            <a:endParaRPr kumimoji="0" lang="zh-CN" altLang="en-US" sz="17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文本框 44"/>
          <p:cNvSpPr txBox="1"/>
          <p:nvPr>
            <p:custDataLst>
              <p:tags r:id="rId22"/>
            </p:custDataLst>
          </p:nvPr>
        </p:nvSpPr>
        <p:spPr>
          <a:xfrm>
            <a:off x="9279255" y="4688205"/>
            <a:ext cx="1494790" cy="718185"/>
          </a:xfrm>
          <a:prstGeom prst="rect">
            <a:avLst/>
          </a:prstGeom>
          <a:noFill/>
        </p:spPr>
        <p:txBody>
          <a:bodyPr wrap="square" rtlCol="0">
            <a:spAutoFit/>
          </a:bodyPr>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17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积极实践，加强磨炼</a:t>
            </a:r>
            <a:endParaRPr kumimoji="0" lang="zh-CN" altLang="en-US" sz="17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pic>
        <p:nvPicPr>
          <p:cNvPr id="7" name="图片 6"/>
          <p:cNvPicPr>
            <a:picLocks noChangeAspect="1"/>
          </p:cNvPicPr>
          <p:nvPr>
            <p:custDataLst>
              <p:tags r:id="rId23"/>
            </p:custDataLst>
          </p:nvPr>
        </p:nvPicPr>
        <p:blipFill rotWithShape="1">
          <a:blip r:embed="rId24" cstate="email">
            <a:extLst>
              <a:ext uri="{28A0092B-C50C-407E-A947-70E740481C1C}">
                <a14:useLocalDpi xmlns:a14="http://schemas.microsoft.com/office/drawing/2010/main" val="0"/>
              </a:ext>
            </a:extLst>
          </a:blip>
          <a:srcRect/>
          <a:stretch>
            <a:fillRect/>
          </a:stretch>
        </p:blipFill>
        <p:spPr>
          <a:xfrm>
            <a:off x="9338587" y="2876497"/>
            <a:ext cx="1375200" cy="1375200"/>
          </a:xfrm>
          <a:prstGeom prst="ellipse">
            <a:avLst/>
          </a:prstGeom>
        </p:spPr>
      </p:pic>
      <p:pic>
        <p:nvPicPr>
          <p:cNvPr id="11" name="图片 10"/>
          <p:cNvPicPr>
            <a:picLocks noChangeAspect="1"/>
          </p:cNvPicPr>
          <p:nvPr>
            <p:custDataLst>
              <p:tags r:id="rId25"/>
            </p:custDataLst>
          </p:nvPr>
        </p:nvPicPr>
        <p:blipFill rotWithShape="1">
          <a:blip r:embed="rId26" cstate="email">
            <a:extLst>
              <a:ext uri="{28A0092B-C50C-407E-A947-70E740481C1C}">
                <a14:useLocalDpi xmlns:a14="http://schemas.microsoft.com/office/drawing/2010/main" val="0"/>
              </a:ext>
            </a:extLst>
          </a:blip>
          <a:srcRect/>
          <a:stretch>
            <a:fillRect/>
          </a:stretch>
        </p:blipFill>
        <p:spPr>
          <a:xfrm>
            <a:off x="6718462" y="2876497"/>
            <a:ext cx="1375200" cy="1375200"/>
          </a:xfrm>
          <a:prstGeom prst="ellipse">
            <a:avLst/>
          </a:prstGeom>
        </p:spPr>
      </p:pic>
      <p:pic>
        <p:nvPicPr>
          <p:cNvPr id="13" name="图片 12"/>
          <p:cNvPicPr>
            <a:picLocks noChangeAspect="1"/>
          </p:cNvPicPr>
          <p:nvPr>
            <p:custDataLst>
              <p:tags r:id="rId27"/>
            </p:custDataLst>
          </p:nvPr>
        </p:nvPicPr>
        <p:blipFill rotWithShape="1">
          <a:blip r:embed="rId28" cstate="email">
            <a:extLst>
              <a:ext uri="{28A0092B-C50C-407E-A947-70E740481C1C}">
                <a14:useLocalDpi xmlns:a14="http://schemas.microsoft.com/office/drawing/2010/main" val="0"/>
              </a:ext>
            </a:extLst>
          </a:blip>
          <a:srcRect/>
          <a:stretch>
            <a:fillRect/>
          </a:stretch>
        </p:blipFill>
        <p:spPr>
          <a:xfrm>
            <a:off x="1478210" y="2876497"/>
            <a:ext cx="1375200" cy="1375200"/>
          </a:xfrm>
          <a:prstGeom prst="ellipse">
            <a:avLst/>
          </a:prstGeom>
        </p:spPr>
      </p:pic>
      <p:pic>
        <p:nvPicPr>
          <p:cNvPr id="2" name="图片 1" descr="Q3$9GI0RAXF[H$S0AS}~@WA"/>
          <p:cNvPicPr>
            <a:picLocks noChangeAspect="1"/>
          </p:cNvPicPr>
          <p:nvPr>
            <p:custDataLst>
              <p:tags r:id="rId29"/>
            </p:custDataLst>
          </p:nvPr>
        </p:nvPicPr>
        <p:blipFill>
          <a:blip r:embed="rId30"/>
          <a:srcRect l="10040" r="13842"/>
          <a:stretch>
            <a:fillRect/>
          </a:stretch>
        </p:blipFill>
        <p:spPr>
          <a:xfrm>
            <a:off x="4098925" y="2893060"/>
            <a:ext cx="1386205" cy="1366520"/>
          </a:xfrm>
          <a:prstGeom prst="ellipse">
            <a:avLst/>
          </a:prstGeom>
        </p:spPr>
      </p:pic>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673100" y="3282002"/>
            <a:ext cx="10852150" cy="3233928"/>
          </a:xfrm>
          <a:prstGeom prst="rect">
            <a:avLst/>
          </a:prstGeom>
          <a:noFill/>
        </p:spPr>
        <p:txBody>
          <a:bodyPr wrap="square" lIns="101600" tIns="0" rIns="82550" bIns="0" rtlCol="0">
            <a:norm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pPr>
            <a:r>
              <a:rPr lang="zh-CN" altLang="en-US" sz="1800">
                <a:solidFill>
                  <a:schemeClr val="tx1">
                    <a:lumMod val="85000"/>
                    <a:lumOff val="15000"/>
                  </a:schemeClr>
                </a:solidFill>
                <a:latin typeface="Arial" panose="020B0604020202020204" pitchFamily="34" charset="0"/>
                <a:ea typeface="微软雅黑" panose="020B0503020204020204" charset="-122"/>
              </a:rPr>
              <a:t>人的职业观对职业性格的形成具有决定性作用。职业观就是人们对职业的基本看法。正确的职业观是干好工作的前提条件。只有对职业有了正确的认识，才能热爱自己的本职工作，才会主动了解这个职业对从业者的要求，自觉地按照该职业的要求去做，才能主动调适自己不适应职业要求的性格特征。人有自己的性格是正常的，但是人们通过职业既为社会承担一定的义务和责任，又能展示自己的价值，取得相应的报酬。在择业时，能适应职业要求的人，获得岗位和职业发展的机会就大，而恪守自己原有性格特征的人，则很难在社会上生存，更难得到发展。李素丽不为世俗流言所动，诚心诚意地信奉和遵循为人民服务的职业观、价值观，成为“全国职工职业道德十佳标兵”，就是树立了正确的职业观的体现。</a:t>
            </a:r>
            <a:endParaRPr lang="zh-CN" altLang="en-US" sz="1800">
              <a:solidFill>
                <a:schemeClr val="tx1">
                  <a:lumMod val="85000"/>
                  <a:lumOff val="15000"/>
                </a:schemeClr>
              </a:solidFill>
              <a:latin typeface="Arial" panose="020B0604020202020204" pitchFamily="34" charset="0"/>
              <a:ea typeface="微软雅黑" panose="020B0503020204020204" charset="-122"/>
            </a:endParaRPr>
          </a:p>
        </p:txBody>
      </p:sp>
      <p:sp>
        <p:nvSpPr>
          <p:cNvPr id="12" name="文本框 11"/>
          <p:cNvSpPr txBox="1"/>
          <p:nvPr>
            <p:custDataLst>
              <p:tags r:id="rId2"/>
            </p:custDataLst>
          </p:nvPr>
        </p:nvSpPr>
        <p:spPr>
          <a:xfrm>
            <a:off x="673105" y="1739773"/>
            <a:ext cx="7099300" cy="624840"/>
          </a:xfrm>
          <a:prstGeom prst="rect">
            <a:avLst/>
          </a:prstGeom>
          <a:noFill/>
        </p:spPr>
        <p:txBody>
          <a:bodyPr wrap="square" lIns="101600" tIns="38100" rIns="63500" bIns="3810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（一）树立正确的职业观</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
        <p:nvSpPr>
          <p:cNvPr id="4" name="矩形 3"/>
          <p:cNvSpPr/>
          <p:nvPr>
            <p:custDataLst>
              <p:tags r:id="rId3"/>
            </p:custDataLst>
          </p:nvPr>
        </p:nvSpPr>
        <p:spPr>
          <a:xfrm>
            <a:off x="8604770" y="174173"/>
            <a:ext cx="2959971" cy="2959971"/>
          </a:xfrm>
          <a:prstGeom prst="rect">
            <a:avLst/>
          </a:prstGeom>
          <a:solidFill>
            <a:srgbClr val="FFFFFF"/>
          </a:solidFill>
          <a:ln w="25400">
            <a:solidFill>
              <a:srgbClr val="000000">
                <a:lumMod val="75000"/>
                <a:lumOff val="2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pic>
        <p:nvPicPr>
          <p:cNvPr id="13" name="图片 12"/>
          <p:cNvPicPr/>
          <p:nvPr>
            <p:custDataLst>
              <p:tags r:id="rId4"/>
            </p:custDataLst>
          </p:nvPr>
        </p:nvPicPr>
        <p:blipFill rotWithShape="1">
          <a:blip r:embed="rId5" cstate="email">
            <a:extLst>
              <a:ext uri="{BEBA8EAE-BF5A-486C-A8C5-ECC9F3942E4B}">
                <a14:imgProps xmlns:a14="http://schemas.microsoft.com/office/drawing/2010/main">
                  <a14:imgLayer r:embed="rId6">
                    <a14:imgEffect>
                      <a14:saturation sat="0"/>
                    </a14:imgEffect>
                  </a14:imgLayer>
                </a14:imgProps>
              </a:ext>
            </a:extLst>
          </a:blip>
          <a:srcRect/>
          <a:stretch>
            <a:fillRect/>
          </a:stretch>
        </p:blipFill>
        <p:spPr>
          <a:xfrm>
            <a:off x="8421743" y="1"/>
            <a:ext cx="2959971" cy="2959971"/>
          </a:xfrm>
          <a:prstGeom prst="rect">
            <a:avLst/>
          </a:prstGeom>
        </p:spPr>
      </p:pic>
      <p:cxnSp>
        <p:nvCxnSpPr>
          <p:cNvPr id="16" name="直接连接符 15"/>
          <p:cNvCxnSpPr/>
          <p:nvPr>
            <p:custDataLst>
              <p:tags r:id="rId7"/>
            </p:custDataLst>
          </p:nvPr>
        </p:nvCxnSpPr>
        <p:spPr>
          <a:xfrm>
            <a:off x="0" y="6531428"/>
            <a:ext cx="12192000" cy="0"/>
          </a:xfrm>
          <a:prstGeom prst="line">
            <a:avLst/>
          </a:prstGeom>
          <a:ln w="76200">
            <a:solidFill>
              <a:srgbClr val="FFFFFF">
                <a:lumMod val="75000"/>
              </a:srgbClr>
            </a:solidFill>
          </a:ln>
        </p:spPr>
        <p:style>
          <a:lnRef idx="1">
            <a:srgbClr val="1E6BC5"/>
          </a:lnRef>
          <a:fillRef idx="0">
            <a:srgbClr val="1E6BC5"/>
          </a:fillRef>
          <a:effectRef idx="0">
            <a:srgbClr val="1E6BC5"/>
          </a:effectRef>
          <a:fontRef idx="minor">
            <a:srgbClr val="000000"/>
          </a:fontRef>
        </p:style>
      </p:cxnSp>
      <p:sp>
        <p:nvSpPr>
          <p:cNvPr id="31" name="任意多边形: 形状 30"/>
          <p:cNvSpPr>
            <a:spLocks noChangeAspect="1"/>
          </p:cNvSpPr>
          <p:nvPr>
            <p:custDataLst>
              <p:tags r:id="rId8"/>
            </p:custDataLst>
          </p:nvPr>
        </p:nvSpPr>
        <p:spPr>
          <a:xfrm>
            <a:off x="934085"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32" name="任意多边形: 形状 31"/>
          <p:cNvSpPr>
            <a:spLocks noChangeAspect="1"/>
          </p:cNvSpPr>
          <p:nvPr>
            <p:custDataLst>
              <p:tags r:id="rId9"/>
            </p:custDataLst>
          </p:nvPr>
        </p:nvSpPr>
        <p:spPr>
          <a:xfrm>
            <a:off x="1443990"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29" name="任意多边形: 形状 28"/>
          <p:cNvSpPr>
            <a:spLocks noChangeAspect="1"/>
          </p:cNvSpPr>
          <p:nvPr>
            <p:custDataLst>
              <p:tags r:id="rId10"/>
            </p:custDataLst>
          </p:nvPr>
        </p:nvSpPr>
        <p:spPr>
          <a:xfrm>
            <a:off x="786765"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30" name="任意多边形: 形状 29"/>
          <p:cNvSpPr>
            <a:spLocks noChangeAspect="1"/>
          </p:cNvSpPr>
          <p:nvPr>
            <p:custDataLst>
              <p:tags r:id="rId11"/>
            </p:custDataLst>
          </p:nvPr>
        </p:nvSpPr>
        <p:spPr>
          <a:xfrm>
            <a:off x="1296670"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Tree>
    <p:custDataLst>
      <p:tags r:id="rId12"/>
    </p:custDataLst>
  </p:cSld>
  <p:clrMapOvr>
    <a:masterClrMapping/>
  </p:clrMapOvr>
  <p:transition spd="slow" advClick="0" advTm="1000">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673100" y="3282002"/>
            <a:ext cx="10852150" cy="3233928"/>
          </a:xfrm>
          <a:prstGeom prst="rect">
            <a:avLst/>
          </a:prstGeom>
          <a:noFill/>
        </p:spPr>
        <p:txBody>
          <a:bodyPr wrap="square" lIns="101600" tIns="0" rIns="82550" bIns="0" rtlCol="0">
            <a:norm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pPr>
            <a:r>
              <a:rPr lang="zh-CN" altLang="en-US" sz="1800">
                <a:solidFill>
                  <a:schemeClr val="tx1">
                    <a:lumMod val="85000"/>
                    <a:lumOff val="15000"/>
                  </a:schemeClr>
                </a:solidFill>
                <a:latin typeface="Arial" panose="020B0604020202020204" pitchFamily="34" charset="0"/>
                <a:ea typeface="微软雅黑" panose="020B0503020204020204" charset="-122"/>
              </a:rPr>
              <a:t>榜样的力量是无穷大的。习近平指出，全面建成小康社会，我国亿万劳动群众是主体力量。希望我国广大劳动群众以劳动模范为榜样，爱岗敬业、勤奋工作，锐意进取、勇于创造，不断谱写新时代的劳动者之歌。中央组织部、中央电视台联合推出的“两优一先”“两学一做”系列特别节目《榜样》，旨在引导广大青年学习各行各业的先进模范人物，自觉调适性格，陶冶情操，使我们的职业性格完善起来。这方面的榜样有两类可以借鉴：一类是从事所学专业对应职业的成功者，了解他们身上具有的与职业要求相符的性格特征；另一类是原有性格与职业不相适应的人，经过调适而取得了成功，要了解他们调适自己的动力所在，学习他们的方法和措施。榜样像一面镜子，能照出我们的差距，会成为我们调适职业性格的无形力量。</a:t>
            </a:r>
            <a:endParaRPr lang="zh-CN" altLang="en-US" sz="1800">
              <a:solidFill>
                <a:schemeClr val="tx1">
                  <a:lumMod val="85000"/>
                  <a:lumOff val="15000"/>
                </a:schemeClr>
              </a:solidFill>
              <a:latin typeface="Arial" panose="020B0604020202020204" pitchFamily="34" charset="0"/>
              <a:ea typeface="微软雅黑" panose="020B0503020204020204" charset="-122"/>
            </a:endParaRPr>
          </a:p>
        </p:txBody>
      </p:sp>
      <p:sp>
        <p:nvSpPr>
          <p:cNvPr id="12" name="文本框 11"/>
          <p:cNvSpPr txBox="1"/>
          <p:nvPr>
            <p:custDataLst>
              <p:tags r:id="rId2"/>
            </p:custDataLst>
          </p:nvPr>
        </p:nvSpPr>
        <p:spPr>
          <a:xfrm>
            <a:off x="673105" y="1739773"/>
            <a:ext cx="7099300" cy="624840"/>
          </a:xfrm>
          <a:prstGeom prst="rect">
            <a:avLst/>
          </a:prstGeom>
          <a:noFill/>
        </p:spPr>
        <p:txBody>
          <a:bodyPr wrap="square" lIns="101600" tIns="38100" rIns="63500" bIns="3810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（二）学习榜样，陶冶情操</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
        <p:nvSpPr>
          <p:cNvPr id="4" name="矩形 3"/>
          <p:cNvSpPr/>
          <p:nvPr>
            <p:custDataLst>
              <p:tags r:id="rId3"/>
            </p:custDataLst>
          </p:nvPr>
        </p:nvSpPr>
        <p:spPr>
          <a:xfrm>
            <a:off x="8604770" y="174173"/>
            <a:ext cx="2959971" cy="2959971"/>
          </a:xfrm>
          <a:prstGeom prst="rect">
            <a:avLst/>
          </a:prstGeom>
          <a:solidFill>
            <a:srgbClr val="FFFFFF"/>
          </a:solidFill>
          <a:ln w="25400">
            <a:solidFill>
              <a:srgbClr val="000000">
                <a:lumMod val="75000"/>
                <a:lumOff val="2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pic>
        <p:nvPicPr>
          <p:cNvPr id="13" name="图片 12"/>
          <p:cNvPicPr/>
          <p:nvPr>
            <p:custDataLst>
              <p:tags r:id="rId4"/>
            </p:custDataLst>
          </p:nvPr>
        </p:nvPicPr>
        <p:blipFill rotWithShape="1">
          <a:blip r:embed="rId5" cstate="email">
            <a:extLst>
              <a:ext uri="{BEBA8EAE-BF5A-486C-A8C5-ECC9F3942E4B}">
                <a14:imgProps xmlns:a14="http://schemas.microsoft.com/office/drawing/2010/main">
                  <a14:imgLayer r:embed="rId6">
                    <a14:imgEffect>
                      <a14:saturation sat="0"/>
                    </a14:imgEffect>
                  </a14:imgLayer>
                </a14:imgProps>
              </a:ext>
            </a:extLst>
          </a:blip>
          <a:srcRect/>
          <a:stretch>
            <a:fillRect/>
          </a:stretch>
        </p:blipFill>
        <p:spPr>
          <a:xfrm>
            <a:off x="8421743" y="1"/>
            <a:ext cx="2959971" cy="2959971"/>
          </a:xfrm>
          <a:prstGeom prst="rect">
            <a:avLst/>
          </a:prstGeom>
        </p:spPr>
      </p:pic>
      <p:cxnSp>
        <p:nvCxnSpPr>
          <p:cNvPr id="16" name="直接连接符 15"/>
          <p:cNvCxnSpPr/>
          <p:nvPr>
            <p:custDataLst>
              <p:tags r:id="rId7"/>
            </p:custDataLst>
          </p:nvPr>
        </p:nvCxnSpPr>
        <p:spPr>
          <a:xfrm>
            <a:off x="0" y="6531428"/>
            <a:ext cx="12192000" cy="0"/>
          </a:xfrm>
          <a:prstGeom prst="line">
            <a:avLst/>
          </a:prstGeom>
          <a:ln w="76200">
            <a:solidFill>
              <a:srgbClr val="FFFFFF">
                <a:lumMod val="75000"/>
              </a:srgbClr>
            </a:solidFill>
          </a:ln>
        </p:spPr>
        <p:style>
          <a:lnRef idx="1">
            <a:srgbClr val="1E6BC5"/>
          </a:lnRef>
          <a:fillRef idx="0">
            <a:srgbClr val="1E6BC5"/>
          </a:fillRef>
          <a:effectRef idx="0">
            <a:srgbClr val="1E6BC5"/>
          </a:effectRef>
          <a:fontRef idx="minor">
            <a:srgbClr val="000000"/>
          </a:fontRef>
        </p:style>
      </p:cxnSp>
      <p:sp>
        <p:nvSpPr>
          <p:cNvPr id="31" name="任意多边形: 形状 30"/>
          <p:cNvSpPr>
            <a:spLocks noChangeAspect="1"/>
          </p:cNvSpPr>
          <p:nvPr>
            <p:custDataLst>
              <p:tags r:id="rId8"/>
            </p:custDataLst>
          </p:nvPr>
        </p:nvSpPr>
        <p:spPr>
          <a:xfrm>
            <a:off x="934085"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32" name="任意多边形: 形状 31"/>
          <p:cNvSpPr>
            <a:spLocks noChangeAspect="1"/>
          </p:cNvSpPr>
          <p:nvPr>
            <p:custDataLst>
              <p:tags r:id="rId9"/>
            </p:custDataLst>
          </p:nvPr>
        </p:nvSpPr>
        <p:spPr>
          <a:xfrm>
            <a:off x="1443990"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29" name="任意多边形: 形状 28"/>
          <p:cNvSpPr>
            <a:spLocks noChangeAspect="1"/>
          </p:cNvSpPr>
          <p:nvPr>
            <p:custDataLst>
              <p:tags r:id="rId10"/>
            </p:custDataLst>
          </p:nvPr>
        </p:nvSpPr>
        <p:spPr>
          <a:xfrm>
            <a:off x="786765"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30" name="任意多边形: 形状 29"/>
          <p:cNvSpPr>
            <a:spLocks noChangeAspect="1"/>
          </p:cNvSpPr>
          <p:nvPr>
            <p:custDataLst>
              <p:tags r:id="rId11"/>
            </p:custDataLst>
          </p:nvPr>
        </p:nvSpPr>
        <p:spPr>
          <a:xfrm>
            <a:off x="1296670"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Tree>
    <p:custDataLst>
      <p:tags r:id="rId12"/>
    </p:custDataLst>
  </p:cSld>
  <p:clrMapOvr>
    <a:masterClrMapping/>
  </p:clrMapOvr>
  <p:transition spd="slow" advClick="0" advTm="1000">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673100" y="3282002"/>
            <a:ext cx="10852150" cy="3233928"/>
          </a:xfrm>
          <a:prstGeom prst="rect">
            <a:avLst/>
          </a:prstGeom>
          <a:noFill/>
        </p:spPr>
        <p:txBody>
          <a:bodyPr wrap="square" lIns="101600" tIns="0" rIns="82550" bIns="0" rtlCol="0">
            <a:norm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pPr>
            <a:r>
              <a:rPr lang="zh-CN" altLang="en-US" sz="1800">
                <a:solidFill>
                  <a:schemeClr val="tx1">
                    <a:lumMod val="85000"/>
                    <a:lumOff val="15000"/>
                  </a:schemeClr>
                </a:solidFill>
                <a:latin typeface="Arial" panose="020B0604020202020204" pitchFamily="34" charset="0"/>
                <a:ea typeface="微软雅黑" panose="020B0503020204020204" charset="-122"/>
              </a:rPr>
              <a:t>每个人与生俱来的性格与他们从事的职业要求并不完全一致，调适性格并非易事，需要与自己已有的习惯思维和习惯行为告别。</a:t>
            </a:r>
            <a:endParaRPr lang="zh-CN" altLang="en-US" sz="1800">
              <a:solidFill>
                <a:schemeClr val="tx1">
                  <a:lumMod val="85000"/>
                  <a:lumOff val="15000"/>
                </a:schemeClr>
              </a:solidFill>
              <a:latin typeface="Arial" panose="020B0604020202020204" pitchFamily="34" charset="0"/>
              <a:ea typeface="微软雅黑" panose="020B0503020204020204" charset="-122"/>
            </a:endParaRPr>
          </a:p>
          <a:p>
            <a:pPr marL="0" lvl="0" indent="0" algn="just">
              <a:lnSpc>
                <a:spcPct val="130000"/>
              </a:lnSpc>
              <a:spcBef>
                <a:spcPts val="0"/>
              </a:spcBef>
              <a:spcAft>
                <a:spcPts val="1000"/>
              </a:spcAft>
              <a:buSzPct val="100000"/>
            </a:pPr>
            <a:r>
              <a:rPr lang="zh-CN" altLang="en-US" sz="1800">
                <a:solidFill>
                  <a:schemeClr val="tx1">
                    <a:lumMod val="85000"/>
                    <a:lumOff val="15000"/>
                  </a:schemeClr>
                </a:solidFill>
                <a:latin typeface="Arial" panose="020B0604020202020204" pitchFamily="34" charset="0"/>
                <a:ea typeface="微软雅黑" panose="020B0503020204020204" charset="-122"/>
              </a:rPr>
              <a:t>美国科学家富兰克林在年轻时就下决心“克服一切坏的自然倾向、习惯或伙伴的吸引”。为此他给自己制订了一项包括13 个项目的性格修养计划：节制、静默、守纪律、果断、简约、勤勉、真诚、公平、稳健、整洁、宁静、坚贞和谦逊。为了监督自己逐条执行，他将这些内容记录在小本子上，画出7 行空格，每晚自我反省一番。如果日间犯了某一种过失，就在相应的空格上记下一个黑点。他希望通过长年累月的自我反省和自我要求，能够完全消灭那些黑点。后来他终于实现了自己的目标。富兰克林这位科学家职业性格的形成，正是自我严格要求的结果。</a:t>
            </a:r>
            <a:endParaRPr lang="zh-CN" altLang="en-US" sz="1800">
              <a:solidFill>
                <a:schemeClr val="tx1">
                  <a:lumMod val="85000"/>
                  <a:lumOff val="15000"/>
                </a:schemeClr>
              </a:solidFill>
              <a:latin typeface="Arial" panose="020B0604020202020204" pitchFamily="34" charset="0"/>
              <a:ea typeface="微软雅黑" panose="020B0503020204020204" charset="-122"/>
            </a:endParaRPr>
          </a:p>
        </p:txBody>
      </p:sp>
      <p:sp>
        <p:nvSpPr>
          <p:cNvPr id="12" name="文本框 11"/>
          <p:cNvSpPr txBox="1"/>
          <p:nvPr>
            <p:custDataLst>
              <p:tags r:id="rId2"/>
            </p:custDataLst>
          </p:nvPr>
        </p:nvSpPr>
        <p:spPr>
          <a:xfrm>
            <a:off x="673105" y="1739773"/>
            <a:ext cx="7099300" cy="624840"/>
          </a:xfrm>
          <a:prstGeom prst="rect">
            <a:avLst/>
          </a:prstGeom>
          <a:noFill/>
        </p:spPr>
        <p:txBody>
          <a:bodyPr wrap="square" lIns="101600" tIns="38100" rIns="63500" bIns="3810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（三）严格要求，提高素养</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
        <p:nvSpPr>
          <p:cNvPr id="4" name="矩形 3"/>
          <p:cNvSpPr/>
          <p:nvPr>
            <p:custDataLst>
              <p:tags r:id="rId3"/>
            </p:custDataLst>
          </p:nvPr>
        </p:nvSpPr>
        <p:spPr>
          <a:xfrm>
            <a:off x="8604770" y="174173"/>
            <a:ext cx="2959971" cy="2959971"/>
          </a:xfrm>
          <a:prstGeom prst="rect">
            <a:avLst/>
          </a:prstGeom>
          <a:solidFill>
            <a:srgbClr val="FFFFFF"/>
          </a:solidFill>
          <a:ln w="25400">
            <a:solidFill>
              <a:srgbClr val="000000">
                <a:lumMod val="75000"/>
                <a:lumOff val="2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pic>
        <p:nvPicPr>
          <p:cNvPr id="13" name="图片 12"/>
          <p:cNvPicPr/>
          <p:nvPr>
            <p:custDataLst>
              <p:tags r:id="rId4"/>
            </p:custDataLst>
          </p:nvPr>
        </p:nvPicPr>
        <p:blipFill rotWithShape="1">
          <a:blip r:embed="rId5" cstate="email">
            <a:extLst>
              <a:ext uri="{BEBA8EAE-BF5A-486C-A8C5-ECC9F3942E4B}">
                <a14:imgProps xmlns:a14="http://schemas.microsoft.com/office/drawing/2010/main">
                  <a14:imgLayer r:embed="rId6">
                    <a14:imgEffect>
                      <a14:saturation sat="0"/>
                    </a14:imgEffect>
                  </a14:imgLayer>
                </a14:imgProps>
              </a:ext>
            </a:extLst>
          </a:blip>
          <a:srcRect/>
          <a:stretch>
            <a:fillRect/>
          </a:stretch>
        </p:blipFill>
        <p:spPr>
          <a:xfrm>
            <a:off x="8421743" y="1"/>
            <a:ext cx="2959971" cy="2959971"/>
          </a:xfrm>
          <a:prstGeom prst="rect">
            <a:avLst/>
          </a:prstGeom>
        </p:spPr>
      </p:pic>
      <p:cxnSp>
        <p:nvCxnSpPr>
          <p:cNvPr id="16" name="直接连接符 15"/>
          <p:cNvCxnSpPr/>
          <p:nvPr>
            <p:custDataLst>
              <p:tags r:id="rId7"/>
            </p:custDataLst>
          </p:nvPr>
        </p:nvCxnSpPr>
        <p:spPr>
          <a:xfrm>
            <a:off x="0" y="6531428"/>
            <a:ext cx="12192000" cy="0"/>
          </a:xfrm>
          <a:prstGeom prst="line">
            <a:avLst/>
          </a:prstGeom>
          <a:ln w="76200">
            <a:solidFill>
              <a:srgbClr val="FFFFFF">
                <a:lumMod val="75000"/>
              </a:srgbClr>
            </a:solidFill>
          </a:ln>
        </p:spPr>
        <p:style>
          <a:lnRef idx="1">
            <a:srgbClr val="1E6BC5"/>
          </a:lnRef>
          <a:fillRef idx="0">
            <a:srgbClr val="1E6BC5"/>
          </a:fillRef>
          <a:effectRef idx="0">
            <a:srgbClr val="1E6BC5"/>
          </a:effectRef>
          <a:fontRef idx="minor">
            <a:srgbClr val="000000"/>
          </a:fontRef>
        </p:style>
      </p:cxnSp>
      <p:sp>
        <p:nvSpPr>
          <p:cNvPr id="31" name="任意多边形: 形状 30"/>
          <p:cNvSpPr>
            <a:spLocks noChangeAspect="1"/>
          </p:cNvSpPr>
          <p:nvPr>
            <p:custDataLst>
              <p:tags r:id="rId8"/>
            </p:custDataLst>
          </p:nvPr>
        </p:nvSpPr>
        <p:spPr>
          <a:xfrm>
            <a:off x="934085"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32" name="任意多边形: 形状 31"/>
          <p:cNvSpPr>
            <a:spLocks noChangeAspect="1"/>
          </p:cNvSpPr>
          <p:nvPr>
            <p:custDataLst>
              <p:tags r:id="rId9"/>
            </p:custDataLst>
          </p:nvPr>
        </p:nvSpPr>
        <p:spPr>
          <a:xfrm>
            <a:off x="1443990"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29" name="任意多边形: 形状 28"/>
          <p:cNvSpPr>
            <a:spLocks noChangeAspect="1"/>
          </p:cNvSpPr>
          <p:nvPr>
            <p:custDataLst>
              <p:tags r:id="rId10"/>
            </p:custDataLst>
          </p:nvPr>
        </p:nvSpPr>
        <p:spPr>
          <a:xfrm>
            <a:off x="786765"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30" name="任意多边形: 形状 29"/>
          <p:cNvSpPr>
            <a:spLocks noChangeAspect="1"/>
          </p:cNvSpPr>
          <p:nvPr>
            <p:custDataLst>
              <p:tags r:id="rId11"/>
            </p:custDataLst>
          </p:nvPr>
        </p:nvSpPr>
        <p:spPr>
          <a:xfrm>
            <a:off x="1296670"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Tree>
    <p:custDataLst>
      <p:tags r:id="rId12"/>
    </p:custDataLst>
  </p:cSld>
  <p:clrMapOvr>
    <a:masterClrMapping/>
  </p:clrMapOvr>
  <p:transition spd="slow" advClick="0" advTm="1000">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673100" y="3282002"/>
            <a:ext cx="10852150" cy="3233928"/>
          </a:xfrm>
          <a:prstGeom prst="rect">
            <a:avLst/>
          </a:prstGeom>
          <a:noFill/>
        </p:spPr>
        <p:txBody>
          <a:bodyPr wrap="square" lIns="101600" tIns="0" rIns="82550" bIns="0" rtlCol="0">
            <a:norm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pPr>
            <a:r>
              <a:rPr lang="zh-CN" altLang="en-US" sz="1800">
                <a:solidFill>
                  <a:schemeClr val="tx1">
                    <a:lumMod val="85000"/>
                    <a:lumOff val="15000"/>
                  </a:schemeClr>
                </a:solidFill>
                <a:latin typeface="Arial" panose="020B0604020202020204" pitchFamily="34" charset="0"/>
                <a:ea typeface="微软雅黑" panose="020B0503020204020204" charset="-122"/>
              </a:rPr>
              <a:t>习近平强调，要向实践学习，拜人民为师。性格是比较稳定的心理特征，不要想一蹴而就地改变自己，这需要一个过程。在改变的过程中，要严格要求自己，积极参加职业实践活动。相关专业的实践活动十分有益于职业性格的养成。学生时期应该在专业课的学习和实践中，在各种非专业的社会实践活动中，抓住机会，大胆锻炼，不断调适、完善自己的职业性格，为将来走上工作岗位做好充分的准备。</a:t>
            </a:r>
            <a:endParaRPr lang="zh-CN" altLang="en-US" sz="1800">
              <a:solidFill>
                <a:schemeClr val="tx1">
                  <a:lumMod val="85000"/>
                  <a:lumOff val="15000"/>
                </a:schemeClr>
              </a:solidFill>
              <a:latin typeface="Arial" panose="020B0604020202020204" pitchFamily="34" charset="0"/>
              <a:ea typeface="微软雅黑" panose="020B0503020204020204" charset="-122"/>
            </a:endParaRPr>
          </a:p>
        </p:txBody>
      </p:sp>
      <p:sp>
        <p:nvSpPr>
          <p:cNvPr id="12" name="文本框 11"/>
          <p:cNvSpPr txBox="1"/>
          <p:nvPr>
            <p:custDataLst>
              <p:tags r:id="rId2"/>
            </p:custDataLst>
          </p:nvPr>
        </p:nvSpPr>
        <p:spPr>
          <a:xfrm>
            <a:off x="673105" y="1739773"/>
            <a:ext cx="7099300" cy="624840"/>
          </a:xfrm>
          <a:prstGeom prst="rect">
            <a:avLst/>
          </a:prstGeom>
          <a:noFill/>
        </p:spPr>
        <p:txBody>
          <a:bodyPr wrap="square" lIns="101600" tIns="38100" rIns="63500" bIns="3810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（四）积极实践，加强磨炼</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
        <p:nvSpPr>
          <p:cNvPr id="4" name="矩形 3"/>
          <p:cNvSpPr/>
          <p:nvPr>
            <p:custDataLst>
              <p:tags r:id="rId3"/>
            </p:custDataLst>
          </p:nvPr>
        </p:nvSpPr>
        <p:spPr>
          <a:xfrm>
            <a:off x="8604770" y="174173"/>
            <a:ext cx="2959971" cy="2959971"/>
          </a:xfrm>
          <a:prstGeom prst="rect">
            <a:avLst/>
          </a:prstGeom>
          <a:solidFill>
            <a:srgbClr val="FFFFFF"/>
          </a:solidFill>
          <a:ln w="25400">
            <a:solidFill>
              <a:srgbClr val="000000">
                <a:lumMod val="75000"/>
                <a:lumOff val="2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pic>
        <p:nvPicPr>
          <p:cNvPr id="13" name="图片 12"/>
          <p:cNvPicPr/>
          <p:nvPr>
            <p:custDataLst>
              <p:tags r:id="rId4"/>
            </p:custDataLst>
          </p:nvPr>
        </p:nvPicPr>
        <p:blipFill rotWithShape="1">
          <a:blip r:embed="rId5" cstate="email">
            <a:extLst>
              <a:ext uri="{BEBA8EAE-BF5A-486C-A8C5-ECC9F3942E4B}">
                <a14:imgProps xmlns:a14="http://schemas.microsoft.com/office/drawing/2010/main">
                  <a14:imgLayer r:embed="rId6">
                    <a14:imgEffect>
                      <a14:saturation sat="0"/>
                    </a14:imgEffect>
                  </a14:imgLayer>
                </a14:imgProps>
              </a:ext>
            </a:extLst>
          </a:blip>
          <a:srcRect/>
          <a:stretch>
            <a:fillRect/>
          </a:stretch>
        </p:blipFill>
        <p:spPr>
          <a:xfrm>
            <a:off x="8421743" y="1"/>
            <a:ext cx="2959971" cy="2959971"/>
          </a:xfrm>
          <a:prstGeom prst="rect">
            <a:avLst/>
          </a:prstGeom>
        </p:spPr>
      </p:pic>
      <p:cxnSp>
        <p:nvCxnSpPr>
          <p:cNvPr id="16" name="直接连接符 15"/>
          <p:cNvCxnSpPr/>
          <p:nvPr>
            <p:custDataLst>
              <p:tags r:id="rId7"/>
            </p:custDataLst>
          </p:nvPr>
        </p:nvCxnSpPr>
        <p:spPr>
          <a:xfrm>
            <a:off x="0" y="6531428"/>
            <a:ext cx="12192000" cy="0"/>
          </a:xfrm>
          <a:prstGeom prst="line">
            <a:avLst/>
          </a:prstGeom>
          <a:ln w="76200">
            <a:solidFill>
              <a:srgbClr val="FFFFFF">
                <a:lumMod val="75000"/>
              </a:srgbClr>
            </a:solidFill>
          </a:ln>
        </p:spPr>
        <p:style>
          <a:lnRef idx="1">
            <a:srgbClr val="1E6BC5"/>
          </a:lnRef>
          <a:fillRef idx="0">
            <a:srgbClr val="1E6BC5"/>
          </a:fillRef>
          <a:effectRef idx="0">
            <a:srgbClr val="1E6BC5"/>
          </a:effectRef>
          <a:fontRef idx="minor">
            <a:srgbClr val="000000"/>
          </a:fontRef>
        </p:style>
      </p:cxnSp>
      <p:sp>
        <p:nvSpPr>
          <p:cNvPr id="31" name="任意多边形: 形状 30"/>
          <p:cNvSpPr>
            <a:spLocks noChangeAspect="1"/>
          </p:cNvSpPr>
          <p:nvPr>
            <p:custDataLst>
              <p:tags r:id="rId8"/>
            </p:custDataLst>
          </p:nvPr>
        </p:nvSpPr>
        <p:spPr>
          <a:xfrm>
            <a:off x="934085"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32" name="任意多边形: 形状 31"/>
          <p:cNvSpPr>
            <a:spLocks noChangeAspect="1"/>
          </p:cNvSpPr>
          <p:nvPr>
            <p:custDataLst>
              <p:tags r:id="rId9"/>
            </p:custDataLst>
          </p:nvPr>
        </p:nvSpPr>
        <p:spPr>
          <a:xfrm>
            <a:off x="1443990"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29" name="任意多边形: 形状 28"/>
          <p:cNvSpPr>
            <a:spLocks noChangeAspect="1"/>
          </p:cNvSpPr>
          <p:nvPr>
            <p:custDataLst>
              <p:tags r:id="rId10"/>
            </p:custDataLst>
          </p:nvPr>
        </p:nvSpPr>
        <p:spPr>
          <a:xfrm>
            <a:off x="786765"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30" name="任意多边形: 形状 29"/>
          <p:cNvSpPr>
            <a:spLocks noChangeAspect="1"/>
          </p:cNvSpPr>
          <p:nvPr>
            <p:custDataLst>
              <p:tags r:id="rId11"/>
            </p:custDataLst>
          </p:nvPr>
        </p:nvSpPr>
        <p:spPr>
          <a:xfrm>
            <a:off x="1296670"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Tree>
    <p:custDataLst>
      <p:tags r:id="rId12"/>
    </p:custDataLst>
  </p:cSld>
  <p:clrMapOvr>
    <a:masterClrMapping/>
  </p:clrMapOvr>
  <p:transition spd="slow" advClick="0" advTm="1000">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19050" y="-5080"/>
            <a:ext cx="3627755" cy="6872605"/>
          </a:xfrm>
          <a:prstGeom prst="rect">
            <a:avLst/>
          </a:prstGeom>
          <a:solidFill>
            <a:srgbClr val="283E69"/>
          </a:solidFill>
          <a:ln>
            <a:solidFill>
              <a:srgbClr val="000000">
                <a:alpha val="0"/>
              </a:srgbClr>
            </a:solidFill>
          </a:ln>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标题 1"/>
          <p:cNvSpPr>
            <a:spLocks noGrp="1"/>
          </p:cNvSpPr>
          <p:nvPr>
            <p:custDataLst>
              <p:tags r:id="rId2"/>
            </p:custDataLst>
          </p:nvPr>
        </p:nvSpPr>
        <p:spPr>
          <a:xfrm>
            <a:off x="563245" y="748665"/>
            <a:ext cx="2909570" cy="2314575"/>
          </a:xfrm>
          <a:prstGeom prst="rect">
            <a:avLst/>
          </a:prstGeom>
        </p:spPr>
        <p:txBody>
          <a:bodyPr vert="horz" lIns="101600" tIns="38100" rIns="76200" bIns="3810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ysClr val="windowText" lastClr="000000"/>
                </a:solidFill>
                <a:uFillTx/>
                <a:latin typeface="微软雅黑" panose="020B0503020204020204" charset="-122"/>
                <a:ea typeface="微软雅黑" panose="020B0503020204020204" charset="-122"/>
                <a:cs typeface="+mn-ea"/>
              </a:defRPr>
            </a:lvl1pPr>
          </a:lstStyle>
          <a:p>
            <a:pPr marL="0" indent="0" algn="l">
              <a:lnSpc>
                <a:spcPct val="120000"/>
              </a:lnSpc>
              <a:spcBef>
                <a:spcPts val="0"/>
              </a:spcBef>
              <a:spcAft>
                <a:spcPts val="0"/>
              </a:spcAft>
              <a:buSzPct val="100000"/>
            </a:pPr>
            <a:r>
              <a:rPr lang="zh-CN" altLang="en-US" sz="4000" spc="300">
                <a:solidFill>
                  <a:sysClr val="window" lastClr="FFFFFF"/>
                </a:solidFill>
                <a:latin typeface="Arial" panose="020B0604020202020204" pitchFamily="34" charset="0"/>
              </a:rPr>
              <a:t>能力</a:t>
            </a:r>
            <a:endParaRPr lang="zh-CN" altLang="en-US" sz="4000" spc="300">
              <a:solidFill>
                <a:sysClr val="window" lastClr="FFFFFF"/>
              </a:solidFill>
              <a:latin typeface="Arial" panose="020B0604020202020204" pitchFamily="34" charset="0"/>
            </a:endParaRPr>
          </a:p>
          <a:p>
            <a:pPr marL="0" indent="0" algn="l">
              <a:lnSpc>
                <a:spcPct val="120000"/>
              </a:lnSpc>
              <a:spcBef>
                <a:spcPts val="0"/>
              </a:spcBef>
              <a:spcAft>
                <a:spcPts val="0"/>
              </a:spcAft>
              <a:buSzPct val="100000"/>
            </a:pPr>
            <a:r>
              <a:rPr lang="zh-CN" altLang="en-US" sz="4000" spc="300">
                <a:solidFill>
                  <a:sysClr val="window" lastClr="FFFFFF"/>
                </a:solidFill>
                <a:latin typeface="Arial" panose="020B0604020202020204" pitchFamily="34" charset="0"/>
              </a:rPr>
              <a:t>与能力结构</a:t>
            </a:r>
            <a:endParaRPr lang="zh-CN" altLang="en-US" sz="4000" spc="300">
              <a:solidFill>
                <a:sysClr val="window" lastClr="FFFFFF"/>
              </a:solidFill>
              <a:latin typeface="Arial" panose="020B0604020202020204" pitchFamily="34" charset="0"/>
            </a:endParaRPr>
          </a:p>
        </p:txBody>
      </p:sp>
      <p:sp>
        <p:nvSpPr>
          <p:cNvPr id="10" name="文本框 9"/>
          <p:cNvSpPr txBox="1"/>
          <p:nvPr>
            <p:custDataLst>
              <p:tags r:id="rId3"/>
            </p:custDataLst>
          </p:nvPr>
        </p:nvSpPr>
        <p:spPr>
          <a:xfrm>
            <a:off x="3931920" y="655955"/>
            <a:ext cx="7552055" cy="5546725"/>
          </a:xfrm>
          <a:prstGeom prst="rect">
            <a:avLst/>
          </a:prstGeom>
          <a:noFill/>
        </p:spPr>
        <p:txBody>
          <a:bodyPr vert="horz" lIns="90000" tIns="46800" rIns="90000" bIns="46800" rtlCol="0" anchor="ctr" anchorCtr="0">
            <a:noAutofit/>
          </a:bodyPr>
          <a:lstStyle>
            <a:lvl1pPr marL="285750" indent="-285750" fontAlgn="auto">
              <a:lnSpc>
                <a:spcPct val="150000"/>
              </a:lnSpc>
              <a:spcBef>
                <a:spcPts val="0"/>
              </a:spcBef>
              <a:spcAft>
                <a:spcPts val="800"/>
              </a:spcAft>
              <a:buFont typeface="微软雅黑" panose="020B0503020204020204" charset="-122"/>
              <a:buAutoNum type="ea1JpnChsDbPeriod"/>
              <a:defRPr sz="1100" u="none" strike="noStrike" cap="none" spc="150" normalizeH="0" baseline="0">
                <a:solidFill>
                  <a:sysClr val="windowText" lastClr="000000">
                    <a:lumMod val="95000"/>
                    <a:lumOff val="5000"/>
                  </a:sys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fontAlgn="ctr">
              <a:lnSpc>
                <a:spcPct val="130000"/>
              </a:lnSpc>
              <a:spcBef>
                <a:spcPts val="1000"/>
              </a:spcBef>
              <a:spcAft>
                <a:spcPts val="0"/>
              </a:spcAft>
              <a:buSzPct val="100000"/>
              <a:buFont typeface="Wingdings" panose="05000000000000000000" charset="0"/>
              <a:buChar char="l"/>
            </a:pPr>
            <a:r>
              <a:rPr lang="zh-CN" altLang="en-US" sz="1800" spc="0">
                <a:solidFill>
                  <a:sysClr val="windowText" lastClr="000000"/>
                </a:solidFill>
                <a:uFillTx/>
                <a:latin typeface="Arial" panose="020B0604020202020204" pitchFamily="34" charset="0"/>
                <a:ea typeface="微软雅黑" panose="020B0503020204020204" charset="-122"/>
              </a:rPr>
              <a:t>心理学把直接影响活动效率、能够顺利地完成某种活动的人的心理特征称作能力。所谓活动效率主要是指在完成活动任务时表现出来的速度快慢和质量高低。</a:t>
            </a:r>
            <a:endParaRPr lang="zh-CN" altLang="en-US" sz="1800" spc="0">
              <a:solidFill>
                <a:sysClr val="windowText" lastClr="000000"/>
              </a:solidFill>
              <a:uFillTx/>
              <a:latin typeface="Arial" panose="020B0604020202020204" pitchFamily="34" charset="0"/>
              <a:ea typeface="微软雅黑" panose="020B0503020204020204" charset="-122"/>
            </a:endParaRPr>
          </a:p>
          <a:p>
            <a:pPr marL="285750" lvl="0" indent="-285750" algn="just" fontAlgn="ctr">
              <a:lnSpc>
                <a:spcPct val="130000"/>
              </a:lnSpc>
              <a:spcBef>
                <a:spcPts val="1000"/>
              </a:spcBef>
              <a:spcAft>
                <a:spcPts val="0"/>
              </a:spcAft>
              <a:buSzPct val="100000"/>
              <a:buFont typeface="Wingdings" panose="05000000000000000000" charset="0"/>
              <a:buChar char="l"/>
            </a:pPr>
            <a:r>
              <a:rPr lang="zh-CN" altLang="en-US" sz="1800" spc="0">
                <a:solidFill>
                  <a:sysClr val="windowText" lastClr="000000"/>
                </a:solidFill>
                <a:uFillTx/>
                <a:latin typeface="Arial" panose="020B0604020202020204" pitchFamily="34" charset="0"/>
                <a:ea typeface="微软雅黑" panose="020B0503020204020204" charset="-122"/>
              </a:rPr>
              <a:t>能力不是某种单一的特性，而是具有复杂结构的多种心理特征的总和。按照加德纳的解释，智力是在某种文化环境的价值标准之下，个体用以解决问题与生产创造所需的能力，其主要包括以下7 种能力。</a:t>
            </a:r>
            <a:endParaRPr lang="zh-CN" altLang="en-US" sz="1800" spc="0">
              <a:solidFill>
                <a:sysClr val="windowText" lastClr="000000"/>
              </a:solidFill>
              <a:uFillTx/>
              <a:latin typeface="Arial" panose="020B0604020202020204" pitchFamily="34" charset="0"/>
              <a:ea typeface="微软雅黑" panose="020B0503020204020204" charset="-122"/>
            </a:endParaRPr>
          </a:p>
          <a:p>
            <a:pPr marL="342900" lvl="0" indent="-342900" algn="just" fontAlgn="ctr">
              <a:lnSpc>
                <a:spcPct val="130000"/>
              </a:lnSpc>
              <a:spcBef>
                <a:spcPts val="1000"/>
              </a:spcBef>
              <a:spcAft>
                <a:spcPts val="0"/>
              </a:spcAft>
              <a:buSzPct val="100000"/>
              <a:buFont typeface="+mj-lt"/>
              <a:buAutoNum type="arabicPeriod"/>
            </a:pPr>
            <a:r>
              <a:rPr lang="zh-CN" altLang="en-US" sz="1800" b="1" spc="0">
                <a:solidFill>
                  <a:sysClr val="windowText" lastClr="000000"/>
                </a:solidFill>
                <a:uFillTx/>
                <a:latin typeface="Microsoft YaHei Bold" panose="020B0503020204020204" charset="-122"/>
                <a:ea typeface="Microsoft YaHei Bold" panose="020B0503020204020204" charset="-122"/>
              </a:rPr>
              <a:t>语言智力</a:t>
            </a:r>
            <a:r>
              <a:rPr lang="zh-CN" altLang="en-US" sz="1800" spc="0">
                <a:solidFill>
                  <a:sysClr val="windowText" lastClr="000000"/>
                </a:solidFill>
                <a:uFillTx/>
                <a:latin typeface="Arial" panose="020B0604020202020204" pitchFamily="34" charset="0"/>
                <a:ea typeface="微软雅黑" panose="020B0503020204020204" charset="-122"/>
              </a:rPr>
              <a:t>，包括说话、阅读、书写的能力；</a:t>
            </a:r>
            <a:endParaRPr lang="zh-CN" altLang="en-US" sz="1800" spc="0">
              <a:solidFill>
                <a:sysClr val="windowText" lastClr="000000"/>
              </a:solidFill>
              <a:uFillTx/>
              <a:latin typeface="Arial" panose="020B0604020202020204" pitchFamily="34" charset="0"/>
              <a:ea typeface="微软雅黑" panose="020B0503020204020204" charset="-122"/>
            </a:endParaRPr>
          </a:p>
          <a:p>
            <a:pPr marL="342900" lvl="0" indent="-342900" algn="just" fontAlgn="ctr">
              <a:lnSpc>
                <a:spcPct val="130000"/>
              </a:lnSpc>
              <a:spcBef>
                <a:spcPts val="1000"/>
              </a:spcBef>
              <a:spcAft>
                <a:spcPts val="0"/>
              </a:spcAft>
              <a:buSzPct val="100000"/>
              <a:buFont typeface="+mj-lt"/>
              <a:buAutoNum type="arabicPeriod"/>
            </a:pPr>
            <a:r>
              <a:rPr lang="zh-CN" altLang="en-US" sz="1800" b="1" spc="0">
                <a:solidFill>
                  <a:sysClr val="windowText" lastClr="000000"/>
                </a:solidFill>
                <a:uFillTx/>
                <a:latin typeface="Microsoft YaHei Bold" panose="020B0503020204020204" charset="-122"/>
                <a:ea typeface="Microsoft YaHei Bold" panose="020B0503020204020204" charset="-122"/>
              </a:rPr>
              <a:t>音乐智力</a:t>
            </a:r>
            <a:r>
              <a:rPr lang="zh-CN" altLang="en-US" sz="1800" spc="0">
                <a:solidFill>
                  <a:sysClr val="windowText" lastClr="000000"/>
                </a:solidFill>
                <a:uFillTx/>
                <a:latin typeface="Arial" panose="020B0604020202020204" pitchFamily="34" charset="0"/>
                <a:ea typeface="微软雅黑" panose="020B0503020204020204" charset="-122"/>
              </a:rPr>
              <a:t>，包括对声音的辨识与韵律表达的能力；</a:t>
            </a:r>
            <a:endParaRPr lang="zh-CN" altLang="en-US" sz="1800" spc="0">
              <a:solidFill>
                <a:sysClr val="windowText" lastClr="000000"/>
              </a:solidFill>
              <a:uFillTx/>
              <a:latin typeface="Arial" panose="020B0604020202020204" pitchFamily="34" charset="0"/>
              <a:ea typeface="微软雅黑" panose="020B0503020204020204" charset="-122"/>
            </a:endParaRPr>
          </a:p>
          <a:p>
            <a:pPr marL="342900" lvl="0" indent="-342900" algn="just" fontAlgn="ctr">
              <a:lnSpc>
                <a:spcPct val="130000"/>
              </a:lnSpc>
              <a:spcBef>
                <a:spcPts val="1000"/>
              </a:spcBef>
              <a:spcAft>
                <a:spcPts val="0"/>
              </a:spcAft>
              <a:buSzPct val="100000"/>
              <a:buFont typeface="+mj-lt"/>
              <a:buAutoNum type="arabicPeriod"/>
            </a:pPr>
            <a:r>
              <a:rPr lang="zh-CN" altLang="en-US" sz="1800" b="1" spc="0">
                <a:solidFill>
                  <a:sysClr val="windowText" lastClr="000000"/>
                </a:solidFill>
                <a:uFillTx/>
                <a:latin typeface="Microsoft YaHei Bold" panose="020B0503020204020204" charset="-122"/>
                <a:ea typeface="Microsoft YaHei Bold" panose="020B0503020204020204" charset="-122"/>
              </a:rPr>
              <a:t>逻辑数理智力</a:t>
            </a:r>
            <a:r>
              <a:rPr lang="zh-CN" altLang="en-US" sz="1800" spc="0">
                <a:solidFill>
                  <a:sysClr val="windowText" lastClr="000000"/>
                </a:solidFill>
                <a:uFillTx/>
                <a:latin typeface="Arial" panose="020B0604020202020204" pitchFamily="34" charset="0"/>
                <a:ea typeface="微软雅黑" panose="020B0503020204020204" charset="-122"/>
              </a:rPr>
              <a:t>，包括数字运算与思维思考的能力；</a:t>
            </a:r>
            <a:endParaRPr lang="zh-CN" altLang="en-US" sz="1800" spc="0">
              <a:solidFill>
                <a:sysClr val="windowText" lastClr="000000"/>
              </a:solidFill>
              <a:uFillTx/>
              <a:latin typeface="Arial" panose="020B0604020202020204" pitchFamily="34" charset="0"/>
              <a:ea typeface="微软雅黑" panose="020B0503020204020204" charset="-122"/>
            </a:endParaRPr>
          </a:p>
          <a:p>
            <a:pPr marL="342900" lvl="0" indent="-342900" algn="just" fontAlgn="ctr">
              <a:lnSpc>
                <a:spcPct val="130000"/>
              </a:lnSpc>
              <a:spcBef>
                <a:spcPts val="1000"/>
              </a:spcBef>
              <a:spcAft>
                <a:spcPts val="0"/>
              </a:spcAft>
              <a:buSzPct val="100000"/>
              <a:buFont typeface="+mj-lt"/>
              <a:buAutoNum type="arabicPeriod"/>
            </a:pPr>
            <a:r>
              <a:rPr lang="zh-CN" altLang="en-US" sz="1800" b="1" spc="0">
                <a:solidFill>
                  <a:sysClr val="windowText" lastClr="000000"/>
                </a:solidFill>
                <a:uFillTx/>
                <a:latin typeface="Microsoft YaHei Bold" panose="020B0503020204020204" charset="-122"/>
                <a:ea typeface="Microsoft YaHei Bold" panose="020B0503020204020204" charset="-122"/>
              </a:rPr>
              <a:t>空间智力</a:t>
            </a:r>
            <a:r>
              <a:rPr lang="zh-CN" altLang="en-US" sz="1800" spc="0">
                <a:solidFill>
                  <a:sysClr val="windowText" lastClr="000000"/>
                </a:solidFill>
                <a:uFillTx/>
                <a:latin typeface="Arial" panose="020B0604020202020204" pitchFamily="34" charset="0"/>
                <a:ea typeface="微软雅黑" panose="020B0503020204020204" charset="-122"/>
              </a:rPr>
              <a:t>，包括认识环境、辨别方向的能力；</a:t>
            </a:r>
            <a:endParaRPr lang="zh-CN" altLang="en-US" sz="1800" spc="0">
              <a:solidFill>
                <a:sysClr val="windowText" lastClr="000000"/>
              </a:solidFill>
              <a:uFillTx/>
              <a:latin typeface="Arial" panose="020B0604020202020204" pitchFamily="34" charset="0"/>
              <a:ea typeface="微软雅黑" panose="020B0503020204020204" charset="-122"/>
            </a:endParaRPr>
          </a:p>
          <a:p>
            <a:pPr marL="342900" lvl="0" indent="-342900" algn="just" fontAlgn="ctr">
              <a:lnSpc>
                <a:spcPct val="130000"/>
              </a:lnSpc>
              <a:spcBef>
                <a:spcPts val="1000"/>
              </a:spcBef>
              <a:spcAft>
                <a:spcPts val="0"/>
              </a:spcAft>
              <a:buSzPct val="100000"/>
              <a:buFont typeface="+mj-lt"/>
              <a:buAutoNum type="arabicPeriod"/>
            </a:pPr>
            <a:r>
              <a:rPr lang="zh-CN" altLang="en-US" sz="1800" b="1" spc="0">
                <a:solidFill>
                  <a:sysClr val="windowText" lastClr="000000"/>
                </a:solidFill>
                <a:uFillTx/>
                <a:latin typeface="Microsoft YaHei Bold" panose="020B0503020204020204" charset="-122"/>
                <a:ea typeface="Microsoft YaHei Bold" panose="020B0503020204020204" charset="-122"/>
              </a:rPr>
              <a:t>身体运动智力</a:t>
            </a:r>
            <a:r>
              <a:rPr lang="zh-CN" altLang="en-US" sz="1800" spc="0">
                <a:solidFill>
                  <a:sysClr val="windowText" lastClr="000000"/>
                </a:solidFill>
                <a:uFillTx/>
                <a:latin typeface="Arial" panose="020B0604020202020204" pitchFamily="34" charset="0"/>
                <a:ea typeface="微软雅黑" panose="020B0503020204020204" charset="-122"/>
              </a:rPr>
              <a:t>，包括支配肢体以完成精密作业的能力；</a:t>
            </a:r>
            <a:endParaRPr lang="zh-CN" altLang="en-US" sz="1800" spc="0">
              <a:solidFill>
                <a:sysClr val="windowText" lastClr="000000"/>
              </a:solidFill>
              <a:uFillTx/>
              <a:latin typeface="Arial" panose="020B0604020202020204" pitchFamily="34" charset="0"/>
              <a:ea typeface="微软雅黑" panose="020B0503020204020204" charset="-122"/>
            </a:endParaRPr>
          </a:p>
          <a:p>
            <a:pPr marL="342900" lvl="0" indent="-342900" algn="just" fontAlgn="ctr">
              <a:lnSpc>
                <a:spcPct val="130000"/>
              </a:lnSpc>
              <a:spcBef>
                <a:spcPts val="1000"/>
              </a:spcBef>
              <a:spcAft>
                <a:spcPts val="0"/>
              </a:spcAft>
              <a:buSzPct val="100000"/>
              <a:buFont typeface="+mj-lt"/>
              <a:buAutoNum type="arabicPeriod"/>
            </a:pPr>
            <a:r>
              <a:rPr lang="zh-CN" altLang="en-US" sz="1800" b="1" spc="0">
                <a:solidFill>
                  <a:sysClr val="windowText" lastClr="000000"/>
                </a:solidFill>
                <a:uFillTx/>
                <a:latin typeface="Microsoft YaHei Bold" panose="020B0503020204020204" charset="-122"/>
                <a:ea typeface="Microsoft YaHei Bold" panose="020B0503020204020204" charset="-122"/>
              </a:rPr>
              <a:t>内省智力</a:t>
            </a:r>
            <a:r>
              <a:rPr lang="zh-CN" altLang="en-US" sz="1800" spc="0">
                <a:solidFill>
                  <a:sysClr val="windowText" lastClr="000000"/>
                </a:solidFill>
                <a:uFillTx/>
                <a:latin typeface="Arial" panose="020B0604020202020204" pitchFamily="34" charset="0"/>
                <a:ea typeface="微软雅黑" panose="020B0503020204020204" charset="-122"/>
              </a:rPr>
              <a:t>，包括认识自己并选择自己生活方向的能力；</a:t>
            </a:r>
            <a:endParaRPr lang="zh-CN" altLang="en-US" sz="1800" spc="0">
              <a:solidFill>
                <a:sysClr val="windowText" lastClr="000000"/>
              </a:solidFill>
              <a:uFillTx/>
              <a:latin typeface="Arial" panose="020B0604020202020204" pitchFamily="34" charset="0"/>
              <a:ea typeface="微软雅黑" panose="020B0503020204020204" charset="-122"/>
            </a:endParaRPr>
          </a:p>
          <a:p>
            <a:pPr marL="342900" lvl="0" indent="-342900" algn="just" fontAlgn="ctr">
              <a:lnSpc>
                <a:spcPct val="130000"/>
              </a:lnSpc>
              <a:spcBef>
                <a:spcPts val="1000"/>
              </a:spcBef>
              <a:spcAft>
                <a:spcPts val="0"/>
              </a:spcAft>
              <a:buSzPct val="100000"/>
              <a:buFont typeface="+mj-lt"/>
              <a:buAutoNum type="arabicPeriod"/>
            </a:pPr>
            <a:r>
              <a:rPr lang="zh-CN" altLang="en-US" sz="1800" b="1" spc="0">
                <a:solidFill>
                  <a:sysClr val="windowText" lastClr="000000"/>
                </a:solidFill>
                <a:uFillTx/>
                <a:latin typeface="Microsoft YaHei Bold" panose="020B0503020204020204" charset="-122"/>
                <a:ea typeface="Microsoft YaHei Bold" panose="020B0503020204020204" charset="-122"/>
              </a:rPr>
              <a:t>人际智力</a:t>
            </a:r>
            <a:r>
              <a:rPr lang="zh-CN" altLang="en-US" sz="1800" spc="0">
                <a:solidFill>
                  <a:sysClr val="windowText" lastClr="000000"/>
                </a:solidFill>
                <a:uFillTx/>
                <a:latin typeface="Arial" panose="020B0604020202020204" pitchFamily="34" charset="0"/>
                <a:ea typeface="微软雅黑" panose="020B0503020204020204" charset="-122"/>
              </a:rPr>
              <a:t>，包括与人交往、和睦相处的能力。</a:t>
            </a:r>
            <a:endParaRPr lang="zh-CN" altLang="en-US" sz="1800" spc="0">
              <a:solidFill>
                <a:sysClr val="windowText" lastClr="000000"/>
              </a:solidFill>
              <a:uFillTx/>
              <a:latin typeface="Arial" panose="020B0604020202020204" pitchFamily="34" charset="0"/>
              <a:ea typeface="微软雅黑" panose="020B0503020204020204" charset="-122"/>
            </a:endParaRPr>
          </a:p>
        </p:txBody>
      </p:sp>
      <p:sp>
        <p:nvSpPr>
          <p:cNvPr id="11" name="矩形 10"/>
          <p:cNvSpPr/>
          <p:nvPr>
            <p:custDataLst>
              <p:tags r:id="rId4"/>
            </p:custDataLst>
          </p:nvPr>
        </p:nvSpPr>
        <p:spPr>
          <a:xfrm>
            <a:off x="3609730" y="374015"/>
            <a:ext cx="8193333" cy="6110605"/>
          </a:xfrm>
          <a:prstGeom prst="rect">
            <a:avLst/>
          </a:prstGeom>
          <a:noFill/>
          <a:ln w="19050">
            <a:solidFill>
              <a:srgbClr val="283E69"/>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5"/>
            </p:custDataLst>
          </p:nvPr>
        </p:nvSpPr>
        <p:spPr>
          <a:xfrm>
            <a:off x="388938" y="374015"/>
            <a:ext cx="3220792" cy="6110605"/>
          </a:xfrm>
          <a:prstGeom prst="rect">
            <a:avLst/>
          </a:prstGeom>
          <a:noFill/>
          <a:ln w="19050">
            <a:solidFill>
              <a:sysClr val="window" lastClr="FFFFFF"/>
            </a:solidFill>
          </a:ln>
          <a:extLst>
            <a:ext uri="{909E8E84-426E-40DD-AFC4-6F175D3DCCD1}">
              <a14:hiddenFill xmlns:a14="http://schemas.microsoft.com/office/drawing/2010/main">
                <a:solidFill>
                  <a:sysClr val="window" lastClr="FFFFFF"/>
                </a:solidFill>
              </a14:hiddenFill>
            </a:ext>
          </a:extLst>
        </p:spPr>
        <p:style>
          <a:lnRef idx="2">
            <a:srgbClr val="283E69">
              <a:shade val="50000"/>
            </a:srgbClr>
          </a:lnRef>
          <a:fillRef idx="1">
            <a:srgbClr val="283E69"/>
          </a:fillRef>
          <a:effectRef idx="0">
            <a:srgbClr val="283E69"/>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任意多边形: 形状 27"/>
          <p:cNvSpPr>
            <a:spLocks noChangeAspect="1"/>
          </p:cNvSpPr>
          <p:nvPr>
            <p:custDataLst>
              <p:tags r:id="rId6"/>
            </p:custDataLst>
          </p:nvPr>
        </p:nvSpPr>
        <p:spPr>
          <a:xfrm rot="10800000">
            <a:off x="1387755" y="5182870"/>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任意多边形: 形状 28"/>
          <p:cNvSpPr>
            <a:spLocks noChangeAspect="1"/>
          </p:cNvSpPr>
          <p:nvPr>
            <p:custDataLst>
              <p:tags r:id="rId7"/>
            </p:custDataLst>
          </p:nvPr>
        </p:nvSpPr>
        <p:spPr>
          <a:xfrm rot="10800000">
            <a:off x="782955" y="5182870"/>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ysClr val="window" lastClr="FFFFFF">
              <a:alpha val="19000"/>
            </a:sysClr>
          </a:solidFill>
          <a:ln>
            <a:noFill/>
          </a:ln>
        </p:spPr>
        <p:style>
          <a:lnRef idx="2">
            <a:srgbClr val="283E69">
              <a:shade val="50000"/>
            </a:srgbClr>
          </a:lnRef>
          <a:fillRef idx="1">
            <a:srgbClr val="283E69"/>
          </a:fillRef>
          <a:effectRef idx="0">
            <a:srgbClr val="283E69"/>
          </a:effectRef>
          <a:fontRef idx="minor">
            <a:sysClr val="window" lastClr="FFFFFF"/>
          </a:fontRef>
        </p:style>
        <p:txBody>
          <a:bodyPr wrap="square" rtlCol="0" anchor="ctr">
            <a:no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8"/>
    </p:custDataLst>
  </p:cSld>
  <p:clrMapOvr>
    <a:masterClrMapping/>
  </p:clrMapOvr>
  <p:transition spd="slow" advClick="0" advTm="1000">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Shape 89"/>
          <p:cNvSpPr/>
          <p:nvPr>
            <p:custDataLst>
              <p:tags r:id="rId1"/>
            </p:custDataLst>
          </p:nvPr>
        </p:nvSpPr>
        <p:spPr>
          <a:xfrm rot="5400000">
            <a:off x="5595239" y="1526473"/>
            <a:ext cx="1228943" cy="178980"/>
          </a:xfrm>
          <a:prstGeom prst="rect">
            <a:avLst/>
          </a:prstGeom>
          <a:solidFill>
            <a:sysClr val="window" lastClr="FFFFFF">
              <a:lumMod val="85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5" name="Shape 90"/>
          <p:cNvSpPr/>
          <p:nvPr>
            <p:custDataLst>
              <p:tags r:id="rId2"/>
            </p:custDataLst>
          </p:nvPr>
        </p:nvSpPr>
        <p:spPr>
          <a:xfrm rot="5400000">
            <a:off x="5595239" y="2752098"/>
            <a:ext cx="1228943" cy="178980"/>
          </a:xfrm>
          <a:prstGeom prst="rect">
            <a:avLst/>
          </a:prstGeom>
          <a:solidFill>
            <a:sysClr val="window" lastClr="FFFFFF">
              <a:lumMod val="75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6" name="Shape 91"/>
          <p:cNvSpPr/>
          <p:nvPr>
            <p:custDataLst>
              <p:tags r:id="rId3"/>
            </p:custDataLst>
          </p:nvPr>
        </p:nvSpPr>
        <p:spPr>
          <a:xfrm rot="5400000">
            <a:off x="5595239" y="3977724"/>
            <a:ext cx="1228943" cy="178980"/>
          </a:xfrm>
          <a:prstGeom prst="rect">
            <a:avLst/>
          </a:prstGeom>
          <a:solidFill>
            <a:sysClr val="window" lastClr="FFFFFF">
              <a:lumMod val="65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7" name="Shape 92"/>
          <p:cNvSpPr/>
          <p:nvPr>
            <p:custDataLst>
              <p:tags r:id="rId4"/>
            </p:custDataLst>
          </p:nvPr>
        </p:nvSpPr>
        <p:spPr>
          <a:xfrm rot="5400000">
            <a:off x="5595239" y="5203349"/>
            <a:ext cx="1228943" cy="178980"/>
          </a:xfrm>
          <a:prstGeom prst="rect">
            <a:avLst/>
          </a:prstGeom>
          <a:solidFill>
            <a:sysClr val="window" lastClr="FFFFFF">
              <a:lumMod val="50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19" name="Shape 89"/>
          <p:cNvSpPr/>
          <p:nvPr>
            <p:custDataLst>
              <p:tags r:id="rId5"/>
            </p:custDataLst>
          </p:nvPr>
        </p:nvSpPr>
        <p:spPr>
          <a:xfrm rot="5400000">
            <a:off x="-1571171" y="1571173"/>
            <a:ext cx="6858000" cy="3715657"/>
          </a:xfrm>
          <a:prstGeom prst="rect">
            <a:avLst/>
          </a:prstGeom>
          <a:solidFill>
            <a:srgbClr val="000000">
              <a:lumMod val="75000"/>
              <a:lumOff val="25000"/>
            </a:srgb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9" name="Shape 95"/>
          <p:cNvSpPr/>
          <p:nvPr>
            <p:custDataLst>
              <p:tags r:id="rId6"/>
            </p:custDataLst>
          </p:nvPr>
        </p:nvSpPr>
        <p:spPr>
          <a:xfrm>
            <a:off x="6884059" y="1013641"/>
            <a:ext cx="4142282" cy="658770"/>
          </a:xfrm>
          <a:prstGeom prst="rect">
            <a:avLst/>
          </a:prstGeom>
          <a:ln w="12700">
            <a:miter lim="400000"/>
          </a:ln>
        </p:spPr>
        <p:txBody>
          <a:bodyPr wrap="square" lIns="90000" tIns="46800" rIns="90000" bIns="46800" anchor="ctr">
            <a:normAutofit/>
          </a:bodyPr>
          <a:lstStyle>
            <a:lvl1pPr>
              <a:defRPr sz="5900"/>
            </a:lvl1pPr>
          </a:lstStyle>
          <a:p>
            <a:pPr lvl="0" algn="l">
              <a:lnSpc>
                <a:spcPct val="120000"/>
              </a:lnSpc>
              <a:defRPr/>
            </a:pPr>
            <a:r>
              <a:rPr lang="zh-CN" altLang="en-US" sz="2800" b="1">
                <a:solidFill>
                  <a:srgbClr val="000000">
                    <a:lumMod val="75000"/>
                    <a:lumOff val="25000"/>
                  </a:srgbClr>
                </a:solidFill>
                <a:uFillTx/>
                <a:latin typeface="Arial Bold" panose="020B0604020202020204" charset="0"/>
                <a:ea typeface="Microsoft YaHei Bold" panose="020B0503020204020204" charset="-122"/>
                <a:cs typeface="Calibri" panose="020F0502020204030204"/>
                <a:sym typeface="Arial" panose="020B0604020202020204" pitchFamily="34" charset="0"/>
              </a:rPr>
              <a:t>职业能力倾向及其测量</a:t>
            </a:r>
            <a:endParaRPr lang="zh-CN" altLang="en-US" sz="2800" b="1">
              <a:solidFill>
                <a:srgbClr val="000000">
                  <a:lumMod val="75000"/>
                  <a:lumOff val="25000"/>
                </a:srgbClr>
              </a:solidFill>
              <a:uFillTx/>
              <a:latin typeface="Arial Bold" panose="020B0604020202020204" charset="0"/>
              <a:ea typeface="Microsoft YaHei Bold" panose="020B0503020204020204" charset="-122"/>
              <a:cs typeface="Calibri" panose="020F0502020204030204"/>
              <a:sym typeface="Arial" panose="020B0604020202020204" pitchFamily="34" charset="0"/>
            </a:endParaRPr>
          </a:p>
        </p:txBody>
      </p:sp>
      <p:sp>
        <p:nvSpPr>
          <p:cNvPr id="40" name="Shape"/>
          <p:cNvSpPr/>
          <p:nvPr>
            <p:custDataLst>
              <p:tags r:id="rId7"/>
            </p:custDataLst>
          </p:nvPr>
        </p:nvSpPr>
        <p:spPr>
          <a:xfrm>
            <a:off x="6936764" y="4325039"/>
            <a:ext cx="558801" cy="457201"/>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000000">
              <a:lumMod val="75000"/>
              <a:lumOff val="25000"/>
            </a:srgbClr>
          </a:solidFill>
          <a:ln w="12700">
            <a:noFill/>
            <a:miter lim="400000"/>
          </a:ln>
        </p:spPr>
        <p:txBody>
          <a:bodyPr lIns="38100" tIns="38100" rIns="38100" bIns="38100" anchor="ctr"/>
          <a:lstStyle/>
          <a:p>
            <a:pPr defTabSz="457200">
              <a:lnSpc>
                <a:spcPct val="120000"/>
              </a:lnSpc>
              <a:defRPr b="0">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4" name="Strategy Research…"/>
          <p:cNvSpPr txBox="1"/>
          <p:nvPr>
            <p:custDataLst>
              <p:tags r:id="rId8"/>
            </p:custDataLst>
          </p:nvPr>
        </p:nvSpPr>
        <p:spPr>
          <a:xfrm>
            <a:off x="7819390" y="4341232"/>
            <a:ext cx="3641725" cy="424815"/>
          </a:xfrm>
          <a:prstGeom prst="rect">
            <a:avLst/>
          </a:prstGeom>
          <a:ln w="12700">
            <a:miter lim="400000"/>
          </a:ln>
        </p:spPr>
        <p:txBody>
          <a:bodyPr wrap="square" lIns="90000" tIns="46800" rIns="90000" bIns="46800">
            <a:spAutoFit/>
          </a:bodyPr>
          <a:lstStyle/>
          <a:p>
            <a:pPr>
              <a:lnSpc>
                <a:spcPct val="120000"/>
              </a:lnSpc>
              <a:defRPr sz="1800" b="0">
                <a:solidFill>
                  <a:srgbClr val="F7F9FF"/>
                </a:solidFill>
                <a:latin typeface="Lato Regular"/>
                <a:ea typeface="Lato Regular"/>
                <a:cs typeface="Lato Regular"/>
                <a:sym typeface="Lato Regular"/>
              </a:defRPr>
            </a:pPr>
            <a:r>
              <a:rPr lang="zh-CN" altLang="en-US">
                <a:solidFill>
                  <a:srgbClr val="000000">
                    <a:lumMod val="75000"/>
                    <a:lumOff val="25000"/>
                  </a:srgbClr>
                </a:solidFill>
                <a:uFillTx/>
                <a:latin typeface="Arial" panose="020B0604020202020204" pitchFamily="34" charset="0"/>
                <a:ea typeface="微软雅黑" panose="020B0503020204020204" charset="-122"/>
                <a:cs typeface="Lato Regular"/>
                <a:sym typeface="Arial" panose="020B0604020202020204" pitchFamily="34" charset="0"/>
              </a:rPr>
              <a:t>一是要具有预见性或潜在的可能性；</a:t>
            </a:r>
            <a:endParaRPr lang="zh-CN" altLang="en-US">
              <a:solidFill>
                <a:srgbClr val="000000">
                  <a:lumMod val="75000"/>
                  <a:lumOff val="25000"/>
                </a:srgbClr>
              </a:solidFill>
              <a:uFillTx/>
              <a:latin typeface="Arial" panose="020B0604020202020204" pitchFamily="34" charset="0"/>
              <a:ea typeface="微软雅黑" panose="020B0503020204020204" charset="-122"/>
              <a:cs typeface="Lato Regular"/>
              <a:sym typeface="Arial" panose="020B0604020202020204" pitchFamily="34" charset="0"/>
            </a:endParaRPr>
          </a:p>
        </p:txBody>
      </p:sp>
      <p:cxnSp>
        <p:nvCxnSpPr>
          <p:cNvPr id="53" name="直接连接符 52"/>
          <p:cNvCxnSpPr/>
          <p:nvPr>
            <p:custDataLst>
              <p:tags r:id="rId9"/>
            </p:custDataLst>
          </p:nvPr>
        </p:nvCxnSpPr>
        <p:spPr>
          <a:xfrm>
            <a:off x="7640897" y="4273085"/>
            <a:ext cx="0" cy="561109"/>
          </a:xfrm>
          <a:prstGeom prst="line">
            <a:avLst/>
          </a:prstGeom>
          <a:ln w="15875">
            <a:solidFill>
              <a:sysClr val="window" lastClr="FFFFFF">
                <a:lumMod val="50000"/>
              </a:sysClr>
            </a:solidFill>
          </a:ln>
        </p:spPr>
        <p:style>
          <a:lnRef idx="1">
            <a:srgbClr val="1E6BC5"/>
          </a:lnRef>
          <a:fillRef idx="0">
            <a:srgbClr val="1E6BC5"/>
          </a:fillRef>
          <a:effectRef idx="0">
            <a:srgbClr val="1E6BC5"/>
          </a:effectRef>
          <a:fontRef idx="minor">
            <a:srgbClr val="000000"/>
          </a:fontRef>
        </p:style>
      </p:cxnSp>
      <p:sp>
        <p:nvSpPr>
          <p:cNvPr id="41" name="Shape"/>
          <p:cNvSpPr/>
          <p:nvPr>
            <p:custDataLst>
              <p:tags r:id="rId10"/>
            </p:custDataLst>
          </p:nvPr>
        </p:nvSpPr>
        <p:spPr>
          <a:xfrm>
            <a:off x="6936937" y="5249409"/>
            <a:ext cx="558454" cy="558826"/>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000000">
              <a:lumMod val="75000"/>
              <a:lumOff val="25000"/>
            </a:srgbClr>
          </a:solidFill>
          <a:ln w="12700">
            <a:noFill/>
            <a:miter lim="400000"/>
          </a:ln>
        </p:spPr>
        <p:txBody>
          <a:bodyPr lIns="38100" tIns="38100" rIns="38100" bIns="38100" anchor="ctr"/>
          <a:lstStyle/>
          <a:p>
            <a:pPr defTabSz="457200">
              <a:lnSpc>
                <a:spcPct val="120000"/>
              </a:lnSpc>
              <a:defRPr b="0">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6" name="Strategy Research…"/>
          <p:cNvSpPr txBox="1"/>
          <p:nvPr>
            <p:custDataLst>
              <p:tags r:id="rId11"/>
            </p:custDataLst>
          </p:nvPr>
        </p:nvSpPr>
        <p:spPr>
          <a:xfrm>
            <a:off x="7819390" y="4984309"/>
            <a:ext cx="3641725" cy="1089025"/>
          </a:xfrm>
          <a:prstGeom prst="rect">
            <a:avLst/>
          </a:prstGeom>
          <a:ln w="12700">
            <a:miter lim="400000"/>
          </a:ln>
        </p:spPr>
        <p:txBody>
          <a:bodyPr wrap="square" lIns="90000" tIns="46800" rIns="90000" bIns="46800">
            <a:spAutoFit/>
          </a:bodyPr>
          <a:lstStyle/>
          <a:p>
            <a:pPr>
              <a:lnSpc>
                <a:spcPct val="120000"/>
              </a:lnSpc>
              <a:defRPr sz="1800" b="0">
                <a:solidFill>
                  <a:srgbClr val="F7F9FF"/>
                </a:solidFill>
                <a:latin typeface="Lato Regular"/>
                <a:ea typeface="Lato Regular"/>
                <a:cs typeface="Lato Regular"/>
                <a:sym typeface="Lato Regular"/>
              </a:defRPr>
            </a:pPr>
            <a:r>
              <a:rPr lang="zh-CN" altLang="en-US">
                <a:solidFill>
                  <a:srgbClr val="000000">
                    <a:lumMod val="75000"/>
                    <a:lumOff val="25000"/>
                  </a:srgbClr>
                </a:solidFill>
                <a:uFillTx/>
                <a:latin typeface="Arial" panose="020B0604020202020204" pitchFamily="34" charset="0"/>
                <a:ea typeface="微软雅黑" panose="020B0503020204020204" charset="-122"/>
                <a:cs typeface="Lato Regular"/>
                <a:sym typeface="Arial" panose="020B0604020202020204" pitchFamily="34" charset="0"/>
              </a:rPr>
              <a:t>二是要具有稳定性，作为能力倾向的身心状态及其特性在较长时间内是相对稳定的。</a:t>
            </a:r>
            <a:endParaRPr lang="zh-CN" altLang="en-US">
              <a:solidFill>
                <a:srgbClr val="000000">
                  <a:lumMod val="75000"/>
                  <a:lumOff val="25000"/>
                </a:srgbClr>
              </a:solidFill>
              <a:uFillTx/>
              <a:latin typeface="Arial" panose="020B0604020202020204" pitchFamily="34" charset="0"/>
              <a:ea typeface="微软雅黑" panose="020B0503020204020204" charset="-122"/>
              <a:cs typeface="Lato Regular"/>
              <a:sym typeface="Arial" panose="020B0604020202020204" pitchFamily="34" charset="0"/>
            </a:endParaRPr>
          </a:p>
        </p:txBody>
      </p:sp>
      <p:cxnSp>
        <p:nvCxnSpPr>
          <p:cNvPr id="55" name="直接连接符 54"/>
          <p:cNvCxnSpPr/>
          <p:nvPr>
            <p:custDataLst>
              <p:tags r:id="rId12"/>
            </p:custDataLst>
          </p:nvPr>
        </p:nvCxnSpPr>
        <p:spPr>
          <a:xfrm>
            <a:off x="7640897" y="5248267"/>
            <a:ext cx="0" cy="561109"/>
          </a:xfrm>
          <a:prstGeom prst="line">
            <a:avLst/>
          </a:prstGeom>
          <a:ln w="15875">
            <a:solidFill>
              <a:sysClr val="window" lastClr="FFFFFF">
                <a:lumMod val="50000"/>
              </a:sysClr>
            </a:solidFill>
          </a:ln>
        </p:spPr>
        <p:style>
          <a:lnRef idx="1">
            <a:srgbClr val="1E6BC5"/>
          </a:lnRef>
          <a:fillRef idx="0">
            <a:srgbClr val="1E6BC5"/>
          </a:fillRef>
          <a:effectRef idx="0">
            <a:srgbClr val="1E6BC5"/>
          </a:effectRef>
          <a:fontRef idx="minor">
            <a:srgbClr val="000000"/>
          </a:fontRef>
        </p:style>
      </p:cxnSp>
      <p:sp>
        <p:nvSpPr>
          <p:cNvPr id="58" name="Strategy Research…"/>
          <p:cNvSpPr txBox="1"/>
          <p:nvPr>
            <p:custDataLst>
              <p:tags r:id="rId13"/>
            </p:custDataLst>
          </p:nvPr>
        </p:nvSpPr>
        <p:spPr>
          <a:xfrm>
            <a:off x="6884035" y="1686560"/>
            <a:ext cx="4603115" cy="2250440"/>
          </a:xfrm>
          <a:prstGeom prst="rect">
            <a:avLst/>
          </a:prstGeom>
          <a:ln w="12700">
            <a:miter lim="400000"/>
          </a:ln>
        </p:spPr>
        <p:txBody>
          <a:bodyPr wrap="square" lIns="90000" tIns="46800" rIns="90000" bIns="46800">
            <a:spAutoFit/>
          </a:bodyPr>
          <a:lstStyle/>
          <a:p>
            <a:pPr fontAlgn="auto">
              <a:lnSpc>
                <a:spcPct val="130000"/>
              </a:lnSpc>
              <a:defRPr sz="1800" b="0">
                <a:solidFill>
                  <a:srgbClr val="F7F9FF"/>
                </a:solidFill>
                <a:latin typeface="Lato Regular"/>
                <a:ea typeface="Lato Regular"/>
                <a:cs typeface="Lato Regular"/>
                <a:sym typeface="Lato Regular"/>
              </a:defRPr>
            </a:pPr>
            <a:r>
              <a:rPr lang="zh-CN" altLang="en-US">
                <a:solidFill>
                  <a:srgbClr val="000000">
                    <a:lumMod val="75000"/>
                    <a:lumOff val="25000"/>
                  </a:srgbClr>
                </a:solidFill>
                <a:uFillTx/>
                <a:latin typeface="Arial" panose="020B0604020202020204" pitchFamily="34" charset="0"/>
                <a:ea typeface="微软雅黑" panose="020B0503020204020204" charset="-122"/>
                <a:sym typeface="Arial" panose="020B0604020202020204" pitchFamily="34" charset="0"/>
              </a:rPr>
              <a:t>能力倾向是指个体所具有的潜在能力，又称</a:t>
            </a:r>
            <a:r>
              <a:rPr lang="zh-CN" altLang="en-US" b="1">
                <a:solidFill>
                  <a:srgbClr val="000000">
                    <a:lumMod val="75000"/>
                    <a:lumOff val="25000"/>
                  </a:srgbClr>
                </a:solidFill>
                <a:uFillTx/>
                <a:latin typeface="Microsoft YaHei Bold" panose="020B0503020204020204" charset="-122"/>
                <a:ea typeface="Microsoft YaHei Bold" panose="020B0503020204020204" charset="-122"/>
                <a:sym typeface="Arial" panose="020B0604020202020204" pitchFamily="34" charset="0"/>
              </a:rPr>
              <a:t>可发展能力或能力发展的可能性</a:t>
            </a:r>
            <a:r>
              <a:rPr lang="zh-CN" altLang="en-US">
                <a:solidFill>
                  <a:srgbClr val="000000">
                    <a:lumMod val="75000"/>
                    <a:lumOff val="25000"/>
                  </a:srgbClr>
                </a:solidFill>
                <a:uFillTx/>
                <a:latin typeface="Arial" panose="020B0604020202020204" pitchFamily="34" charset="0"/>
                <a:ea typeface="微软雅黑" panose="020B0503020204020204" charset="-122"/>
                <a:sym typeface="Arial" panose="020B0604020202020204" pitchFamily="34" charset="0"/>
              </a:rPr>
              <a:t>。职业能力倾向是指经过适当训练或置于适当环境下而完成某项任务的可能性，而不是指当时就已经具有的现实条件。</a:t>
            </a:r>
            <a:endParaRPr lang="zh-CN" altLang="en-US">
              <a:solidFill>
                <a:srgbClr val="000000">
                  <a:lumMod val="75000"/>
                  <a:lumOff val="25000"/>
                </a:srgbClr>
              </a:solidFill>
              <a:uFillTx/>
              <a:latin typeface="Arial" panose="020B0604020202020204" pitchFamily="34" charset="0"/>
              <a:ea typeface="微软雅黑" panose="020B0503020204020204" charset="-122"/>
              <a:sym typeface="Arial" panose="020B0604020202020204" pitchFamily="34" charset="0"/>
            </a:endParaRPr>
          </a:p>
          <a:p>
            <a:pPr fontAlgn="auto">
              <a:lnSpc>
                <a:spcPct val="130000"/>
              </a:lnSpc>
              <a:defRPr sz="1800" b="0">
                <a:solidFill>
                  <a:srgbClr val="F7F9FF"/>
                </a:solidFill>
                <a:latin typeface="Lato Regular"/>
                <a:ea typeface="Lato Regular"/>
                <a:cs typeface="Lato Regular"/>
                <a:sym typeface="Lato Regular"/>
              </a:defRPr>
            </a:pPr>
            <a:r>
              <a:rPr lang="zh-CN" altLang="en-US">
                <a:solidFill>
                  <a:srgbClr val="000000">
                    <a:lumMod val="75000"/>
                    <a:lumOff val="25000"/>
                  </a:srgbClr>
                </a:solidFill>
                <a:uFillTx/>
                <a:latin typeface="Arial" panose="020B0604020202020204" pitchFamily="34" charset="0"/>
                <a:ea typeface="微软雅黑" panose="020B0503020204020204" charset="-122"/>
                <a:sym typeface="Arial" panose="020B0604020202020204" pitchFamily="34" charset="0"/>
              </a:rPr>
              <a:t>职业能力倾向测验必须具备两个方面的特征：</a:t>
            </a:r>
            <a:endParaRPr lang="zh-CN" altLang="en-US">
              <a:solidFill>
                <a:srgbClr val="000000">
                  <a:lumMod val="75000"/>
                  <a:lumOff val="25000"/>
                </a:srgbClr>
              </a:solidFill>
              <a:uFillTx/>
              <a:latin typeface="Arial" panose="020B0604020202020204" pitchFamily="34" charset="0"/>
              <a:ea typeface="微软雅黑" panose="020B0503020204020204" charset="-122"/>
              <a:sym typeface="Arial" panose="020B0604020202020204" pitchFamily="34" charset="0"/>
            </a:endParaRPr>
          </a:p>
        </p:txBody>
      </p:sp>
      <p:pic>
        <p:nvPicPr>
          <p:cNvPr id="2" name="图片 1" descr="C:\Users\Kingsoft\Desktop\活动\cooperation-coworking-day-1543895.jpgcooperation-coworking-day-1543895"/>
          <p:cNvPicPr>
            <a:picLocks noChangeAspect="1"/>
          </p:cNvPicPr>
          <p:nvPr>
            <p:custDataLst>
              <p:tags r:id="rId14"/>
            </p:custDataLst>
          </p:nvPr>
        </p:nvPicPr>
        <p:blipFill rotWithShape="1">
          <a:blip r:embed="rId15"/>
          <a:srcRect/>
          <a:stretch>
            <a:fillRect/>
          </a:stretch>
        </p:blipFill>
        <p:spPr>
          <a:xfrm>
            <a:off x="345765" y="1519555"/>
            <a:ext cx="6108045" cy="3464616"/>
          </a:xfrm>
          <a:prstGeom prst="rect">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6007735" y="2645410"/>
            <a:ext cx="5655945" cy="1670050"/>
          </a:xfrm>
          <a:prstGeom prst="rect">
            <a:avLst/>
          </a:prstGeom>
        </p:spPr>
        <p:txBody>
          <a:bodyPr wrap="square" bIns="0" anchor="b" anchorCtr="0">
            <a:spAutoFit/>
          </a:bodyPr>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了解自己，挑战职场</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——认识自我</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学习单元七</a:t>
            </a:r>
            <a:endParaRPr lang="en-US" altLang="zh-CN"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6090285" y="486060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1" name="Rectangle 67"/>
          <p:cNvSpPr>
            <a:spLocks noChangeArrowheads="1"/>
          </p:cNvSpPr>
          <p:nvPr/>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sp>
        <p:nvSpPr>
          <p:cNvPr id="12" name="文本框 11"/>
          <p:cNvSpPr txBox="1"/>
          <p:nvPr/>
        </p:nvSpPr>
        <p:spPr>
          <a:xfrm>
            <a:off x="526834" y="1217184"/>
            <a:ext cx="5070892" cy="92333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9" name="文本框 18"/>
          <p:cNvSpPr txBox="1"/>
          <p:nvPr/>
        </p:nvSpPr>
        <p:spPr>
          <a:xfrm>
            <a:off x="865059" y="2212288"/>
            <a:ext cx="5351574" cy="1107996"/>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谢谢您的观看</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20" name="文本框 19"/>
          <p:cNvSpPr txBox="1"/>
          <p:nvPr/>
        </p:nvSpPr>
        <p:spPr>
          <a:xfrm>
            <a:off x="623180" y="6180495"/>
            <a:ext cx="4837820" cy="338554"/>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21" name="矩形 20"/>
          <p:cNvSpPr/>
          <p:nvPr/>
        </p:nvSpPr>
        <p:spPr>
          <a:xfrm>
            <a:off x="569774" y="3365738"/>
            <a:ext cx="5724644" cy="47297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bg1"/>
                </a:solidFill>
                <a:latin typeface="Noto Sans S Chinese Bold" panose="020B0800000000000000" pitchFamily="34" charset="-122"/>
                <a:ea typeface="Noto Sans S Chinese Bold" panose="020B0800000000000000" pitchFamily="34" charset="-122"/>
              </a:rPr>
              <a:t>Far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away, behind the word mountains, far from the countries Vokalia and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ConsonantiaFar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far away, behind the word mountains</a:t>
            </a:r>
            <a:endParaRPr lang="en-US" altLang="zh-CN" sz="1200" dirty="0">
              <a:solidFill>
                <a:schemeClr val="bg1"/>
              </a:solidFill>
              <a:latin typeface="Noto Sans S Chinese Bold" panose="020B0800000000000000" pitchFamily="34" charset="-122"/>
              <a:ea typeface="Noto Sans S Chinese Bold" panose="020B0800000000000000" pitchFamily="34" charset="-122"/>
            </a:endParaRPr>
          </a:p>
        </p:txBody>
      </p:sp>
      <p:cxnSp>
        <p:nvCxnSpPr>
          <p:cNvPr id="22" name="直接连接符 2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圆角 24"/>
          <p:cNvSpPr/>
          <p:nvPr/>
        </p:nvSpPr>
        <p:spPr>
          <a:xfrm>
            <a:off x="865059" y="4110182"/>
            <a:ext cx="2134792" cy="4889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26" name="文本框 25"/>
          <p:cNvSpPr txBox="1"/>
          <p:nvPr/>
        </p:nvSpPr>
        <p:spPr>
          <a:xfrm>
            <a:off x="1015033" y="4216157"/>
            <a:ext cx="1834844" cy="276999"/>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姓名：</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MOUMOU</a:t>
            </a:r>
            <a:endParaRPr lang="zh-CN" altLang="en-US" sz="1200" spc="300" dirty="0">
              <a:solidFill>
                <a:srgbClr val="2485BC"/>
              </a:solidFill>
              <a:latin typeface="Noto Sans S Chinese Bold" panose="020B0800000000000000" pitchFamily="34" charset="-122"/>
              <a:ea typeface="Noto Sans S Chinese Bold" panose="020B0800000000000000" pitchFamily="34" charset="-122"/>
            </a:endParaRPr>
          </a:p>
        </p:txBody>
      </p:sp>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anim calcmode="lin" valueType="num">
                                      <p:cBhvr>
                                        <p:cTn id="16" dur="500" fill="hold"/>
                                        <p:tgtEl>
                                          <p:spTgt spid="27"/>
                                        </p:tgtEl>
                                        <p:attrNameLst>
                                          <p:attrName>ppt_x</p:attrName>
                                        </p:attrNameLst>
                                      </p:cBhvr>
                                      <p:tavLst>
                                        <p:tav tm="0">
                                          <p:val>
                                            <p:strVal val="#ppt_x"/>
                                          </p:val>
                                        </p:tav>
                                        <p:tav tm="100000">
                                          <p:val>
                                            <p:strVal val="#ppt_x"/>
                                          </p:val>
                                        </p:tav>
                                      </p:tavLst>
                                    </p:anim>
                                    <p:anim calcmode="lin" valueType="num">
                                      <p:cBhvr>
                                        <p:cTn id="17" dur="500" fill="hold"/>
                                        <p:tgtEl>
                                          <p:spTgt spid="2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45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9" grpId="0"/>
      <p:bldP spid="20" grpId="0"/>
      <p:bldP spid="21" grpId="0"/>
      <p:bldP spid="25" grpId="0" animBg="1"/>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05" y="1825625"/>
            <a:ext cx="11476990" cy="4774565"/>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11013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性格创造优势</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1590" y="1915790"/>
            <a:ext cx="10586275" cy="4594860"/>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fontAlgn="auto">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2000" spc="150" dirty="0">
                <a:solidFill>
                  <a:sysClr val="windowText" lastClr="000000">
                    <a:lumMod val="75000"/>
                    <a:lumOff val="25000"/>
                  </a:sysClr>
                </a:solidFill>
                <a:latin typeface="Arial" panose="020B0604020202020204" pitchFamily="34" charset="0"/>
                <a:ea typeface="微软雅黑" panose="020B0503020204020204" charset="-122"/>
              </a:rPr>
              <a:t>邓亚萍生于1973 年，在父亲的影响下5 岁开始学打乒乓球。因为个子太矮一度被拒于省队、国家队的门外。面对省队、国家队的质疑和否定，邓亚萍比同龄人更早地站在了人生职业抉择的十字路口。是继续打下去，还是转行做个小学生去呢？对邓亚萍而言，身体上的障碍倒是其次，重要的是如何逾越心理上的障碍。</a:t>
            </a:r>
            <a:endParaRPr lang="zh-CN" altLang="en-US" sz="20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fontAlgn="auto">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2000" spc="150" dirty="0">
                <a:solidFill>
                  <a:sysClr val="windowText" lastClr="000000">
                    <a:lumMod val="75000"/>
                    <a:lumOff val="25000"/>
                  </a:sysClr>
                </a:solidFill>
                <a:latin typeface="Arial" panose="020B0604020202020204" pitchFamily="34" charset="0"/>
                <a:ea typeface="微软雅黑" panose="020B0503020204020204" charset="-122"/>
              </a:rPr>
              <a:t>认清自我是职业生涯发展的起点。</a:t>
            </a:r>
            <a:endParaRPr lang="zh-CN" altLang="en-US" sz="20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fontAlgn="auto">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2000" spc="150" dirty="0">
                <a:solidFill>
                  <a:sysClr val="windowText" lastClr="000000">
                    <a:lumMod val="75000"/>
                    <a:lumOff val="25000"/>
                  </a:sysClr>
                </a:solidFill>
                <a:latin typeface="Arial" panose="020B0604020202020204" pitchFamily="34" charset="0"/>
                <a:ea typeface="微软雅黑" panose="020B0503020204020204" charset="-122"/>
              </a:rPr>
              <a:t>面对外界的质疑，她父亲不得不认真地与邓亚萍沟通：你自己是不是真的相信自己能够把这个事情做好。邓亚萍心里憋足了劲儿，她曾经说：“我觉得从运动成绩上来讲，我不比任何一个人差，为什么其他的人能进省队，我进不去。那个时候就觉得，我一定要证明自己，自己是这块材料，而且能够成为一个优秀的乒乓球运动员，我当时有非常坚定的一种信念。当然了，你一旦有这个信念，你一旦做了这个决定以后，再苦、再累也是愿意的，因为是你自己选择了这条路，没有人逼你选。”</a:t>
            </a:r>
            <a:endParaRPr lang="zh-CN" altLang="en-US" sz="20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36880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802640" y="2808288"/>
            <a:ext cx="10226040" cy="3374390"/>
          </a:xfrm>
          <a:prstGeom prst="rect">
            <a:avLst/>
          </a:prstGeom>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fontAlgn="auto">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2000" spc="150" dirty="0">
                <a:solidFill>
                  <a:sysClr val="windowText" lastClr="000000">
                    <a:lumMod val="75000"/>
                    <a:lumOff val="25000"/>
                  </a:sysClr>
                </a:solidFill>
                <a:latin typeface="Arial" panose="020B0604020202020204" pitchFamily="34" charset="0"/>
                <a:ea typeface="微软雅黑" panose="020B0503020204020204" charset="-122"/>
              </a:rPr>
              <a:t>后来她进入河南郑州市队。于是，在10 岁时，在全国少年乒乓球比赛中，邓亚萍一举获得团体和单打两项冠军；1988 年在全国乒乓球锦标赛上，邓亚萍又一举夺得女子双打冠军和单打亚军，被选入国家队。</a:t>
            </a:r>
            <a:endParaRPr lang="zh-CN" altLang="en-US" sz="20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fontAlgn="auto">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2000" spc="150" dirty="0">
                <a:solidFill>
                  <a:sysClr val="windowText" lastClr="000000">
                    <a:lumMod val="75000"/>
                    <a:lumOff val="25000"/>
                  </a:sysClr>
                </a:solidFill>
                <a:latin typeface="Arial" panose="020B0604020202020204" pitchFamily="34" charset="0"/>
                <a:ea typeface="微软雅黑" panose="020B0503020204020204" charset="-122"/>
              </a:rPr>
              <a:t>不服输的性格挽救了邓亚萍的运动生涯。著名的留学专家徐小平说：“一个人的能力不是别人评价出来的，而是自己显示出来的；不是别人认可出来的，而是自己证明出来的。”很多时候职业的选择，重要的不是周围的人怎么看你，而是你自己怎么评价自己，这才是最关键的。</a:t>
            </a:r>
            <a:endParaRPr lang="zh-CN" altLang="en-US" sz="20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7" name="文本框 6"/>
          <p:cNvSpPr txBox="1"/>
          <p:nvPr>
            <p:custDataLst>
              <p:tags r:id="rId6"/>
            </p:custDataLst>
          </p:nvPr>
        </p:nvSpPr>
        <p:spPr>
          <a:xfrm>
            <a:off x="1066459" y="111013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性格创造优势</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8" name="矩形 7"/>
          <p:cNvSpPr/>
          <p:nvPr>
            <p:custDataLst>
              <p:tags r:id="rId7"/>
            </p:custDataLst>
          </p:nvPr>
        </p:nvSpPr>
        <p:spPr>
          <a:xfrm>
            <a:off x="1066459" y="36880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Rectangle 11"/>
          <p:cNvSpPr>
            <a:spLocks noChangeArrowheads="1"/>
          </p:cNvSpPr>
          <p:nvPr>
            <p:custDataLst>
              <p:tags r:id="rId1"/>
            </p:custDataLst>
          </p:nvPr>
        </p:nvSpPr>
        <p:spPr bwMode="auto">
          <a:xfrm flipV="1">
            <a:off x="8011724" y="0"/>
            <a:ext cx="1859049" cy="6857998"/>
          </a:xfrm>
          <a:prstGeom prst="rect">
            <a:avLst/>
          </a:prstGeom>
          <a:solidFill>
            <a:srgbClr val="FAE5CA"/>
          </a:solidFill>
          <a:ln>
            <a:noFill/>
          </a:ln>
        </p:spPr>
        <p:txBody>
          <a:bodyPr vert="horz" wrap="square" lIns="91440" tIns="45720" rIns="91440" bIns="45720" numCol="1" anchor="t" anchorCtr="0" compatLnSpc="1"/>
          <a:p>
            <a:endParaRPr lang="id-ID">
              <a:solidFill>
                <a:srgbClr val="7D8685"/>
              </a:solidFill>
            </a:endParaRPr>
          </a:p>
        </p:txBody>
      </p:sp>
      <p:sp>
        <p:nvSpPr>
          <p:cNvPr id="3" name="文本框 2"/>
          <p:cNvSpPr txBox="1"/>
          <p:nvPr>
            <p:custDataLst>
              <p:tags r:id="rId2"/>
            </p:custDataLst>
          </p:nvPr>
        </p:nvSpPr>
        <p:spPr>
          <a:xfrm>
            <a:off x="1010920" y="1061085"/>
            <a:ext cx="5732145" cy="5031740"/>
          </a:xfrm>
          <a:prstGeom prst="rect">
            <a:avLst/>
          </a:prstGeom>
          <a:noFill/>
        </p:spPr>
        <p:txBody>
          <a:bodyPr wrap="square" tIns="0" rtlCol="0">
            <a:spAutoFit/>
          </a:bodyPr>
          <a:p>
            <a:pPr algn="just">
              <a:lnSpc>
                <a:spcPct val="150000"/>
              </a:lnSpc>
              <a:spcBef>
                <a:spcPts val="0"/>
              </a:spcBef>
              <a:spcAft>
                <a:spcPts val="0"/>
              </a:spcAft>
            </a:pPr>
            <a:r>
              <a:rPr lang="zh-CN" altLang="en-US">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老子曰:"知人者智,自知者明;胜人者有力,自胜者强。”认知自我就是对自己做全面的分析,评价自我，了解自我,其目的在于真正发现自己最适合干什么工作。一个有效的职业生涯规划,必须是在充分而且正确地认知变化的世界、自我和职业的基础上进行。一一个人对自我的了解越透彻,就越容易发现一条能够最大限度发挥自身潜力的职业发展路径。如果在选择职业道路时,能融入自己的兴趣、能力、价值观和个人特质,你将能从未来的工作中得到极大的乐趣、幸福和成就感。正确的认识自我是迈向成功的职业生涯的第一步。对大学生而言,自我认知是大学生择业意识从“我想干什么"的幻想型转变到“我能干什么"的现实型的过程。</a:t>
            </a:r>
            <a:endParaRPr lang="zh-CN" altLang="en-US">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grpSp>
        <p:nvGrpSpPr>
          <p:cNvPr id="13" name="组合 12"/>
          <p:cNvGrpSpPr/>
          <p:nvPr>
            <p:custDataLst>
              <p:tags r:id="rId3"/>
            </p:custDataLst>
          </p:nvPr>
        </p:nvGrpSpPr>
        <p:grpSpPr>
          <a:xfrm>
            <a:off x="11497468" y="476250"/>
            <a:ext cx="365125" cy="347663"/>
            <a:chOff x="11360150" y="3257550"/>
            <a:chExt cx="469900" cy="347663"/>
          </a:xfrm>
        </p:grpSpPr>
        <p:sp>
          <p:nvSpPr>
            <p:cNvPr id="16" name="Line 16"/>
            <p:cNvSpPr>
              <a:spLocks noChangeShapeType="1"/>
            </p:cNvSpPr>
            <p:nvPr>
              <p:custDataLst>
                <p:tags r:id="rId4"/>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7" name="Line 17"/>
            <p:cNvSpPr>
              <a:spLocks noChangeShapeType="1"/>
            </p:cNvSpPr>
            <p:nvPr>
              <p:custDataLst>
                <p:tags r:id="rId5"/>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8" name="Line 18"/>
            <p:cNvSpPr>
              <a:spLocks noChangeShapeType="1"/>
            </p:cNvSpPr>
            <p:nvPr>
              <p:custDataLst>
                <p:tags r:id="rId6"/>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9" name="Rectangle 7"/>
          <p:cNvSpPr/>
          <p:nvPr>
            <p:custDataLst>
              <p:tags r:id="rId7"/>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en-US" alt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www.textbookcenter.cn</a:t>
            </a:r>
            <a:endParaRPr lang="en-US" alt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20" name="椭圆 19"/>
          <p:cNvSpPr/>
          <p:nvPr>
            <p:custDataLst>
              <p:tags r:id="rId8"/>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1" name="椭圆 20"/>
          <p:cNvSpPr/>
          <p:nvPr>
            <p:custDataLst>
              <p:tags r:id="rId9"/>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2" name="椭圆 21"/>
          <p:cNvSpPr/>
          <p:nvPr>
            <p:custDataLst>
              <p:tags r:id="rId10"/>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6" name="矩形: 圆角 5"/>
          <p:cNvSpPr/>
          <p:nvPr>
            <p:custDataLst>
              <p:tags r:id="rId11"/>
            </p:custDataLst>
          </p:nvPr>
        </p:nvSpPr>
        <p:spPr>
          <a:xfrm>
            <a:off x="585233" y="1159355"/>
            <a:ext cx="199054" cy="702864"/>
          </a:xfrm>
          <a:prstGeom prst="roundRect">
            <a:avLst>
              <a:gd name="adj" fmla="val 50000"/>
            </a:avLst>
          </a:prstGeom>
          <a:solidFill>
            <a:srgbClr val="FAE5CA"/>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pic>
        <p:nvPicPr>
          <p:cNvPr id="100" name="图片 99"/>
          <p:cNvPicPr/>
          <p:nvPr/>
        </p:nvPicPr>
        <p:blipFill>
          <a:blip r:embed="rId12"/>
          <a:srcRect b="10150"/>
          <a:stretch>
            <a:fillRect/>
          </a:stretch>
        </p:blipFill>
        <p:spPr>
          <a:xfrm>
            <a:off x="7048500" y="1668780"/>
            <a:ext cx="4088130" cy="3226435"/>
          </a:xfrm>
          <a:prstGeom prst="rect">
            <a:avLst/>
          </a:prstGeom>
          <a:noFill/>
          <a:ln w="9525">
            <a:noFill/>
          </a:ln>
        </p:spPr>
      </p:pic>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Rectangle 11"/>
          <p:cNvSpPr>
            <a:spLocks noChangeArrowheads="1"/>
          </p:cNvSpPr>
          <p:nvPr>
            <p:custDataLst>
              <p:tags r:id="rId1"/>
            </p:custDataLst>
          </p:nvPr>
        </p:nvSpPr>
        <p:spPr bwMode="auto">
          <a:xfrm flipV="1">
            <a:off x="8011724" y="0"/>
            <a:ext cx="1859049" cy="6857998"/>
          </a:xfrm>
          <a:prstGeom prst="rect">
            <a:avLst/>
          </a:prstGeom>
          <a:solidFill>
            <a:srgbClr val="FAE5CA"/>
          </a:solidFill>
          <a:ln>
            <a:noFill/>
          </a:ln>
        </p:spPr>
        <p:txBody>
          <a:bodyPr vert="horz" wrap="square" lIns="91440" tIns="45720" rIns="91440" bIns="45720" numCol="1" anchor="t" anchorCtr="0" compatLnSpc="1"/>
          <a:p>
            <a:endParaRPr lang="id-ID">
              <a:solidFill>
                <a:srgbClr val="7D8685"/>
              </a:solidFill>
            </a:endParaRPr>
          </a:p>
        </p:txBody>
      </p:sp>
      <p:sp>
        <p:nvSpPr>
          <p:cNvPr id="3" name="文本框 2"/>
          <p:cNvSpPr txBox="1"/>
          <p:nvPr>
            <p:custDataLst>
              <p:tags r:id="rId2"/>
            </p:custDataLst>
          </p:nvPr>
        </p:nvSpPr>
        <p:spPr>
          <a:xfrm>
            <a:off x="960120" y="2082165"/>
            <a:ext cx="5425440" cy="4361815"/>
          </a:xfrm>
          <a:prstGeom prst="rect">
            <a:avLst/>
          </a:prstGeom>
          <a:noFill/>
        </p:spPr>
        <p:txBody>
          <a:bodyPr wrap="square" tIns="0" rtlCol="0">
            <a:spAutoFit/>
          </a:bodyPr>
          <a:p>
            <a:pPr algn="just">
              <a:lnSpc>
                <a:spcPct val="130000"/>
              </a:lnSpc>
              <a:spcBef>
                <a:spcPts val="0"/>
              </a:spcBef>
              <a:spcAft>
                <a:spcPts val="0"/>
              </a:spcAft>
            </a:pPr>
            <a:r>
              <a:rPr lang="zh-CN" altLang="en-US">
                <a:solidFill>
                  <a:schemeClr val="tx1">
                    <a:lumMod val="85000"/>
                    <a:lumOff val="15000"/>
                  </a:schemeClr>
                </a:solidFill>
                <a:latin typeface="微软雅黑" panose="020B0503020204020204" charset="-122"/>
                <a:ea typeface="Microsoft YaHei Regular" panose="020B0503020204020204" charset="-122"/>
                <a:cs typeface="Microsoft YaHei Regular" panose="020B0503020204020204" charset="-122"/>
                <a:sym typeface="Arial" panose="020B0604020202020204" pitchFamily="34" charset="0"/>
              </a:rPr>
              <a:t>关于“自我是什么”，心理学研究者还没有统一的看法。美国心理学家詹姆斯最早于1890 年提出自我有两个不同的方面，即主体我和客体我。主体我是一个代理者、行动者、执行者。作为执行者，主体我有一定的功能，如控制冲动、计划未来、监控并评价自己的进步、控制自我表现的方式。自我的另一个重要的方面是被观察和感知的客体我。当一个人的注意力集中在自我上时，他看到的是客体我。每个人形成的关于客体我的自我理论是一组关于自我的概念。个体的自我概念并不是对现实镜子式的简单反映，而是来源于他人对自己的印象和评价以及在与他人交往时他人对自己的反应。</a:t>
            </a:r>
            <a:endParaRPr lang="zh-CN" altLang="en-US">
              <a:solidFill>
                <a:schemeClr val="tx1">
                  <a:lumMod val="85000"/>
                  <a:lumOff val="15000"/>
                </a:schemeClr>
              </a:solidFill>
              <a:latin typeface="微软雅黑" panose="020B0503020204020204" charset="-122"/>
              <a:ea typeface="Microsoft YaHei Regular" panose="020B0503020204020204" charset="-122"/>
              <a:cs typeface="Microsoft YaHei Regular" panose="020B0503020204020204" charset="-122"/>
              <a:sym typeface="Arial" panose="020B0604020202020204" pitchFamily="34" charset="0"/>
            </a:endParaRPr>
          </a:p>
        </p:txBody>
      </p:sp>
      <p:grpSp>
        <p:nvGrpSpPr>
          <p:cNvPr id="13" name="组合 12"/>
          <p:cNvGrpSpPr/>
          <p:nvPr>
            <p:custDataLst>
              <p:tags r:id="rId3"/>
            </p:custDataLst>
          </p:nvPr>
        </p:nvGrpSpPr>
        <p:grpSpPr>
          <a:xfrm>
            <a:off x="11497468" y="476250"/>
            <a:ext cx="365125" cy="347663"/>
            <a:chOff x="11360150" y="3257550"/>
            <a:chExt cx="469900" cy="347663"/>
          </a:xfrm>
        </p:grpSpPr>
        <p:sp>
          <p:nvSpPr>
            <p:cNvPr id="16" name="Line 16"/>
            <p:cNvSpPr>
              <a:spLocks noChangeShapeType="1"/>
            </p:cNvSpPr>
            <p:nvPr>
              <p:custDataLst>
                <p:tags r:id="rId4"/>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7" name="Line 17"/>
            <p:cNvSpPr>
              <a:spLocks noChangeShapeType="1"/>
            </p:cNvSpPr>
            <p:nvPr>
              <p:custDataLst>
                <p:tags r:id="rId5"/>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8" name="Line 18"/>
            <p:cNvSpPr>
              <a:spLocks noChangeShapeType="1"/>
            </p:cNvSpPr>
            <p:nvPr>
              <p:custDataLst>
                <p:tags r:id="rId6"/>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9" name="Rectangle 7"/>
          <p:cNvSpPr/>
          <p:nvPr>
            <p:custDataLst>
              <p:tags r:id="rId7"/>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en-US" alt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www.textbookcenter.cn</a:t>
            </a:r>
            <a:endParaRPr lang="en-US" alt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20" name="椭圆 19"/>
          <p:cNvSpPr/>
          <p:nvPr>
            <p:custDataLst>
              <p:tags r:id="rId8"/>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1" name="椭圆 20"/>
          <p:cNvSpPr/>
          <p:nvPr>
            <p:custDataLst>
              <p:tags r:id="rId9"/>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2" name="椭圆 21"/>
          <p:cNvSpPr/>
          <p:nvPr>
            <p:custDataLst>
              <p:tags r:id="rId10"/>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 name="文本框 1"/>
          <p:cNvSpPr txBox="1"/>
          <p:nvPr>
            <p:custDataLst>
              <p:tags r:id="rId11"/>
            </p:custDataLst>
          </p:nvPr>
        </p:nvSpPr>
        <p:spPr>
          <a:xfrm>
            <a:off x="959850" y="1157410"/>
            <a:ext cx="4754880" cy="706755"/>
          </a:xfrm>
          <a:prstGeom prst="rect">
            <a:avLst/>
          </a:prstGeom>
          <a:solidFill>
            <a:schemeClr val="bg1">
              <a:alpha val="79000"/>
            </a:schemeClr>
          </a:solidFill>
        </p:spPr>
        <p:txBody>
          <a:bodyPr wrap="none" rtlCol="0">
            <a:spAutoFit/>
          </a:bodyPr>
          <a:p>
            <a:r>
              <a:rPr lang="zh-CN" altLang="en-US" sz="4000">
                <a:solidFill>
                  <a:srgbClr val="543308"/>
                </a:solidFill>
                <a:latin typeface="汉仪旗黑-80S" panose="00020600040101010101" pitchFamily="18" charset="-122"/>
                <a:ea typeface="汉仪旗黑-80S" panose="00020600040101010101" pitchFamily="18" charset="-122"/>
              </a:rPr>
              <a:t>树立正确的自我概念</a:t>
            </a:r>
            <a:endParaRPr lang="zh-CN" altLang="en-US" sz="4000">
              <a:solidFill>
                <a:srgbClr val="543308"/>
              </a:solidFill>
              <a:latin typeface="汉仪旗黑-80S" panose="00020600040101010101" pitchFamily="18" charset="-122"/>
              <a:ea typeface="汉仪旗黑-80S" panose="00020600040101010101" pitchFamily="18" charset="-122"/>
            </a:endParaRPr>
          </a:p>
        </p:txBody>
      </p:sp>
      <p:sp>
        <p:nvSpPr>
          <p:cNvPr id="6" name="矩形: 圆角 5"/>
          <p:cNvSpPr/>
          <p:nvPr>
            <p:custDataLst>
              <p:tags r:id="rId12"/>
            </p:custDataLst>
          </p:nvPr>
        </p:nvSpPr>
        <p:spPr>
          <a:xfrm>
            <a:off x="585233" y="1159355"/>
            <a:ext cx="199054" cy="702864"/>
          </a:xfrm>
          <a:prstGeom prst="roundRect">
            <a:avLst>
              <a:gd name="adj" fmla="val 50000"/>
            </a:avLst>
          </a:prstGeom>
          <a:solidFill>
            <a:srgbClr val="FAE5CA"/>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pic>
        <p:nvPicPr>
          <p:cNvPr id="103" name="图片 102"/>
          <p:cNvPicPr/>
          <p:nvPr/>
        </p:nvPicPr>
        <p:blipFill>
          <a:blip r:embed="rId13"/>
          <a:srcRect l="22667" r="21142"/>
          <a:stretch>
            <a:fillRect/>
          </a:stretch>
        </p:blipFill>
        <p:spPr>
          <a:xfrm>
            <a:off x="6705600" y="1718310"/>
            <a:ext cx="4638675" cy="3879850"/>
          </a:xfrm>
          <a:prstGeom prst="rect">
            <a:avLst/>
          </a:prstGeom>
          <a:noFill/>
          <a:ln w="9525">
            <a:noFill/>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custDataLst>
              <p:tags r:id="rId1"/>
            </p:custDataLst>
          </p:nvPr>
        </p:nvGrpSpPr>
        <p:grpSpPr>
          <a:xfrm>
            <a:off x="-9525" y="-635"/>
            <a:ext cx="12201686" cy="6843799"/>
            <a:chOff x="-9525" y="8890"/>
            <a:chExt cx="12201686" cy="6843799"/>
          </a:xfrm>
        </p:grpSpPr>
        <p:pic>
          <p:nvPicPr>
            <p:cNvPr id="3" name="图片 2"/>
            <p:cNvPicPr>
              <a:picLocks noChangeAspect="1"/>
            </p:cNvPicPr>
            <p:nvPr>
              <p:custDataLst>
                <p:tags r:id="rId2"/>
              </p:custDataLst>
            </p:nvPr>
          </p:nvPicPr>
          <p:blipFill>
            <a:blip r:embed="rId3"/>
            <a:stretch>
              <a:fillRect/>
            </a:stretch>
          </p:blipFill>
          <p:spPr>
            <a:xfrm>
              <a:off x="-9525" y="8890"/>
              <a:ext cx="12201525" cy="953135"/>
            </a:xfrm>
            <a:prstGeom prst="rect">
              <a:avLst/>
            </a:prstGeom>
          </p:spPr>
        </p:pic>
        <p:pic>
          <p:nvPicPr>
            <p:cNvPr id="18" name="图片 17"/>
            <p:cNvPicPr>
              <a:picLocks noChangeAspect="1"/>
            </p:cNvPicPr>
            <p:nvPr>
              <p:custDataLst>
                <p:tags r:id="rId4"/>
              </p:custDataLst>
            </p:nvPr>
          </p:nvPicPr>
          <p:blipFill>
            <a:blip r:embed="rId5"/>
            <a:stretch>
              <a:fillRect/>
            </a:stretch>
          </p:blipFill>
          <p:spPr>
            <a:xfrm>
              <a:off x="161" y="5087389"/>
              <a:ext cx="12192000" cy="1765300"/>
            </a:xfrm>
            <a:prstGeom prst="rect">
              <a:avLst/>
            </a:prstGeom>
          </p:spPr>
        </p:pic>
        <p:pic>
          <p:nvPicPr>
            <p:cNvPr id="14" name="图片 13"/>
            <p:cNvPicPr>
              <a:picLocks noChangeAspect="1"/>
            </p:cNvPicPr>
            <p:nvPr>
              <p:custDataLst>
                <p:tags r:id="rId6"/>
              </p:custDataLst>
            </p:nvPr>
          </p:nvPicPr>
          <p:blipFill>
            <a:blip r:embed="rId7"/>
            <a:stretch>
              <a:fillRect/>
            </a:stretch>
          </p:blipFill>
          <p:spPr>
            <a:xfrm>
              <a:off x="890" y="949845"/>
              <a:ext cx="2387600" cy="4140200"/>
            </a:xfrm>
            <a:prstGeom prst="rect">
              <a:avLst/>
            </a:prstGeom>
          </p:spPr>
        </p:pic>
        <p:pic>
          <p:nvPicPr>
            <p:cNvPr id="16" name="图片 15"/>
            <p:cNvPicPr>
              <a:picLocks noChangeAspect="1"/>
            </p:cNvPicPr>
            <p:nvPr>
              <p:custDataLst>
                <p:tags r:id="rId8"/>
              </p:custDataLst>
            </p:nvPr>
          </p:nvPicPr>
          <p:blipFill>
            <a:blip r:embed="rId9"/>
            <a:stretch>
              <a:fillRect/>
            </a:stretch>
          </p:blipFill>
          <p:spPr>
            <a:xfrm>
              <a:off x="9804419" y="955322"/>
              <a:ext cx="2387600" cy="4140200"/>
            </a:xfrm>
            <a:prstGeom prst="rect">
              <a:avLst/>
            </a:prstGeom>
          </p:spPr>
        </p:pic>
      </p:grpSp>
      <p:sp>
        <p:nvSpPr>
          <p:cNvPr id="11" name="文本框 15"/>
          <p:cNvSpPr txBox="1"/>
          <p:nvPr>
            <p:custDataLst>
              <p:tags r:id="rId10"/>
            </p:custDataLst>
          </p:nvPr>
        </p:nvSpPr>
        <p:spPr>
          <a:xfrm>
            <a:off x="2921635" y="5611495"/>
            <a:ext cx="6747510" cy="698500"/>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indent="0" algn="ctr" fontAlgn="auto">
              <a:lnSpc>
                <a:spcPct val="100000"/>
              </a:lnSpc>
              <a:spcBef>
                <a:spcPts val="0"/>
              </a:spcBef>
              <a:spcAft>
                <a:spcPts val="0"/>
              </a:spcAft>
              <a:buSzPct val="100000"/>
              <a:buNone/>
            </a:pPr>
            <a:r>
              <a:rPr lang="zh-CN" altLang="en-US" sz="3400" b="1" spc="180">
                <a:solidFill>
                  <a:schemeClr val="accent1"/>
                </a:solidFill>
                <a:uFillTx/>
                <a:latin typeface="微软雅黑" panose="020B0503020204020204" charset="-122"/>
                <a:ea typeface="微软雅黑" panose="020B0503020204020204" charset="-122"/>
              </a:rPr>
              <a:t>自我认知：对自己的洞察和理解</a:t>
            </a:r>
            <a:endParaRPr lang="zh-CN" altLang="en-US" sz="3400" b="1" spc="180">
              <a:solidFill>
                <a:schemeClr val="accent1"/>
              </a:solidFill>
              <a:uFillTx/>
              <a:latin typeface="微软雅黑" panose="020B0503020204020204" charset="-122"/>
              <a:ea typeface="微软雅黑" panose="020B0503020204020204" charset="-122"/>
            </a:endParaRPr>
          </a:p>
        </p:txBody>
      </p:sp>
      <p:sp>
        <p:nvSpPr>
          <p:cNvPr id="2" name="文本框 1"/>
          <p:cNvSpPr txBox="1"/>
          <p:nvPr/>
        </p:nvSpPr>
        <p:spPr>
          <a:xfrm>
            <a:off x="3654425" y="5335905"/>
            <a:ext cx="4353560" cy="275590"/>
          </a:xfrm>
          <a:prstGeom prst="rect">
            <a:avLst/>
          </a:prstGeom>
          <a:noFill/>
        </p:spPr>
        <p:txBody>
          <a:bodyPr wrap="square" rtlCol="0">
            <a:spAutoFit/>
          </a:bodyPr>
          <a:p>
            <a:pPr algn="ctr"/>
            <a:r>
              <a:rPr lang="zh-CN" altLang="en-US" sz="1200">
                <a:latin typeface="楷体" panose="02010609060101010101" charset="-122"/>
                <a:ea typeface="楷体" panose="02010609060101010101" charset="-122"/>
              </a:rPr>
              <a:t>本视频部分资料来源于秒懂百科，如有侵权，请联系删除</a:t>
            </a:r>
            <a:endParaRPr lang="zh-CN" altLang="en-US" sz="1200">
              <a:latin typeface="楷体" panose="02010609060101010101" charset="-122"/>
              <a:ea typeface="楷体" panose="02010609060101010101" charset="-122"/>
            </a:endParaRPr>
          </a:p>
        </p:txBody>
      </p:sp>
      <p:pic>
        <p:nvPicPr>
          <p:cNvPr id="4" name="自我认知：对自己的洞察和理解">
            <a:hlinkClick r:id="" action="ppaction://media"/>
          </p:cNvPr>
          <p:cNvPicPr/>
          <p:nvPr>
            <a:videoFile r:link="rId11"/>
            <p:extLst>
              <p:ext uri="{DAA4B4D4-6D71-4841-9C94-3DE7FCFB9230}">
                <p14:media xmlns:p14="http://schemas.microsoft.com/office/powerpoint/2010/main" r:embed="rId12"/>
              </p:ext>
            </p:extLst>
            <p:custDataLst>
              <p:tags r:id="rId13"/>
            </p:custDataLst>
          </p:nvPr>
        </p:nvPicPr>
        <p:blipFill>
          <a:blip r:embed="rId14"/>
          <a:stretch>
            <a:fillRect/>
          </a:stretch>
        </p:blipFill>
        <p:spPr>
          <a:xfrm>
            <a:off x="2246630" y="880745"/>
            <a:ext cx="8528685" cy="4197350"/>
          </a:xfrm>
          <a:prstGeom prst="rect">
            <a:avLst/>
          </a:prstGeom>
        </p:spPr>
      </p:pic>
    </p:spTree>
    <p:custDataLst>
      <p:tags r:id="rId15"/>
    </p:custDataLst>
  </p:cSld>
  <p:clrMapOvr>
    <a:masterClrMapping/>
  </p:clrMapOvr>
  <p:transition spd="slow">
    <p:push dir="u"/>
  </p:transition>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diagram"/>
  <p:tag name="KSO_WM_TEMPLATE_INDEX" val="20194953"/>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diagram"/>
  <p:tag name="KSO_WM_TEMPLATE_INDEX" val="20194953"/>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6.xml><?xml version="1.0" encoding="utf-8"?>
<p:tagLst xmlns:p="http://schemas.openxmlformats.org/presentationml/2006/main">
  <p:tag name="KSO_WM_TEMPLATE_SUBCATEGORY" val="0"/>
  <p:tag name="KSO_WM_TAG_VERSION" val="1.0"/>
  <p:tag name="KSO_WM_BEAUTIFY_FLAG" val="#wm#"/>
  <p:tag name="KSO_WM_TEMPLATE_CATEGORY" val="diagram"/>
  <p:tag name="KSO_WM_TEMPLATE_INDEX" val="20194953"/>
</p:tagLst>
</file>

<file path=ppt/tags/tag137.xml><?xml version="1.0" encoding="utf-8"?>
<p:tagLst xmlns:p="http://schemas.openxmlformats.org/presentationml/2006/main">
  <p:tag name="MH" val="20160830110146"/>
  <p:tag name="MH_LIBRARY" val="CONTENTS"/>
  <p:tag name="MH_TYPE" val="OTHERS"/>
  <p:tag name="ID" val="553512"/>
</p:tagLst>
</file>

<file path=ppt/tags/tag138.xml><?xml version="1.0" encoding="utf-8"?>
<p:tagLst xmlns:p="http://schemas.openxmlformats.org/presentationml/2006/main">
  <p:tag name="MH" val="20160830110146"/>
  <p:tag name="MH_LIBRARY" val="CONTENTS"/>
  <p:tag name="MH_TYPE" val="OTHERS"/>
  <p:tag name="ID" val="553512"/>
</p:tagLst>
</file>

<file path=ppt/tags/tag139.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151.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56.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157.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158.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159.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64.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165.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166.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167.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641_1*i*1"/>
  <p:tag name="KSO_WM_TEMPLATE_CATEGORY" val="diagram"/>
  <p:tag name="KSO_WM_TEMPLATE_INDEX" val="20200641"/>
  <p:tag name="KSO_WM_UNIT_LAYERLEVEL" val="1"/>
  <p:tag name="KSO_WM_TAG_VERSION" val="1.0"/>
  <p:tag name="KSO_WM_BEAUTIFY_FLAG" val="#wm#"/>
  <p:tag name="KSO_WM_UNIT_TYPE" val="i"/>
  <p:tag name="KSO_WM_UNIT_INDEX" val="1"/>
</p:tagLst>
</file>

<file path=ppt/tags/tag169.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46"/>
  <p:tag name="KSO_WM_UNIT_HIGHLIGHT" val="0"/>
  <p:tag name="KSO_WM_UNIT_COMPATIBLE" val="0"/>
  <p:tag name="KSO_WM_UNIT_DIAGRAM_ISNUMVISUAL" val="0"/>
  <p:tag name="KSO_WM_UNIT_DIAGRAM_ISREFERUNIT" val="0"/>
  <p:tag name="KSO_WM_UNIT_TYPE" val="h_f"/>
  <p:tag name="KSO_WM_UNIT_INDEX" val="1_1"/>
  <p:tag name="KSO_WM_UNIT_ID" val="diagram20200641_1*h_f*1_1"/>
  <p:tag name="KSO_WM_TEMPLATE_CATEGORY" val="diagram"/>
  <p:tag name="KSO_WM_TEMPLATE_INDEX" val="20200641"/>
  <p:tag name="KSO_WM_UNIT_LAYERLEVEL" val="1_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41_1*i*6"/>
  <p:tag name="KSO_WM_TEMPLATE_CATEGORY" val="diagram"/>
  <p:tag name="KSO_WM_TEMPLATE_INDEX" val="20200641"/>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41_1*i*2"/>
  <p:tag name="KSO_WM_TEMPLATE_CATEGORY" val="diagram"/>
  <p:tag name="KSO_WM_TEMPLATE_INDEX" val="20200641"/>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41_1*i*3"/>
  <p:tag name="KSO_WM_TEMPLATE_CATEGORY" val="diagram"/>
  <p:tag name="KSO_WM_TEMPLATE_INDEX" val="20200641"/>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41_1*i*4"/>
  <p:tag name="KSO_WM_TEMPLATE_CATEGORY" val="diagram"/>
  <p:tag name="KSO_WM_TEMPLATE_INDEX" val="20200641"/>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41_1*i*5"/>
  <p:tag name="KSO_WM_TEMPLATE_CATEGORY" val="diagram"/>
  <p:tag name="KSO_WM_TEMPLATE_INDEX" val="20200641"/>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41_1*i*7"/>
  <p:tag name="KSO_WM_TEMPLATE_CATEGORY" val="diagram"/>
  <p:tag name="KSO_WM_TEMPLATE_INDEX" val="20200641"/>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41_1*i*8"/>
  <p:tag name="KSO_WM_TEMPLATE_CATEGORY" val="diagram"/>
  <p:tag name="KSO_WM_TEMPLATE_INDEX" val="20200641"/>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41_1*i*9"/>
  <p:tag name="KSO_WM_TEMPLATE_CATEGORY" val="diagram"/>
  <p:tag name="KSO_WM_TEMPLATE_INDEX" val="20200641"/>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41_1*h_i*1_1"/>
  <p:tag name="KSO_WM_TEMPLATE_CATEGORY" val="diagram"/>
  <p:tag name="KSO_WM_TEMPLATE_INDEX" val="20200641"/>
  <p:tag name="KSO_WM_UNIT_LAYERLEVEL" val="1_1"/>
  <p:tag name="KSO_WM_TAG_VERSION" val="1.0"/>
  <p:tag name="KSO_WM_BEAUTIFY_FLAG" val="#wm#"/>
</p:tagLst>
</file>

<file path=ppt/tags/tag179.xml><?xml version="1.0" encoding="utf-8"?>
<p:tagLst xmlns:p="http://schemas.openxmlformats.org/presentationml/2006/main">
  <p:tag name="KSO_WM_BEAUTIFY_FLAG" val="#wm#"/>
  <p:tag name="KSO_WM_TEMPLATE_CATEGORY" val="diagram"/>
  <p:tag name="KSO_WM_TEMPLATE_INDEX" val="20200641"/>
  <p:tag name="KSO_WM_SLIDE_ID" val="diagram20200641_1"/>
  <p:tag name="KSO_WM_TEMPLATE_SUBCATEGORY" val="0"/>
  <p:tag name="KSO_WM_SLIDE_TYPE" val="text"/>
  <p:tag name="KSO_WM_SLIDE_SUBTYPE" val="picTxt"/>
  <p:tag name="KSO_WM_SLIDE_ITEM_CNT" val="0"/>
  <p:tag name="KSO_WM_SLIDE_INDEX" val="1"/>
  <p:tag name="KSO_WM_SLIDE_SIZE" val="366.2*204.365"/>
  <p:tag name="KSO_WM_SLIDE_POSITION" val="58.3813*166.088"/>
  <p:tag name="KSO_WM_TAG_VERSION" val="1.0"/>
  <p:tag name="KSO_WM_SLIDE_LAYOUT" val="d_h"/>
  <p:tag name="KSO_WM_SLIDE_LAYOUT_CNT" val="1_1"/>
  <p:tag name="KSO_WM_TEMPLATE_MASTER_TYPE" val="0"/>
  <p:tag name="KSO_WM_TEMPLATE_COLOR_TYPE" val="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641_1*i*1"/>
  <p:tag name="KSO_WM_TEMPLATE_CATEGORY" val="diagram"/>
  <p:tag name="KSO_WM_TEMPLATE_INDEX" val="20200641"/>
  <p:tag name="KSO_WM_UNIT_LAYERLEVEL" val="1"/>
  <p:tag name="KSO_WM_TAG_VERSION" val="1.0"/>
  <p:tag name="KSO_WM_BEAUTIFY_FLAG" val="#wm#"/>
  <p:tag name="KSO_WM_UNIT_TYPE" val="i"/>
  <p:tag name="KSO_WM_UNIT_INDEX" val="1"/>
</p:tagLst>
</file>

<file path=ppt/tags/tag181.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46"/>
  <p:tag name="KSO_WM_UNIT_HIGHLIGHT" val="0"/>
  <p:tag name="KSO_WM_UNIT_COMPATIBLE" val="0"/>
  <p:tag name="KSO_WM_UNIT_DIAGRAM_ISNUMVISUAL" val="0"/>
  <p:tag name="KSO_WM_UNIT_DIAGRAM_ISREFERUNIT" val="0"/>
  <p:tag name="KSO_WM_UNIT_TYPE" val="h_f"/>
  <p:tag name="KSO_WM_UNIT_INDEX" val="1_1"/>
  <p:tag name="KSO_WM_UNIT_ID" val="diagram20200641_1*h_f*1_1"/>
  <p:tag name="KSO_WM_TEMPLATE_CATEGORY" val="diagram"/>
  <p:tag name="KSO_WM_TEMPLATE_INDEX" val="20200641"/>
  <p:tag name="KSO_WM_UNIT_LAYERLEVEL" val="1_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41_1*i*6"/>
  <p:tag name="KSO_WM_TEMPLATE_CATEGORY" val="diagram"/>
  <p:tag name="KSO_WM_TEMPLATE_INDEX" val="20200641"/>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41_1*i*2"/>
  <p:tag name="KSO_WM_TEMPLATE_CATEGORY" val="diagram"/>
  <p:tag name="KSO_WM_TEMPLATE_INDEX" val="20200641"/>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41_1*i*3"/>
  <p:tag name="KSO_WM_TEMPLATE_CATEGORY" val="diagram"/>
  <p:tag name="KSO_WM_TEMPLATE_INDEX" val="20200641"/>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41_1*i*4"/>
  <p:tag name="KSO_WM_TEMPLATE_CATEGORY" val="diagram"/>
  <p:tag name="KSO_WM_TEMPLATE_INDEX" val="20200641"/>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41_1*i*5"/>
  <p:tag name="KSO_WM_TEMPLATE_CATEGORY" val="diagram"/>
  <p:tag name="KSO_WM_TEMPLATE_INDEX" val="20200641"/>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41_1*i*7"/>
  <p:tag name="KSO_WM_TEMPLATE_CATEGORY" val="diagram"/>
  <p:tag name="KSO_WM_TEMPLATE_INDEX" val="20200641"/>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41_1*i*8"/>
  <p:tag name="KSO_WM_TEMPLATE_CATEGORY" val="diagram"/>
  <p:tag name="KSO_WM_TEMPLATE_INDEX" val="20200641"/>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41_1*i*9"/>
  <p:tag name="KSO_WM_TEMPLATE_CATEGORY" val="diagram"/>
  <p:tag name="KSO_WM_TEMPLATE_INDEX" val="20200641"/>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ISCONTENTSTITLE" val="0"/>
  <p:tag name="KSO_WM_UNIT_NOCLEAR" val="0"/>
  <p:tag name="KSO_WM_UNIT_VALUE" val="4"/>
  <p:tag name="KSO_WM_UNIT_HIGHLIGHT" val="0"/>
  <p:tag name="KSO_WM_UNIT_COMPATIBLE" val="0"/>
  <p:tag name="KSO_WM_UNIT_DIAGRAM_ISNUMVISUAL" val="0"/>
  <p:tag name="KSO_WM_UNIT_DIAGRAM_ISREFERUNIT" val="0"/>
  <p:tag name="KSO_WM_UNIT_TYPE" val="h_a"/>
  <p:tag name="KSO_WM_UNIT_INDEX" val="1_1"/>
  <p:tag name="KSO_WM_UNIT_ID" val="diagram20200641_1*h_a*1_1"/>
  <p:tag name="KSO_WM_TEMPLATE_CATEGORY" val="diagram"/>
  <p:tag name="KSO_WM_TEMPLATE_INDEX" val="20200641"/>
  <p:tag name="KSO_WM_UNIT_LAYERLEVEL" val="1_1"/>
  <p:tag name="KSO_WM_TAG_VERSION" val="1.0"/>
  <p:tag name="KSO_WM_BEAUTIFY_FLAG" val="#wm#"/>
  <p:tag name="KSO_WM_UNIT_PRESET_TEXT" val="会议交流"/>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41_1*h_i*1_1"/>
  <p:tag name="KSO_WM_TEMPLATE_CATEGORY" val="diagram"/>
  <p:tag name="KSO_WM_TEMPLATE_INDEX" val="20200641"/>
  <p:tag name="KSO_WM_UNIT_LAYERLEVEL" val="1_1"/>
  <p:tag name="KSO_WM_TAG_VERSION" val="1.0"/>
  <p:tag name="KSO_WM_BEAUTIFY_FLAG" val="#wm#"/>
</p:tagLst>
</file>

<file path=ppt/tags/tag192.xml><?xml version="1.0" encoding="utf-8"?>
<p:tagLst xmlns:p="http://schemas.openxmlformats.org/presentationml/2006/main">
  <p:tag name="KSO_WM_BEAUTIFY_FLAG" val="#wm#"/>
  <p:tag name="KSO_WM_TEMPLATE_CATEGORY" val="diagram"/>
  <p:tag name="KSO_WM_TEMPLATE_INDEX" val="20200641"/>
  <p:tag name="KSO_WM_SLIDE_ID" val="diagram20200641_1"/>
  <p:tag name="KSO_WM_TEMPLATE_SUBCATEGORY" val="0"/>
  <p:tag name="KSO_WM_SLIDE_TYPE" val="text"/>
  <p:tag name="KSO_WM_SLIDE_SUBTYPE" val="picTxt"/>
  <p:tag name="KSO_WM_SLIDE_ITEM_CNT" val="0"/>
  <p:tag name="KSO_WM_SLIDE_INDEX" val="1"/>
  <p:tag name="KSO_WM_SLIDE_SIZE" val="366.2*204.365"/>
  <p:tag name="KSO_WM_SLIDE_POSITION" val="58.3813*166.088"/>
  <p:tag name="KSO_WM_TAG_VERSION" val="1.0"/>
  <p:tag name="KSO_WM_SLIDE_LAYOUT" val="d_h"/>
  <p:tag name="KSO_WM_SLIDE_LAYOUT_CNT" val="1_1"/>
  <p:tag name="KSO_WM_TEMPLATE_MASTER_TYPE" val="0"/>
  <p:tag name="KSO_WM_TEMPLATE_COLOR_TYPE" val="0"/>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066_1*i*1"/>
  <p:tag name="KSO_WM_TEMPLATE_CATEGORY" val="diagram"/>
  <p:tag name="KSO_WM_TEMPLATE_INDEX" val="20202066"/>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066_1*i*2"/>
  <p:tag name="KSO_WM_TEMPLATE_CATEGORY" val="diagram"/>
  <p:tag name="KSO_WM_TEMPLATE_INDEX" val="20202066"/>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066_1*i*3"/>
  <p:tag name="KSO_WM_TEMPLATE_CATEGORY" val="diagram"/>
  <p:tag name="KSO_WM_TEMPLATE_INDEX" val="20202066"/>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066_1*i*4"/>
  <p:tag name="KSO_WM_TEMPLATE_CATEGORY" val="diagram"/>
  <p:tag name="KSO_WM_TEMPLATE_INDEX" val="20202066"/>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066_1*i*5"/>
  <p:tag name="KSO_WM_TEMPLATE_CATEGORY" val="diagram"/>
  <p:tag name="KSO_WM_TEMPLATE_INDEX" val="20202066"/>
  <p:tag name="KSO_WM_UNIT_LAYERLEVEL" val="1"/>
  <p:tag name="KSO_WM_TAG_VERSION" val="1.0"/>
  <p:tag name="KSO_WM_BEAUTIFY_FLAG" val="#wm#"/>
</p:tagLst>
</file>

<file path=ppt/tags/tag198.xml><?xml version="1.0" encoding="utf-8"?>
<p:tagLst xmlns:p="http://schemas.openxmlformats.org/presentationml/2006/main">
  <p:tag name="KSO_WM_UNIT_ISCONTENTS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2066_1*a*1"/>
  <p:tag name="KSO_WM_TEMPLATE_CATEGORY" val="diagram"/>
  <p:tag name="KSO_WM_TEMPLATE_INDEX" val="20202066"/>
  <p:tag name="KSO_WM_UNIT_LAYERLEVEL" val="1"/>
  <p:tag name="KSO_WM_TAG_VERSION" val="1.0"/>
  <p:tag name="KSO_WM_BEAUTIFY_FLAG" val="#wm#"/>
</p:tagLst>
</file>

<file path=ppt/tags/tag199.xml><?xml version="1.0" encoding="utf-8"?>
<p:tagLst xmlns:p="http://schemas.openxmlformats.org/presentationml/2006/main">
  <p:tag name="KSO_WM_MEDIACOVER_FLAG" val="1"/>
  <p:tag name="KSO_WM_UNIT_MEDIACOVER_BTN_STATE" val="1"/>
  <p:tag name="KSO_WM_UNIT_MEDIACOVER_BTNRECT" val="6715*3305*0*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BEAUTIFY_FLAG" val="#wm#"/>
  <p:tag name="KSO_WM_TEMPLATE_CATEGORY" val="diagram"/>
  <p:tag name="KSO_WM_TEMPLATE_INDEX" val="20202066"/>
  <p:tag name="KSO_WM_SLIDE_ID" val="diagram20202066_1"/>
  <p:tag name="KSO_WM_TEMPLATE_SUBCATEGORY" val="13"/>
  <p:tag name="KSO_WM_SLIDE_TYPE" val="text"/>
  <p:tag name="KSO_WM_SLIDE_SUBTYPE" val="picTxt"/>
  <p:tag name="KSO_WM_SLIDE_ITEM_CNT" val="0"/>
  <p:tag name="KSO_WM_SLIDE_INDEX" val="1"/>
  <p:tag name="KSO_WM_SLIDE_SIZE" val="960*538"/>
  <p:tag name="KSO_WM_SLIDE_POSITION" val="0*0"/>
  <p:tag name="KSO_WM_TAG_VERSION" val="1.0"/>
  <p:tag name="KSO_WM_SLIDE_LAYOUT" val="a_θ"/>
  <p:tag name="KSO_WM_SLIDE_LAYOUT_CNT" val="1_1"/>
  <p:tag name="KSO_WM_TEMPLATE_MASTER_TYPE" val="0"/>
  <p:tag name="KSO_WM_TEMPLATE_COLOR_TYPE" val="0"/>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8_1*i*1"/>
  <p:tag name="KSO_WM_TEMPLATE_CATEGORY" val="diagram"/>
  <p:tag name="KSO_WM_TEMPLATE_INDEX" val="20204028"/>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8_1*i*2"/>
  <p:tag name="KSO_WM_TEMPLATE_CATEGORY" val="diagram"/>
  <p:tag name="KSO_WM_TEMPLATE_INDEX" val="20204028"/>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8_1*i*3"/>
  <p:tag name="KSO_WM_TEMPLATE_CATEGORY" val="diagram"/>
  <p:tag name="KSO_WM_TEMPLATE_INDEX" val="20204028"/>
  <p:tag name="KSO_WM_UNIT_LAYERLEVEL" val="1"/>
  <p:tag name="KSO_WM_TAG_VERSION" val="1.0"/>
  <p:tag name="KSO_WM_BEAUTIFY_FLAG" val="#wm#"/>
</p:tagLst>
</file>

<file path=ppt/tags/tag204.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04028_1*a*1"/>
  <p:tag name="KSO_WM_TEMPLATE_CATEGORY" val="diagram"/>
  <p:tag name="KSO_WM_TEMPLATE_INDEX" val="20204028"/>
  <p:tag name="KSO_WM_UNIT_LAYERLEVEL" val="1"/>
  <p:tag name="KSO_WM_TAG_VERSION" val="1.0"/>
  <p:tag name="KSO_WM_BEAUTIFY_FLAG" val="#wm#"/>
  <p:tag name="KSO_WM_UNIT_PRESET_TEXT" val="单击此处&#13;添加大标题"/>
</p:tagLst>
</file>

<file path=ppt/tags/tag205.xml><?xml version="1.0" encoding="utf-8"?>
<p:tagLst xmlns:p="http://schemas.openxmlformats.org/presentationml/2006/main">
  <p:tag name="KSO_WM_UNIT_NOCLEAR" val="0"/>
  <p:tag name="KSO_WM_UNIT_VALUE" val="504"/>
  <p:tag name="KSO_WM_UNIT_HIGHLIGHT" val="0"/>
  <p:tag name="KSO_WM_UNIT_COMPATIBLE" val="0"/>
  <p:tag name="KSO_WM_UNIT_DIAGRAM_ISNUMVISUAL" val="0"/>
  <p:tag name="KSO_WM_UNIT_DIAGRAM_ISREFERUNIT" val="0"/>
  <p:tag name="KSO_WM_UNIT_TYPE" val="f"/>
  <p:tag name="KSO_WM_UNIT_INDEX" val="1"/>
  <p:tag name="KSO_WM_UNIT_ID" val="diagram20204028_1*f*1"/>
  <p:tag name="KSO_WM_TEMPLATE_CATEGORY" val="diagram"/>
  <p:tag name="KSO_WM_TEMPLATE_INDEX" val="20204028"/>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206.xml><?xml version="1.0" encoding="utf-8"?>
<p:tagLst xmlns:p="http://schemas.openxmlformats.org/presentationml/2006/main">
  <p:tag name="KSO_WM_BEAUTIFY_FLAG" val="#wm#"/>
  <p:tag name="KSO_WM_TEMPLATE_CATEGORY" val="diagram"/>
  <p:tag name="KSO_WM_TEMPLATE_INDEX" val="20204028"/>
  <p:tag name="KSO_WM_SLIDE_ID" val="diagram2020402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786*539"/>
  <p:tag name="KSO_WM_SLIDE_POSITION" val="117*0"/>
  <p:tag name="KSO_WM_TAG_VERSION" val="1.0"/>
  <p:tag name="KSO_WM_SLIDE_LAYOUT" val="a_f"/>
  <p:tag name="KSO_WM_SLIDE_LAYOUT_CNT" val="1_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1"/>
  <p:tag name="KSO_WM_UNIT_FILL_FORE_SCHEMECOLOR_INDEX" val="9"/>
  <p:tag name="KSO_WM_UNIT_FILL_TYPE" val="1"/>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2"/>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2"/>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FILL_FORE_SCHEMECOLOR_INDEX" val="14"/>
  <p:tag name="KSO_WM_UNI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1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5"/>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FILL_FORE_SCHEMECOLOR_INDEX" val="14"/>
  <p:tag name="KSO_WM_UNI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2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5"/>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FILL_FORE_SCHEMECOLOR_INDEX" val="14"/>
  <p:tag name="KSO_WM_UNI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3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5"/>
  <p:tag name="KSO_WM_UNIT_LINE_FORE_SCHEMECOLOR_INDEX" val="7"/>
  <p:tag name="KSO_WM_UNIT_LINE_FILL_TYPE" val="2"/>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3"/>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4"/>
  <p:tag name="KSO_WM_UNIT_FILL_FORE_SCHEMECOLOR_INDEX" val="14"/>
  <p:tag name="KSO_WM_UNIT_FILL_TYPE" val="1"/>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4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5"/>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4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4_1"/>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3"/>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4"/>
  <p:tag name="KSO_WM_UNIT_FILL_FORE_SCHEMECOLOR_INDEX" val="14"/>
  <p:tag name="KSO_WM_UNIT_FILL_TYPE" val="1"/>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i*1_5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5_5"/>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m_h_f*1_5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62"/>
  <p:tag name="KSO_WM_DIAGRAM_GROUP_CODE" val="m1-1"/>
  <p:tag name="KSO_WM_UNIT_TYPE" val="m_h_f"/>
  <p:tag name="KSO_WM_UNIT_INDEX" val="1_5_1"/>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a*1"/>
  <p:tag name="KSO_WM_TEMPLATE_CATEGORY" val="diagram"/>
  <p:tag name="KSO_WM_TEMPLATE_INDEX" val="20201448"/>
  <p:tag name="KSO_WM_UNIT_LAYERLEVEL" val="1"/>
  <p:tag name="KSO_WM_TAG_VERSION" val="1.0"/>
  <p:tag name="KSO_WM_BEAUTIFY_FLAG" val="#wm#"/>
  <p:tag name="KSO_WM_UNIT_ISCONTENTSTITLE" val="0"/>
  <p:tag name="KSO_WM_UNIT_PRESET_TEXT" val="单击此处添加标题"/>
  <p:tag name="KSO_WM_UNIT_NOCLEAR" val="0"/>
  <p:tag name="KSO_WM_UNIT_VALUE" val="36"/>
  <p:tag name="KSO_WM_UNIT_TYPE" val="a"/>
  <p:tag name="KSO_WM_UNIT_INDEX" val="1"/>
  <p:tag name="KSO_WM_DIAGRAM_GROUP_CODE" val="m1-1"/>
  <p:tag name="KSO_WM_UNIT_USESOURCEFORMAT_APPLY"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3*f*1"/>
  <p:tag name="KSO_WM_TEMPLATE_CATEGORY" val="diagram"/>
  <p:tag name="KSO_WM_TEMPLATE_INDEX" val="20201448"/>
  <p:tag name="KSO_WM_UNIT_LAYERLEVEL" val="1"/>
  <p:tag name="KSO_WM_TAG_VERSION" val="1.0"/>
  <p:tag name="KSO_WM_BEAUTIFY_FLAG" val="#wm#"/>
  <p:tag name="KSO_WM_UNIT_PRESET_TEXT" val="单击此处添加副标题"/>
  <p:tag name="KSO_WM_UNIT_NOCLEAR" val="0"/>
  <p:tag name="KSO_WM_UNIT_VALUE" val="62"/>
  <p:tag name="KSO_WM_UNIT_TYPE" val="f"/>
  <p:tag name="KSO_WM_UNIT_INDEX" val="1"/>
  <p:tag name="KSO_WM_DIAGRAM_GROUP_CODE" val="m1-1"/>
  <p:tag name="KSO_WM_UNIT_USESOURCEFORMAT_APPLY" val="1"/>
</p:tagLst>
</file>

<file path=ppt/tags/tag242.xml><?xml version="1.0" encoding="utf-8"?>
<p:tagLst xmlns:p="http://schemas.openxmlformats.org/presentationml/2006/main">
  <p:tag name="KSO_WM_BEAUTIFY_FLAG" val="#wm#"/>
  <p:tag name="KSO_WM_TEMPLATE_CATEGORY" val="diagram"/>
  <p:tag name="KSO_WM_TEMPLATE_INDEX" val="20201448"/>
  <p:tag name="KSO_WM_SLIDE_ID" val="diagram20201448_3"/>
  <p:tag name="KSO_WM_TEMPLATE_SUBCATEGORY" val="0"/>
  <p:tag name="KSO_WM_SLIDE_ITEM_CNT" val="5"/>
  <p:tag name="KSO_WM_SLIDE_INDEX" val="3"/>
  <p:tag name="KSO_WM_TAG_VERSION" val="1.0"/>
  <p:tag name="KSO_WM_SLIDE_TYPE" val="text"/>
  <p:tag name="KSO_WM_SLIDE_SUBTYPE" val="diag"/>
  <p:tag name="KSO_WM_SLIDE_SIZE" val="868.247*387.965"/>
  <p:tag name="KSO_WM_SLIDE_POSITION" val="54.485*104.527"/>
  <p:tag name="KSO_WM_SLIDE_LAYOUT" val="a_f_m"/>
  <p:tag name="KSO_WM_SLIDE_LAYOUT_CNT" val="1_1_1"/>
  <p:tag name="KSO_WM_DIAGRAM_GROUP_CODE" val="m1-1"/>
  <p:tag name="KSO_WM_SLIDE_DIAGTYPE" val="m"/>
</p:tagLst>
</file>

<file path=ppt/tags/tag243.xml><?xml version="1.0" encoding="utf-8"?>
<p:tagLst xmlns:p="http://schemas.openxmlformats.org/presentationml/2006/main">
  <p:tag name="KSO_WM_UNIT_DIAGRAM_MODELTYPE" val="numdgm"/>
  <p:tag name="KSO_WM_UNIT_PRESET_TEXT" val="完成品产品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70_1*m_h_f*1_1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244.xml><?xml version="1.0" encoding="utf-8"?>
<p:tagLst xmlns:p="http://schemas.openxmlformats.org/presentationml/2006/main">
  <p:tag name="KSO_WM_UNIT_DIAGRAM_MODELTYPE" val="numdgm"/>
  <p:tag name="KSO_WM_UNIT_PRESET_TEXT" val="完成品人物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70_1*m_h_f*1_2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245.xml><?xml version="1.0" encoding="utf-8"?>
<p:tagLst xmlns:p="http://schemas.openxmlformats.org/presentationml/2006/main">
  <p:tag name="KSO_WM_UNIT_DIAGRAM_MODELTYPE" val="numdgm"/>
  <p:tag name="KSO_WM_UNIT_PRESET_TEXT" val="完成品公司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70_1*m_h_f*1_3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246.xml><?xml version="1.0" encoding="utf-8"?>
<p:tagLst xmlns:p="http://schemas.openxmlformats.org/presentationml/2006/main">
  <p:tag name="KSO_WM_UNIT_DIAGRAM_MODELTYPE" val="numdgm"/>
  <p:tag name="KSO_WM_UNIT_PRESET_TEXT" val="完成品流程图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70_1*m_h_f*1_4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24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0_1*m_h_i*1_1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24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0_1*m_h_i*1_1_2"/>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24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70_1*m_h_i*1_1_3"/>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9370_1*m_h_i*1_1_4"/>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25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99370_1*m_h_i*1_1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5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0_1*m_h_i*1_2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25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0_1*m_h_i*1_2_2"/>
  <p:tag name="KSO_WM_TEMPLATE_CATEGORY" val="diagram"/>
  <p:tag name="KSO_WM_TEMPLATE_INDEX" val="20199370"/>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25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70_1*m_h_i*1_2_3"/>
  <p:tag name="KSO_WM_TEMPLATE_CATEGORY" val="diagram"/>
  <p:tag name="KSO_WM_TEMPLATE_INDEX" val="20199370"/>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25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9370_1*m_h_i*1_2_4"/>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5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99370_1*m_h_i*1_2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5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199370_1*m_h_i*1_2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5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199370_1*m_h_i*1_2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5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0_1*m_h_i*1_3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0_1*m_h_i*1_3_2"/>
  <p:tag name="KSO_WM_TEMPLATE_CATEGORY" val="diagram"/>
  <p:tag name="KSO_WM_TEMPLATE_INDEX" val="20199370"/>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6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70_1*m_h_i*1_3_3"/>
  <p:tag name="KSO_WM_TEMPLATE_CATEGORY" val="diagram"/>
  <p:tag name="KSO_WM_TEMPLATE_INDEX" val="20199370"/>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6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9370_1*m_h_i*1_3_4"/>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6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99370_1*m_h_i*1_3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6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199370_1*m_h_i*1_3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6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199370_1*m_h_i*1_3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6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199370_1*m_h_i*1_3_8"/>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6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199370_1*m_h_i*1_3_9"/>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6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199370_1*m_h_i*1_3_10"/>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6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70_1*m_h_i*1_4_1"/>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70_1*m_h_i*1_4_2"/>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27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70_1*m_h_i*1_4_3"/>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27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99370_1*m_h_i*1_4_4"/>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27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99370_1*m_h_i*1_4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7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199370_1*m_h_i*1_4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7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199370_1*m_h_i*1_4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7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199370_1*m_h_i*1_4_8"/>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7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199370_1*m_h_i*1_1_6"/>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27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199370_1*m_h_i*1_2_8"/>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27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199370_1*m_h_i*1_3_1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199370_1*m_h_i*1_4_9"/>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281.xml><?xml version="1.0" encoding="utf-8"?>
<p:tagLst xmlns:p="http://schemas.openxmlformats.org/presentationml/2006/main">
  <p:tag name="KSO_WM_UNIT_ISCONTENTSTITLE" val="0"/>
  <p:tag name="KSO_WM_UNIT_PRESET_TEXT" val="部门月计划"/>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0_1*a*1"/>
  <p:tag name="KSO_WM_TEMPLATE_CATEGORY" val="diagram"/>
  <p:tag name="KSO_WM_TEMPLATE_INDEX" val="20199370"/>
  <p:tag name="KSO_WM_UNIT_LAYERLEVEL" val="1"/>
  <p:tag name="KSO_WM_TAG_VERSION" val="1.0"/>
  <p:tag name="KSO_WM_BEAUTIFY_FLAG" val="#wm#"/>
  <p:tag name="KSO_WM_UNIT_USESOURCEFORMAT_APPLY" val="1"/>
</p:tagLst>
</file>

<file path=ppt/tags/tag282.xml><?xml version="1.0" encoding="utf-8"?>
<p:tagLst xmlns:p="http://schemas.openxmlformats.org/presentationml/2006/main">
  <p:tag name="KSO_WM_UNIT_PRESET_TEXT" val="产品部门是公司旗下的一个面向用户的部门，包含设计师在内。"/>
  <p:tag name="KSO_WM_UNIT_NOCLEAR" val="0"/>
  <p:tag name="KSO_WM_UNIT_VALUE" val="54"/>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199370_1*f*1"/>
  <p:tag name="KSO_WM_TEMPLATE_CATEGORY" val="diagram"/>
  <p:tag name="KSO_WM_TEMPLATE_INDEX" val="20199370"/>
  <p:tag name="KSO_WM_UNIT_LAYERLEVEL" val="1"/>
  <p:tag name="KSO_WM_TAG_VERSION" val="1.0"/>
  <p:tag name="KSO_WM_BEAUTIFY_FLAG" val="#wm#"/>
  <p:tag name="KSO_WM_UNIT_USESOURCEFORMAT_APPLY"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199370_1*i*1"/>
  <p:tag name="KSO_WM_TEMPLATE_CATEGORY" val="diagram"/>
  <p:tag name="KSO_WM_TEMPLATE_INDEX" val="2019937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0_1*i*2"/>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0_1*i*3"/>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0_1*i*4"/>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5"/>
  <p:tag name="KSO_WM_UNIT_ID" val="diagram20199370_1*i*5"/>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88.xml><?xml version="1.0" encoding="utf-8"?>
<p:tagLst xmlns:p="http://schemas.openxmlformats.org/presentationml/2006/main">
  <p:tag name="KSO_WM_BEAUTIFY_FLAG" val="#wm#"/>
  <p:tag name="KSO_WM_TEMPLATE_CATEGORY" val="diagram"/>
  <p:tag name="KSO_WM_TEMPLATE_INDEX" val="20199370"/>
  <p:tag name="KSO_WM_SLIDE_ID" val="diagram20199370_1"/>
  <p:tag name="KSO_WM_TEMPLATE_SUBCATEGORY" val="0"/>
  <p:tag name="KSO_WM_SLIDE_ITEM_CNT" val="4"/>
  <p:tag name="KSO_WM_SLIDE_INDEX" val="1"/>
  <p:tag name="KSO_WM_DIAGRAM_GROUP_CODE" val="m1-1"/>
  <p:tag name="KSO_WM_SLIDE_DIAGTYPE" val="m"/>
  <p:tag name="KSO_WM_TAG_VERSION" val="1.0"/>
  <p:tag name="KSO_WM_SLIDE_LAYOUT" val="a_f_m"/>
  <p:tag name="KSO_WM_SLIDE_LAYOUT_CNT" val="1_1_1"/>
  <p:tag name="KSO_WM_SLIDE_TYPE" val="text"/>
  <p:tag name="KSO_WM_SLIDE_SUBTYPE" val="diag"/>
  <p:tag name="KSO_WM_SLIDE_SIZE" val="791.853*292.227"/>
  <p:tag name="KSO_WM_SLIDE_POSITION" val="87.2728*170.738"/>
</p:tagLst>
</file>

<file path=ppt/tags/tag289.xml><?xml version="1.0" encoding="utf-8"?>
<p:tagLst xmlns:p="http://schemas.openxmlformats.org/presentationml/2006/main">
  <p:tag name="KSO_WM_UNIT_ISCONTENTSTITLE" val="0"/>
  <p:tag name="KSO_WM_UNIT_PRESET_TEXT" val="单击此处添加标题"/>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191712_3*a*1"/>
  <p:tag name="KSO_WM_TEMPLATE_CATEGORY" val="custom"/>
  <p:tag name="KSO_WM_TEMPLATE_INDEX" val="20191712"/>
  <p:tag name="KSO_WM_UNIT_LAYERLEVEL" val="1"/>
  <p:tag name="KSO_WM_TAG_VERSION" val="1.0"/>
  <p:tag name="KSO_WM_BEAUTIFY_FLAG" val="#wm#"/>
  <p:tag name="KSO_WM_UNIT_NOCLEAR" val="0"/>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ISCONTENTSTITLE" val="0"/>
  <p:tag name="KSO_WM_UNIT_PRESET_TEXT" val="单击此处添加文本具体内容"/>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191712_3*b*1"/>
  <p:tag name="KSO_WM_TEMPLATE_CATEGORY" val="custom"/>
  <p:tag name="KSO_WM_TEMPLATE_INDEX" val="20191712"/>
  <p:tag name="KSO_WM_UNIT_LAYERLEVEL" val="1"/>
  <p:tag name="KSO_WM_TAG_VERSION" val="1.0"/>
  <p:tag name="KSO_WM_BEAUTIFY_FLAG" val="#wm#"/>
  <p:tag name="KSO_WM_UNIT_NOCLEAR" val="0"/>
</p:tagLst>
</file>

<file path=ppt/tags/tag291.xml><?xml version="1.0" encoding="utf-8"?>
<p:tagLst xmlns:p="http://schemas.openxmlformats.org/presentationml/2006/main">
  <p:tag name="KSO_WM_UNIT_PRESET_TEXT" val="01"/>
  <p:tag name="KSO_WM_UNIT_VALUE" val="1"/>
  <p:tag name="KSO_WM_UNIT_HIGHLIGHT" val="0"/>
  <p:tag name="KSO_WM_UNIT_COMPATIBLE" val="0"/>
  <p:tag name="KSO_WM_UNIT_DIAGRAM_ISNUMVISUAL" val="0"/>
  <p:tag name="KSO_WM_UNIT_DIAGRAM_ISREFERUNIT" val="0"/>
  <p:tag name="KSO_WM_UNIT_TYPE" val="e"/>
  <p:tag name="KSO_WM_UNIT_INDEX" val="1"/>
  <p:tag name="KSO_WM_UNIT_ID" val="custom20191712_3*e*1"/>
  <p:tag name="KSO_WM_TEMPLATE_CATEGORY" val="custom"/>
  <p:tag name="KSO_WM_TEMPLATE_INDEX" val="20191712"/>
  <p:tag name="KSO_WM_UNIT_LAYERLEVEL" val="1"/>
  <p:tag name="KSO_WM_TAG_VERSION" val="1.0"/>
  <p:tag name="KSO_WM_BEAUTIFY_FLAG" val="#wm#"/>
  <p:tag name="KSO_WM_UNIT_NOCLEAR" val="0"/>
</p:tagLst>
</file>

<file path=ppt/tags/tag292.xml><?xml version="1.0" encoding="utf-8"?>
<p:tagLst xmlns:p="http://schemas.openxmlformats.org/presentationml/2006/main">
  <p:tag name="KSO_WM_SLIDE_ID" val="custom20191712_3"/>
  <p:tag name="KSO_WM_SLIDE_ITEM_CNT" val="0"/>
  <p:tag name="KSO_WM_SLIDE_INDEX" val="3"/>
  <p:tag name="KSO_WM_TAG_VERSION" val="1.0"/>
  <p:tag name="KSO_WM_BEAUTIFY_FLAG" val="#wm#"/>
  <p:tag name="KSO_WM_TEMPLATE_CATEGORY" val="custom"/>
  <p:tag name="KSO_WM_TEMPLATE_INDEX" val="20191712"/>
  <p:tag name="KSO_WM_SLIDE_TYPE" val="sectionTitle"/>
  <p:tag name="KSO_WM_SLIDE_SUBTYPE" val="picTxt"/>
  <p:tag name="KSO_WM_SLIDE_LAYOUT" val="a_b_d_e"/>
  <p:tag name="KSO_WM_SLIDE_LAYOUT_CNT" val="1_1_1_1"/>
  <p:tag name="KSO_WM_SLIDE_COVER_PICTUREID" val="310593690"/>
  <p:tag name="KSO_WM_SLIDE_COVER_PICTURERESID" val="310593690"/>
  <p:tag name="KSO_WM_SLIDE_COVER_HASPICTURE" val="1"/>
  <p:tag name="KSO_WM_TEMPLATE_SUBCATEGORY" val="0"/>
</p:tagLst>
</file>

<file path=ppt/tags/tag293.xml><?xml version="1.0" encoding="utf-8"?>
<p:tagLst xmlns:p="http://schemas.openxmlformats.org/presentationml/2006/main">
  <p:tag name="KSO_WM_UNIT_NOCLEAR" val="0"/>
  <p:tag name="KSO_WM_UNIT_VALUE" val="72"/>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200910_2*f*1"/>
  <p:tag name="KSO_WM_TEMPLATE_CATEGORY" val="diagram"/>
  <p:tag name="KSO_WM_TEMPLATE_INDEX" val="2020091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9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0910_2*a*1"/>
  <p:tag name="KSO_WM_TEMPLATE_CATEGORY" val="diagram"/>
  <p:tag name="KSO_WM_TEMPLATE_INDEX" val="20200910"/>
  <p:tag name="KSO_WM_UNIT_LAYERLEVEL" val="1"/>
  <p:tag name="KSO_WM_TAG_VERSION" val="1.0"/>
  <p:tag name="KSO_WM_BEAUTIFY_FLAG" val="#wm#"/>
  <p:tag name="KSO_WM_UNIT_PRESET_TEXT" val="单击此处添加标题"/>
  <p:tag name="KSO_WM_UNIT_TEXT_FILL_FORE_SCHEMECOLOR_INDEX" val="15"/>
  <p:tag name="KSO_WM_UNIT_TEXT_FILL_TYPE" val="1"/>
  <p:tag name="KSO_WM_UNIT_USESOURCEFORMAT_APPLY" val="1"/>
</p:tagLst>
</file>

<file path=ppt/tags/tag295.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910_2*m_h_a*1_2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296.xml><?xml version="1.0" encoding="utf-8"?>
<p:tagLst xmlns:p="http://schemas.openxmlformats.org/presentationml/2006/main">
  <p:tag name="KSO_WM_UNIT_DIAGRAM_MODELTYPE" val="numdgm"/>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0910_2*m_h_f*1_2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KSO_WM_UNIT_DIAGRAM_SCHEMECOLOR_ID" val="0"/>
</p:tagLst>
</file>

<file path=ppt/tags/tag29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910_2*m_h_i*1_2_1"/>
  <p:tag name="KSO_WM_TEMPLATE_CATEGORY" val="diagram"/>
  <p:tag name="KSO_WM_TEMPLATE_INDEX" val="2020091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0910_2*i*1"/>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9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910_2*m_h_i*1_2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910_2*m_h_i*1_2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0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910_2*m_h_i*1_2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0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910_2*m_h_i*1_2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0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910_2*m_h_i*1_2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0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910_2*m_h_i*1_2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05.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910_2*m_h_a*1_3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306.xml><?xml version="1.0" encoding="utf-8"?>
<p:tagLst xmlns:p="http://schemas.openxmlformats.org/presentationml/2006/main">
  <p:tag name="KSO_WM_UNIT_DIAGRAM_MODELTYPE" val="numdgm"/>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0910_2*m_h_f*1_3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KSO_WM_UNIT_DIAGRAM_SCHEMECOLOR_ID" val="0"/>
</p:tagLst>
</file>

<file path=ppt/tags/tag30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910_2*m_h_i*1_3_1"/>
  <p:tag name="KSO_WM_TEMPLATE_CATEGORY" val="diagram"/>
  <p:tag name="KSO_WM_TEMPLATE_INDEX" val="2020091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0910_2*i*2"/>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0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910_2*m_h_i*1_3_4"/>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910_2*m_h_i*1_3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1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200910_2*m_h_i*1_3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1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910_2*m_h_i*1_3_7"/>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1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910_2*m_h_i*1_3_8"/>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1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910_2*m_h_i*1_3_9"/>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1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910_2*m_h_i*1_3_10"/>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1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200910_2*m_h_i*1_3_11"/>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1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910_2*m_h_i*1_3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1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910_2*m_h_i*1_3_3"/>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19.xml><?xml version="1.0" encoding="utf-8"?>
<p:tagLst xmlns:p="http://schemas.openxmlformats.org/presentationml/2006/main">
  <p:tag name="KSO_WM_UNIT_DIAGRAM_MODELTYPE" val="numdgm"/>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910_2*m_h_a*1_1_1"/>
  <p:tag name="KSO_WM_TEMPLATE_CATEGORY" val="diagram"/>
  <p:tag name="KSO_WM_TEMPLATE_INDEX" val="20200910"/>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UNIT_DIAGRAM_SCHEMECOLOR_ID" val="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DIAGRAM_MODELTYPE" val="numdgm"/>
  <p:tag name="KSO_WM_UNIT_NOCLEAR" val="0"/>
  <p:tag name="KSO_WM_UNIT_VALUE" val="17"/>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910_2*m_h_f*1_1_1"/>
  <p:tag name="KSO_WM_TEMPLATE_CATEGORY" val="diagram"/>
  <p:tag name="KSO_WM_TEMPLATE_INDEX" val="2020091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 name="KSO_WM_UNIT_DIAGRAM_SCHEMECOLOR_ID" val="0"/>
</p:tagLst>
</file>

<file path=ppt/tags/tag32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910_2*m_h_i*1_1_1"/>
  <p:tag name="KSO_WM_TEMPLATE_CATEGORY" val="diagram"/>
  <p:tag name="KSO_WM_TEMPLATE_INDEX" val="2020091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200910_2*i*3"/>
  <p:tag name="KSO_WM_TEMPLATE_CATEGORY" val="diagram"/>
  <p:tag name="KSO_WM_TEMPLATE_INDEX" val="2020091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2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910_2*m_h_i*1_1_2"/>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2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910_2*m_h_i*1_1_5"/>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2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0910_2*m_h_i*1_1_6"/>
  <p:tag name="KSO_WM_TEMPLATE_CATEGORY" val="diagram"/>
  <p:tag name="KSO_WM_TEMPLATE_INDEX" val="20200910"/>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0"/>
</p:tagLst>
</file>

<file path=ppt/tags/tag326.xml><?xml version="1.0" encoding="utf-8"?>
<p:tagLst xmlns:p="http://schemas.openxmlformats.org/presentationml/2006/main">
  <p:tag name="KSO_WM_BEAUTIFY_FLAG" val="#wm#"/>
  <p:tag name="KSO_WM_TEMPLATE_CATEGORY" val="diagram"/>
  <p:tag name="KSO_WM_TEMPLATE_INDEX" val="20200910"/>
  <p:tag name="KSO_WM_SLIDE_ID" val="diagram20200910_2"/>
  <p:tag name="KSO_WM_TEMPLATE_SUBCATEGORY" val="0"/>
  <p:tag name="KSO_WM_SLIDE_TYPE" val="text"/>
  <p:tag name="KSO_WM_SLIDE_SUBTYPE" val="diag"/>
  <p:tag name="KSO_WM_SLIDE_ITEM_CNT" val="3"/>
  <p:tag name="KSO_WM_SLIDE_INDEX" val="2"/>
  <p:tag name="KSO_WM_SLIDE_SIZE" val="784.585*400.453"/>
  <p:tag name="KSO_WM_SLIDE_POSITION" val="79.4228*140.167"/>
  <p:tag name="KSO_WM_DIAGRAM_GROUP_CODE" val="m1-1"/>
  <p:tag name="KSO_WM_SLIDE_DIAGTYPE" val="m"/>
  <p:tag name="KSO_WM_TAG_VERSION" val="1.0"/>
  <p:tag name="KSO_WM_SLIDE_LAYOUT" val="a_b_f_m"/>
  <p:tag name="KSO_WM_SLIDE_LAYOUT_CNT" val="1_1_1_1"/>
</p:tagLst>
</file>

<file path=ppt/tags/tag327.xml><?xml version="1.0" encoding="utf-8"?>
<p:tagLst xmlns:p="http://schemas.openxmlformats.org/presentationml/2006/main">
  <p:tag name="KSO_WM_TAG_VERSION" val="1.0"/>
  <p:tag name="KSO_WM_BEAUTIFY_FLAG" val="#wm#"/>
  <p:tag name="KSO_WM_UNIT_TYPE" val="i"/>
  <p:tag name="KSO_WM_UNIT_ID" val="diagram169527_1*i*9"/>
  <p:tag name="KSO_WM_TEMPLATE_CATEGORY" val="diagram"/>
  <p:tag name="KSO_WM_TEMPLATE_INDEX" val="169527"/>
  <p:tag name="KSO_WM_UNIT_INDEX" val="9"/>
</p:tagLst>
</file>

<file path=ppt/tags/tag328.xml><?xml version="1.0" encoding="utf-8"?>
<p:tagLst xmlns:p="http://schemas.openxmlformats.org/presentationml/2006/main">
  <p:tag name="KSO_WM_TAG_VERSION" val="1.0"/>
  <p:tag name="KSO_WM_BEAUTIFY_FLAG" val="#wm#"/>
  <p:tag name="KSO_WM_UNIT_TYPE" val="i"/>
  <p:tag name="KSO_WM_UNIT_ID" val="diagram169527_1*i*10"/>
  <p:tag name="KSO_WM_TEMPLATE_CATEGORY" val="diagram"/>
  <p:tag name="KSO_WM_TEMPLATE_INDEX" val="169527"/>
  <p:tag name="KSO_WM_UNIT_INDEX" val="10"/>
</p:tagLst>
</file>

<file path=ppt/tags/tag329.xml><?xml version="1.0" encoding="utf-8"?>
<p:tagLst xmlns:p="http://schemas.openxmlformats.org/presentationml/2006/main">
  <p:tag name="KSO_WM_TAG_VERSION" val="1.0"/>
  <p:tag name="KSO_WM_BEAUTIFY_FLAG" val="#wm#"/>
  <p:tag name="KSO_WM_UNIT_TYPE" val="i"/>
  <p:tag name="KSO_WM_UNIT_ID" val="diagram169527_1*i*11"/>
  <p:tag name="KSO_WM_TEMPLATE_CATEGORY" val="diagram"/>
  <p:tag name="KSO_WM_TEMPLATE_INDEX" val="169527"/>
  <p:tag name="KSO_WM_UNIT_INDEX" val="1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TAG_VERSION" val="1.0"/>
  <p:tag name="KSO_WM_BEAUTIFY_FLAG" val="#wm#"/>
  <p:tag name="KSO_WM_UNIT_TYPE" val="i"/>
  <p:tag name="KSO_WM_UNIT_ID" val="diagram169527_1*i*12"/>
  <p:tag name="KSO_WM_TEMPLATE_CATEGORY" val="diagram"/>
  <p:tag name="KSO_WM_TEMPLATE_INDEX" val="169527"/>
  <p:tag name="KSO_WM_UNIT_INDEX" val="12"/>
</p:tagLst>
</file>

<file path=ppt/tags/tag331.xml><?xml version="1.0" encoding="utf-8"?>
<p:tagLst xmlns:p="http://schemas.openxmlformats.org/presentationml/2006/main">
  <p:tag name="KSO_WM_TAG_VERSION" val="1.0"/>
  <p:tag name="KSO_WM_BEAUTIFY_FLAG" val="#wm#"/>
  <p:tag name="KSO_WM_UNIT_TYPE" val="i"/>
  <p:tag name="KSO_WM_UNIT_ID" val="diagram169527_1*i*13"/>
  <p:tag name="KSO_WM_TEMPLATE_CATEGORY" val="diagram"/>
  <p:tag name="KSO_WM_TEMPLATE_INDEX" val="169527"/>
  <p:tag name="KSO_WM_UNIT_INDEX" val="13"/>
</p:tagLst>
</file>

<file path=ppt/tags/tag332.xml><?xml version="1.0" encoding="utf-8"?>
<p:tagLst xmlns:p="http://schemas.openxmlformats.org/presentationml/2006/main">
  <p:tag name="KSO_WM_TAG_VERSION" val="1.0"/>
  <p:tag name="KSO_WM_BEAUTIFY_FLAG" val="#wm#"/>
  <p:tag name="KSO_WM_UNIT_TYPE" val="i"/>
  <p:tag name="KSO_WM_UNIT_ID" val="diagram169527_1*i*14"/>
  <p:tag name="KSO_WM_TEMPLATE_CATEGORY" val="diagram"/>
  <p:tag name="KSO_WM_TEMPLATE_INDEX" val="169527"/>
  <p:tag name="KSO_WM_UNIT_INDEX" val="14"/>
</p:tagLst>
</file>

<file path=ppt/tags/tag333.xml><?xml version="1.0" encoding="utf-8"?>
<p:tagLst xmlns:p="http://schemas.openxmlformats.org/presentationml/2006/main">
  <p:tag name="KSO_WM_TAG_VERSION" val="1.0"/>
  <p:tag name="KSO_WM_BEAUTIFY_FLAG" val="#wm#"/>
  <p:tag name="KSO_WM_UNIT_TYPE" val="i"/>
  <p:tag name="KSO_WM_UNIT_ID" val="diagram169527_1*i*15"/>
  <p:tag name="KSO_WM_TEMPLATE_CATEGORY" val="diagram"/>
  <p:tag name="KSO_WM_TEMPLATE_INDEX" val="169527"/>
  <p:tag name="KSO_WM_UNIT_INDEX" val="15"/>
</p:tagLst>
</file>

<file path=ppt/tags/tag334.xml><?xml version="1.0" encoding="utf-8"?>
<p:tagLst xmlns:p="http://schemas.openxmlformats.org/presentationml/2006/main">
  <p:tag name="KSO_WM_TAG_VERSION" val="1.0"/>
  <p:tag name="KSO_WM_BEAUTIFY_FLAG" val="#wm#"/>
  <p:tag name="KSO_WM_UNIT_TYPE" val="i"/>
  <p:tag name="KSO_WM_UNIT_ID" val="diagram169527_1*i*16"/>
  <p:tag name="KSO_WM_TEMPLATE_CATEGORY" val="diagram"/>
  <p:tag name="KSO_WM_TEMPLATE_INDEX" val="169527"/>
  <p:tag name="KSO_WM_UNIT_INDEX" val="16"/>
</p:tagLst>
</file>

<file path=ppt/tags/tag335.xml><?xml version="1.0" encoding="utf-8"?>
<p:tagLst xmlns:p="http://schemas.openxmlformats.org/presentationml/2006/main">
  <p:tag name="KSO_WM_TAG_VERSION" val="1.0"/>
  <p:tag name="KSO_WM_BEAUTIFY_FLAG" val="#wm#"/>
  <p:tag name="KSO_WM_TEMPLATE_CATEGORY" val="diagram"/>
  <p:tag name="KSO_WM_TEMPLATE_INDEX" val="169527"/>
  <p:tag name="KSO_WM_UNIT_TYPE" val="a"/>
  <p:tag name="KSO_WM_UNIT_INDEX" val="1"/>
  <p:tag name="KSO_WM_UNIT_ID" val="diagram169527_1*a*1"/>
  <p:tag name="KSO_WM_UNIT_CLEAR" val="1"/>
  <p:tag name="KSO_WM_UNIT_LAYERLEVEL" val="1"/>
  <p:tag name="KSO_WM_UNIT_VALUE" val="12"/>
  <p:tag name="KSO_WM_UNIT_ISCONTENTSTITLE" val="0"/>
  <p:tag name="KSO_WM_UNIT_HIGHLIGHT" val="0"/>
  <p:tag name="KSO_WM_UNIT_COMPATIBLE" val="0"/>
  <p:tag name="KSO_WM_UNIT_PRESET_TEXT_INDEX" val="3"/>
  <p:tag name="KSO_WM_UNIT_PRESET_TEXT_LEN" val="17"/>
</p:tagLst>
</file>

<file path=ppt/tags/tag336.xml><?xml version="1.0" encoding="utf-8"?>
<p:tagLst xmlns:p="http://schemas.openxmlformats.org/presentationml/2006/main">
  <p:tag name="KSO_WM_TAG_VERSION" val="1.0"/>
  <p:tag name="KSO_WM_BEAUTIFY_FLAG" val="#wm#"/>
  <p:tag name="KSO_WM_TEMPLATE_CATEGORY" val="diagram"/>
  <p:tag name="KSO_WM_TEMPLATE_INDEX" val="169527"/>
  <p:tag name="KSO_WM_UNIT_TYPE" val="f"/>
  <p:tag name="KSO_WM_UNIT_INDEX" val="1"/>
  <p:tag name="KSO_WM_UNIT_ID" val="diagram169527_1*f*1"/>
  <p:tag name="KSO_WM_UNIT_CLEAR" val="1"/>
  <p:tag name="KSO_WM_UNIT_LAYERLEVEL" val="1"/>
  <p:tag name="KSO_WM_UNIT_VALUE" val="128"/>
  <p:tag name="KSO_WM_UNIT_HIGHLIGHT" val="0"/>
  <p:tag name="KSO_WM_UNIT_COMPATIBLE" val="0"/>
  <p:tag name="KSO_WM_UNIT_PRESET_TEXT_INDEX" val="4"/>
  <p:tag name="KSO_WM_UNIT_PRESET_TEXT_LEN" val="100"/>
</p:tagLst>
</file>

<file path=ppt/tags/tag337.xml><?xml version="1.0" encoding="utf-8"?>
<p:tagLst xmlns:p="http://schemas.openxmlformats.org/presentationml/2006/main">
  <p:tag name="KSO_WM_TAG_VERSION" val="1.0"/>
  <p:tag name="KSO_WM_BEAUTIFY_FLAG" val="#wm#"/>
  <p:tag name="KSO_WM_TEMPLATE_CATEGORY" val="diagram"/>
  <p:tag name="KSO_WM_TEMPLATE_INDEX" val="169527"/>
  <p:tag name="KSO_WM_UNIT_TYPE" val="d"/>
  <p:tag name="KSO_WM_UNIT_INDEX" val="1"/>
  <p:tag name="KSO_WM_UNIT_ID" val="diagram169527_1*d*1"/>
  <p:tag name="KSO_WM_UNIT_CLEAR" val="0"/>
  <p:tag name="KSO_WM_UNIT_LAYERLEVEL" val="1"/>
  <p:tag name="KSO_WM_UNIT_VALUE" val="856*1369"/>
  <p:tag name="KSO_WM_UNIT_HIGHLIGHT" val="0"/>
  <p:tag name="KSO_WM_UNIT_COMPATIBLE" val="0"/>
</p:tagLst>
</file>

<file path=ppt/tags/tag338.xml><?xml version="1.0" encoding="utf-8"?>
<p:tagLst xmlns:p="http://schemas.openxmlformats.org/presentationml/2006/main">
  <p:tag name="KSO_WM_BEAUTIFY_FLAG" val="#wm#"/>
  <p:tag name="KSO_WM_TEMPLATE_CATEGORY" val="diagram"/>
  <p:tag name="KSO_WM_TEMPLATE_INDEX" val="169527"/>
  <p:tag name="KSO_WM_TAG_VERSION" val="1.0"/>
  <p:tag name="KSO_WM_SLIDE_ID" val="diagram169527_1"/>
  <p:tag name="KSO_WM_SLIDE_INDEX" val="1"/>
  <p:tag name="KSO_WM_SLIDE_ITEM_CNT" val="2"/>
  <p:tag name="KSO_WM_SLIDE_LAYOUT" val="a_f_d"/>
  <p:tag name="KSO_WM_SLIDE_LAYOUT_CNT" val="1_1_1"/>
  <p:tag name="KSO_WM_SLIDE_TYPE" val="text"/>
  <p:tag name="KSO_WM_SLIDE_POSITION" val="128*160"/>
  <p:tag name="KSO_WM_SLIDE_SIZE" val="790*250"/>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i"/>
  <p:tag name="KSO_WM_UNIT_INDEX" val="1"/>
  <p:tag name="KSO_WM_UNIT_ID" val="diagram20188036_3*i*1"/>
  <p:tag name="KSO_WM_TEMPLATE_CATEGORY" val="diagram"/>
  <p:tag name="KSO_WM_TEMPLATE_INDEX" val="20188036"/>
  <p:tag name="KSO_WM_UNIT_LAYERLEVEL" val="1"/>
  <p:tag name="KSO_WM_TAG_VERSION" val="1.0"/>
  <p:tag name="KSO_WM_BEAUTIFY_FLAG" val="#wm#"/>
  <p:tag name="KSO_WM_UNIT_COLOR_SCHEME_SHAPE_ID" val="58"/>
  <p:tag name="KSO_WM_UNIT_COLOR_SCHEME_PARENT_PAGE" val="0_5"/>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VALUE" val="119"/>
  <p:tag name="KSO_WM_UNIT_HIGHLIGHT" val="0"/>
  <p:tag name="KSO_WM_UNIT_COMPATIBLE" val="0"/>
  <p:tag name="KSO_WM_UNIT_DIAGRAM_ISNUMVISUAL" val="0"/>
  <p:tag name="KSO_WM_UNIT_DIAGRAM_ISREFERUNIT" val="0"/>
  <p:tag name="KSO_WM_DIAGRAM_GROUP_CODE" val="n1-1"/>
  <p:tag name="KSO_WM_UNIT_TYPE" val="f"/>
  <p:tag name="KSO_WM_UNIT_INDEX" val="1"/>
  <p:tag name="KSO_WM_UNIT_ID" val="diagram20188036_3*f*1"/>
  <p:tag name="KSO_WM_TEMPLATE_CATEGORY" val="diagram"/>
  <p:tag name="KSO_WM_TEMPLATE_INDEX" val="20188036"/>
  <p:tag name="KSO_WM_UNIT_LAYERLEVEL" val="1"/>
  <p:tag name="KSO_WM_TAG_VERSION" val="1.0"/>
  <p:tag name="KSO_WM_BEAUTIFY_FLAG" val="#wm#"/>
  <p:tag name="KSO_WM_UNIT_NOCLEAR" val="0"/>
  <p:tag name="KSO_WM_UNIT_COLOR_SCHEME_SHAPE_ID" val="60"/>
  <p:tag name="KSO_WM_UNIT_COLOR_SCHEME_PARENT_PAGE" val="0_5"/>
  <p:tag name="KSO_WM_UNIT_TEXT_FILL_FORE_SCHEMECOLOR_INDEX" val="13"/>
  <p:tag name="KSO_WM_UNIT_TEXT_FILL_TYPE" val="1"/>
  <p:tag name="KSO_WM_UNIT_USESOURCEFORMAT_APPLY" val="1"/>
</p:tagLst>
</file>

<file path=ppt/tags/tag341.xml><?xml version="1.0" encoding="utf-8"?>
<p:tagLst xmlns:p="http://schemas.openxmlformats.org/presentationml/2006/main">
  <p:tag name="KSO_WM_UNIT_ISCONTENTSTITLE" val="0"/>
  <p:tag name="KSO_WM_UNIT_PRESET_TEXT" val="单击此处添加标题"/>
  <p:tag name="KSO_WM_UNIT_VALUE" val="12"/>
  <p:tag name="KSO_WM_UNIT_HIGHLIGHT" val="0"/>
  <p:tag name="KSO_WM_UNIT_COMPATIBLE" val="0"/>
  <p:tag name="KSO_WM_UNIT_DIAGRAM_ISNUMVISUAL" val="0"/>
  <p:tag name="KSO_WM_UNIT_DIAGRAM_ISREFERUNIT" val="0"/>
  <p:tag name="KSO_WM_DIAGRAM_GROUP_CODE" val="n1-1"/>
  <p:tag name="KSO_WM_UNIT_TYPE" val="a"/>
  <p:tag name="KSO_WM_UNIT_INDEX" val="1"/>
  <p:tag name="KSO_WM_UNIT_ID" val="diagram20188036_3*a*1"/>
  <p:tag name="KSO_WM_TEMPLATE_CATEGORY" val="diagram"/>
  <p:tag name="KSO_WM_TEMPLATE_INDEX" val="20188036"/>
  <p:tag name="KSO_WM_UNIT_LAYERLEVEL" val="1"/>
  <p:tag name="KSO_WM_TAG_VERSION" val="1.0"/>
  <p:tag name="KSO_WM_BEAUTIFY_FLAG" val="#wm#"/>
  <p:tag name="KSO_WM_UNIT_NOCLEAR" val="0"/>
  <p:tag name="KSO_WM_UNIT_COLOR_SCHEME_SHAPE_ID" val="39"/>
  <p:tag name="KSO_WM_UNIT_COLOR_SCHEME_PARENT_PAGE" val="0_5"/>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5"/>
  <p:tag name="KSO_WM_TEMPLATE_CATEGORY" val="diagram"/>
  <p:tag name="KSO_WM_TEMPLATE_INDEX" val="20188036"/>
  <p:tag name="KSO_WM_UNIT_LAYERLEVEL" val="1_1"/>
  <p:tag name="KSO_WM_TAG_VERSION" val="1.0"/>
  <p:tag name="KSO_WM_BEAUTIFY_FLAG" val="#wm#"/>
  <p:tag name="KSO_WM_UNIT_TYPE" val="n_i"/>
  <p:tag name="KSO_WM_UNIT_INDEX" val="1_5"/>
  <p:tag name="KSO_WM_UNIT_COLOR_SCHEME_SHAPE_ID" val="61"/>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188036_3*n_h_h_i*1_2_1_2"/>
  <p:tag name="KSO_WM_TEMPLATE_CATEGORY" val="diagram"/>
  <p:tag name="KSO_WM_TEMPLATE_INDEX" val="20188036"/>
  <p:tag name="KSO_WM_UNIT_LAYERLEVEL" val="1_1_1_1"/>
  <p:tag name="KSO_WM_TAG_VERSION" val="1.0"/>
  <p:tag name="KSO_WM_BEAUTIFY_FLAG" val="#wm#"/>
  <p:tag name="KSO_WM_UNIT_COLOR_SCHEME_SHAPE_ID" val="18"/>
  <p:tag name="KSO_WM_UNIT_COLOR_SCHEME_PARENT_PAGE" val="0_5"/>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188036_3*n_h_h_i*1_2_1_3"/>
  <p:tag name="KSO_WM_TEMPLATE_CATEGORY" val="diagram"/>
  <p:tag name="KSO_WM_TEMPLATE_INDEX" val="20188036"/>
  <p:tag name="KSO_WM_UNIT_LAYERLEVEL" val="1_1_1_1"/>
  <p:tag name="KSO_WM_TAG_VERSION" val="1.0"/>
  <p:tag name="KSO_WM_BEAUTIFY_FLAG" val="#wm#"/>
  <p:tag name="KSO_WM_UNIT_COLOR_SCHEME_SHAPE_ID" val="19"/>
  <p:tag name="KSO_WM_UNIT_COLOR_SCHEME_PARENT_PAGE" val="0_5"/>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345.xml><?xml version="1.0" encoding="utf-8"?>
<p:tagLst xmlns:p="http://schemas.openxmlformats.org/presentationml/2006/main">
  <p:tag name="KSO_WM_UNIT_PRESET_TEXT" val="单击此处添加文本具体内容"/>
  <p:tag name="KSO_WM_UNIT_VALUE" val="3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88036_3*n_h_h_f*1_2_1_1"/>
  <p:tag name="KSO_WM_TEMPLATE_CATEGORY" val="diagram"/>
  <p:tag name="KSO_WM_TEMPLATE_INDEX" val="20188036"/>
  <p:tag name="KSO_WM_UNIT_LAYERLEVEL" val="1_1_1_1"/>
  <p:tag name="KSO_WM_TAG_VERSION" val="1.0"/>
  <p:tag name="KSO_WM_BEAUTIFY_FLAG" val="#wm#"/>
  <p:tag name="KSO_WM_UNIT_NOCLEAR" val="0"/>
  <p:tag name="KSO_WM_UNIT_COLOR_SCHEME_SHAPE_ID" val="26"/>
  <p:tag name="KSO_WM_UNIT_COLOR_SCHEME_PARENT_PAGE" val="0_5"/>
  <p:tag name="KSO_WM_UNIT_TEXT_FILL_FORE_SCHEMECOLOR_INDEX" val="13"/>
  <p:tag name="KSO_WM_UNIT_TEXT_FILL_TYPE" val="1"/>
  <p:tag name="KSO_WM_UNIT_USESOURCEFORMAT_APPLY" val="1"/>
  <p:tag name="KSO_WM_UNIT_DIAGRAM_SCHEMECOLOR_ID"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a*1_2_1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1_1"/>
  <p:tag name="KSO_WM_UNIT_NOCLEAR" val="0"/>
  <p:tag name="KSO_WM_UNIT_COLOR_SCHEME_SHAPE_ID" val="7"/>
  <p:tag name="KSO_WM_UNIT_COLOR_SCHEME_PARENT_PAGE" val="0_5"/>
  <p:tag name="KSO_WM_UNIT_TEXT_FILL_FORE_SCHEMECOLOR_INDEX" val="5"/>
  <p:tag name="KSO_WM_UNIT_TEXT_FILL_TYPE" val="1"/>
  <p:tag name="KSO_WM_UNIT_USESOURCEFORMAT_APPLY" val="1"/>
  <p:tag name="KSO_WM_UNIT_DIAGRAM_SCHEMECOLOR_ID"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1_1"/>
  <p:tag name="KSO_WM_TEMPLATE_CATEGORY" val="diagram"/>
  <p:tag name="KSO_WM_TEMPLATE_INDEX" val="20188036"/>
  <p:tag name="KSO_WM_UNIT_LAYERLEVEL" val="1_1_1_1"/>
  <p:tag name="KSO_WM_TAG_VERSION" val="1.0"/>
  <p:tag name="KSO_WM_BEAUTIFY_FLAG" val="#wm#"/>
  <p:tag name="KSO_WM_UNIT_TYPE" val="n_h_h_i"/>
  <p:tag name="KSO_WM_UNIT_INDEX" val="1_2_1_1"/>
  <p:tag name="KSO_WM_UNIT_COLOR_SCHEME_SHAPE_ID" val="33"/>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3"/>
  <p:tag name="KSO_WM_TEMPLATE_CATEGORY" val="diagram"/>
  <p:tag name="KSO_WM_TEMPLATE_INDEX" val="20188036"/>
  <p:tag name="KSO_WM_UNIT_LAYERLEVEL" val="1_1"/>
  <p:tag name="KSO_WM_TAG_VERSION" val="1.0"/>
  <p:tag name="KSO_WM_BEAUTIFY_FLAG" val="#wm#"/>
  <p:tag name="KSO_WM_UNIT_TYPE" val="n_i"/>
  <p:tag name="KSO_WM_UNIT_INDEX" val="1_3"/>
  <p:tag name="KSO_WM_UNIT_COLOR_SCHEME_SHAPE_ID" val="63"/>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349.xml><?xml version="1.0" encoding="utf-8"?>
<p:tagLst xmlns:p="http://schemas.openxmlformats.org/presentationml/2006/main">
  <p:tag name="KSO_WM_UNIT_PRESET_TEXT" val="单击此处添加文本具体内容"/>
  <p:tag name="KSO_WM_UNIT_VALUE" val="3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88036_3*n_h_h_f*1_2_3_1"/>
  <p:tag name="KSO_WM_TEMPLATE_CATEGORY" val="diagram"/>
  <p:tag name="KSO_WM_TEMPLATE_INDEX" val="20188036"/>
  <p:tag name="KSO_WM_UNIT_LAYERLEVEL" val="1_1_1_1"/>
  <p:tag name="KSO_WM_TAG_VERSION" val="1.0"/>
  <p:tag name="KSO_WM_BEAUTIFY_FLAG" val="#wm#"/>
  <p:tag name="KSO_WM_UNIT_NOCLEAR" val="0"/>
  <p:tag name="KSO_WM_UNIT_COLOR_SCHEME_SHAPE_ID" val="44"/>
  <p:tag name="KSO_WM_UNIT_COLOR_SCHEME_PARENT_PAGE" val="0_5"/>
  <p:tag name="KSO_WM_UNIT_TEXT_FILL_FORE_SCHEMECOLOR_INDEX" val="13"/>
  <p:tag name="KSO_WM_UNIT_TEXT_FILL_TYPE" val="1"/>
  <p:tag name="KSO_WM_UNIT_USESOURCEFORMAT_APPLY" val="1"/>
  <p:tag name="KSO_WM_UNIT_DIAGRAM_SCHEMECOLOR_ID"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a*1_2_3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3_1"/>
  <p:tag name="KSO_WM_UNIT_NOCLEAR" val="0"/>
  <p:tag name="KSO_WM_UNIT_COLOR_SCHEME_SHAPE_ID" val="45"/>
  <p:tag name="KSO_WM_UNIT_COLOR_SCHEME_PARENT_PAGE" val="0_5"/>
  <p:tag name="KSO_WM_UNIT_TEXT_FILL_FORE_SCHEMECOLOR_INDEX" val="7"/>
  <p:tag name="KSO_WM_UNIT_TEXT_FILL_TYPE" val="1"/>
  <p:tag name="KSO_WM_UNIT_USESOURCEFORMAT_APPLY" val="1"/>
  <p:tag name="KSO_WM_UNIT_DIAGRAM_SCHEMECOLOR_ID"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188036_3*n_h_h_i*1_2_3_3"/>
  <p:tag name="KSO_WM_TEMPLATE_CATEGORY" val="diagram"/>
  <p:tag name="KSO_WM_TEMPLATE_INDEX" val="20188036"/>
  <p:tag name="KSO_WM_UNIT_LAYERLEVEL" val="1_1_1_1"/>
  <p:tag name="KSO_WM_TAG_VERSION" val="1.0"/>
  <p:tag name="KSO_WM_BEAUTIFY_FLAG" val="#wm#"/>
  <p:tag name="KSO_WM_UNIT_COLOR_SCHEME_SHAPE_ID" val="48"/>
  <p:tag name="KSO_WM_UNIT_COLOR_SCHEME_PARENT_PAGE" val="0_5"/>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188036_3*n_h_h_i*1_2_3_2"/>
  <p:tag name="KSO_WM_TEMPLATE_CATEGORY" val="diagram"/>
  <p:tag name="KSO_WM_TEMPLATE_INDEX" val="20188036"/>
  <p:tag name="KSO_WM_UNIT_LAYERLEVEL" val="1_1_1_1"/>
  <p:tag name="KSO_WM_TAG_VERSION" val="1.0"/>
  <p:tag name="KSO_WM_BEAUTIFY_FLAG" val="#wm#"/>
  <p:tag name="KSO_WM_UNIT_COLOR_SCHEME_SHAPE_ID" val="31"/>
  <p:tag name="KSO_WM_UNIT_COLOR_SCHEME_PARENT_PAGE" val="0_5"/>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3_1"/>
  <p:tag name="KSO_WM_TEMPLATE_CATEGORY" val="diagram"/>
  <p:tag name="KSO_WM_TEMPLATE_INDEX" val="20188036"/>
  <p:tag name="KSO_WM_UNIT_LAYERLEVEL" val="1_1_1_1"/>
  <p:tag name="KSO_WM_TAG_VERSION" val="1.0"/>
  <p:tag name="KSO_WM_BEAUTIFY_FLAG" val="#wm#"/>
  <p:tag name="KSO_WM_UNIT_TYPE" val="n_h_h_i"/>
  <p:tag name="KSO_WM_UNIT_INDEX" val="1_2_3_1"/>
  <p:tag name="KSO_WM_UNIT_COLOR_SCHEME_SHAPE_ID" val="50"/>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2"/>
  <p:tag name="KSO_WM_TEMPLATE_CATEGORY" val="diagram"/>
  <p:tag name="KSO_WM_TEMPLATE_INDEX" val="20188036"/>
  <p:tag name="KSO_WM_UNIT_LAYERLEVEL" val="1_1"/>
  <p:tag name="KSO_WM_TAG_VERSION" val="1.0"/>
  <p:tag name="KSO_WM_BEAUTIFY_FLAG" val="#wm#"/>
  <p:tag name="KSO_WM_UNIT_TYPE" val="n_i"/>
  <p:tag name="KSO_WM_UNIT_INDEX" val="1_2"/>
  <p:tag name="KSO_WM_UNIT_COLOR_SCHEME_SHAPE_ID" val="64"/>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4"/>
  <p:tag name="KSO_WM_UNIT_ID" val="diagram20188036_3*n_h_h_i*1_2_4_4"/>
  <p:tag name="KSO_WM_TEMPLATE_CATEGORY" val="diagram"/>
  <p:tag name="KSO_WM_TEMPLATE_INDEX" val="20188036"/>
  <p:tag name="KSO_WM_UNIT_LAYERLEVEL" val="1_1_1_1"/>
  <p:tag name="KSO_WM_TAG_VERSION" val="1.0"/>
  <p:tag name="KSO_WM_BEAUTIFY_FLAG" val="#wm#"/>
  <p:tag name="KSO_WM_UNIT_COLOR_SCHEME_SHAPE_ID" val="16"/>
  <p:tag name="KSO_WM_UNIT_COLOR_SCHEME_PARENT_PAGE" val="0_5"/>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1"/>
</p:tagLst>
</file>

<file path=ppt/tags/tag356.xml><?xml version="1.0" encoding="utf-8"?>
<p:tagLst xmlns:p="http://schemas.openxmlformats.org/presentationml/2006/main">
  <p:tag name="KSO_WM_UNIT_PRESET_TEXT" val="单击此处添加文本具体内容"/>
  <p:tag name="KSO_WM_UNIT_VALUE" val="3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188036_3*n_h_h_f*1_2_4_1"/>
  <p:tag name="KSO_WM_TEMPLATE_CATEGORY" val="diagram"/>
  <p:tag name="KSO_WM_TEMPLATE_INDEX" val="20188036"/>
  <p:tag name="KSO_WM_UNIT_LAYERLEVEL" val="1_1_1_1"/>
  <p:tag name="KSO_WM_TAG_VERSION" val="1.0"/>
  <p:tag name="KSO_WM_BEAUTIFY_FLAG" val="#wm#"/>
  <p:tag name="KSO_WM_UNIT_NOCLEAR" val="0"/>
  <p:tag name="KSO_WM_UNIT_COLOR_SCHEME_SHAPE_ID" val="28"/>
  <p:tag name="KSO_WM_UNIT_COLOR_SCHEME_PARENT_PAGE" val="0_5"/>
  <p:tag name="KSO_WM_UNIT_TEXT_FILL_FORE_SCHEMECOLOR_INDEX" val="13"/>
  <p:tag name="KSO_WM_UNIT_TEXT_FILL_TYPE" val="1"/>
  <p:tag name="KSO_WM_UNIT_USESOURCEFORMAT_APPLY" val="1"/>
  <p:tag name="KSO_WM_UNIT_DIAGRAM_SCHEMECOLOR_ID"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a*1_2_4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4_1"/>
  <p:tag name="KSO_WM_UNIT_NOCLEAR" val="0"/>
  <p:tag name="KSO_WM_UNIT_COLOR_SCHEME_SHAPE_ID" val="29"/>
  <p:tag name="KSO_WM_UNIT_COLOR_SCHEME_PARENT_PAGE" val="0_5"/>
  <p:tag name="KSO_WM_UNIT_TEXT_FILL_FORE_SCHEMECOLOR_INDEX" val="8"/>
  <p:tag name="KSO_WM_UNIT_TEXT_FILL_TYPE" val="1"/>
  <p:tag name="KSO_WM_UNIT_USESOURCEFORMAT_APPLY" val="1"/>
  <p:tag name="KSO_WM_UNIT_DIAGRAM_SCHEMECOLOR_ID"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4_1"/>
  <p:tag name="KSO_WM_TEMPLATE_CATEGORY" val="diagram"/>
  <p:tag name="KSO_WM_TEMPLATE_INDEX" val="20188036"/>
  <p:tag name="KSO_WM_UNIT_LAYERLEVEL" val="1_1_1_1"/>
  <p:tag name="KSO_WM_TAG_VERSION" val="1.0"/>
  <p:tag name="KSO_WM_BEAUTIFY_FLAG" val="#wm#"/>
  <p:tag name="KSO_WM_UNIT_TYPE" val="n_h_h_i"/>
  <p:tag name="KSO_WM_UNIT_INDEX" val="1_2_4_1"/>
  <p:tag name="KSO_WM_UNIT_COLOR_SCHEME_SHAPE_ID" val="47"/>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4_3"/>
  <p:tag name="KSO_WM_TEMPLATE_CATEGORY" val="diagram"/>
  <p:tag name="KSO_WM_TEMPLATE_INDEX" val="20188036"/>
  <p:tag name="KSO_WM_UNIT_LAYERLEVEL" val="1_1_1_1"/>
  <p:tag name="KSO_WM_TAG_VERSION" val="1.0"/>
  <p:tag name="KSO_WM_BEAUTIFY_FLAG" val="#wm#"/>
  <p:tag name="KSO_WM_UNIT_TYPE" val="n_h_h_i"/>
  <p:tag name="KSO_WM_UNIT_INDEX" val="1_2_4_3"/>
  <p:tag name="KSO_WM_UNIT_COLOR_SCHEME_SHAPE_ID" val="53"/>
  <p:tag name="KSO_WM_UNIT_COLOR_SCHEME_PARENT_PAGE" val="0_5"/>
  <p:tag name="KSO_WM_UNIT_FILL_FORE_SCHEMECOLOR_INDEX" val="14"/>
  <p:tag name="KSO_WM_UNIT_FILL_TYPE" val="1"/>
  <p:tag name="KSO_WM_UNIT_USESOURCEFORMAT_APPLY" val="1"/>
  <p:tag name="KSO_WM_UNIT_DIAGRAM_SCHEMECOLOR_ID"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4"/>
  <p:tag name="KSO_WM_TEMPLATE_CATEGORY" val="diagram"/>
  <p:tag name="KSO_WM_TEMPLATE_INDEX" val="20188036"/>
  <p:tag name="KSO_WM_UNIT_LAYERLEVEL" val="1_1"/>
  <p:tag name="KSO_WM_TAG_VERSION" val="1.0"/>
  <p:tag name="KSO_WM_BEAUTIFY_FLAG" val="#wm#"/>
  <p:tag name="KSO_WM_UNIT_TYPE" val="n_i"/>
  <p:tag name="KSO_WM_UNIT_INDEX" val="1_4"/>
  <p:tag name="KSO_WM_UNIT_COLOR_SCHEME_SHAPE_ID" val="62"/>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88036_3*n_h_h_i*1_2_2_1"/>
  <p:tag name="KSO_WM_TEMPLATE_CATEGORY" val="diagram"/>
  <p:tag name="KSO_WM_TEMPLATE_INDEX" val="20188036"/>
  <p:tag name="KSO_WM_UNIT_LAYERLEVEL" val="1_1_1_1"/>
  <p:tag name="KSO_WM_TAG_VERSION" val="1.0"/>
  <p:tag name="KSO_WM_BEAUTIFY_FLAG" val="#wm#"/>
  <p:tag name="KSO_WM_UNIT_COLOR_SCHEME_SHAPE_ID" val="41"/>
  <p:tag name="KSO_WM_UNIT_COLOR_SCHEME_PARENT_PAGE" val="0_5"/>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188036_3*n_h_h_i*1_2_2_3"/>
  <p:tag name="KSO_WM_TEMPLATE_CATEGORY" val="diagram"/>
  <p:tag name="KSO_WM_TEMPLATE_INDEX" val="20188036"/>
  <p:tag name="KSO_WM_UNIT_LAYERLEVEL" val="1_1_1_1"/>
  <p:tag name="KSO_WM_TAG_VERSION" val="1.0"/>
  <p:tag name="KSO_WM_BEAUTIFY_FLAG" val="#wm#"/>
  <p:tag name="KSO_WM_UNIT_COLOR_SCHEME_SHAPE_ID" val="17"/>
  <p:tag name="KSO_WM_UNIT_COLOR_SCHEME_PARENT_PAGE" val="0_5"/>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i*1_2_2_2"/>
  <p:tag name="KSO_WM_TEMPLATE_CATEGORY" val="diagram"/>
  <p:tag name="KSO_WM_TEMPLATE_INDEX" val="20188036"/>
  <p:tag name="KSO_WM_UNIT_LAYERLEVEL" val="1_1_1_1"/>
  <p:tag name="KSO_WM_TAG_VERSION" val="1.0"/>
  <p:tag name="KSO_WM_BEAUTIFY_FLAG" val="#wm#"/>
  <p:tag name="KSO_WM_UNIT_TYPE" val="n_h_h_i"/>
  <p:tag name="KSO_WM_UNIT_INDEX" val="1_2_2_2"/>
  <p:tag name="KSO_WM_UNIT_COLOR_SCHEME_SHAPE_ID" val="43"/>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364.xml><?xml version="1.0" encoding="utf-8"?>
<p:tagLst xmlns:p="http://schemas.openxmlformats.org/presentationml/2006/main">
  <p:tag name="KSO_WM_UNIT_PRESET_TEXT" val="单击此处添加文本具体内容"/>
  <p:tag name="KSO_WM_UNIT_VALUE" val="3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88036_3*n_h_h_f*1_2_2_1"/>
  <p:tag name="KSO_WM_TEMPLATE_CATEGORY" val="diagram"/>
  <p:tag name="KSO_WM_TEMPLATE_INDEX" val="20188036"/>
  <p:tag name="KSO_WM_UNIT_LAYERLEVEL" val="1_1_1_1"/>
  <p:tag name="KSO_WM_TAG_VERSION" val="1.0"/>
  <p:tag name="KSO_WM_BEAUTIFY_FLAG" val="#wm#"/>
  <p:tag name="KSO_WM_UNIT_NOCLEAR" val="0"/>
  <p:tag name="KSO_WM_UNIT_COLOR_SCHEME_SHAPE_ID" val="54"/>
  <p:tag name="KSO_WM_UNIT_COLOR_SCHEME_PARENT_PAGE" val="0_5"/>
  <p:tag name="KSO_WM_UNIT_TEXT_FILL_FORE_SCHEMECOLOR_INDEX" val="13"/>
  <p:tag name="KSO_WM_UNIT_TEXT_FILL_TYPE" val="1"/>
  <p:tag name="KSO_WM_UNIT_USESOURCEFORMAT_APPLY" val="1"/>
  <p:tag name="KSO_WM_UNIT_DIAGRAM_SCHEMECOLOR_ID"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h_h_a*1_2_2_1"/>
  <p:tag name="KSO_WM_TEMPLATE_CATEGORY" val="diagram"/>
  <p:tag name="KSO_WM_TEMPLATE_INDEX" val="20188036"/>
  <p:tag name="KSO_WM_UNIT_LAYERLEVEL" val="1_1_1_1"/>
  <p:tag name="KSO_WM_TAG_VERSION" val="1.0"/>
  <p:tag name="KSO_WM_BEAUTIFY_FLAG" val="#wm#"/>
  <p:tag name="KSO_WM_UNIT_ISCONTENTSTITLE" val="0"/>
  <p:tag name="KSO_WM_UNIT_PRESET_TEXT" val="添加标题"/>
  <p:tag name="KSO_WM_UNIT_VALUE" val="10"/>
  <p:tag name="KSO_WM_UNIT_TYPE" val="n_h_h_a"/>
  <p:tag name="KSO_WM_UNIT_INDEX" val="1_2_2_1"/>
  <p:tag name="KSO_WM_UNIT_NOCLEAR" val="0"/>
  <p:tag name="KSO_WM_UNIT_COLOR_SCHEME_SHAPE_ID" val="55"/>
  <p:tag name="KSO_WM_UNIT_COLOR_SCHEME_PARENT_PAGE" val="0_5"/>
  <p:tag name="KSO_WM_UNIT_TEXT_FILL_FORE_SCHEMECOLOR_INDEX" val="6"/>
  <p:tag name="KSO_WM_UNIT_TEXT_FILL_TYPE" val="1"/>
  <p:tag name="KSO_WM_UNIT_USESOURCEFORMAT_APPLY" val="1"/>
  <p:tag name="KSO_WM_UNIT_DIAGRAM_SCHEMECOLOR_ID"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188036_3*n_i*1_6"/>
  <p:tag name="KSO_WM_TEMPLATE_CATEGORY" val="diagram"/>
  <p:tag name="KSO_WM_TEMPLATE_INDEX" val="20188036"/>
  <p:tag name="KSO_WM_UNIT_LAYERLEVEL" val="1_1"/>
  <p:tag name="KSO_WM_TAG_VERSION" val="1.0"/>
  <p:tag name="KSO_WM_BEAUTIFY_FLAG" val="#wm#"/>
  <p:tag name="KSO_WM_UNIT_TYPE" val="n_i"/>
  <p:tag name="KSO_WM_UNIT_INDEX" val="1_6"/>
  <p:tag name="KSO_WM_UNIT_COLOR_SCHEME_SHAPE_ID" val="42"/>
  <p:tag name="KSO_WM_UNIT_COLOR_SCHEME_PARENT_PAGE" val="0_5"/>
  <p:tag name="KSO_WM_UNIT_DECOLORIZATION" val="1"/>
  <p:tag name="KSO_WM_UNIT_LINE_FORE_SCHEMECOLOR_INDEX" val="13"/>
  <p:tag name="KSO_WM_UNIT_LINE_FILL_TYPE" val="2"/>
  <p:tag name="KSO_WM_UNIT_USESOURCEFORMAT_APPLY" val="1"/>
  <p:tag name="KSO_WM_UNIT_DIAGRAM_SCHEMECOLOR_ID" val="1"/>
</p:tagLst>
</file>

<file path=ppt/tags/tag367.xml><?xml version="1.0" encoding="utf-8"?>
<p:tagLst xmlns:p="http://schemas.openxmlformats.org/presentationml/2006/main">
  <p:tag name="KSO_WM_UNIT_ISCONTENTSTITLE" val="0"/>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88036_3*n_h_i*1_1_1"/>
  <p:tag name="KSO_WM_TEMPLATE_CATEGORY" val="diagram"/>
  <p:tag name="KSO_WM_TEMPLATE_INDEX" val="20188036"/>
  <p:tag name="KSO_WM_UNIT_LAYERLEVEL" val="1_1_1"/>
  <p:tag name="KSO_WM_TAG_VERSION" val="1.0"/>
  <p:tag name="KSO_WM_BEAUTIFY_FLAG" val="#wm#"/>
  <p:tag name="KSO_WM_UNIT_COLOR_SCHEME_SHAPE_ID" val="5"/>
  <p:tag name="KSO_WM_UNIT_COLOR_SCHEME_PARENT_PAGE" val="0_5"/>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 name="KSO_WM_UNIT_DIAGRAM_SCHEMECOLOR_ID" val="1"/>
</p:tagLst>
</file>

<file path=ppt/tags/tag368.xml><?xml version="1.0" encoding="utf-8"?>
<p:tagLst xmlns:p="http://schemas.openxmlformats.org/presentationml/2006/main">
  <p:tag name="KSO_WM_UNIT_ISCONTENTSTITLE" val="0"/>
  <p:tag name="KSO_WM_UNIT_PRESET_TEXT" val="添加标题"/>
  <p:tag name="KSO_WM_UNIT_VALUE" val="6"/>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ID" val="diagram20188036_3*n_h_f*1_1_1"/>
  <p:tag name="KSO_WM_TEMPLATE_CATEGORY" val="diagram"/>
  <p:tag name="KSO_WM_TEMPLATE_INDEX" val="20188036"/>
  <p:tag name="KSO_WM_UNIT_LAYERLEVEL" val="1_1_1"/>
  <p:tag name="KSO_WM_TAG_VERSION" val="1.0"/>
  <p:tag name="KSO_WM_BEAUTIFY_FLAG" val="#wm#"/>
  <p:tag name="KSO_WM_UNIT_NOCLEAR" val="0"/>
  <p:tag name="KSO_WM_UNIT_COLOR_SCHEME_SHAPE_ID" val="8"/>
  <p:tag name="KSO_WM_UNIT_COLOR_SCHEME_PARENT_PAGE" val="0_5"/>
  <p:tag name="KSO_WM_UNIT_TEXT_FILL_FORE_SCHEMECOLOR_INDEX" val="13"/>
  <p:tag name="KSO_WM_UNIT_TEXT_FILL_TYPE" val="1"/>
  <p:tag name="KSO_WM_UNIT_USESOURCEFORMAT_APPLY" val="1"/>
  <p:tag name="KSO_WM_UNIT_DIAGRAM_SCHEMECOLOR_ID"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88036_3*n_i*1_1"/>
  <p:tag name="KSO_WM_TEMPLATE_CATEGORY" val="diagram"/>
  <p:tag name="KSO_WM_TEMPLATE_INDEX" val="20188036"/>
  <p:tag name="KSO_WM_UNIT_LAYERLEVEL" val="1_1"/>
  <p:tag name="KSO_WM_TAG_VERSION" val="1.0"/>
  <p:tag name="KSO_WM_BEAUTIFY_FLAG" val="#wm#"/>
  <p:tag name="KSO_WM_UNIT_COLOR_SCHEME_SHAPE_ID" val="12"/>
  <p:tag name="KSO_WM_UNIT_COLOR_SCHEME_PARENT_PAGE" val="0_5"/>
  <p:tag name="KSO_WM_UNIT_DECOLORIZATION" val="1"/>
  <p:tag name="KSO_WM_UNIT_LINE_FORE_SCHEMECOLOR_INDEX" val="14"/>
  <p:tag name="KSO_WM_UNIT_LINE_FILL_TYPE" val="2"/>
  <p:tag name="KSO_WM_UNIT_USESOURCEFORMAT_APPLY" val="1"/>
  <p:tag name="KSO_WM_UNIT_DIAGRAM_SCHEMECOLOR_ID"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BEAUTIFY_FLAG" val="#wm#"/>
  <p:tag name="KSO_WM_TEMPLATE_CATEGORY" val="diagram"/>
  <p:tag name="KSO_WM_TEMPLATE_INDEX" val="20188036"/>
  <p:tag name="KSO_WM_SLIDE_ID" val="diagram20188036_3"/>
  <p:tag name="KSO_WM_SLIDE_TYPE" val="text"/>
  <p:tag name="KSO_WM_SLIDE_SUBTYPE" val="diag"/>
  <p:tag name="KSO_WM_SLIDE_ITEM_CNT" val="4"/>
  <p:tag name="KSO_WM_SLIDE_INDEX" val="3"/>
  <p:tag name="KSO_WM_DIAGRAM_GROUP_CODE" val="n1-1"/>
  <p:tag name="KSO_WM_SLIDE_DIAGTYPE" val="n"/>
  <p:tag name="KSO_WM_TAG_VERSION" val="1.0"/>
  <p:tag name="KSO_WM_SLIDE_LAYOUT" val="a_f_n"/>
  <p:tag name="KSO_WM_SLIDE_LAYOUT_CNT" val="1_1_1"/>
  <p:tag name="KSO_WM_SLIDE_SIZE" val="506.217*276.96"/>
  <p:tag name="KSO_WM_SLIDE_POSITION" val="385.069*142.243"/>
  <p:tag name="KSO_WM_TEMPLATE_SUBCATEGORY" val="0"/>
  <p:tag name="KSO_WM_SLIDE_COLORSCHEME_VERSION" val="3.2"/>
</p:tagLst>
</file>

<file path=ppt/tags/tag371.xml><?xml version="1.0" encoding="utf-8"?>
<p:tagLst xmlns:p="http://schemas.openxmlformats.org/presentationml/2006/main">
  <p:tag name="KSO_WM_TAG_VERSION" val="1.0"/>
  <p:tag name="KSO_WM_TEMPLATE_CATEGORY" val="diagram"/>
  <p:tag name="KSO_WM_TEMPLATE_INDEX" val="20187904"/>
  <p:tag name="KSO_WM_UNIT_ID" val="diagram20187904_3*i*20"/>
  <p:tag name="KSO_WM_UNIT_LAYERLEVEL" val="1"/>
  <p:tag name="KSO_WM_BEAUTIFY_FLAG" val="#wm#"/>
  <p:tag name="KSO_WM_UNIT_HIGHLIGHT" val="0"/>
  <p:tag name="KSO_WM_UNIT_COMPATIBLE" val="0"/>
  <p:tag name="KSO_WM_DIAGRAM_GROUP_CODE" val="l1-1"/>
  <p:tag name="KSO_WM_UNIT_TYPE" val="i"/>
  <p:tag name="KSO_WM_UNIT_INDEX" val="20"/>
  <p:tag name="KSO_WM_UNIT_DIAGRAM_ISNUMVISUAL" val="0"/>
  <p:tag name="KSO_WM_UNIT_DIAGRAM_ISREFERUNIT" val="0"/>
  <p:tag name="KSO_WM_UNIT_TEXT_FILL_FORE_SCHEMECOLOR_INDEX" val="13"/>
  <p:tag name="KSO_WM_UNIT_TEXT_FILL_TYPE" val="1"/>
  <p:tag name="KSO_WM_UNIT_USESOURCEFORMAT_APPLY" val="1"/>
</p:tagLst>
</file>

<file path=ppt/tags/tag372.xml><?xml version="1.0" encoding="utf-8"?>
<p:tagLst xmlns:p="http://schemas.openxmlformats.org/presentationml/2006/main">
  <p:tag name="KSO_WM_TAG_VERSION" val="1.0"/>
  <p:tag name="KSO_WM_TEMPLATE_CATEGORY" val="diagram"/>
  <p:tag name="KSO_WM_TEMPLATE_INDEX" val="20187904"/>
  <p:tag name="KSO_WM_UNIT_ID" val="diagram20187904_3*i*9"/>
  <p:tag name="KSO_WM_UNIT_LAYERLEVEL" val="1"/>
  <p:tag name="KSO_WM_BEAUTIFY_FLAG" val="#wm#"/>
  <p:tag name="KSO_WM_UNIT_HIGHLIGHT" val="0"/>
  <p:tag name="KSO_WM_UNIT_COMPATIBLE" val="0"/>
  <p:tag name="KSO_WM_DIAGRAM_GROUP_CODE" val="l1-1"/>
  <p:tag name="KSO_WM_UNIT_TYPE" val="i"/>
  <p:tag name="KSO_WM_UNIT_INDEX" val="9"/>
  <p:tag name="KSO_WM_UNIT_DIAGRAM_ISNUMVISUAL" val="0"/>
  <p:tag name="KSO_WM_UNIT_DIAGRAM_ISREFERUNIT" val="0"/>
  <p:tag name="KSO_WM_UNIT_TEXT_FILL_FORE_SCHEMECOLOR_INDEX" val="13"/>
  <p:tag name="KSO_WM_UNIT_TEXT_FILL_TYPE" val="1"/>
  <p:tag name="KSO_WM_UNIT_USESOURCEFORMAT_APPLY" val="1"/>
</p:tagLst>
</file>

<file path=ppt/tags/tag373.xml><?xml version="1.0" encoding="utf-8"?>
<p:tagLst xmlns:p="http://schemas.openxmlformats.org/presentationml/2006/main">
  <p:tag name="KSO_WM_TAG_VERSION" val="1.0"/>
  <p:tag name="KSO_WM_TEMPLATE_CATEGORY" val="diagram"/>
  <p:tag name="KSO_WM_TEMPLATE_INDEX" val="20187904"/>
  <p:tag name="KSO_WM_UNIT_ID" val="diagram20187904_3*i*8"/>
  <p:tag name="KSO_WM_UNIT_LAYERLEVEL" val="1"/>
  <p:tag name="KSO_WM_BEAUTIFY_FLAG" val="#wm#"/>
  <p:tag name="KSO_WM_UNIT_HIGHLIGHT" val="0"/>
  <p:tag name="KSO_WM_UNIT_COMPATIBLE" val="0"/>
  <p:tag name="KSO_WM_DIAGRAM_GROUP_CODE" val="l1-1"/>
  <p:tag name="KSO_WM_UNIT_TYPE" val="i"/>
  <p:tag name="KSO_WM_UNIT_INDEX" val="8"/>
  <p:tag name="KSO_WM_UNIT_DIAGRAM_ISNUMVISUAL" val="0"/>
  <p:tag name="KSO_WM_UNIT_DIAGRAM_ISREFERUNIT" val="0"/>
  <p:tag name="KSO_WM_UNIT_TEXT_FILL_FORE_SCHEMECOLOR_INDEX" val="13"/>
  <p:tag name="KSO_WM_UNIT_TEXT_FILL_TYPE" val="1"/>
  <p:tag name="KSO_WM_UNIT_USESOURCEFORMAT_APPLY" val="1"/>
</p:tagLst>
</file>

<file path=ppt/tags/tag374.xml><?xml version="1.0" encoding="utf-8"?>
<p:tagLst xmlns:p="http://schemas.openxmlformats.org/presentationml/2006/main">
  <p:tag name="KSO_WM_TAG_VERSION" val="1.0"/>
  <p:tag name="KSO_WM_TEMPLATE_CATEGORY" val="diagram"/>
  <p:tag name="KSO_WM_TEMPLATE_INDEX" val="20187904"/>
  <p:tag name="KSO_WM_UNIT_ID" val="diagram20187904_3*i*7"/>
  <p:tag name="KSO_WM_UNIT_LAYERLEVEL" val="1"/>
  <p:tag name="KSO_WM_BEAUTIFY_FLAG" val="#wm#"/>
  <p:tag name="KSO_WM_UNIT_HIGHLIGHT" val="0"/>
  <p:tag name="KSO_WM_UNIT_COMPATIBLE" val="0"/>
  <p:tag name="KSO_WM_DIAGRAM_GROUP_CODE" val="l1-1"/>
  <p:tag name="KSO_WM_UNIT_TYPE" val="i"/>
  <p:tag name="KSO_WM_UNIT_INDEX" val="7"/>
  <p:tag name="KSO_WM_UNIT_DIAGRAM_ISNUMVISUAL" val="0"/>
  <p:tag name="KSO_WM_UNIT_DIAGRAM_ISREFERUNIT" val="0"/>
  <p:tag name="KSO_WM_UNIT_TEXT_FILL_FORE_SCHEMECOLOR_INDEX" val="13"/>
  <p:tag name="KSO_WM_UNIT_TEXT_FILL_TYPE" val="1"/>
  <p:tag name="KSO_WM_UNIT_USESOURCEFORMAT_APPLY" val="1"/>
</p:tagLst>
</file>

<file path=ppt/tags/tag375.xml><?xml version="1.0" encoding="utf-8"?>
<p:tagLst xmlns:p="http://schemas.openxmlformats.org/presentationml/2006/main">
  <p:tag name="KSO_WM_TAG_VERSION" val="1.0"/>
  <p:tag name="KSO_WM_TEMPLATE_CATEGORY" val="diagram"/>
  <p:tag name="KSO_WM_TEMPLATE_INDEX" val="20187904"/>
  <p:tag name="KSO_WM_UNIT_ID" val="diagram20187904_3*i*6"/>
  <p:tag name="KSO_WM_UNIT_LAYERLEVEL" val="1"/>
  <p:tag name="KSO_WM_BEAUTIFY_FLAG" val="#wm#"/>
  <p:tag name="KSO_WM_UNIT_HIGHLIGHT" val="0"/>
  <p:tag name="KSO_WM_UNIT_COMPATIBLE" val="0"/>
  <p:tag name="KSO_WM_DIAGRAM_GROUP_CODE" val="l1-1"/>
  <p:tag name="KSO_WM_UNIT_TYPE" val="i"/>
  <p:tag name="KSO_WM_UNIT_INDEX" val="6"/>
  <p:tag name="KSO_WM_UNIT_DIAGRAM_ISNUMVISUAL" val="0"/>
  <p:tag name="KSO_WM_UNIT_DIAGRAM_ISREFERUNIT" val="0"/>
  <p:tag name="KSO_WM_UNIT_TEXT_FILL_FORE_SCHEMECOLOR_INDEX" val="13"/>
  <p:tag name="KSO_WM_UNIT_TEXT_FILL_TYPE" val="1"/>
  <p:tag name="KSO_WM_UNIT_USESOURCEFORMAT_APPLY" val="1"/>
</p:tagLst>
</file>

<file path=ppt/tags/tag376.xml><?xml version="1.0" encoding="utf-8"?>
<p:tagLst xmlns:p="http://schemas.openxmlformats.org/presentationml/2006/main">
  <p:tag name="KSO_WM_TAG_VERSION" val="1.0"/>
  <p:tag name="KSO_WM_TEMPLATE_CATEGORY" val="diagram"/>
  <p:tag name="KSO_WM_TEMPLATE_INDEX" val="20187904"/>
  <p:tag name="KSO_WM_UNIT_ID" val="diagram20187904_3*i*5"/>
  <p:tag name="KSO_WM_UNIT_LAYERLEVEL" val="1"/>
  <p:tag name="KSO_WM_BEAUTIFY_FLAG" val="#wm#"/>
  <p:tag name="KSO_WM_UNIT_HIGHLIGHT" val="0"/>
  <p:tag name="KSO_WM_UNIT_COMPATIBLE" val="0"/>
  <p:tag name="KSO_WM_DIAGRAM_GROUP_CODE" val="l1-1"/>
  <p:tag name="KSO_WM_UNIT_TYPE" val="i"/>
  <p:tag name="KSO_WM_UNIT_INDEX" val="5"/>
  <p:tag name="KSO_WM_UNIT_DIAGRAM_ISNUMVISUAL" val="0"/>
  <p:tag name="KSO_WM_UNIT_DIAGRAM_ISREFERUNIT" val="0"/>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TAG_VERSION" val="1.0"/>
  <p:tag name="KSO_WM_TEMPLATE_CATEGORY" val="diagram"/>
  <p:tag name="KSO_WM_TEMPLATE_INDEX" val="20187904"/>
  <p:tag name="KSO_WM_UNIT_ID" val="diagram20187904_3*i*4"/>
  <p:tag name="KSO_WM_UNIT_LAYERLEVEL" val="1"/>
  <p:tag name="KSO_WM_BEAUTIFY_FLAG" val="#wm#"/>
  <p:tag name="KSO_WM_UNIT_HIGHLIGHT" val="0"/>
  <p:tag name="KSO_WM_UNIT_COMPATIBLE" val="0"/>
  <p:tag name="KSO_WM_DIAGRAM_GROUP_CODE" val="l1-1"/>
  <p:tag name="KSO_WM_UNIT_TYPE" val="i"/>
  <p:tag name="KSO_WM_UNIT_INDEX" val="4"/>
  <p:tag name="KSO_WM_UNIT_DIAGRAM_ISNUMVISUAL" val="0"/>
  <p:tag name="KSO_WM_UNIT_DIAGRAM_ISREFERUNIT" val="0"/>
  <p:tag name="KSO_WM_UNIT_TEXT_FILL_FORE_SCHEMECOLOR_INDEX" val="13"/>
  <p:tag name="KSO_WM_UNIT_TEXT_FILL_TYPE" val="1"/>
  <p:tag name="KSO_WM_UNIT_USESOURCEFORMAT_APPLY" val="1"/>
</p:tagLst>
</file>

<file path=ppt/tags/tag378.xml><?xml version="1.0" encoding="utf-8"?>
<p:tagLst xmlns:p="http://schemas.openxmlformats.org/presentationml/2006/main">
  <p:tag name="KSO_WM_TAG_VERSION" val="1.0"/>
  <p:tag name="KSO_WM_TEMPLATE_CATEGORY" val="diagram"/>
  <p:tag name="KSO_WM_TEMPLATE_INDEX" val="20187904"/>
  <p:tag name="KSO_WM_UNIT_ID" val="diagram20187904_3*i*3"/>
  <p:tag name="KSO_WM_UNIT_LAYERLEVEL" val="1"/>
  <p:tag name="KSO_WM_BEAUTIFY_FLAG" val="#wm#"/>
  <p:tag name="KSO_WM_UNIT_HIGHLIGHT" val="0"/>
  <p:tag name="KSO_WM_UNIT_COMPATIBLE" val="0"/>
  <p:tag name="KSO_WM_DIAGRAM_GROUP_CODE" val="l1-1"/>
  <p:tag name="KSO_WM_UNIT_TYPE" val="i"/>
  <p:tag name="KSO_WM_UNIT_INDEX" val="3"/>
  <p:tag name="KSO_WM_UNIT_DIAGRAM_ISNUMVISUAL" val="0"/>
  <p:tag name="KSO_WM_UNIT_DIAGRAM_ISREFERUNIT" val="0"/>
  <p:tag name="KSO_WM_UNIT_TEXT_FILL_FORE_SCHEMECOLOR_INDEX" val="13"/>
  <p:tag name="KSO_WM_UNIT_TEXT_FILL_TYPE" val="1"/>
  <p:tag name="KSO_WM_UNIT_USESOURCEFORMAT_APPLY" val="1"/>
</p:tagLst>
</file>

<file path=ppt/tags/tag379.xml><?xml version="1.0" encoding="utf-8"?>
<p:tagLst xmlns:p="http://schemas.openxmlformats.org/presentationml/2006/main">
  <p:tag name="KSO_WM_TAG_VERSION" val="1.0"/>
  <p:tag name="KSO_WM_TEMPLATE_CATEGORY" val="diagram"/>
  <p:tag name="KSO_WM_TEMPLATE_INDEX" val="20187904"/>
  <p:tag name="KSO_WM_UNIT_ID" val="diagram20187904_3*i*2"/>
  <p:tag name="KSO_WM_UNIT_LAYERLEVEL" val="1"/>
  <p:tag name="KSO_WM_BEAUTIFY_FLAG" val="#wm#"/>
  <p:tag name="KSO_WM_UNIT_HIGHLIGHT" val="0"/>
  <p:tag name="KSO_WM_UNIT_COMPATIBLE" val="0"/>
  <p:tag name="KSO_WM_DIAGRAM_GROUP_CODE" val="l1-1"/>
  <p:tag name="KSO_WM_UNIT_TYPE" val="i"/>
  <p:tag name="KSO_WM_UNIT_INDEX" val="2"/>
  <p:tag name="KSO_WM_UNIT_DIAGRAM_ISNUMVISUAL" val="0"/>
  <p:tag name="KSO_WM_UNIT_DIAGRAM_ISREFERUNIT" val="0"/>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TAG_VERSION" val="1.0"/>
  <p:tag name="KSO_WM_TEMPLATE_CATEGORY" val="diagram"/>
  <p:tag name="KSO_WM_TEMPLATE_INDEX" val="20187904"/>
  <p:tag name="KSO_WM_UNIT_ID" val="diagram20187904_3*i*19"/>
  <p:tag name="KSO_WM_UNIT_LAYERLEVEL" val="1"/>
  <p:tag name="KSO_WM_BEAUTIFY_FLAG" val="#wm#"/>
  <p:tag name="KSO_WM_UNIT_HIGHLIGHT" val="0"/>
  <p:tag name="KSO_WM_UNIT_COMPATIBLE" val="0"/>
  <p:tag name="KSO_WM_DIAGRAM_GROUP_CODE" val="l1-1"/>
  <p:tag name="KSO_WM_UNIT_TYPE" val="i"/>
  <p:tag name="KSO_WM_UNIT_INDEX" val="19"/>
  <p:tag name="KSO_WM_UNIT_DIAGRAM_ISNUMVISUAL" val="0"/>
  <p:tag name="KSO_WM_UNIT_DIAGRAM_ISREFERUNIT" val="0"/>
  <p:tag name="KSO_WM_UNIT_TEXT_FILL_FORE_SCHEMECOLOR_INDEX" val="13"/>
  <p:tag name="KSO_WM_UNIT_TEXT_FILL_TYPE" val="1"/>
  <p:tag name="KSO_WM_UNIT_USESOURCEFORMAT_APPLY" val="1"/>
</p:tagLst>
</file>

<file path=ppt/tags/tag381.xml><?xml version="1.0" encoding="utf-8"?>
<p:tagLst xmlns:p="http://schemas.openxmlformats.org/presentationml/2006/main">
  <p:tag name="KSO_WM_TAG_VERSION" val="1.0"/>
  <p:tag name="KSO_WM_TEMPLATE_CATEGORY" val="diagram"/>
  <p:tag name="KSO_WM_TEMPLATE_INDEX" val="20187904"/>
  <p:tag name="KSO_WM_UNIT_ID" val="diagram20187904_3*i*18"/>
  <p:tag name="KSO_WM_UNIT_LAYERLEVEL" val="1"/>
  <p:tag name="KSO_WM_BEAUTIFY_FLAG" val="#wm#"/>
  <p:tag name="KSO_WM_UNIT_HIGHLIGHT" val="0"/>
  <p:tag name="KSO_WM_UNIT_COMPATIBLE" val="0"/>
  <p:tag name="KSO_WM_DIAGRAM_GROUP_CODE" val="l1-1"/>
  <p:tag name="KSO_WM_UNIT_TYPE" val="i"/>
  <p:tag name="KSO_WM_UNIT_INDEX" val="18"/>
  <p:tag name="KSO_WM_UNIT_DIAGRAM_ISNUMVISUAL" val="0"/>
  <p:tag name="KSO_WM_UNIT_DIAGRAM_ISREFERUNIT" val="0"/>
  <p:tag name="KSO_WM_UNIT_TEXT_FILL_FORE_SCHEMECOLOR_INDEX" val="13"/>
  <p:tag name="KSO_WM_UNIT_TEXT_FILL_TYPE" val="1"/>
  <p:tag name="KSO_WM_UNIT_USESOURCEFORMAT_APPLY" val="1"/>
</p:tagLst>
</file>

<file path=ppt/tags/tag382.xml><?xml version="1.0" encoding="utf-8"?>
<p:tagLst xmlns:p="http://schemas.openxmlformats.org/presentationml/2006/main">
  <p:tag name="KSO_WM_TAG_VERSION" val="1.0"/>
  <p:tag name="KSO_WM_TEMPLATE_CATEGORY" val="diagram"/>
  <p:tag name="KSO_WM_TEMPLATE_INDEX" val="20187904"/>
  <p:tag name="KSO_WM_UNIT_ID" val="diagram20187904_3*i*17"/>
  <p:tag name="KSO_WM_UNIT_LAYERLEVEL" val="1"/>
  <p:tag name="KSO_WM_BEAUTIFY_FLAG" val="#wm#"/>
  <p:tag name="KSO_WM_UNIT_HIGHLIGHT" val="0"/>
  <p:tag name="KSO_WM_UNIT_COMPATIBLE" val="0"/>
  <p:tag name="KSO_WM_DIAGRAM_GROUP_CODE" val="l1-1"/>
  <p:tag name="KSO_WM_UNIT_TYPE" val="i"/>
  <p:tag name="KSO_WM_UNIT_INDEX" val="17"/>
  <p:tag name="KSO_WM_UNIT_DIAGRAM_ISNUMVISUAL" val="0"/>
  <p:tag name="KSO_WM_UNIT_DIAGRAM_ISREFERUNIT" val="0"/>
  <p:tag name="KSO_WM_UNIT_TEXT_FILL_FORE_SCHEMECOLOR_INDEX" val="13"/>
  <p:tag name="KSO_WM_UNIT_TEXT_FILL_TYPE" val="1"/>
  <p:tag name="KSO_WM_UNIT_USESOURCEFORMAT_APPLY" val="1"/>
</p:tagLst>
</file>

<file path=ppt/tags/tag383.xml><?xml version="1.0" encoding="utf-8"?>
<p:tagLst xmlns:p="http://schemas.openxmlformats.org/presentationml/2006/main">
  <p:tag name="KSO_WM_TAG_VERSION" val="1.0"/>
  <p:tag name="KSO_WM_TEMPLATE_CATEGORY" val="diagram"/>
  <p:tag name="KSO_WM_TEMPLATE_INDEX" val="20187904"/>
  <p:tag name="KSO_WM_UNIT_ID" val="diagram20187904_3*i*16"/>
  <p:tag name="KSO_WM_UNIT_LAYERLEVEL" val="1"/>
  <p:tag name="KSO_WM_BEAUTIFY_FLAG" val="#wm#"/>
  <p:tag name="KSO_WM_UNIT_HIGHLIGHT" val="0"/>
  <p:tag name="KSO_WM_UNIT_COMPATIBLE" val="0"/>
  <p:tag name="KSO_WM_DIAGRAM_GROUP_CODE" val="l1-1"/>
  <p:tag name="KSO_WM_UNIT_TYPE" val="i"/>
  <p:tag name="KSO_WM_UNIT_INDEX" val="16"/>
  <p:tag name="KSO_WM_UNIT_DIAGRAM_ISNUMVISUAL" val="0"/>
  <p:tag name="KSO_WM_UNIT_DIAGRAM_ISREFERUNIT" val="0"/>
  <p:tag name="KSO_WM_UNIT_TEXT_FILL_FORE_SCHEMECOLOR_INDEX" val="13"/>
  <p:tag name="KSO_WM_UNIT_TEXT_FILL_TYPE" val="1"/>
  <p:tag name="KSO_WM_UNIT_USESOURCEFORMAT_APPLY" val="1"/>
</p:tagLst>
</file>

<file path=ppt/tags/tag384.xml><?xml version="1.0" encoding="utf-8"?>
<p:tagLst xmlns:p="http://schemas.openxmlformats.org/presentationml/2006/main">
  <p:tag name="KSO_WM_TAG_VERSION" val="1.0"/>
  <p:tag name="KSO_WM_TEMPLATE_CATEGORY" val="diagram"/>
  <p:tag name="KSO_WM_TEMPLATE_INDEX" val="20187904"/>
  <p:tag name="KSO_WM_UNIT_ID" val="diagram20187904_3*i*15"/>
  <p:tag name="KSO_WM_UNIT_LAYERLEVEL" val="1"/>
  <p:tag name="KSO_WM_BEAUTIFY_FLAG" val="#wm#"/>
  <p:tag name="KSO_WM_UNIT_HIGHLIGHT" val="0"/>
  <p:tag name="KSO_WM_UNIT_COMPATIBLE" val="0"/>
  <p:tag name="KSO_WM_DIAGRAM_GROUP_CODE" val="l1-1"/>
  <p:tag name="KSO_WM_UNIT_TYPE" val="i"/>
  <p:tag name="KSO_WM_UNIT_INDEX" val="15"/>
  <p:tag name="KSO_WM_UNIT_DIAGRAM_ISNUMVISUAL" val="0"/>
  <p:tag name="KSO_WM_UNIT_DIAGRAM_ISREFERUNIT" val="0"/>
  <p:tag name="KSO_WM_UNIT_TEXT_FILL_FORE_SCHEMECOLOR_INDEX" val="13"/>
  <p:tag name="KSO_WM_UNIT_TEXT_FILL_TYPE" val="1"/>
  <p:tag name="KSO_WM_UNIT_USESOURCEFORMAT_APPLY" val="1"/>
</p:tagLst>
</file>

<file path=ppt/tags/tag385.xml><?xml version="1.0" encoding="utf-8"?>
<p:tagLst xmlns:p="http://schemas.openxmlformats.org/presentationml/2006/main">
  <p:tag name="KSO_WM_TAG_VERSION" val="1.0"/>
  <p:tag name="KSO_WM_TEMPLATE_CATEGORY" val="diagram"/>
  <p:tag name="KSO_WM_TEMPLATE_INDEX" val="20187904"/>
  <p:tag name="KSO_WM_UNIT_ID" val="diagram20187904_3*i*14"/>
  <p:tag name="KSO_WM_UNIT_LAYERLEVEL" val="1"/>
  <p:tag name="KSO_WM_BEAUTIFY_FLAG" val="#wm#"/>
  <p:tag name="KSO_WM_UNIT_HIGHLIGHT" val="0"/>
  <p:tag name="KSO_WM_UNIT_COMPATIBLE" val="0"/>
  <p:tag name="KSO_WM_DIAGRAM_GROUP_CODE" val="l1-1"/>
  <p:tag name="KSO_WM_UNIT_TYPE" val="i"/>
  <p:tag name="KSO_WM_UNIT_INDEX" val="14"/>
  <p:tag name="KSO_WM_UNIT_DIAGRAM_ISNUMVISUAL" val="0"/>
  <p:tag name="KSO_WM_UNIT_DIAGRAM_ISREFERUNIT" val="0"/>
  <p:tag name="KSO_WM_UNIT_TEXT_FILL_FORE_SCHEMECOLOR_INDEX" val="13"/>
  <p:tag name="KSO_WM_UNIT_TEXT_FILL_TYPE" val="1"/>
  <p:tag name="KSO_WM_UNIT_USESOURCEFORMAT_APPLY" val="1"/>
</p:tagLst>
</file>

<file path=ppt/tags/tag386.xml><?xml version="1.0" encoding="utf-8"?>
<p:tagLst xmlns:p="http://schemas.openxmlformats.org/presentationml/2006/main">
  <p:tag name="KSO_WM_TAG_VERSION" val="1.0"/>
  <p:tag name="KSO_WM_TEMPLATE_CATEGORY" val="diagram"/>
  <p:tag name="KSO_WM_TEMPLATE_INDEX" val="20187904"/>
  <p:tag name="KSO_WM_UNIT_ID" val="diagram20187904_3*i*13"/>
  <p:tag name="KSO_WM_UNIT_LAYERLEVEL" val="1"/>
  <p:tag name="KSO_WM_BEAUTIFY_FLAG" val="#wm#"/>
  <p:tag name="KSO_WM_UNIT_HIGHLIGHT" val="0"/>
  <p:tag name="KSO_WM_UNIT_COMPATIBLE" val="0"/>
  <p:tag name="KSO_WM_DIAGRAM_GROUP_CODE" val="l1-1"/>
  <p:tag name="KSO_WM_UNIT_TYPE" val="i"/>
  <p:tag name="KSO_WM_UNIT_INDEX" val="13"/>
  <p:tag name="KSO_WM_UNIT_DIAGRAM_ISNUMVISUAL" val="0"/>
  <p:tag name="KSO_WM_UNIT_DIAGRAM_ISREFERUNIT" val="0"/>
  <p:tag name="KSO_WM_UNIT_TEXT_FILL_FORE_SCHEMECOLOR_INDEX" val="13"/>
  <p:tag name="KSO_WM_UNIT_TEXT_FILL_TYPE" val="1"/>
  <p:tag name="KSO_WM_UNIT_USESOURCEFORMAT_APPLY" val="1"/>
</p:tagLst>
</file>

<file path=ppt/tags/tag387.xml><?xml version="1.0" encoding="utf-8"?>
<p:tagLst xmlns:p="http://schemas.openxmlformats.org/presentationml/2006/main">
  <p:tag name="KSO_WM_TAG_VERSION" val="1.0"/>
  <p:tag name="KSO_WM_TEMPLATE_CATEGORY" val="diagram"/>
  <p:tag name="KSO_WM_TEMPLATE_INDEX" val="20187904"/>
  <p:tag name="KSO_WM_UNIT_ID" val="diagram20187904_3*i*12"/>
  <p:tag name="KSO_WM_UNIT_LAYERLEVEL" val="1"/>
  <p:tag name="KSO_WM_BEAUTIFY_FLAG" val="#wm#"/>
  <p:tag name="KSO_WM_UNIT_HIGHLIGHT" val="0"/>
  <p:tag name="KSO_WM_UNIT_COMPATIBLE" val="0"/>
  <p:tag name="KSO_WM_DIAGRAM_GROUP_CODE" val="l1-1"/>
  <p:tag name="KSO_WM_UNIT_TYPE" val="i"/>
  <p:tag name="KSO_WM_UNIT_INDEX" val="12"/>
  <p:tag name="KSO_WM_UNIT_DIAGRAM_ISNUMVISUAL" val="0"/>
  <p:tag name="KSO_WM_UNIT_DIAGRAM_ISREFERUNIT" val="0"/>
  <p:tag name="KSO_WM_UNIT_TEXT_FILL_FORE_SCHEMECOLOR_INDEX" val="13"/>
  <p:tag name="KSO_WM_UNIT_TEXT_FILL_TYPE" val="1"/>
  <p:tag name="KSO_WM_UNIT_USESOURCEFORMAT_APPLY" val="1"/>
</p:tagLst>
</file>

<file path=ppt/tags/tag388.xml><?xml version="1.0" encoding="utf-8"?>
<p:tagLst xmlns:p="http://schemas.openxmlformats.org/presentationml/2006/main">
  <p:tag name="KSO_WM_TAG_VERSION" val="1.0"/>
  <p:tag name="KSO_WM_TEMPLATE_CATEGORY" val="diagram"/>
  <p:tag name="KSO_WM_TEMPLATE_INDEX" val="20187904"/>
  <p:tag name="KSO_WM_UNIT_ID" val="diagram20187904_3*i*11"/>
  <p:tag name="KSO_WM_UNIT_LAYERLEVEL" val="1"/>
  <p:tag name="KSO_WM_BEAUTIFY_FLAG" val="#wm#"/>
  <p:tag name="KSO_WM_UNIT_HIGHLIGHT" val="0"/>
  <p:tag name="KSO_WM_UNIT_COMPATIBLE" val="0"/>
  <p:tag name="KSO_WM_DIAGRAM_GROUP_CODE" val="l1-1"/>
  <p:tag name="KSO_WM_UNIT_TYPE" val="i"/>
  <p:tag name="KSO_WM_UNIT_INDEX" val="11"/>
  <p:tag name="KSO_WM_UNIT_DIAGRAM_ISNUMVISUAL" val="0"/>
  <p:tag name="KSO_WM_UNIT_DIAGRAM_ISREFERUNIT" val="0"/>
  <p:tag name="KSO_WM_UNIT_TEXT_FILL_FORE_SCHEMECOLOR_INDEX" val="13"/>
  <p:tag name="KSO_WM_UNIT_TEXT_FILL_TYPE" val="1"/>
  <p:tag name="KSO_WM_UNIT_USESOURCEFORMAT_APPLY" val="1"/>
</p:tagLst>
</file>

<file path=ppt/tags/tag389.xml><?xml version="1.0" encoding="utf-8"?>
<p:tagLst xmlns:p="http://schemas.openxmlformats.org/presentationml/2006/main">
  <p:tag name="KSO_WM_TAG_VERSION" val="1.0"/>
  <p:tag name="KSO_WM_TEMPLATE_CATEGORY" val="diagram"/>
  <p:tag name="KSO_WM_TEMPLATE_INDEX" val="20187904"/>
  <p:tag name="KSO_WM_UNIT_ID" val="diagram20187904_3*i*10"/>
  <p:tag name="KSO_WM_UNIT_LAYERLEVEL" val="1"/>
  <p:tag name="KSO_WM_BEAUTIFY_FLAG" val="#wm#"/>
  <p:tag name="KSO_WM_UNIT_HIGHLIGHT" val="0"/>
  <p:tag name="KSO_WM_UNIT_COMPATIBLE" val="0"/>
  <p:tag name="KSO_WM_DIAGRAM_GROUP_CODE" val="l1-1"/>
  <p:tag name="KSO_WM_UNIT_TYPE" val="i"/>
  <p:tag name="KSO_WM_UNIT_INDEX" val="10"/>
  <p:tag name="KSO_WM_UNIT_DIAGRAM_ISNUMVISUAL" val="0"/>
  <p:tag name="KSO_WM_UNIT_DIAGRAM_ISREFERUNIT" val="0"/>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p="http://schemas.openxmlformats.org/presentationml/2006/main">
  <p:tag name="KSO_WM_TAG_VERSION" val="1.0"/>
  <p:tag name="KSO_WM_TEMPLATE_CATEGORY" val="diagram"/>
  <p:tag name="KSO_WM_TEMPLATE_INDEX" val="20187904"/>
  <p:tag name="KSO_WM_UNIT_ID" val="diagram20187904_3*i*1"/>
  <p:tag name="KSO_WM_UNIT_LAYERLEVEL" val="1"/>
  <p:tag name="KSO_WM_BEAUTIFY_FLAG" val="#wm#"/>
  <p:tag name="KSO_WM_UNIT_HIGHLIGHT" val="0"/>
  <p:tag name="KSO_WM_UNIT_COMPATIBLE" val="0"/>
  <p:tag name="KSO_WM_DIAGRAM_GROUP_CODE" val="l1-1"/>
  <p:tag name="KSO_WM_UNIT_TYPE" val="i"/>
  <p:tag name="KSO_WM_UNIT_INDEX" val="1"/>
  <p:tag name="KSO_WM_UNIT_DIAGRAM_ISNUMVISUAL" val="0"/>
  <p:tag name="KSO_WM_UNIT_DIAGRAM_ISREFERUNIT" val="0"/>
  <p:tag name="KSO_WM_UNIT_LINE_FORE_SCHEMECOLOR_INDEX" val="13"/>
  <p:tag name="KSO_WM_UNIT_LINE_FILL_TYPE" val="2"/>
  <p:tag name="KSO_WM_UNIT_USESOURCEFORMAT_APPLY" val="1"/>
</p:tagLst>
</file>

<file path=ppt/tags/tag391.xml><?xml version="1.0" encoding="utf-8"?>
<p:tagLst xmlns:p="http://schemas.openxmlformats.org/presentationml/2006/main">
  <p:tag name="KSO_WM_TAG_VERSION" val="1.0"/>
  <p:tag name="KSO_WM_TEMPLATE_CATEGORY" val="diagram"/>
  <p:tag name="KSO_WM_TEMPLATE_INDEX" val="20187904"/>
  <p:tag name="KSO_WM_UNIT_TYPE" val="f"/>
  <p:tag name="KSO_WM_UNIT_INDEX" val="1"/>
  <p:tag name="KSO_WM_UNIT_ID" val="diagram20187904_3*f*1"/>
  <p:tag name="KSO_WM_UNIT_LAYERLEVEL" val="1"/>
  <p:tag name="KSO_WM_UNIT_VALUE" val="128"/>
  <p:tag name="KSO_WM_UNIT_HIGHLIGHT" val="0"/>
  <p:tag name="KSO_WM_UNIT_COMPATIBLE" val="0"/>
  <p:tag name="KSO_WM_BEAUTIFY_FLAG" val="#wm#"/>
  <p:tag name="KSO_WM_UNIT_PRESET_TEXT" val="单击此处添加文本具体内容，简明扼要的阐述您的观点。根据需要可酌情增减文字，以便观者准确的理解您传达的思想。"/>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392.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3"/>
  <p:tag name="KSO_WM_UNIT_ID" val="diagram20187904_3*l_i*1_3"/>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Lst>
</file>

<file path=ppt/tags/tag393.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1_1"/>
  <p:tag name="KSO_WM_UNIT_ID" val="diagram20187904_3*l_h_f*1_1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394.xml><?xml version="1.0" encoding="utf-8"?>
<p:tagLst xmlns:p="http://schemas.openxmlformats.org/presentationml/2006/main">
  <p:tag name="KSO_WM_TAG_VERSION" val="1.0"/>
  <p:tag name="KSO_WM_TEMPLATE_CATEGORY" val="diagram"/>
  <p:tag name="KSO_WM_TEMPLATE_INDEX" val="20187904"/>
  <p:tag name="KSO_WM_UNIT_TYPE" val="l_h_a"/>
  <p:tag name="KSO_WM_UNIT_INDEX" val="1_1_1"/>
  <p:tag name="KSO_WM_UNIT_ID" val="diagram20187904_3*l_h_a*1_1_1"/>
  <p:tag name="KSO_WM_UNIT_LAYERLEVEL" val="1_1_1"/>
  <p:tag name="KSO_WM_UNIT_VALUE" val="11"/>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5"/>
  <p:tag name="KSO_WM_UNIT_TEXT_FILL_TYPE" val="1"/>
  <p:tag name="KSO_WM_UNIT_USESOURCEFORMAT_APPLY" val="1"/>
</p:tagLst>
</file>

<file path=ppt/tags/tag395.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1_2"/>
  <p:tag name="KSO_WM_UNIT_ID" val="diagram20187904_3*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396.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1_1"/>
  <p:tag name="KSO_WM_UNIT_ID" val="diagram20187904_3*l_h_i*1_1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97.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4_1"/>
  <p:tag name="KSO_WM_UNIT_ID" val="diagram20187904_3*l_h_f*1_4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398.xml><?xml version="1.0" encoding="utf-8"?>
<p:tagLst xmlns:p="http://schemas.openxmlformats.org/presentationml/2006/main">
  <p:tag name="KSO_WM_TAG_VERSION" val="1.0"/>
  <p:tag name="KSO_WM_TEMPLATE_CATEGORY" val="diagram"/>
  <p:tag name="KSO_WM_TEMPLATE_INDEX" val="20187904"/>
  <p:tag name="KSO_WM_UNIT_TYPE" val="l_h_a"/>
  <p:tag name="KSO_WM_UNIT_INDEX" val="1_4_1"/>
  <p:tag name="KSO_WM_UNIT_ID" val="diagram20187904_3*l_h_a*1_4_1"/>
  <p:tag name="KSO_WM_UNIT_LAYERLEVEL" val="1_1_1"/>
  <p:tag name="KSO_WM_UNIT_VALUE" val="11"/>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7"/>
  <p:tag name="KSO_WM_UNIT_TEXT_FILL_TYPE" val="1"/>
  <p:tag name="KSO_WM_UNIT_USESOURCEFORMAT_APPLY" val="1"/>
</p:tagLst>
</file>

<file path=ppt/tags/tag399.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4_2"/>
  <p:tag name="KSO_WM_UNIT_ID" val="diagram20187904_3*l_h_i*1_4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7"/>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4_1"/>
  <p:tag name="KSO_WM_UNIT_ID" val="diagram20187904_3*l_h_i*1_4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01.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2"/>
  <p:tag name="KSO_WM_UNIT_ID" val="diagram20187904_3*l_i*1_2"/>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Lst>
</file>

<file path=ppt/tags/tag402.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2_1"/>
  <p:tag name="KSO_WM_UNIT_ID" val="diagram20187904_3*l_h_f*1_2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403.xml><?xml version="1.0" encoding="utf-8"?>
<p:tagLst xmlns:p="http://schemas.openxmlformats.org/presentationml/2006/main">
  <p:tag name="KSO_WM_TAG_VERSION" val="1.0"/>
  <p:tag name="KSO_WM_TEMPLATE_CATEGORY" val="diagram"/>
  <p:tag name="KSO_WM_TEMPLATE_INDEX" val="20187904"/>
  <p:tag name="KSO_WM_UNIT_TYPE" val="l_h_a"/>
  <p:tag name="KSO_WM_UNIT_INDEX" val="1_2_1"/>
  <p:tag name="KSO_WM_UNIT_ID" val="diagram20187904_3*l_h_a*1_2_1"/>
  <p:tag name="KSO_WM_UNIT_LAYERLEVEL" val="1_1_1"/>
  <p:tag name="KSO_WM_UNIT_VALUE" val="11"/>
  <p:tag name="KSO_WM_UNIT_HIGHLIGHT" val="0"/>
  <p:tag name="KSO_WM_UNIT_COMPATIBLE" val="0"/>
  <p:tag name="KSO_WM_BEAUTIFY_FLAG" val="#wm#"/>
  <p:tag name="KSO_WM_UNIT_PRESET_TEXT" val="添加标题"/>
  <p:tag name="KSO_WM_UNIT_ISCONTENTSTITLE" val="0"/>
  <p:tag name="KSO_WM_DIAGRAM_GROUP_CODE" val="l1-1"/>
  <p:tag name="KSO_WM_UNIT_DIAGRAM_ISNUMVISUAL" val="0"/>
  <p:tag name="KSO_WM_UNIT_DIAGRAM_ISREFERUNIT" val="0"/>
  <p:tag name="KSO_WM_UNIT_TEXT_FILL_FORE_SCHEMECOLOR_INDEX" val="6"/>
  <p:tag name="KSO_WM_UNIT_TEXT_FILL_TYPE" val="1"/>
  <p:tag name="KSO_WM_UNIT_USESOURCEFORMAT_APPLY" val="1"/>
</p:tagLst>
</file>

<file path=ppt/tags/tag404.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2_2"/>
  <p:tag name="KSO_WM_UNIT_ID" val="diagram20187904_3*l_h_i*1_2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405.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2_1"/>
  <p:tag name="KSO_WM_UNIT_ID" val="diagram20187904_3*l_h_i*1_2_1"/>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06.xml><?xml version="1.0" encoding="utf-8"?>
<p:tagLst xmlns:p="http://schemas.openxmlformats.org/presentationml/2006/main">
  <p:tag name="KSO_WM_UNIT_ISCONTENTSTITLE" val="0"/>
  <p:tag name="KSO_WM_UNIT_PRESET_TEXT" val="部门月计划"/>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0_1*a*1"/>
  <p:tag name="KSO_WM_TEMPLATE_CATEGORY" val="diagram"/>
  <p:tag name="KSO_WM_TEMPLATE_INDEX" val="20199370"/>
  <p:tag name="KSO_WM_UNIT_LAYERLEVEL" val="1"/>
  <p:tag name="KSO_WM_TAG_VERSION" val="1.0"/>
  <p:tag name="KSO_WM_BEAUTIFY_FLAG" val="#wm#"/>
  <p:tag name="KSO_WM_UNIT_USESOURCEFORMAT_APPLY" val="1"/>
</p:tagLst>
</file>

<file path=ppt/tags/tag407.xml><?xml version="1.0" encoding="utf-8"?>
<p:tagLst xmlns:p="http://schemas.openxmlformats.org/presentationml/2006/main">
  <p:tag name="KSO_WM_BEAUTIFY_FLAG" val="#wm#"/>
  <p:tag name="KSO_WM_TEMPLATE_CATEGORY" val="diagram"/>
  <p:tag name="KSO_WM_TEMPLATE_INDEX" val="20187904"/>
  <p:tag name="KSO_WM_TAG_VERSION" val="1.0"/>
  <p:tag name="KSO_WM_SLIDE_INDEX" val="3"/>
  <p:tag name="KSO_WM_SLIDE_ITEM_CNT" val="3"/>
  <p:tag name="KSO_WM_SLIDE_LAYOUT" val="f_l"/>
  <p:tag name="KSO_WM_SLIDE_LAYOUT_CNT" val="1_1"/>
  <p:tag name="KSO_WM_SLIDE_TYPE" val="text"/>
  <p:tag name="KSO_WM_SLIDE_SUBTYPE" val="diag"/>
  <p:tag name="KSO_WM_SLIDE_POSITION" val="293.402*221.376"/>
  <p:tag name="KSO_WM_SLIDE_SIZE" val="653.877*261.432"/>
  <p:tag name="KSO_WM_SLIDE_ID" val="diagram20187904_3"/>
  <p:tag name="KSO_WM_DIAGRAM_GROUP_CODE" val="l1-1"/>
  <p:tag name="KSO_WM_SLIDE_DIAGTYPE" val="l"/>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953_3*i*1"/>
  <p:tag name="KSO_WM_TEMPLATE_CATEGORY" val="diagram"/>
  <p:tag name="KSO_WM_TEMPLATE_INDEX" val="20194953"/>
  <p:tag name="KSO_WM_UNIT_LAYERLEVEL" val="1"/>
  <p:tag name="KSO_WM_TAG_VERSION" val="1.0"/>
  <p:tag name="KSO_WM_BEAUTIFY_FLAG" val="#wm#"/>
  <p:tag name="KSO_WM_DIAGRAM_GROUP_CODE" val="ε1-1"/>
  <p:tag name="KSO_WM_UNIT_TYPE" val="i"/>
  <p:tag name="KSO_WM_UNIT_INDEX" val="1"/>
  <p:tag name="KSO_WM_UNIT_FILL_FORE_SCHEMECOLOR_INDEX" val="14"/>
  <p:tag name="KSO_WM_UNIT_FILL_TYPE" val="1"/>
  <p:tag name="KSO_WM_UNIT_USESOURCEFORMAT_APPLY"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953_3*a*1"/>
  <p:tag name="KSO_WM_TEMPLATE_CATEGORY" val="diagram"/>
  <p:tag name="KSO_WM_TEMPLATE_INDEX" val="20194953"/>
  <p:tag name="KSO_WM_UNIT_LAYERLEVEL" val="1"/>
  <p:tag name="KSO_WM_TAG_VERSION" val="1.0"/>
  <p:tag name="KSO_WM_BEAUTIFY_FLAG" val="#wm#"/>
  <p:tag name="KSO_WM_UNIT_ISCONTENTSTITLE" val="0"/>
  <p:tag name="KSO_WM_UNIT_PRESET_TEXT" val="电子产品市场占比情况"/>
  <p:tag name="KSO_WM_UNIT_NOCLEAR" val="0"/>
  <p:tag name="KSO_WM_UNIT_VALUE" val="16"/>
  <p:tag name="KSO_WM_DIAGRAM_GROUP_CODE" val="ε1-1"/>
  <p:tag name="KSO_WM_UNIT_TYPE" val="a"/>
  <p:tag name="KSO_WM_UNIT_INDEX" val="1"/>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953_3*f*1"/>
  <p:tag name="KSO_WM_TEMPLATE_CATEGORY" val="diagram"/>
  <p:tag name="KSO_WM_TEMPLATE_INDEX" val="20194953"/>
  <p:tag name="KSO_WM_UNIT_LAYERLEVEL" val="1"/>
  <p:tag name="KSO_WM_TAG_VERSION" val="1.0"/>
  <p:tag name="KSO_WM_BEAUTIFY_FLAG" val="#wm#"/>
  <p:tag name="KSO_WM_UNIT_PRESET_TEXT" val="点击此处添加正文，文字是您思想的提炼，为了最终呈现发布的良好效果，请尽量言简意赅的阐述观点。"/>
  <p:tag name="KSO_WM_UNIT_NOCLEAR" val="0"/>
  <p:tag name="KSO_WM_UNIT_VALUE" val="53"/>
  <p:tag name="KSO_WM_DIAGRAM_GROUP_CODE" val="ε1-1"/>
  <p:tag name="KSO_WM_UNIT_TYPE" val="f"/>
  <p:tag name="KSO_WM_UNIT_INDEX" val="1"/>
  <p:tag name="KSO_WM_UNIT_TEXT_FILL_FORE_SCHEMECOLOR_INDEX" val="14"/>
  <p:tag name="KSO_WM_UNIT_TEXT_FILL_TYPE" val="1"/>
  <p:tag name="KSO_WM_UNIT_USESOURCEFORMAT_APPLY" val="1"/>
</p:tagLst>
</file>

<file path=ppt/tags/tag411.xml><?xml version="1.0" encoding="utf-8"?>
<p:tagLst xmlns:p="http://schemas.openxmlformats.org/presentationml/2006/main">
  <p:tag name="KSO_WM_SLIDE_ID" val="diagram20194953_3"/>
  <p:tag name="KSO_WM_TEMPLATE_SUBCATEGORY" val="0"/>
  <p:tag name="KSO_WM_SLIDE_ITEM_CNT" val="4"/>
  <p:tag name="KSO_WM_SLIDE_INDEX" val="3"/>
  <p:tag name="KSO_WM_TAG_VERSION" val="1.0"/>
  <p:tag name="KSO_WM_BEAUTIFY_FLAG" val="#wm#"/>
  <p:tag name="KSO_WM_TEMPLATE_CATEGORY" val="diagram"/>
  <p:tag name="KSO_WM_TEMPLATE_INDEX" val="20194953"/>
  <p:tag name="KSO_WM_SLIDE_TYPE" val="text"/>
  <p:tag name="KSO_WM_SLIDE_SUBTYPE" val="diag"/>
  <p:tag name="KSO_WM_SLIDE_SIZE" val="652.043*327.099"/>
  <p:tag name="KSO_WM_SLIDE_POSITION" val="155.781*179.051"/>
  <p:tag name="KSO_WM_DIAGRAM_GROUP_CODE" val="ε1-1"/>
  <p:tag name="KSO_WM_SLIDE_DIAGTYPE" val="ε"/>
  <p:tag name="KSO_WM_SLIDE_LAYOUT" val="a_f_ε"/>
  <p:tag name="KSO_WM_SLIDE_LAYOUT_CNT" val="1_1_1"/>
  <p:tag name="KSO_WM_SLIDE_MODEL_TYPE" val="numdgm"/>
  <p:tag name="KSO_WM_SLIDE_NumDiagram_DynamicNumAnim_Type" val="1"/>
  <p:tag name="KSO_WM_SLIDE_NumDiagram_DynamicNumAnim_Flag" val="1"/>
</p:tagLst>
</file>

<file path=ppt/tags/tag412.xml><?xml version="1.0" encoding="utf-8"?>
<p:tagLst xmlns:p="http://schemas.openxmlformats.org/presentationml/2006/main">
  <p:tag name="KSO_WM_UNIT_ISCONTENTSTITLE" val="0"/>
  <p:tag name="KSO_WM_UNIT_PRESET_TEXT" val="单击此处&#13;添加标题内容"/>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39_1*a*1"/>
  <p:tag name="KSO_WM_TEMPLATE_CATEGORY" val="diagram"/>
  <p:tag name="KSO_WM_TEMPLATE_INDEX" val="20203739"/>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413.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VALUE" val="51"/>
  <p:tag name="KSO_WM_UNIT_HIGHLIGHT" val="0"/>
  <p:tag name="KSO_WM_UNIT_COMPATIBLE" val="0"/>
  <p:tag name="KSO_WM_UNIT_DIAGRAM_ISNUMVISUAL" val="0"/>
  <p:tag name="KSO_WM_UNIT_DIAGRAM_ISREFERUNIT" val="0"/>
  <p:tag name="KSO_WM_UNIT_TYPE" val="f"/>
  <p:tag name="KSO_WM_UNIT_INDEX" val="1"/>
  <p:tag name="KSO_WM_UNIT_ID" val="diagram20203739_1*f*1"/>
  <p:tag name="KSO_WM_TEMPLATE_CATEGORY" val="diagram"/>
  <p:tag name="KSO_WM_TEMPLATE_INDEX" val="20203739"/>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39_1*i*1"/>
  <p:tag name="KSO_WM_TEMPLATE_CATEGORY" val="diagram"/>
  <p:tag name="KSO_WM_TEMPLATE_INDEX" val="20203739"/>
  <p:tag name="KSO_WM_UNIT_LAYERLEVEL" val="1"/>
  <p:tag name="KSO_WM_TAG_VERSION" val="1.0"/>
  <p:tag name="KSO_WM_BEAUTIFY_FLAG" val="#wm#"/>
  <p:tag name="KSO_WM_DIAGRAM_GROUP_CODE" val="ζ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739_1*i*2"/>
  <p:tag name="KSO_WM_TEMPLATE_CATEGORY" val="diagram"/>
  <p:tag name="KSO_WM_TEMPLATE_INDEX" val="20203739"/>
  <p:tag name="KSO_WM_UNIT_LAYERLEVEL" val="1"/>
  <p:tag name="KSO_WM_TAG_VERSION" val="1.0"/>
  <p:tag name="KSO_WM_BEAUTIFY_FLAG" val="#wm#"/>
  <p:tag name="KSO_WM_DIAGRAM_GROUP_CODE" val="ζ1-1"/>
  <p:tag name="KSO_WM_UNIT_LINE_FORE_SCHEMECOLOR_INDEX" val="5"/>
  <p:tag name="KSO_WM_UNIT_LINE_FILL_TYPE" val="2"/>
  <p:tag name="KSO_WM_UNIT_TEXT_FILL_FORE_SCHEMECOLOR_INDEX" val="2"/>
  <p:tag name="KSO_WM_UNIT_TEXT_FILL_TYPE" val="1"/>
  <p:tag name="KSO_WM_UNIT_USESOURCEFORMAT_APPLY" val="1"/>
</p:tagLst>
</file>

<file path=ppt/tags/tag416.xml><?xml version="1.0" encoding="utf-8"?>
<p:tagLst xmlns:p="http://schemas.openxmlformats.org/presentationml/2006/main">
  <p:tag name="KSO_WM_BEAUTIFY_FLAG" val="#wm#"/>
  <p:tag name="KSO_WM_TEMPLATE_CATEGORY" val="diagram"/>
  <p:tag name="KSO_WM_TEMPLATE_INDEX" val="20203739"/>
  <p:tag name="KSO_WM_SLIDE_ID" val="diagram20203739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876.755*542"/>
  <p:tag name="KSO_WM_SLIDE_POSITION" val="82.6453*-2.2"/>
  <p:tag name="KSO_WM_TAG_VERSION" val="1.0"/>
  <p:tag name="KSO_WM_SLIDE_LAYOUT" val="a_f_h_ζ"/>
  <p:tag name="KSO_WM_SLIDE_LAYOUT_CNT" val="1_1_2_1"/>
  <p:tag name="KSO_WM_DIAGRAM_GROUP_CODE" val="ζ1-1"/>
  <p:tag name="KSO_WM_SLIDE_DIAGTYPE" val="ζ"/>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066_1*i*1"/>
  <p:tag name="KSO_WM_TEMPLATE_CATEGORY" val="diagram"/>
  <p:tag name="KSO_WM_TEMPLATE_INDEX" val="20202066"/>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066_1*i*2"/>
  <p:tag name="KSO_WM_TEMPLATE_CATEGORY" val="diagram"/>
  <p:tag name="KSO_WM_TEMPLATE_INDEX" val="20202066"/>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066_1*i*3"/>
  <p:tag name="KSO_WM_TEMPLATE_CATEGORY" val="diagram"/>
  <p:tag name="KSO_WM_TEMPLATE_INDEX" val="2020206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066_1*i*4"/>
  <p:tag name="KSO_WM_TEMPLATE_CATEGORY" val="diagram"/>
  <p:tag name="KSO_WM_TEMPLATE_INDEX" val="20202066"/>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066_1*i*5"/>
  <p:tag name="KSO_WM_TEMPLATE_CATEGORY" val="diagram"/>
  <p:tag name="KSO_WM_TEMPLATE_INDEX" val="20202066"/>
  <p:tag name="KSO_WM_UNIT_LAYERLEVEL" val="1"/>
  <p:tag name="KSO_WM_TAG_VERSION" val="1.0"/>
  <p:tag name="KSO_WM_BEAUTIFY_FLAG" val="#wm#"/>
</p:tagLst>
</file>

<file path=ppt/tags/tag422.xml><?xml version="1.0" encoding="utf-8"?>
<p:tagLst xmlns:p="http://schemas.openxmlformats.org/presentationml/2006/main">
  <p:tag name="KSO_WM_UNIT_ISCONTENTS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2066_1*a*1"/>
  <p:tag name="KSO_WM_TEMPLATE_CATEGORY" val="diagram"/>
  <p:tag name="KSO_WM_TEMPLATE_INDEX" val="20202066"/>
  <p:tag name="KSO_WM_UNIT_LAYERLEVEL" val="1"/>
  <p:tag name="KSO_WM_TAG_VERSION" val="1.0"/>
  <p:tag name="KSO_WM_BEAUTIFY_FLAG" val="#wm#"/>
</p:tagLst>
</file>

<file path=ppt/tags/tag423.xml><?xml version="1.0" encoding="utf-8"?>
<p:tagLst xmlns:p="http://schemas.openxmlformats.org/presentationml/2006/main">
  <p:tag name="KSO_WM_MEDIACOVER_FLAG" val="1"/>
  <p:tag name="KSO_WM_UNIT_MEDIACOVER_BTN_STATE" val="1"/>
  <p:tag name="KSO_WM_UNIT_MEDIACOVER_BTNRECT" val="6424*3263*0*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424.xml><?xml version="1.0" encoding="utf-8"?>
<p:tagLst xmlns:p="http://schemas.openxmlformats.org/presentationml/2006/main">
  <p:tag name="KSO_WM_BEAUTIFY_FLAG" val="#wm#"/>
  <p:tag name="KSO_WM_TEMPLATE_CATEGORY" val="diagram"/>
  <p:tag name="KSO_WM_TEMPLATE_INDEX" val="20202066"/>
  <p:tag name="KSO_WM_SLIDE_ID" val="diagram20202066_1"/>
  <p:tag name="KSO_WM_TEMPLATE_SUBCATEGORY" val="13"/>
  <p:tag name="KSO_WM_SLIDE_TYPE" val="text"/>
  <p:tag name="KSO_WM_SLIDE_SUBTYPE" val="picTxt"/>
  <p:tag name="KSO_WM_SLIDE_ITEM_CNT" val="0"/>
  <p:tag name="KSO_WM_SLIDE_INDEX" val="1"/>
  <p:tag name="KSO_WM_SLIDE_SIZE" val="960*538"/>
  <p:tag name="KSO_WM_SLIDE_POSITION" val="0*0"/>
  <p:tag name="KSO_WM_TAG_VERSION" val="1.0"/>
  <p:tag name="KSO_WM_SLIDE_LAYOUT" val="a_θ"/>
  <p:tag name="KSO_WM_SLIDE_LAYOUT_CNT" val="1_1"/>
  <p:tag name="KSO_WM_TEMPLATE_MASTER_TYPE" val="0"/>
  <p:tag name="KSO_WM_TEMPLATE_COLOR_TYPE" val="0"/>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40_1*i*1"/>
  <p:tag name="KSO_WM_TEMPLATE_CATEGORY" val="diagram"/>
  <p:tag name="KSO_WM_TEMPLATE_INDEX" val="20203740"/>
  <p:tag name="KSO_WM_UNIT_LAYERLEVEL" val="1"/>
  <p:tag name="KSO_WM_TAG_VERSION" val="1.0"/>
  <p:tag name="KSO_WM_BEAUTIFY_FLAG" val="#wm#"/>
  <p:tag name="KSO_WM_DIAGRAM_GROUP_CODE" val="ζ1-1"/>
  <p:tag name="KSO_WM_UNIT_FILL_FORE_SCHEMECOLOR_INDEX" val="5"/>
  <p:tag name="KSO_WM_UNIT_FILL_BACK_SCHEMECOLOR_INDEX" val="14"/>
  <p:tag name="KSO_WM_UNIT_FILL_TYPE" val="2"/>
  <p:tag name="KSO_WM_UNIT_TEXT_FILL_FORE_SCHEMECOLOR_INDEX" val="2"/>
  <p:tag name="KSO_WM_UNIT_TEXT_FILL_TYPE" val="1"/>
  <p:tag name="KSO_WM_UNIT_USESOURCEFORMAT_APPLY" val="1"/>
</p:tagLst>
</file>

<file path=ppt/tags/tag426.xml><?xml version="1.0" encoding="utf-8"?>
<p:tagLst xmlns:p="http://schemas.openxmlformats.org/presentationml/2006/main">
  <p:tag name="KSO_WM_UNIT_ISCONTENTSTITLE" val="0"/>
  <p:tag name="KSO_WM_UNIT_PRESET_TEXT" val="单击此处添加&#13;标题内容"/>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40_1*a*1"/>
  <p:tag name="KSO_WM_TEMPLATE_CATEGORY" val="diagram"/>
  <p:tag name="KSO_WM_TEMPLATE_INDEX" val="2020374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427.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3740_1*f*1"/>
  <p:tag name="KSO_WM_TEMPLATE_CATEGORY" val="diagram"/>
  <p:tag name="KSO_WM_TEMPLATE_INDEX" val="2020374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740_1*i*2"/>
  <p:tag name="KSO_WM_TEMPLATE_CATEGORY" val="diagram"/>
  <p:tag name="KSO_WM_TEMPLATE_INDEX" val="20203740"/>
  <p:tag name="KSO_WM_UNIT_LAYERLEVEL" val="1"/>
  <p:tag name="KSO_WM_TAG_VERSION" val="1.0"/>
  <p:tag name="KSO_WM_BEAUTIFY_FLAG" val="#wm#"/>
  <p:tag name="KSO_WM_DIAGRAM_GROUP_CODE" val="ζ1-1"/>
  <p:tag name="KSO_WM_UNIT_FILL_FORE_SCHEMECOLOR_INDEX" val="5"/>
  <p:tag name="KSO_WM_UNIT_FILL_TYPE" val="1"/>
  <p:tag name="KSO_WM_UNIT_TEXT_FILL_FORE_SCHEMECOLOR_INDEX" val="2"/>
  <p:tag name="KSO_WM_UNIT_TEXT_FILL_TYPE" val="1"/>
  <p:tag name="KSO_WM_UNIT_USESOURCEFORMAT_APPLY" val="1"/>
</p:tagLst>
</file>

<file path=ppt/tags/tag429.xml><?xml version="1.0" encoding="utf-8"?>
<p:tagLst xmlns:p="http://schemas.openxmlformats.org/presentationml/2006/main">
  <p:tag name="PICTUREFILLRANGE" val="b00e4a13-1948-4702-90c6-73697a28af49"/>
  <p:tag name="KSO_WM_UNIT_HIGHLIGHT" val="0"/>
  <p:tag name="KSO_WM_UNIT_COMPATIBLE" val="0"/>
  <p:tag name="KSO_WM_UNIT_DIAGRAM_ISNUMVISUAL" val="0"/>
  <p:tag name="KSO_WM_UNIT_DIAGRAM_ISREFERUNIT" val="0"/>
  <p:tag name="KSO_WM_UNIT_ID" val="crop20203662_1*ζ_h_d*1_1_1"/>
  <p:tag name="KSO_WM_TEMPLATE_CATEGORY" val="crop"/>
  <p:tag name="KSO_WM_TEMPLATE_INDEX" val="20203662"/>
  <p:tag name="KSO_WM_UNIT_LAYERLEVEL" val="1_1_1"/>
  <p:tag name="KSO_WM_TAG_VERSION" val="1.0"/>
  <p:tag name="KSO_WM_BEAUTIFY_FLAG" val="#wm#"/>
  <p:tag name="KSO_WM_UNIT_DIAGRAM_MODELTYPE" val="creativeCrop"/>
  <p:tag name="KSO_WM_UNIT_VALUE" val="1906*1592"/>
  <p:tag name="KSO_WM_DIAGRAM_GROUP_CODE" val="ζ1-1"/>
  <p:tag name="KSO_WM_UNIT_TYPE" val="ζ_h_d"/>
  <p:tag name="KSO_WM_UNIT_INDEX" val="1_1_1"/>
  <p:tag name="KSO_WM_UNIT_SUPPORT_UNIT_TYPE" val="[&quot;all&quot;]"/>
  <p:tag name="KSO_WM_BLIP_RECT_LEFT" val="-41"/>
  <p:tag name="KSO_WM_BLIP_RECT_RIGHT" val="-41"/>
  <p:tag name="KSO_WM_BLIP_RECT_TOP" val="0"/>
  <p:tag name="KSO_WM_BLIP_RECT_BOTTOM" val="0"/>
  <p:tag name="KSO_WM_CREATIVE_CROP_ORG_LEFT" val="84"/>
  <p:tag name="KSO_WM_CREATIVE_CROP_ORG_TOP" val="6"/>
  <p:tag name="KSO_WM_CREATIVE_CROP_ORG_WIDTH" val="792"/>
  <p:tag name="KSO_WM_CREATIVE_CROP_ORG_HEIGHT" val="528"/>
  <p:tag name="KSO_WM_CREATIVE_CROP_SHAPE_LEFT" val="262.97"/>
  <p:tag name="KSO_WM_CREATIVE_CROP_SHAPE_TOP" val="6"/>
  <p:tag name="KSO_WM_CREATIVE_CROP_SHAPE_WIDTH" val="434.06"/>
  <p:tag name="KSO_WM_CREATIVE_CROP_SHAPE_HEIGHT" val="528"/>
  <p:tag name="KSO_WM_UNIT_TEXT_FILL_FORE_SCHEMECOLOR_INDEX" val="2"/>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BEAUTIFY_FLAG" val="#wm#"/>
  <p:tag name="KSO_WM_TEMPLATE_CATEGORY" val="diagram"/>
  <p:tag name="KSO_WM_TEMPLATE_INDEX" val="20203740"/>
  <p:tag name="KSO_WM_SLIDE_ID" val="diagram20203740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451.5*540.8"/>
  <p:tag name="KSO_WM_SLIDE_POSITION" val="-0.2*-1"/>
  <p:tag name="KSO_WM_TAG_VERSION" val="1.0"/>
  <p:tag name="KSO_WM_SLIDE_LAYOUT" val="a_f_ζ"/>
  <p:tag name="KSO_WM_SLIDE_LAYOUT_CNT" val="1_1_1"/>
  <p:tag name="KSO_WM_DIAGRAM_GROUP_CODE" val="ζ1-1"/>
  <p:tag name="KSO_WM_SLIDE_DIAGTYPE" val="ζ"/>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863_1**"/>
  <p:tag name="KSO_WM_TEMPLATE_CATEGORY" val="diagram"/>
  <p:tag name="KSO_WM_TEMPLATE_INDEX" val="20198863"/>
  <p:tag name="KSO_WM_UNIT_LAYERLEVEL" val="1"/>
  <p:tag name="KSO_WM_TAG_VERSION" val="1.0"/>
  <p:tag name="KSO_WM_BEAUTIFY_FLAG" val="#wm#"/>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63_4*i*2"/>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63_4*i*3"/>
  <p:tag name="KSO_WM_TEMPLATE_CATEGORY" val="diagram"/>
  <p:tag name="KSO_WM_TEMPLATE_INDEX" val="20198863"/>
  <p:tag name="KSO_WM_UNIT_LAYERLEVEL" val="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63_4*i*4"/>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35.xml><?xml version="1.0" encoding="utf-8"?>
<p:tagLst xmlns:p="http://schemas.openxmlformats.org/presentationml/2006/main">
  <p:tag name="KSO_WM_UNIT_ISCONTENTSTITLE" val="0"/>
  <p:tag name="KSO_WM_UNIT_PRESET_TEXT" val="此处&#13;添加大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63_4*a*1"/>
  <p:tag name="KSO_WM_TEMPLATE_CATEGORY" val="diagram"/>
  <p:tag name="KSO_WM_TEMPLATE_INDEX" val="2019886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3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198863_4*l_h_i*1_1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3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863_4*l_h_i*1_1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38.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63_4*l_h_f*1_1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198863_4*l_h_i*1_2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863_4*l_h_i*1_2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41.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63_4*l_h_f*1_2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4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198863_4*l_h_i*1_3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4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63_4*l_h_i*1_3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44.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63_4*l_h_f*1_3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63_4*i*5"/>
  <p:tag name="KSO_WM_TEMPLATE_CATEGORY" val="diagram"/>
  <p:tag name="KSO_WM_TEMPLATE_INDEX" val="20198863"/>
  <p:tag name="KSO_WM_UNIT_LAYERLEVEL" val="1"/>
  <p:tag name="KSO_WM_TAG_VERSION" val="1.0"/>
  <p:tag name="KSO_WM_BEAUTIFY_FLAG" val="#wm#"/>
  <p:tag name="KSO_WM_UNIT_USESOURCEFORMAT_APPLY"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63_4*i*6"/>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47.xml><?xml version="1.0" encoding="utf-8"?>
<p:tagLst xmlns:p="http://schemas.openxmlformats.org/presentationml/2006/main">
  <p:tag name="KSO_WM_UNIT_RELATE_UNITID" val="diagram20198863_4*i*1"/>
  <p:tag name="KSO_WM_UNIT_NOCLEAR" val="0"/>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63_4*i*8"/>
  <p:tag name="KSO_WM_TEMPLATE_CATEGORY" val="diagram"/>
  <p:tag name="KSO_WM_TEMPLATE_INDEX" val="2019886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63_4*i*7"/>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198863_4*l_h_i*1_4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863_4*l_h_i*1_4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51.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63_4*l_h_f*1_4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5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198863_4*l_h_i*1_5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198863_4*l_h_i*1_5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54.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863_4*l_h_f*1_5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55.xml><?xml version="1.0" encoding="utf-8"?>
<p:tagLst xmlns:p="http://schemas.openxmlformats.org/presentationml/2006/main">
  <p:tag name="PICTUREFILLRANGE" val="b00e4a13-1948-4702-90c6-73697a28af49"/>
  <p:tag name="KSO_WM_UNIT_HIGHLIGHT" val="0"/>
  <p:tag name="KSO_WM_UNIT_COMPATIBLE" val="0"/>
  <p:tag name="KSO_WM_UNIT_DIAGRAM_ISNUMVISUAL" val="0"/>
  <p:tag name="KSO_WM_UNIT_DIAGRAM_ISREFERUNIT" val="0"/>
  <p:tag name="KSO_WM_UNIT_ID" val="crop20203662_1*ζ_h_d*1_1_1"/>
  <p:tag name="KSO_WM_TEMPLATE_CATEGORY" val="crop"/>
  <p:tag name="KSO_WM_TEMPLATE_INDEX" val="20203662"/>
  <p:tag name="KSO_WM_UNIT_LAYERLEVEL" val="1_1_1"/>
  <p:tag name="KSO_WM_TAG_VERSION" val="1.0"/>
  <p:tag name="KSO_WM_BEAUTIFY_FLAG" val=""/>
  <p:tag name="KSO_WM_UNIT_DIAGRAM_MODELTYPE" val="creativeCrop"/>
  <p:tag name="KSO_WM_UNIT_VALUE" val="1906*1592"/>
  <p:tag name="KSO_WM_DIAGRAM_GROUP_CODE" val="ζ1-1"/>
  <p:tag name="KSO_WM_UNIT_TYPE" val="ζ_h_d"/>
  <p:tag name="KSO_WM_UNIT_INDEX" val="1_1_1"/>
  <p:tag name="KSO_WM_UNIT_SUPPORT_UNIT_TYPE" val="[&quot;all&quot;]"/>
  <p:tag name="KSO_WM_BLIP_RECT_LEFT" val="-41"/>
  <p:tag name="KSO_WM_BLIP_RECT_RIGHT" val="-41"/>
  <p:tag name="KSO_WM_BLIP_RECT_TOP" val="0"/>
  <p:tag name="KSO_WM_BLIP_RECT_BOTTOM" val="0"/>
  <p:tag name="KSO_WM_CREATIVE_CROP_ORG_LEFT" val="84"/>
  <p:tag name="KSO_WM_CREATIVE_CROP_ORG_TOP" val="6"/>
  <p:tag name="KSO_WM_CREATIVE_CROP_ORG_WIDTH" val="792"/>
  <p:tag name="KSO_WM_CREATIVE_CROP_ORG_HEIGHT" val="528"/>
  <p:tag name="KSO_WM_CREATIVE_CROP_SHAPE_LEFT" val="262.97"/>
  <p:tag name="KSO_WM_CREATIVE_CROP_SHAPE_TOP" val="6"/>
  <p:tag name="KSO_WM_CREATIVE_CROP_SHAPE_WIDTH" val="434.06"/>
  <p:tag name="KSO_WM_CREATIVE_CROP_SHAPE_HEIGHT" val="528"/>
  <p:tag name="KSO_WM_UNIT_TEXT_FILL_FORE_SCHEMECOLOR_INDEX" val="2"/>
  <p:tag name="KSO_WM_UNIT_TEXT_FILL_TYPE" val="1"/>
  <p:tag name="KSO_WM_UNIT_USESOURCEFORMAT_APPLY" val="1"/>
</p:tagLst>
</file>

<file path=ppt/tags/tag456.xml><?xml version="1.0" encoding="utf-8"?>
<p:tagLst xmlns:p="http://schemas.openxmlformats.org/presentationml/2006/main">
  <p:tag name="KSO_WM_BEAUTIFY_FLAG" val="#wm#"/>
  <p:tag name="KSO_WM_TEMPLATE_CATEGORY" val="diagram"/>
  <p:tag name="KSO_WM_TEMPLATE_INDEX" val="20198863"/>
  <p:tag name="KSO_WM_SLIDE_ID" val="diagram20198863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290.731*271.011"/>
  <p:tag name="KSO_WM_SLIDE_POSITION" val="538.554*261.088"/>
  <p:tag name="KSO_WM_DIAGRAM_GROUP_CODE" val="l1-1"/>
  <p:tag name="KSO_WM_SLIDE_DIAGTYPE" val="l"/>
  <p:tag name="KSO_WM_TAG_VERSION" val="1.0"/>
  <p:tag name="KSO_WM_SLIDE_LAYOUT" val="a_d_f_l"/>
  <p:tag name="KSO_WM_SLIDE_LAYOUT_CNT" val="1_4_1_1"/>
</p:tagLst>
</file>

<file path=ppt/tags/tag45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198863_4*l_h_i*1_1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863_4*l_h_i*1_1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59.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63_4*l_h_f*1_1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198863_4*l_h_i*1_2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6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863_4*l_h_i*1_2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62.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63_4*l_h_f*1_2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6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198863_4*l_h_i*1_3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6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63_4*l_h_i*1_3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65.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63_4*l_h_f*1_3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63_4*i*5"/>
  <p:tag name="KSO_WM_TEMPLATE_CATEGORY" val="diagram"/>
  <p:tag name="KSO_WM_TEMPLATE_INDEX" val="20198863"/>
  <p:tag name="KSO_WM_UNIT_LAYERLEVEL" val="1"/>
  <p:tag name="KSO_WM_TAG_VERSION" val="1.0"/>
  <p:tag name="KSO_WM_BEAUTIFY_FLAG" val="#wm#"/>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63_4*i*6"/>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68.xml><?xml version="1.0" encoding="utf-8"?>
<p:tagLst xmlns:p="http://schemas.openxmlformats.org/presentationml/2006/main">
  <p:tag name="KSO_WM_UNIT_RELATE_UNITID" val="diagram20198863_4*i*1"/>
  <p:tag name="KSO_WM_UNIT_NOCLEAR" val="0"/>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63_4*i*8"/>
  <p:tag name="KSO_WM_TEMPLATE_CATEGORY" val="diagram"/>
  <p:tag name="KSO_WM_TEMPLATE_INDEX" val="2019886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63_4*i*7"/>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198863_4*l_h_i*1_4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7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863_4*l_h_i*1_4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72.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63_4*l_h_f*1_4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198863_4*l_h_i*1_5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7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198863_4*l_h_i*1_5_1"/>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75.xml><?xml version="1.0" encoding="utf-8"?>
<p:tagLst xmlns:p="http://schemas.openxmlformats.org/presentationml/2006/main">
  <p:tag name="KSO_WM_UNIT_DIAGRAM_MODELTYPE" val="stripeEnum"/>
  <p:tag name="KSO_WM_UNIT_PRESET_TEXT" val="点击此处添加正文。"/>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863_4*l_h_f*1_5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6.xml><?xml version="1.0" encoding="utf-8"?>
<p:tagLst xmlns:p="http://schemas.openxmlformats.org/presentationml/2006/main">
  <p:tag name="KSO_WM_UNIT_ISCONTENTSTITLE" val="0"/>
  <p:tag name="KSO_WM_UNIT_PRESET_TEXT" val="此处&#13;添加大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63_4*a*1"/>
  <p:tag name="KSO_WM_TEMPLATE_CATEGORY" val="diagram"/>
  <p:tag name="KSO_WM_TEMPLATE_INDEX" val="2019886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77.xml><?xml version="1.0" encoding="utf-8"?>
<p:tagLst xmlns:p="http://schemas.openxmlformats.org/presentationml/2006/main">
  <p:tag name="PICTUREFILLRANGE" val="b00e4a13-1948-4702-90c6-73697a28af49"/>
  <p:tag name="KSO_WM_UNIT_HIGHLIGHT" val="0"/>
  <p:tag name="KSO_WM_UNIT_COMPATIBLE" val="0"/>
  <p:tag name="KSO_WM_UNIT_DIAGRAM_ISNUMVISUAL" val="0"/>
  <p:tag name="KSO_WM_UNIT_DIAGRAM_ISREFERUNIT" val="0"/>
  <p:tag name="KSO_WM_UNIT_ID" val="crop20203662_1*ζ_h_d*1_1_1"/>
  <p:tag name="KSO_WM_TEMPLATE_CATEGORY" val="crop"/>
  <p:tag name="KSO_WM_TEMPLATE_INDEX" val="20203662"/>
  <p:tag name="KSO_WM_UNIT_LAYERLEVEL" val="1_1_1"/>
  <p:tag name="KSO_WM_TAG_VERSION" val="1.0"/>
  <p:tag name="KSO_WM_BEAUTIFY_FLAG" val=""/>
  <p:tag name="KSO_WM_UNIT_DIAGRAM_MODELTYPE" val="creativeCrop"/>
  <p:tag name="KSO_WM_UNIT_VALUE" val="1906*1592"/>
  <p:tag name="KSO_WM_DIAGRAM_GROUP_CODE" val="ζ1-1"/>
  <p:tag name="KSO_WM_UNIT_TYPE" val="ζ_h_d"/>
  <p:tag name="KSO_WM_UNIT_INDEX" val="1_1_1"/>
  <p:tag name="KSO_WM_UNIT_SUPPORT_UNIT_TYPE" val="[&quot;all&quot;]"/>
  <p:tag name="KSO_WM_BLIP_RECT_LEFT" val="-41"/>
  <p:tag name="KSO_WM_BLIP_RECT_RIGHT" val="-41"/>
  <p:tag name="KSO_WM_BLIP_RECT_TOP" val="0"/>
  <p:tag name="KSO_WM_BLIP_RECT_BOTTOM" val="0"/>
  <p:tag name="KSO_WM_CREATIVE_CROP_ORG_LEFT" val="84"/>
  <p:tag name="KSO_WM_CREATIVE_CROP_ORG_TOP" val="6"/>
  <p:tag name="KSO_WM_CREATIVE_CROP_ORG_WIDTH" val="792"/>
  <p:tag name="KSO_WM_CREATIVE_CROP_ORG_HEIGHT" val="528"/>
  <p:tag name="KSO_WM_CREATIVE_CROP_SHAPE_LEFT" val="262.97"/>
  <p:tag name="KSO_WM_CREATIVE_CROP_SHAPE_TOP" val="6"/>
  <p:tag name="KSO_WM_CREATIVE_CROP_SHAPE_WIDTH" val="434.06"/>
  <p:tag name="KSO_WM_CREATIVE_CROP_SHAPE_HEIGHT" val="528"/>
  <p:tag name="KSO_WM_UNIT_TEXT_FILL_FORE_SCHEMECOLOR_INDEX" val="2"/>
  <p:tag name="KSO_WM_UNIT_TEXT_FILL_TYPE" val="1"/>
  <p:tag name="KSO_WM_UNIT_USESOURCEFORMAT_APPLY" val="1"/>
</p:tagLst>
</file>

<file path=ppt/tags/tag478.xml><?xml version="1.0" encoding="utf-8"?>
<p:tagLst xmlns:p="http://schemas.openxmlformats.org/presentationml/2006/main">
  <p:tag name="KSO_WM_BEAUTIFY_FLAG" val="#wm#"/>
  <p:tag name="KSO_WM_TEMPLATE_CATEGORY" val="diagram"/>
  <p:tag name="KSO_WM_TEMPLATE_INDEX" val="20198863"/>
  <p:tag name="KSO_WM_SLIDE_ID" val="diagram20198863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290.731*271.011"/>
  <p:tag name="KSO_WM_SLIDE_POSITION" val="538.554*261.088"/>
  <p:tag name="KSO_WM_DIAGRAM_GROUP_CODE" val="l1-1"/>
  <p:tag name="KSO_WM_SLIDE_DIAGTYPE" val="l"/>
  <p:tag name="KSO_WM_TAG_VERSION" val="1.0"/>
  <p:tag name="KSO_WM_SLIDE_LAYOUT" val="a_d_f_l"/>
  <p:tag name="KSO_WM_SLIDE_LAYOUT_CNT" val="1_4_1_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57_1*l_h_i*1_1_1"/>
  <p:tag name="KSO_WM_TEMPLATE_CATEGORY" val="diagram"/>
  <p:tag name="KSO_WM_TEMPLATE_INDEX" val="2020135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57_1*l_h_i*1_3_1"/>
  <p:tag name="KSO_WM_TEMPLATE_CATEGORY" val="diagram"/>
  <p:tag name="KSO_WM_TEMPLATE_INDEX" val="2020135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57_1*l_h_i*1_2_1"/>
  <p:tag name="KSO_WM_TEMPLATE_CATEGORY" val="diagram"/>
  <p:tag name="KSO_WM_TEMPLATE_INDEX" val="2020135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57_1*l_h_i*1_2_2"/>
  <p:tag name="KSO_WM_TEMPLATE_CATEGORY" val="diagram"/>
  <p:tag name="KSO_WM_TEMPLATE_INDEX" val="2020135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57_1*l_h_i*1_3_2"/>
  <p:tag name="KSO_WM_TEMPLATE_CATEGORY" val="diagram"/>
  <p:tag name="KSO_WM_TEMPLATE_INDEX" val="2020135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57_1*l_h_i*1_1_2"/>
  <p:tag name="KSO_WM_TEMPLATE_CATEGORY" val="diagram"/>
  <p:tag name="KSO_WM_TEMPLATE_INDEX" val="2020135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57_1*l_h_i*1_1_3"/>
  <p:tag name="KSO_WM_TEMPLATE_CATEGORY" val="diagram"/>
  <p:tag name="KSO_WM_TEMPLATE_INDEX" val="20201357"/>
  <p:tag name="KSO_WM_UNIT_LAYERLEVEL" val="1_1_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357_1*l_h_i*1_2_3"/>
  <p:tag name="KSO_WM_TEMPLATE_CATEGORY" val="diagram"/>
  <p:tag name="KSO_WM_TEMPLATE_INDEX" val="20201357"/>
  <p:tag name="KSO_WM_UNIT_LAYERLEVEL" val="1_1_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1357_1*l_h_i*1_3_3"/>
  <p:tag name="KSO_WM_TEMPLATE_CATEGORY" val="diagram"/>
  <p:tag name="KSO_WM_TEMPLATE_INDEX" val="20201357"/>
  <p:tag name="KSO_WM_UNIT_LAYERLEVEL" val="1_1_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UNIT_ISCONTENTSTITLE" val="0"/>
  <p:tag name="KSO_WM_UNIT_PRESET_TEXT" val="企业经营目标"/>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57_1*a*1"/>
  <p:tag name="KSO_WM_TEMPLATE_CATEGORY" val="diagram"/>
  <p:tag name="KSO_WM_TEMPLATE_INDEX" val="2020135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UNIT_ISCONTENTSTITLE" val="0"/>
  <p:tag name="KSO_WM_UNIT_PRESET_TEXT" val="WORK TARGET"/>
  <p:tag name="KSO_WM_UNIT_NOCLEAR" val="0"/>
  <p:tag name="KSO_WM_UNIT_VALUE" val="62"/>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201357_1*b*1"/>
  <p:tag name="KSO_WM_TEMPLATE_CATEGORY" val="diagram"/>
  <p:tag name="KSO_WM_TEMPLATE_INDEX" val="20201357"/>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p="http://schemas.openxmlformats.org/presentationml/2006/main">
  <p:tag name="KSO_WM_UNIT_ISCONTENTSTITLE" val="0"/>
  <p:tag name="KSO_WM_UNIT_PRESET_TEXT" val="产品合格率"/>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57_1*l_h_a*1_1_1"/>
  <p:tag name="KSO_WM_TEMPLATE_CATEGORY" val="diagram"/>
  <p:tag name="KSO_WM_TEMPLATE_INDEX" val="2020135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91.xml><?xml version="1.0" encoding="utf-8"?>
<p:tagLst xmlns:p="http://schemas.openxmlformats.org/presentationml/2006/main">
  <p:tag name="KSO_WM_UNIT_ISCONTENTSTITLE" val="0"/>
  <p:tag name="KSO_WM_UNIT_PRESET_TEXT" val="企业营业额"/>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57_1*l_h_a*1_2_1"/>
  <p:tag name="KSO_WM_TEMPLATE_CATEGORY" val="diagram"/>
  <p:tag name="KSO_WM_TEMPLATE_INDEX" val="2020135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92.xml><?xml version="1.0" encoding="utf-8"?>
<p:tagLst xmlns:p="http://schemas.openxmlformats.org/presentationml/2006/main">
  <p:tag name="KSO_WM_UNIT_ISCONTENTSTITLE" val="0"/>
  <p:tag name="KSO_WM_UNIT_PRESET_TEXT" val="企业净利润"/>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57_1*l_h_a*1_3_1"/>
  <p:tag name="KSO_WM_TEMPLATE_CATEGORY" val="diagram"/>
  <p:tag name="KSO_WM_TEMPLATE_INDEX" val="2020135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93.xml><?xml version="1.0" encoding="utf-8"?>
<p:tagLst xmlns:p="http://schemas.openxmlformats.org/presentationml/2006/main">
  <p:tag name="KSO_WM_BEAUTIFY_FLAG" val="#wm#"/>
  <p:tag name="KSO_WM_TEMPLATE_CATEGORY" val="diagram"/>
  <p:tag name="KSO_WM_TEMPLATE_INDEX" val="20201357"/>
  <p:tag name="KSO_WM_SLIDE_ID" val="diagram20201357_1"/>
  <p:tag name="KSO_WM_TEMPLATE_SUBCATEGORY" val="0"/>
  <p:tag name="KSO_WM_TEMPLATE_MASTER_TYPE" val="0"/>
  <p:tag name="KSO_WM_TEMPLATE_COLOR_TYPE" val="1"/>
  <p:tag name="KSO_WM_SLIDE_TYPE" val="text"/>
  <p:tag name="KSO_WM_SLIDE_SUBTYPE" val="diag"/>
  <p:tag name="KSO_WM_SLIDE_ITEM_CNT" val="3"/>
  <p:tag name="KSO_WM_SLIDE_INDEX" val="1"/>
  <p:tag name="KSO_WM_SLIDE_SIZE" val="699.695*282.235"/>
  <p:tag name="KSO_WM_SLIDE_POSITION" val="134.724*169.761"/>
  <p:tag name="KSO_WM_DIAGRAM_GROUP_CODE" val="l1-1"/>
  <p:tag name="KSO_WM_SLIDE_DIAGTYPE" val="l"/>
  <p:tag name="KSO_WM_TAG_VERSION" val="1.0"/>
  <p:tag name="KSO_WM_SLIDE_LAYOUT" val="a_b_l"/>
  <p:tag name="KSO_WM_SLIDE_LAYOUT_CNT" val="1_1_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38_1*i*1"/>
  <p:tag name="KSO_WM_TEMPLATE_CATEGORY" val="diagram"/>
  <p:tag name="KSO_WM_TEMPLATE_INDEX" val="20203738"/>
  <p:tag name="KSO_WM_UNIT_LAYERLEVEL" val="1"/>
  <p:tag name="KSO_WM_TAG_VERSION" val="1.0"/>
  <p:tag name="KSO_WM_BEAUTIFY_FLAG" val="#wm#"/>
  <p:tag name="KSO_WM_DIAGRAM_GROUP_CODE" val="ζ1-1"/>
  <p:tag name="KSO_WM_UNIT_FILL_FORE_SCHEMECOLOR_INDEX" val="5"/>
  <p:tag name="KSO_WM_UNIT_FILL_TYPE" val="1"/>
  <p:tag name="KSO_WM_UNIT_TEXT_FILL_FORE_SCHEMECOLOR_INDEX" val="2"/>
  <p:tag name="KSO_WM_UNIT_TEXT_FILL_TYPE" val="1"/>
  <p:tag name="KSO_WM_UNIT_USESOURCEFORMAT_APPLY" val="1"/>
</p:tagLst>
</file>

<file path=ppt/tags/tag495.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VALUE" val="51"/>
  <p:tag name="KSO_WM_UNIT_HIGHLIGHT" val="0"/>
  <p:tag name="KSO_WM_UNIT_COMPATIBLE" val="0"/>
  <p:tag name="KSO_WM_UNIT_DIAGRAM_ISNUMVISUAL" val="0"/>
  <p:tag name="KSO_WM_UNIT_DIAGRAM_ISREFERUNIT" val="0"/>
  <p:tag name="KSO_WM_UNIT_TYPE" val="f"/>
  <p:tag name="KSO_WM_UNIT_INDEX" val="1"/>
  <p:tag name="KSO_WM_UNIT_ID" val="diagram20203738_1*f*1"/>
  <p:tag name="KSO_WM_TEMPLATE_CATEGORY" val="diagram"/>
  <p:tag name="KSO_WM_TEMPLATE_INDEX" val="20203738"/>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738_1*i*2"/>
  <p:tag name="KSO_WM_TEMPLATE_CATEGORY" val="diagram"/>
  <p:tag name="KSO_WM_TEMPLATE_INDEX" val="20203738"/>
  <p:tag name="KSO_WM_UNIT_LAYERLEVEL" val="1"/>
  <p:tag name="KSO_WM_TAG_VERSION" val="1.0"/>
  <p:tag name="KSO_WM_BEAUTIFY_FLAG" val="#wm#"/>
  <p:tag name="KSO_WM_DIAGRAM_GROUP_CODE" val="ζ1-1"/>
  <p:tag name="KSO_WM_UNIT_FILL_FORE_SCHEMECOLOR_INDEX" val="5"/>
  <p:tag name="KSO_WM_UNIT_FILL_TYPE" val="1"/>
  <p:tag name="KSO_WM_UNIT_TEXT_FILL_FORE_SCHEMECOLOR_INDEX" val="2"/>
  <p:tag name="KSO_WM_UNIT_TEXT_FILL_TYPE" val="1"/>
  <p:tag name="KSO_WM_UNIT_USESOURCEFORMAT_APPLY"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738_1*i*3"/>
  <p:tag name="KSO_WM_TEMPLATE_CATEGORY" val="diagram"/>
  <p:tag name="KSO_WM_TEMPLATE_INDEX" val="20203738"/>
  <p:tag name="KSO_WM_UNIT_LAYERLEVEL" val="1"/>
  <p:tag name="KSO_WM_TAG_VERSION" val="1.0"/>
  <p:tag name="KSO_WM_BEAUTIFY_FLAG" val="#wm#"/>
  <p:tag name="KSO_WM_DIAGRAM_GROUP_CODE" val="ζ1-1"/>
  <p:tag name="KSO_WM_UNIT_FILL_FORE_SCHEMECOLOR_INDEX" val="5"/>
  <p:tag name="KSO_WM_UNIT_FILL_TYPE" val="1"/>
  <p:tag name="KSO_WM_UNIT_TEXT_FILL_FORE_SCHEMECOLOR_INDEX" val="2"/>
  <p:tag name="KSO_WM_UNIT_TEXT_FILL_TYPE" val="1"/>
  <p:tag name="KSO_WM_UNIT_USESOURCEFORMAT_APPLY" val="1"/>
</p:tagLst>
</file>

<file path=ppt/tags/tag498.xml><?xml version="1.0" encoding="utf-8"?>
<p:tagLst xmlns:p="http://schemas.openxmlformats.org/presentationml/2006/main">
  <p:tag name="KSO_WM_UNIT_ISCONTENTSTITLE" val="0"/>
  <p:tag name="KSO_WM_UNIT_PRESET_TEXT" val="单击&#13;此处添加标题"/>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38_1*a*1"/>
  <p:tag name="KSO_WM_TEMPLATE_CATEGORY" val="diagram"/>
  <p:tag name="KSO_WM_TEMPLATE_INDEX" val="20203738"/>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499.xml><?xml version="1.0" encoding="utf-8"?>
<p:tagLst xmlns:p="http://schemas.openxmlformats.org/presentationml/2006/main">
  <p:tag name="KSO_WM_BEAUTIFY_FLAG" val="#wm#"/>
  <p:tag name="KSO_WM_TEMPLATE_CATEGORY" val="diagram"/>
  <p:tag name="KSO_WM_TEMPLATE_INDEX" val="20203738"/>
  <p:tag name="KSO_WM_SLIDE_ID" val="diagram20203738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443.133*476.15"/>
  <p:tag name="KSO_WM_SLIDE_POSITION" val="480.333*31.95"/>
  <p:tag name="KSO_WM_TAG_VERSION" val="1.0"/>
  <p:tag name="KSO_WM_SLIDE_LAYOUT" val="a_f_ζ"/>
  <p:tag name="KSO_WM_SLIDE_LAYOUT_CNT" val="1_4_1"/>
  <p:tag name="KSO_WM_DIAGRAM_GROUP_CODE" val="ζ1-1"/>
  <p:tag name="KSO_WM_SLIDE_DIAGTYPE" val="ζ"/>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1998_1*i*2"/>
  <p:tag name="KSO_WM_TEMPLATE_CATEGORY" val="diagram"/>
  <p:tag name="KSO_WM_TEMPLATE_INDEX" val="20201998"/>
  <p:tag name="KSO_WM_UNIT_LAYERLEVEL" val="1"/>
  <p:tag name="KSO_WM_TAG_VERSION" val="1.0"/>
  <p:tag name="KSO_WM_BEAUTIFY_FLAG" val="#wm#"/>
  <p:tag name="KSO_WM_UNIT_DIAGRAM_IS_NEED_ADD_PATH_ANIM" val="0"/>
  <p:tag name="KSO_WM_UNIT_LINE_FORE_SCHEMECOLOR_INDEX" val="13"/>
  <p:tag name="KSO_WM_UNIT_LINE_FILL_TYPE" val="2"/>
  <p:tag name="KSO_WM_UNIT_USESOURCEFORMAT_APPLY"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1998_1*i*3"/>
  <p:tag name="KSO_WM_TEMPLATE_CATEGORY" val="diagram"/>
  <p:tag name="KSO_WM_TEMPLATE_INDEX" val="20201998"/>
  <p:tag name="KSO_WM_UNIT_LAYERLEVEL" val="1"/>
  <p:tag name="KSO_WM_TAG_VERSION" val="1.0"/>
  <p:tag name="KSO_WM_BEAUTIFY_FLAG" val="#wm#"/>
  <p:tag name="KSO_WM_UNIT_DIAGRAM_IS_NEED_ADD_PATH_ANIM" val="0"/>
  <p:tag name="KSO_WM_UNIT_USESOURCEFORMAT_APPLY"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1998_1*i*4"/>
  <p:tag name="KSO_WM_TEMPLATE_CATEGORY" val="diagram"/>
  <p:tag name="KSO_WM_TEMPLATE_INDEX" val="20201998"/>
  <p:tag name="KSO_WM_UNIT_LAYERLEVEL" val="1"/>
  <p:tag name="KSO_WM_TAG_VERSION" val="1.0"/>
  <p:tag name="KSO_WM_BEAUTIFY_FLAG" val="#wm#"/>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5"/>
  <p:tag name="KSO_WM_UNIT_ID" val="diagram20201998_1*i*5"/>
  <p:tag name="KSO_WM_TEMPLATE_CATEGORY" val="diagram"/>
  <p:tag name="KSO_WM_TEMPLATE_INDEX" val="20201998"/>
  <p:tag name="KSO_WM_UNIT_LAYERLEVEL" val="1"/>
  <p:tag name="KSO_WM_TAG_VERSION" val="1.0"/>
  <p:tag name="KSO_WM_BEAUTIFY_FLAG" val="#wm#"/>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504.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1998_1*a*1"/>
  <p:tag name="KSO_WM_TEMPLATE_CATEGORY" val="diagram"/>
  <p:tag name="KSO_WM_TEMPLATE_INDEX" val="20201998"/>
  <p:tag name="KSO_WM_UNIT_LAYERLEVEL" val="1"/>
  <p:tag name="KSO_WM_TAG_VERSION" val="1.0"/>
  <p:tag name="KSO_WM_BEAUTIFY_FLAG" val="#wm#"/>
  <p:tag name="KSO_WM_UNIT_PRESET_TEXT" val="添加标题"/>
  <p:tag name="KSO_WM_UNIT_DIAGRAM_IS_NEED_ADD_PATH_ANIM" val="0"/>
  <p:tag name="KSO_WM_UNIT_TEXT_FILL_FORE_SCHEMECOLOR_INDEX" val="13"/>
  <p:tag name="KSO_WM_UNIT_TEX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217_1*i*1"/>
  <p:tag name="KSO_WM_TEMPLATE_CATEGORY" val="crop"/>
  <p:tag name="KSO_WM_TEMPLATE_INDEX" val="20201217"/>
  <p:tag name="KSO_WM_UNIT_LAYERLEVEL" val="1"/>
  <p:tag name="KSO_WM_TAG_VERSION" val="1.0"/>
  <p:tag name="KSO_WM_BEAUTIFY_FLAG" val="#wm#"/>
  <p:tag name="KSO_WM_UNIT_USESOURCEFORMAT_APPLY" val="1"/>
</p:tagLst>
</file>

<file path=ppt/tags/tag506.xml><?xml version="1.0" encoding="utf-8"?>
<p:tagLst xmlns:p="http://schemas.openxmlformats.org/presentationml/2006/main">
  <p:tag name="PICTUREFILLRANGE" val="709da00b-568e-46fc-a61b-2369d5591e64"/>
  <p:tag name="KSO_WM_UNIT_DIAGRAM_MODELTYPE" val="creativeCrop"/>
  <p:tag name="KSO_WM_UNIT_VALUE" val="658*65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217_1*ζ_h_d*1_1_1"/>
  <p:tag name="KSO_WM_TEMPLATE_CATEGORY" val="crop"/>
  <p:tag name="KSO_WM_TEMPLATE_INDEX" val="20201217"/>
  <p:tag name="KSO_WM_UNIT_LAYERLEVEL" val="1_1_1"/>
  <p:tag name="KSO_WM_TAG_VERSION" val="1.0"/>
  <p:tag name="KSO_WM_BEAUTIFY_FLAG" val="#wm#"/>
  <p:tag name="KSO_WM_CREATIVE_CROP_ORG_LEFT" val="19.55"/>
  <p:tag name="KSO_WM_CREATIVE_CROP_ORG_TOP" val="603.1"/>
  <p:tag name="KSO_WM_CREATIVE_CROP_ORG_WIDTH" val="502.5"/>
  <p:tag name="KSO_WM_CREATIVE_CROP_ORG_HEIGHT" val="312.75"/>
  <p:tag name="KSO_WM_CREATIVE_CROP_SHAPE_LEFT" val="147.811"/>
  <p:tag name="KSO_WM_CREATIVE_CROP_SHAPE_TOP" val="672.61"/>
  <p:tag name="KSO_WM_CREATIVE_CROP_SHAPE_WIDTH" val="120.884"/>
  <p:tag name="KSO_WM_CREATIVE_CROP_SHAPE_HEIGHT" val="120.884"/>
  <p:tag name="KSO_WM_UNIT_TEXT_FILL_FORE_SCHEMECOLOR_INDEX" val="2"/>
  <p:tag name="KSO_WM_UNIT_TEXT_FILL_TYPE" val="1"/>
  <p:tag name="KSO_WM_UNIT_USESOURCEFORMAT_APPLY" val="1"/>
</p:tagLst>
</file>

<file path=ppt/tags/tag507.xml><?xml version="1.0" encoding="utf-8"?>
<p:tagLst xmlns:p="http://schemas.openxmlformats.org/presentationml/2006/main">
  <p:tag name="PICTUREFILLRANGE" val="709da00b-568e-46fc-a61b-2369d5591e64"/>
  <p:tag name="KSO_WM_UNIT_DIAGRAM_MODELTYPE" val="creativeCrop"/>
  <p:tag name="KSO_WM_UNIT_VALUE" val="484*48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217_1*ζ_h_d*1_1_2"/>
  <p:tag name="KSO_WM_TEMPLATE_CATEGORY" val="crop"/>
  <p:tag name="KSO_WM_TEMPLATE_INDEX" val="20201217"/>
  <p:tag name="KSO_WM_UNIT_LAYERLEVEL" val="1_1_1"/>
  <p:tag name="KSO_WM_TAG_VERSION" val="1.0"/>
  <p:tag name="KSO_WM_BEAUTIFY_FLAG" val="#wm#"/>
  <p:tag name="KSO_WM_CREATIVE_CROP_ORG_LEFT" val="19.55"/>
  <p:tag name="KSO_WM_CREATIVE_CROP_ORG_TOP" val="603.1"/>
  <p:tag name="KSO_WM_CREATIVE_CROP_ORG_WIDTH" val="502.5"/>
  <p:tag name="KSO_WM_CREATIVE_CROP_ORG_HEIGHT" val="312.75"/>
  <p:tag name="KSO_WM_CREATIVE_CROP_SHAPE_LEFT" val="267.635"/>
  <p:tag name="KSO_WM_CREATIVE_CROP_SHAPE_TOP" val="645.436"/>
  <p:tag name="KSO_WM_CREATIVE_CROP_SHAPE_WIDTH" val="88.7641"/>
  <p:tag name="KSO_WM_CREATIVE_CROP_SHAPE_HEIGHT" val="88.7641"/>
  <p:tag name="KSO_WM_UNIT_TEXT_FILL_FORE_SCHEMECOLOR_INDEX" val="2"/>
  <p:tag name="KSO_WM_UNIT_TEXT_FILL_TYPE" val="1"/>
  <p:tag name="KSO_WM_UNIT_USESOURCEFORMAT_APPLY" val="1"/>
</p:tagLst>
</file>

<file path=ppt/tags/tag508.xml><?xml version="1.0" encoding="utf-8"?>
<p:tagLst xmlns:p="http://schemas.openxmlformats.org/presentationml/2006/main">
  <p:tag name="PICTUREFILLRANGE" val="709da00b-568e-46fc-a61b-2369d5591e64"/>
  <p:tag name="KSO_WM_UNIT_DIAGRAM_MODELTYPE" val="creativeCrop"/>
  <p:tag name="KSO_WM_UNIT_VALUE" val="673*84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1217_1*ζ_h_d*1_1_3"/>
  <p:tag name="KSO_WM_TEMPLATE_CATEGORY" val="crop"/>
  <p:tag name="KSO_WM_TEMPLATE_INDEX" val="20201217"/>
  <p:tag name="KSO_WM_UNIT_LAYERLEVEL" val="1_1_1"/>
  <p:tag name="KSO_WM_TAG_VERSION" val="1.0"/>
  <p:tag name="KSO_WM_BEAUTIFY_FLAG" val="#wm#"/>
  <p:tag name="KSO_WM_CREATIVE_CROP_ORG_LEFT" val="19.55"/>
  <p:tag name="KSO_WM_CREATIVE_CROP_ORG_TOP" val="603.1"/>
  <p:tag name="KSO_WM_CREATIVE_CROP_ORG_WIDTH" val="502.5"/>
  <p:tag name="KSO_WM_CREATIVE_CROP_ORG_HEIGHT" val="312.75"/>
  <p:tag name="KSO_WM_CREATIVE_CROP_SHAPE_LEFT" val="179.911"/>
  <p:tag name="KSO_WM_CREATIVE_CROP_SHAPE_TOP" val="792.257"/>
  <p:tag name="KSO_WM_CREATIVE_CROP_SHAPE_WIDTH" val="155.212"/>
  <p:tag name="KSO_WM_CREATIVE_CROP_SHAPE_HEIGHT" val="123.593"/>
  <p:tag name="KSO_WM_UNIT_TEXT_FILL_FORE_SCHEMECOLOR_INDEX" val="2"/>
  <p:tag name="KSO_WM_UNIT_TEXT_FILL_TYPE" val="1"/>
  <p:tag name="KSO_WM_UNIT_USESOURCEFORMAT_APPLY" val="1"/>
</p:tagLst>
</file>

<file path=ppt/tags/tag509.xml><?xml version="1.0" encoding="utf-8"?>
<p:tagLst xmlns:p="http://schemas.openxmlformats.org/presentationml/2006/main">
  <p:tag name="PICTUREFILLRANGE" val="709da00b-568e-46fc-a61b-2369d5591e64"/>
  <p:tag name="KSO_WM_UNIT_DIAGRAM_MODELTYPE" val="creativeCrop"/>
  <p:tag name="KSO_WM_UNIT_VALUE" val="154*15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1217_1*ζ_h_d*1_1_4"/>
  <p:tag name="KSO_WM_TEMPLATE_CATEGORY" val="crop"/>
  <p:tag name="KSO_WM_TEMPLATE_INDEX" val="20201217"/>
  <p:tag name="KSO_WM_UNIT_LAYERLEVEL" val="1_1_1"/>
  <p:tag name="KSO_WM_TAG_VERSION" val="1.0"/>
  <p:tag name="KSO_WM_BEAUTIFY_FLAG" val="#wm#"/>
  <p:tag name="KSO_WM_CREATIVE_CROP_ORG_LEFT" val="19.55"/>
  <p:tag name="KSO_WM_CREATIVE_CROP_ORG_TOP" val="603.1"/>
  <p:tag name="KSO_WM_CREATIVE_CROP_ORG_WIDTH" val="502.5"/>
  <p:tag name="KSO_WM_CREATIVE_CROP_ORG_HEIGHT" val="312.75"/>
  <p:tag name="KSO_WM_CREATIVE_CROP_SHAPE_LEFT" val="365.555"/>
  <p:tag name="KSO_WM_CREATIVE_CROP_SHAPE_TOP" val="709.882"/>
  <p:tag name="KSO_WM_CREATIVE_CROP_SHAPE_WIDTH" val="28.2338"/>
  <p:tag name="KSO_WM_CREATIVE_CROP_SHAPE_HEIGHT" val="28.2338"/>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0.xml><?xml version="1.0" encoding="utf-8"?>
<p:tagLst xmlns:p="http://schemas.openxmlformats.org/presentationml/2006/main">
  <p:tag name="PICTUREFILLRANGE" val="709da00b-568e-46fc-a61b-2369d5591e64"/>
  <p:tag name="KSO_WM_UNIT_DIAGRAM_MODELTYPE" val="creativeCrop"/>
  <p:tag name="KSO_WM_UNIT_VALUE" val="362*36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201217_1*ζ_h_d*1_1_5"/>
  <p:tag name="KSO_WM_TEMPLATE_CATEGORY" val="crop"/>
  <p:tag name="KSO_WM_TEMPLATE_INDEX" val="20201217"/>
  <p:tag name="KSO_WM_UNIT_LAYERLEVEL" val="1_1_1"/>
  <p:tag name="KSO_WM_TAG_VERSION" val="1.0"/>
  <p:tag name="KSO_WM_BEAUTIFY_FLAG" val="#wm#"/>
  <p:tag name="KSO_WM_CREATIVE_CROP_ORG_LEFT" val="19.55"/>
  <p:tag name="KSO_WM_CREATIVE_CROP_ORG_TOP" val="603.1"/>
  <p:tag name="KSO_WM_CREATIVE_CROP_ORG_WIDTH" val="502.5"/>
  <p:tag name="KSO_WM_CREATIVE_CROP_ORG_HEIGHT" val="312.75"/>
  <p:tag name="KSO_WM_CREATIVE_CROP_SHAPE_LEFT" val="208.371"/>
  <p:tag name="KSO_WM_CREATIVE_CROP_SHAPE_TOP" val="603.1"/>
  <p:tag name="KSO_WM_CREATIVE_CROP_SHAPE_WIDTH" val="66.4774"/>
  <p:tag name="KSO_WM_CREATIVE_CROP_SHAPE_HEIGHT" val="66.4774"/>
  <p:tag name="KSO_WM_UNIT_TEXT_FILL_FORE_SCHEMECOLOR_INDEX" val="2"/>
  <p:tag name="KSO_WM_UNIT_TEXT_FILL_TYPE" val="1"/>
  <p:tag name="KSO_WM_UNIT_USESOURCEFORMAT_APPLY" val="1"/>
</p:tagLst>
</file>

<file path=ppt/tags/tag511.xml><?xml version="1.0" encoding="utf-8"?>
<p:tagLst xmlns:p="http://schemas.openxmlformats.org/presentationml/2006/main">
  <p:tag name="PICTUREFILLRANGE" val="709da00b-568e-46fc-a61b-2369d5591e64"/>
  <p:tag name="KSO_WM_UNIT_DIAGRAM_MODELTYPE" val="creativeCrop"/>
  <p:tag name="KSO_WM_UNIT_VALUE" val="580*58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201217_1*ζ_h_d*1_1_6"/>
  <p:tag name="KSO_WM_TEMPLATE_CATEGORY" val="crop"/>
  <p:tag name="KSO_WM_TEMPLATE_INDEX" val="20201217"/>
  <p:tag name="KSO_WM_UNIT_LAYERLEVEL" val="1_1_1"/>
  <p:tag name="KSO_WM_TAG_VERSION" val="1.0"/>
  <p:tag name="KSO_WM_BEAUTIFY_FLAG" val="#wm#"/>
  <p:tag name="KSO_WM_CREATIVE_CROP_ORG_LEFT" val="19.55"/>
  <p:tag name="KSO_WM_CREATIVE_CROP_ORG_TOP" val="603.1"/>
  <p:tag name="KSO_WM_CREATIVE_CROP_ORG_WIDTH" val="502.5"/>
  <p:tag name="KSO_WM_CREATIVE_CROP_ORG_HEIGHT" val="312.75"/>
  <p:tag name="KSO_WM_CREATIVE_CROP_SHAPE_LEFT" val="278.263"/>
  <p:tag name="KSO_WM_CREATIVE_CROP_SHAPE_TOP" val="742.031"/>
  <p:tag name="KSO_WM_CREATIVE_CROP_SHAPE_WIDTH" val="106.546"/>
  <p:tag name="KSO_WM_CREATIVE_CROP_SHAPE_HEIGHT" val="106.546"/>
  <p:tag name="KSO_WM_UNIT_TEXT_FILL_FORE_SCHEMECOLOR_INDEX" val="2"/>
  <p:tag name="KSO_WM_UNIT_TEXT_FILL_TYPE" val="1"/>
  <p:tag name="KSO_WM_UNIT_USESOURCEFORMAT_APPLY" val="1"/>
</p:tagLst>
</file>

<file path=ppt/tags/tag512.xml><?xml version="1.0" encoding="utf-8"?>
<p:tagLst xmlns:p="http://schemas.openxmlformats.org/presentationml/2006/main">
  <p:tag name="KSO_WM_BEAUTIFY_FLAG" val="#wm#"/>
  <p:tag name="KSO_WM_TEMPLATE_CATEGORY" val="diagram"/>
  <p:tag name="KSO_WM_TEMPLATE_INDEX" val="20201998"/>
  <p:tag name="KSO_WM_SLIDE_ID" val="diagram20201998_1"/>
  <p:tag name="KSO_WM_TEMPLATE_SUBCATEGORY" val="0"/>
  <p:tag name="KSO_WM_SLIDE_ITEM_CNT" val="1"/>
  <p:tag name="KSO_WM_SLIDE_INDEX" val="1"/>
  <p:tag name="KSO_WM_DIAGRAM_GROUP_CODE" val="ζ1-1"/>
  <p:tag name="KSO_WM_SLIDE_DIAGTYPE" val="ζ"/>
  <p:tag name="KSO_WM_TAG_VERSION" val="1.0"/>
  <p:tag name="KSO_WM_SLIDE_LAYOUT" val="a_b_ζ"/>
  <p:tag name="KSO_WM_SLIDE_LAYOUT_CNT" val="1_1_1"/>
  <p:tag name="KSO_WM_SLIDE_TYPE" val="text"/>
  <p:tag name="KSO_WM_SLIDE_SUBTYPE" val="diag"/>
  <p:tag name="KSO_WM_SLIDE_SIZE" val="380.126*483.307"/>
  <p:tag name="KSO_WM_SLIDE_POSITION" val="34.0157*56.6929"/>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69_3*i*2"/>
  <p:tag name="KSO_WM_TEMPLATE_CATEGORY" val="diagram"/>
  <p:tag name="KSO_WM_TEMPLATE_INDEX" val="20198869"/>
  <p:tag name="KSO_WM_UNIT_LAYERLEVEL" val="1"/>
  <p:tag name="KSO_WM_TAG_VERSION" val="1.0"/>
  <p:tag name="KSO_WM_BEAUTIFY_FLAG" val="#wm#"/>
  <p:tag name="KSO_WM_UNIT_LINE_FORE_SCHEMECOLOR_INDEX" val="16"/>
  <p:tag name="KSO_WM_UNIT_LINE_FILL_TYPE" val="2"/>
  <p:tag name="KSO_WM_UNIT_USESOURCEFORMAT_APPLY"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69_3*i*3"/>
  <p:tag name="KSO_WM_TEMPLATE_CATEGORY" val="diagram"/>
  <p:tag name="KSO_WM_TEMPLATE_INDEX" val="20198869"/>
  <p:tag name="KSO_WM_UNIT_LAYERLEVEL" val="1"/>
  <p:tag name="KSO_WM_TAG_VERSION" val="1.0"/>
  <p:tag name="KSO_WM_BEAUTIFY_FLAG" val="#wm#"/>
  <p:tag name="KSO_WM_UNIT_LINE_FORE_SCHEMECOLOR_INDEX" val="16"/>
  <p:tag name="KSO_WM_UNIT_LINE_FILL_TYPE" val="2"/>
  <p:tag name="KSO_WM_UNIT_USESOURCEFORMAT_APPLY" val="1"/>
</p:tagLst>
</file>

<file path=ppt/tags/tag51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869_3*l_h_i*1_1_1"/>
  <p:tag name="KSO_WM_TEMPLATE_CATEGORY" val="diagram"/>
  <p:tag name="KSO_WM_TEMPLATE_INDEX" val="20198869"/>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516.xml><?xml version="1.0" encoding="utf-8"?>
<p:tagLst xmlns:p="http://schemas.openxmlformats.org/presentationml/2006/main">
  <p:tag name="KSO_WM_UNIT_DIAGRAM_MODELTYPE" val="stripeEnum"/>
  <p:tag name="KSO_WM_UNIT_PRESET_TEXT" val="点击此处添加正文，文字是您思想的提炼，为了最终呈现发布的良好效果，请尽量言简意赅的阐述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69_3*l_h_f*1_1_1"/>
  <p:tag name="KSO_WM_TEMPLATE_CATEGORY" val="diagram"/>
  <p:tag name="KSO_WM_TEMPLATE_INDEX" val="201988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17.xml><?xml version="1.0" encoding="utf-8"?>
<p:tagLst xmlns:p="http://schemas.openxmlformats.org/presentationml/2006/main">
  <p:tag name="KSO_WM_UNIT_DIAGRAM_MODELTYPE" val="stripeEnum"/>
  <p:tag name="KSO_WM_UNIT_ISCONTENTSTITLE" val="0"/>
  <p:tag name="KSO_WM_UNIT_PRESET_TEXT" val="现任职务"/>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869_3*l_h_a*1_1_1"/>
  <p:tag name="KSO_WM_TEMPLATE_CATEGORY" val="diagram"/>
  <p:tag name="KSO_WM_TEMPLATE_INDEX" val="201988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18.xml><?xml version="1.0" encoding="utf-8"?>
<p:tagLst xmlns:p="http://schemas.openxmlformats.org/presentationml/2006/main">
  <p:tag name="KSO_WM_UNIT_ISCONTENTSTITLE" val="0"/>
  <p:tag name="KSO_WM_UNIT_PRESET_TEXT" val="XINGMING"/>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69_3*b*1"/>
  <p:tag name="KSO_WM_TEMPLATE_CATEGORY" val="diagram"/>
  <p:tag name="KSO_WM_TEMPLATE_INDEX" val="2019886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1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869_3*l_h_i*1_2_1"/>
  <p:tag name="KSO_WM_TEMPLATE_CATEGORY" val="diagram"/>
  <p:tag name="KSO_WM_TEMPLATE_INDEX" val="20198869"/>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0.xml><?xml version="1.0" encoding="utf-8"?>
<p:tagLst xmlns:p="http://schemas.openxmlformats.org/presentationml/2006/main">
  <p:tag name="KSO_WM_UNIT_DIAGRAM_MODELTYPE" val="stripeEnum"/>
  <p:tag name="KSO_WM_UNIT_ISCONTENTSTITLE" val="0"/>
  <p:tag name="KSO_WM_UNIT_PRESET_TEXT" val="学业经历"/>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869_3*l_h_a*1_2_1"/>
  <p:tag name="KSO_WM_TEMPLATE_CATEGORY" val="diagram"/>
  <p:tag name="KSO_WM_TEMPLATE_INDEX" val="201988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21.xml><?xml version="1.0" encoding="utf-8"?>
<p:tagLst xmlns:p="http://schemas.openxmlformats.org/presentationml/2006/main">
  <p:tag name="KSO_WM_UNIT_DIAGRAM_MODELTYPE" val="stripeEnum"/>
  <p:tag name="KSO_WM_UNIT_PRESET_TEXT" val="点击此处添加正文，文字是您思想的提炼，为了最终呈现发布的良好效果，请尽量言简意赅的阐述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69_3*l_h_f*1_2_1"/>
  <p:tag name="KSO_WM_TEMPLATE_CATEGORY" val="diagram"/>
  <p:tag name="KSO_WM_TEMPLATE_INDEX" val="201988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2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69_3*l_h_i*1_3_1"/>
  <p:tag name="KSO_WM_TEMPLATE_CATEGORY" val="diagram"/>
  <p:tag name="KSO_WM_TEMPLATE_INDEX" val="20198869"/>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523.xml><?xml version="1.0" encoding="utf-8"?>
<p:tagLst xmlns:p="http://schemas.openxmlformats.org/presentationml/2006/main">
  <p:tag name="KSO_WM_UNIT_DIAGRAM_MODELTYPE" val="stripeEnum"/>
  <p:tag name="KSO_WM_UNIT_ISCONTENTSTITLE" val="0"/>
  <p:tag name="KSO_WM_UNIT_PRESET_TEXT" val="科研经历"/>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869_3*l_h_a*1_3_1"/>
  <p:tag name="KSO_WM_TEMPLATE_CATEGORY" val="diagram"/>
  <p:tag name="KSO_WM_TEMPLATE_INDEX" val="201988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24.xml><?xml version="1.0" encoding="utf-8"?>
<p:tagLst xmlns:p="http://schemas.openxmlformats.org/presentationml/2006/main">
  <p:tag name="KSO_WM_UNIT_DIAGRAM_MODELTYPE" val="stripeEnum"/>
  <p:tag name="KSO_WM_UNIT_PRESET_TEXT" val="点击此处添加正文，文字是您思想的提炼，为了最终呈现发布的良好效果，请尽量言简意赅的阐述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69_3*l_h_f*1_3_1"/>
  <p:tag name="KSO_WM_TEMPLATE_CATEGORY" val="diagram"/>
  <p:tag name="KSO_WM_TEMPLATE_INDEX" val="201988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2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869_3*l_h_i*1_4_1"/>
  <p:tag name="KSO_WM_TEMPLATE_CATEGORY" val="diagram"/>
  <p:tag name="KSO_WM_TEMPLATE_INDEX" val="20198869"/>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526.xml><?xml version="1.0" encoding="utf-8"?>
<p:tagLst xmlns:p="http://schemas.openxmlformats.org/presentationml/2006/main">
  <p:tag name="KSO_WM_UNIT_DIAGRAM_MODELTYPE" val="stripeEnum"/>
  <p:tag name="KSO_WM_UNIT_ISCONTENTSTITLE" val="0"/>
  <p:tag name="KSO_WM_UNIT_PRESET_TEXT" val="擅长领域"/>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869_3*l_h_a*1_4_1"/>
  <p:tag name="KSO_WM_TEMPLATE_CATEGORY" val="diagram"/>
  <p:tag name="KSO_WM_TEMPLATE_INDEX" val="201988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27.xml><?xml version="1.0" encoding="utf-8"?>
<p:tagLst xmlns:p="http://schemas.openxmlformats.org/presentationml/2006/main">
  <p:tag name="KSO_WM_UNIT_DIAGRAM_MODELTYPE" val="stripeEnum"/>
  <p:tag name="KSO_WM_UNIT_PRESET_TEXT" val="点击此处添加正文，文字是您思想的提炼，为了最终呈现发布的良好效果，请尽量言简意赅的阐述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69_3*l_h_f*1_4_1"/>
  <p:tag name="KSO_WM_TEMPLATE_CATEGORY" val="diagram"/>
  <p:tag name="KSO_WM_TEMPLATE_INDEX" val="201988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28.xml><?xml version="1.0" encoding="utf-8"?>
<p:tagLst xmlns:p="http://schemas.openxmlformats.org/presentationml/2006/main">
  <p:tag name="KSO_WM_BEAUTIFY_FLAG" val="#wm#"/>
  <p:tag name="KSO_WM_TEMPLATE_CATEGORY" val="diagram"/>
  <p:tag name="KSO_WM_TEMPLATE_INDEX" val="20198869"/>
  <p:tag name="KSO_WM_SLIDE_ID" val="diagram20198869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515.346*303.871"/>
  <p:tag name="KSO_WM_SLIDE_POSITION" val="377.714*195.857"/>
  <p:tag name="KSO_WM_DIAGRAM_GROUP_CODE" val="l1-1"/>
  <p:tag name="KSO_WM_SLIDE_DIAGTYPE" val="l"/>
  <p:tag name="KSO_WM_TAG_VERSION" val="1.0"/>
  <p:tag name="KSO_WM_SLIDE_LAYOUT" val="a_b_d_l"/>
  <p:tag name="KSO_WM_SLIDE_LAYOUT_CNT" val="1_1_1_1"/>
</p:tagLst>
</file>

<file path=ppt/tags/tag529.xml><?xml version="1.0" encoding="utf-8"?>
<p:tagLst xmlns:p="http://schemas.openxmlformats.org/presentationml/2006/main">
  <p:tag name="KSO_WM_UNIT_ISCONTENTSTITLE" val="0"/>
  <p:tag name="KSO_WM_UNIT_PRESET_TEXT" val="单击此处添加大标题内容"/>
  <p:tag name="KSO_WM_UNIT_NOCLEAR" val="0"/>
  <p:tag name="KSO_WM_UNIT_VALUE" val="1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1305_1*a*1"/>
  <p:tag name="KSO_WM_TEMPLATE_CATEGORY" val="diagram"/>
  <p:tag name="KSO_WM_TEMPLATE_INDEX" val="20201305"/>
  <p:tag name="KSO_WM_UNIT_LAYERLEVEL" val="1"/>
  <p:tag name="KSO_WM_TAG_VERSION" val="1.0"/>
  <p:tag name="KSO_WM_BEAUTIFY_FLAG" val="#wm#"/>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1305_1*i*2"/>
  <p:tag name="KSO_WM_TEMPLATE_CATEGORY" val="diagram"/>
  <p:tag name="KSO_WM_TEMPLATE_INDEX" val="20201305"/>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531.xml><?xml version="1.0" encoding="utf-8"?>
<p:tagLst xmlns:p="http://schemas.openxmlformats.org/presentationml/2006/main">
  <p:tag name="KSO_WM_UNIT_PRESET_TEXT" val="点击此处添加正文，文字是您思想的提炼，为了最终演示发布的良好效果，请尽量言简意赅的阐述观点；根据需要可酌情增减文字。"/>
  <p:tag name="KSO_WM_UNIT_NOCLEAR" val="0"/>
  <p:tag name="KSO_WM_UNIT_VALUE" val="64"/>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1305_1*f*1"/>
  <p:tag name="KSO_WM_TEMPLATE_CATEGORY" val="diagram"/>
  <p:tag name="KSO_WM_TEMPLATE_INDEX" val="20201305"/>
  <p:tag name="KSO_WM_UNIT_LAYERLEVEL" val="1"/>
  <p:tag name="KSO_WM_TAG_VERSION" val="1.0"/>
  <p:tag name="KSO_WM_BEAUTIFY_FLAG" val="#wm#"/>
  <p:tag name="KSO_WM_UNIT_USESOURCEFORMAT_APPLY"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1305_1*i*3"/>
  <p:tag name="KSO_WM_TEMPLATE_CATEGORY" val="diagram"/>
  <p:tag name="KSO_WM_TEMPLATE_INDEX" val="20201305"/>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1305_1*i*4"/>
  <p:tag name="KSO_WM_TEMPLATE_CATEGORY" val="diagram"/>
  <p:tag name="KSO_WM_TEMPLATE_INDEX" val="20201305"/>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5"/>
  <p:tag name="KSO_WM_UNIT_ID" val="diagram20201305_1*i*5"/>
  <p:tag name="KSO_WM_TEMPLATE_CATEGORY" val="diagram"/>
  <p:tag name="KSO_WM_TEMPLATE_INDEX" val="20201305"/>
  <p:tag name="KSO_WM_UNIT_LAYERLEVEL" val="1"/>
  <p:tag name="KSO_WM_TAG_VERSION" val="1.0"/>
  <p:tag name="KSO_WM_BEAUTIFY_FLAG" val="#wm#"/>
  <p:tag name="KSO_WM_UNIT_USESOURCEFORMAT_APPLY"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194989_1*i*1"/>
  <p:tag name="KSO_WM_TEMPLATE_CATEGORY" val="crop"/>
  <p:tag name="KSO_WM_TEMPLATE_INDEX" val="20194989"/>
  <p:tag name="KSO_WM_UNIT_LAYERLEVEL" val="1"/>
  <p:tag name="KSO_WM_TAG_VERSION" val="1.0"/>
  <p:tag name="KSO_WM_BEAUTIFY_FLAG" val="#wm#"/>
  <p:tag name="KSO_WM_UNIT_USESOURCEFORMAT_APPLY" val="1"/>
</p:tagLst>
</file>

<file path=ppt/tags/tag536.xml><?xml version="1.0" encoding="utf-8"?>
<p:tagLst xmlns:p="http://schemas.openxmlformats.org/presentationml/2006/main">
  <p:tag name="PA" val="v5.2.2"/>
  <p:tag name="PICTUREFILLRANGE" val="76d37b1c-daaf-4c4d-aa2f-3461508e6872"/>
  <p:tag name="KSO_WM_UNIT_VALUE" val="1193*102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194989_1*ζ_h_d*1_1_1"/>
  <p:tag name="KSO_WM_TEMPLATE_CATEGORY" val="crop"/>
  <p:tag name="KSO_WM_TEMPLATE_INDEX" val="20194989"/>
  <p:tag name="KSO_WM_UNIT_LAYERLEVEL" val="1_1_1"/>
  <p:tag name="KSO_WM_TAG_VERSION" val="1.0"/>
  <p:tag name="KSO_WM_BEAUTIFY_FLAG" val="#wm#"/>
  <p:tag name="KSO_WM_UNIT_DIAGRAM_MODELTYPE" val="creativeCrop"/>
  <p:tag name="KSO_WM_CREATIVE_CROP_ORG_LEFT" val="349.65"/>
  <p:tag name="KSO_WM_CREATIVE_CROP_ORG_TOP" val="98.15"/>
  <p:tag name="KSO_WM_CREATIVE_CROP_ORG_WIDTH" val="260.65"/>
  <p:tag name="KSO_WM_CREATIVE_CROP_ORG_HEIGHT" val="343.7"/>
  <p:tag name="KSO_WM_CREATIVE_CROP_SHAPE_LEFT" val="353.45"/>
  <p:tag name="KSO_WM_CREATIVE_CROP_SHAPE_TOP" val="98.15"/>
  <p:tag name="KSO_WM_CREATIVE_CROP_SHAPE_WIDTH" val="184.45"/>
  <p:tag name="KSO_WM_CREATIVE_CROP_SHAPE_HEIGHT" val="214.85"/>
  <p:tag name="KSO_WM_UNIT_TEXT_FILL_FORE_SCHEMECOLOR_INDEX" val="13"/>
  <p:tag name="KSO_WM_UNIT_TEXT_FILL_TYPE" val="1"/>
  <p:tag name="KSO_WM_UNIT_USESOURCEFORMAT_APPLY" val="1"/>
</p:tagLst>
</file>

<file path=ppt/tags/tag537.xml><?xml version="1.0" encoding="utf-8"?>
<p:tagLst xmlns:p="http://schemas.openxmlformats.org/presentationml/2006/main">
  <p:tag name="PA" val="v5.2.2"/>
  <p:tag name="PICTUREFILLRANGE" val="76d37b1c-daaf-4c4d-aa2f-3461508e6872"/>
  <p:tag name="KSO_WM_UNIT_VALUE" val="1212*101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194989_1*ζ_h_d*1_1_2"/>
  <p:tag name="KSO_WM_TEMPLATE_CATEGORY" val="crop"/>
  <p:tag name="KSO_WM_TEMPLATE_INDEX" val="20194989"/>
  <p:tag name="KSO_WM_UNIT_LAYERLEVEL" val="1_1_1"/>
  <p:tag name="KSO_WM_TAG_VERSION" val="1.0"/>
  <p:tag name="KSO_WM_BEAUTIFY_FLAG" val="#wm#"/>
  <p:tag name="KSO_WM_UNIT_DIAGRAM_MODELTYPE" val="creativeCrop"/>
  <p:tag name="KSO_WM_CREATIVE_CROP_ORG_LEFT" val="349.65"/>
  <p:tag name="KSO_WM_CREATIVE_CROP_ORG_TOP" val="98.15"/>
  <p:tag name="KSO_WM_CREATIVE_CROP_ORG_WIDTH" val="260.65"/>
  <p:tag name="KSO_WM_CREATIVE_CROP_ORG_HEIGHT" val="343.7"/>
  <p:tag name="KSO_WM_CREATIVE_CROP_SHAPE_LEFT" val="353.25"/>
  <p:tag name="KSO_WM_CREATIVE_CROP_SHAPE_TOP" val="223.65"/>
  <p:tag name="KSO_WM_CREATIVE_CROP_SHAPE_WIDTH" val="183.35"/>
  <p:tag name="KSO_WM_CREATIVE_CROP_SHAPE_HEIGHT" val="218.2"/>
  <p:tag name="KSO_WM_UNIT_TEXT_FILL_FORE_SCHEMECOLOR_INDEX" val="2"/>
  <p:tag name="KSO_WM_UNIT_TEXT_FILL_TYPE" val="1"/>
  <p:tag name="KSO_WM_UNIT_USESOURCEFORMAT_APPLY" val="1"/>
</p:tagLst>
</file>

<file path=ppt/tags/tag538.xml><?xml version="1.0" encoding="utf-8"?>
<p:tagLst xmlns:p="http://schemas.openxmlformats.org/presentationml/2006/main">
  <p:tag name="PA" val="v5.2.2"/>
  <p:tag name="PICTUREFILLRANGE" val="76d37b1c-daaf-4c4d-aa2f-3461508e6872"/>
  <p:tag name="KSO_WM_UNIT_VALUE" val="819*860"/>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194989_1*ζ_h_d*1_1_3"/>
  <p:tag name="KSO_WM_TEMPLATE_CATEGORY" val="crop"/>
  <p:tag name="KSO_WM_TEMPLATE_INDEX" val="20194989"/>
  <p:tag name="KSO_WM_UNIT_LAYERLEVEL" val="1_1_1"/>
  <p:tag name="KSO_WM_TAG_VERSION" val="1.0"/>
  <p:tag name="KSO_WM_BEAUTIFY_FLAG" val="#wm#"/>
  <p:tag name="KSO_WM_UNIT_DIAGRAM_MODELTYPE" val="creativeCrop"/>
  <p:tag name="KSO_WM_CREATIVE_CROP_ORG_LEFT" val="349.65"/>
  <p:tag name="KSO_WM_CREATIVE_CROP_ORG_TOP" val="98.15"/>
  <p:tag name="KSO_WM_CREATIVE_CROP_ORG_WIDTH" val="260.65"/>
  <p:tag name="KSO_WM_CREATIVE_CROP_ORG_HEIGHT" val="343.7"/>
  <p:tag name="KSO_WM_CREATIVE_CROP_SHAPE_LEFT" val="353.25"/>
  <p:tag name="KSO_WM_CREATIVE_CROP_SHAPE_TOP" val="294.4"/>
  <p:tag name="KSO_WM_CREATIVE_CROP_SHAPE_WIDTH" val="154.95"/>
  <p:tag name="KSO_WM_CREATIVE_CROP_SHAPE_HEIGHT" val="147.45"/>
  <p:tag name="KSO_WM_UNIT_TEXT_FILL_FORE_SCHEMECOLOR_INDEX" val="2"/>
  <p:tag name="KSO_WM_UNIT_TEXT_FILL_TYPE" val="1"/>
  <p:tag name="KSO_WM_UNIT_USESOURCEFORMAT_APPLY" val="1"/>
</p:tagLst>
</file>

<file path=ppt/tags/tag539.xml><?xml version="1.0" encoding="utf-8"?>
<p:tagLst xmlns:p="http://schemas.openxmlformats.org/presentationml/2006/main">
  <p:tag name="PA" val="v5.2.2"/>
  <p:tag name="PICTUREFILLRANGE" val="76d37b1c-daaf-4c4d-aa2f-3461508e6872"/>
  <p:tag name="KSO_WM_UNIT_VALUE" val="1171*130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194989_1*ζ_h_d*1_1_4"/>
  <p:tag name="KSO_WM_TEMPLATE_CATEGORY" val="crop"/>
  <p:tag name="KSO_WM_TEMPLATE_INDEX" val="20194989"/>
  <p:tag name="KSO_WM_UNIT_LAYERLEVEL" val="1_1_1"/>
  <p:tag name="KSO_WM_TAG_VERSION" val="1.0"/>
  <p:tag name="KSO_WM_BEAUTIFY_FLAG" val="#wm#"/>
  <p:tag name="KSO_WM_UNIT_DIAGRAM_MODELTYPE" val="creativeCrop"/>
  <p:tag name="KSO_WM_CREATIVE_CROP_ORG_LEFT" val="349.65"/>
  <p:tag name="KSO_WM_CREATIVE_CROP_ORG_TOP" val="98.15"/>
  <p:tag name="KSO_WM_CREATIVE_CROP_ORG_WIDTH" val="260.65"/>
  <p:tag name="KSO_WM_CREATIVE_CROP_ORG_HEIGHT" val="343.7"/>
  <p:tag name="KSO_WM_CREATIVE_CROP_SHAPE_LEFT" val="371.35"/>
  <p:tag name="KSO_WM_CREATIVE_CROP_SHAPE_TOP" val="98.15"/>
  <p:tag name="KSO_WM_CREATIVE_CROP_SHAPE_WIDTH" val="235.35"/>
  <p:tag name="KSO_WM_CREATIVE_CROP_SHAPE_HEIGHT" val="210.85"/>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0.xml><?xml version="1.0" encoding="utf-8"?>
<p:tagLst xmlns:p="http://schemas.openxmlformats.org/presentationml/2006/main">
  <p:tag name="PA" val="v5.2.2"/>
  <p:tag name="PICTUREFILLRANGE" val="76d37b1c-daaf-4c4d-aa2f-3461508e6872"/>
  <p:tag name="KSO_WM_UNIT_VALUE" val="533*444"/>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194989_1*ζ_h_d*1_1_5"/>
  <p:tag name="KSO_WM_TEMPLATE_CATEGORY" val="crop"/>
  <p:tag name="KSO_WM_TEMPLATE_INDEX" val="20194989"/>
  <p:tag name="KSO_WM_UNIT_LAYERLEVEL" val="1_1_1"/>
  <p:tag name="KSO_WM_TAG_VERSION" val="1.0"/>
  <p:tag name="KSO_WM_BEAUTIFY_FLAG" val="#wm#"/>
  <p:tag name="KSO_WM_UNIT_DIAGRAM_MODELTYPE" val="creativeCrop"/>
  <p:tag name="KSO_WM_CREATIVE_CROP_ORG_LEFT" val="349.65"/>
  <p:tag name="KSO_WM_CREATIVE_CROP_ORG_TOP" val="98.15"/>
  <p:tag name="KSO_WM_CREATIVE_CROP_ORG_WIDTH" val="260.65"/>
  <p:tag name="KSO_WM_CREATIVE_CROP_ORG_HEIGHT" val="343.7"/>
  <p:tag name="KSO_WM_CREATIVE_CROP_SHAPE_LEFT" val="447.2"/>
  <p:tag name="KSO_WM_CREATIVE_CROP_SHAPE_TOP" val="345.15"/>
  <p:tag name="KSO_WM_CREATIVE_CROP_SHAPE_WIDTH" val="80"/>
  <p:tag name="KSO_WM_CREATIVE_CROP_SHAPE_HEIGHT" val="96"/>
  <p:tag name="KSO_WM_UNIT_TEXT_FILL_FORE_SCHEMECOLOR_INDEX" val="13"/>
  <p:tag name="KSO_WM_UNIT_TEXT_FILL_TYPE" val="1"/>
  <p:tag name="KSO_WM_UNIT_USESOURCEFORMAT_APPLY" val="1"/>
</p:tagLst>
</file>

<file path=ppt/tags/tag541.xml><?xml version="1.0" encoding="utf-8"?>
<p:tagLst xmlns:p="http://schemas.openxmlformats.org/presentationml/2006/main">
  <p:tag name="KSO_WM_BEAUTIFY_FLAG" val="#wm#"/>
  <p:tag name="KSO_WM_TEMPLATE_CATEGORY" val="diagram"/>
  <p:tag name="KSO_WM_TEMPLATE_INDEX" val="20201305"/>
  <p:tag name="KSO_WM_SLIDE_ID" val="diagram20201305_1"/>
  <p:tag name="KSO_WM_SLIDE_ITEM_CNT" val="1"/>
  <p:tag name="KSO_WM_SLIDE_INDEX" val="1"/>
  <p:tag name="KSO_WM_DIAGRAM_GROUP_CODE" val="ζ1-1"/>
  <p:tag name="KSO_WM_SLIDE_DIAGTYPE" val="ζ"/>
  <p:tag name="KSO_WM_TAG_VERSION" val="1.0"/>
  <p:tag name="KSO_WM_SLIDE_LAYOUT" val="a_f_ζ"/>
  <p:tag name="KSO_WM_SLIDE_LAYOUT_CNT" val="1_1_1"/>
  <p:tag name="KSO_WM_SLIDE_TYPE" val="text"/>
  <p:tag name="KSO_WM_SLIDE_SUBTYPE" val="picTxt"/>
  <p:tag name="KSO_WM_SLIDE_SIZE" val="399.118*541.417"/>
  <p:tag name="KSO_WM_SLIDE_POSITION" val="0*0"/>
  <p:tag name="KSO_WM_TEMPLATE_SUBCATEGORY" val="5"/>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066_1*i*1"/>
  <p:tag name="KSO_WM_TEMPLATE_CATEGORY" val="diagram"/>
  <p:tag name="KSO_WM_TEMPLATE_INDEX" val="20202066"/>
  <p:tag name="KSO_WM_UNIT_LAYERLEVEL" val="1"/>
  <p:tag name="KSO_WM_TAG_VERSION" val="1.0"/>
  <p:tag name="KSO_WM_BEAUTIFY_FLAG" val="#wm#"/>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066_1*i*2"/>
  <p:tag name="KSO_WM_TEMPLATE_CATEGORY" val="diagram"/>
  <p:tag name="KSO_WM_TEMPLATE_INDEX" val="20202066"/>
  <p:tag name="KSO_WM_UNIT_LAYERLEVEL" val="1"/>
  <p:tag name="KSO_WM_TAG_VERSION" val="1.0"/>
  <p:tag name="KSO_WM_BEAUTIFY_FLAG" val="#wm#"/>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066_1*i*3"/>
  <p:tag name="KSO_WM_TEMPLATE_CATEGORY" val="diagram"/>
  <p:tag name="KSO_WM_TEMPLATE_INDEX" val="20202066"/>
  <p:tag name="KSO_WM_UNIT_LAYERLEVEL" val="1"/>
  <p:tag name="KSO_WM_TAG_VERSION" val="1.0"/>
  <p:tag name="KSO_WM_BEAUTIFY_FLAG" val="#wm#"/>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066_1*i*4"/>
  <p:tag name="KSO_WM_TEMPLATE_CATEGORY" val="diagram"/>
  <p:tag name="KSO_WM_TEMPLATE_INDEX" val="20202066"/>
  <p:tag name="KSO_WM_UNIT_LAYERLEVEL" val="1"/>
  <p:tag name="KSO_WM_TAG_VERSION" val="1.0"/>
  <p:tag name="KSO_WM_BEAUTIFY_FLAG" val="#wm#"/>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066_1*i*5"/>
  <p:tag name="KSO_WM_TEMPLATE_CATEGORY" val="diagram"/>
  <p:tag name="KSO_WM_TEMPLATE_INDEX" val="20202066"/>
  <p:tag name="KSO_WM_UNIT_LAYERLEVEL" val="1"/>
  <p:tag name="KSO_WM_TAG_VERSION" val="1.0"/>
  <p:tag name="KSO_WM_BEAUTIFY_FLAG" val="#wm#"/>
</p:tagLst>
</file>

<file path=ppt/tags/tag547.xml><?xml version="1.0" encoding="utf-8"?>
<p:tagLst xmlns:p="http://schemas.openxmlformats.org/presentationml/2006/main">
  <p:tag name="KSO_WM_UNIT_ISCONTENTS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2066_1*a*1"/>
  <p:tag name="KSO_WM_TEMPLATE_CATEGORY" val="diagram"/>
  <p:tag name="KSO_WM_TEMPLATE_INDEX" val="20202066"/>
  <p:tag name="KSO_WM_UNIT_LAYERLEVEL" val="1"/>
  <p:tag name="KSO_WM_TAG_VERSION" val="1.0"/>
  <p:tag name="KSO_WM_BEAUTIFY_FLAG" val="#wm#"/>
</p:tagLst>
</file>

<file path=ppt/tags/tag548.xml><?xml version="1.0" encoding="utf-8"?>
<p:tagLst xmlns:p="http://schemas.openxmlformats.org/presentationml/2006/main">
  <p:tag name="KSO_WM_MEDIACOVER_FLAG" val="1"/>
  <p:tag name="KSO_WM_UNIT_MEDIACOVER_BTN_STATE" val="1"/>
  <p:tag name="KSO_WM_UNIT_MEDIACOVER_BTNRECT" val="5839*3262*0*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549.xml><?xml version="1.0" encoding="utf-8"?>
<p:tagLst xmlns:p="http://schemas.openxmlformats.org/presentationml/2006/main">
  <p:tag name="KSO_WM_BEAUTIFY_FLAG" val="#wm#"/>
  <p:tag name="KSO_WM_TEMPLATE_CATEGORY" val="diagram"/>
  <p:tag name="KSO_WM_TEMPLATE_INDEX" val="20202066"/>
  <p:tag name="KSO_WM_SLIDE_ID" val="diagram20202066_1"/>
  <p:tag name="KSO_WM_TEMPLATE_SUBCATEGORY" val="13"/>
  <p:tag name="KSO_WM_SLIDE_TYPE" val="text"/>
  <p:tag name="KSO_WM_SLIDE_SUBTYPE" val="picTxt"/>
  <p:tag name="KSO_WM_SLIDE_ITEM_CNT" val="0"/>
  <p:tag name="KSO_WM_SLIDE_INDEX" val="1"/>
  <p:tag name="KSO_WM_SLIDE_SIZE" val="960*538"/>
  <p:tag name="KSO_WM_SLIDE_POSITION" val="0*0"/>
  <p:tag name="KSO_WM_TAG_VERSION" val="1.0"/>
  <p:tag name="KSO_WM_SLIDE_LAYOUT" val="a_θ"/>
  <p:tag name="KSO_WM_SLIDE_LAYOUT_CNT" val="1_1"/>
  <p:tag name="KSO_WM_TEMPLATE_MASTER_TYPE" val="0"/>
  <p:tag name="KSO_WM_TEMPLATE_COLOR_TYPE" val="0"/>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41_1*i*6"/>
  <p:tag name="KSO_WM_TEMPLATE_CATEGORY" val="diagram"/>
  <p:tag name="KSO_WM_TEMPLATE_INDEX" val="20196641"/>
  <p:tag name="KSO_WM_UNIT_LAYERLEVEL" val="1"/>
  <p:tag name="KSO_WM_TAG_VERSION" val="1.0"/>
  <p:tag name="KSO_WM_BEAUTIFY_FLAG" val="#wm#"/>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1_1*i*1"/>
  <p:tag name="KSO_WM_TEMPLATE_CATEGORY" val="diagram"/>
  <p:tag name="KSO_WM_TEMPLATE_INDEX" val="20196641"/>
  <p:tag name="KSO_WM_UNIT_LAYERLEVEL" val="1"/>
  <p:tag name="KSO_WM_TAG_VERSION" val="1.0"/>
  <p:tag name="KSO_WM_BEAUTIFY_FLAG" val="#wm#"/>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1_1*i*2"/>
  <p:tag name="KSO_WM_TEMPLATE_CATEGORY" val="diagram"/>
  <p:tag name="KSO_WM_TEMPLATE_INDEX" val="20196641"/>
  <p:tag name="KSO_WM_UNIT_LAYERLEVEL" val="1"/>
  <p:tag name="KSO_WM_TAG_VERSION" val="1.0"/>
  <p:tag name="KSO_WM_BEAUTIFY_FLAG" val="#wm#"/>
</p:tagLst>
</file>

<file path=ppt/tags/tag553.xml><?xml version="1.0" encoding="utf-8"?>
<p:tagLst xmlns:p="http://schemas.openxmlformats.org/presentationml/2006/main">
  <p:tag name="KSO_WM_UNIT_TEXT_PART_ID_V2" val="a-4-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41_1*a*1"/>
  <p:tag name="KSO_WM_TEMPLATE_CATEGORY" val="diagram"/>
  <p:tag name="KSO_WM_TEMPLATE_INDEX" val="20196641"/>
  <p:tag name="KSO_WM_UNIT_LAYERLEVEL" val="1"/>
  <p:tag name="KSO_WM_TAG_VERSION" val="1.0"/>
  <p:tag name="KSO_WM_BEAUTIFY_FLAG" val="#wm#"/>
  <p:tag name="KSO_WM_UNIT_PRESET_TEXT" val="单击此处可添加您的大标题内容"/>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41_1*i*4"/>
  <p:tag name="KSO_WM_TEMPLATE_CATEGORY" val="diagram"/>
  <p:tag name="KSO_WM_TEMPLATE_INDEX" val="20196641"/>
  <p:tag name="KSO_WM_UNIT_LAYERLEVEL" val="1"/>
  <p:tag name="KSO_WM_TAG_VERSION" val="1.0"/>
  <p:tag name="KSO_WM_BEAUTIFY_FLAG" val="#wm#"/>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41_1*i*5"/>
  <p:tag name="KSO_WM_TEMPLATE_CATEGORY" val="diagram"/>
  <p:tag name="KSO_WM_TEMPLATE_INDEX" val="20196641"/>
  <p:tag name="KSO_WM_UNIT_LAYERLEVEL" val="1"/>
  <p:tag name="KSO_WM_TAG_VERSION" val="1.0"/>
  <p:tag name="KSO_WM_BEAUTIFY_FLAG" val="#wm#"/>
</p:tagLst>
</file>

<file path=ppt/tags/tag556.xml><?xml version="1.0" encoding="utf-8"?>
<p:tagLst xmlns:p="http://schemas.openxmlformats.org/presentationml/2006/main">
  <p:tag name="KSO_WM_UNIT_TEXT_PART_ID_V2" val="d-4-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641_1*f*1"/>
  <p:tag name="KSO_WM_TEMPLATE_CATEGORY" val="diagram"/>
  <p:tag name="KSO_WM_TEMPLATE_INDEX" val="2019664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Lst>
</file>

<file path=ppt/tags/tag557.xml><?xml version="1.0" encoding="utf-8"?>
<p:tagLst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558.xml><?xml version="1.0" encoding="utf-8"?>
<p:tagLst xmlns:p="http://schemas.openxmlformats.org/presentationml/2006/main">
  <p:tag name="KSO_WM_BEAUTIFY_FLAG" val="#wm#"/>
  <p:tag name="KSO_WM_TEMPLATE_CATEGORY" val="diagram"/>
  <p:tag name="KSO_WM_TEMPLATE_INDEX" val="20196641"/>
  <p:tag name="KSO_WM_SLIDE_ID" val="diagram2019664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469"/>
  <p:tag name="KSO_WM_SLIDE_POSITION" val="0*33"/>
  <p:tag name="KSO_WM_TAG_VERSION" val="1.0"/>
  <p:tag name="KSO_WM_SLIDE_LAYOUT" val="a_f"/>
  <p:tag name="KSO_WM_SLIDE_LAYOUT_CNT" val="1_2"/>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1_1*i*1"/>
  <p:tag name="KSO_WM_TEMPLATE_CATEGORY" val="diagram"/>
  <p:tag name="KSO_WM_TEMPLATE_INDEX" val="2019664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6641_1*i*2"/>
  <p:tag name="KSO_WM_TEMPLATE_CATEGORY" val="diagram"/>
  <p:tag name="KSO_WM_TEMPLATE_INDEX" val="20196641"/>
  <p:tag name="KSO_WM_UNIT_LAYERLEVEL" val="1"/>
  <p:tag name="KSO_WM_TAG_VERSION" val="1.0"/>
  <p:tag name="KSO_WM_BEAUTIFY_FLAG" val="#wm#"/>
</p:tagLst>
</file>

<file path=ppt/tags/tag561.xml><?xml version="1.0" encoding="utf-8"?>
<p:tagLst xmlns:p="http://schemas.openxmlformats.org/presentationml/2006/main">
  <p:tag name="KSO_WM_UNIT_NOCLEAR" val="0"/>
  <p:tag name="KSO_WM_UNIT_VALUE" val="560"/>
  <p:tag name="KSO_WM_UNIT_HIGHLIGHT" val="0"/>
  <p:tag name="KSO_WM_UNIT_COMPATIBLE" val="0"/>
  <p:tag name="KSO_WM_UNIT_DIAGRAM_ISNUMVISUAL" val="0"/>
  <p:tag name="KSO_WM_UNIT_DIAGRAM_ISREFERUNIT" val="0"/>
  <p:tag name="KSO_WM_UNIT_TYPE" val="f"/>
  <p:tag name="KSO_WM_UNIT_INDEX" val="2"/>
  <p:tag name="KSO_WM_UNIT_ID" val="diagram20196641_1*f*2"/>
  <p:tag name="KSO_WM_TEMPLATE_CATEGORY" val="diagram"/>
  <p:tag name="KSO_WM_TEMPLATE_INDEX" val="2019664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562.xml><?xml version="1.0" encoding="utf-8"?>
<p:tagLst xmlns:p="http://schemas.openxmlformats.org/presentationml/2006/main">
  <p:tag name="KSO_WM_BEAUTIFY_FLAG" val="#wm#"/>
  <p:tag name="KSO_WM_TEMPLATE_CATEGORY" val="diagram"/>
  <p:tag name="KSO_WM_TEMPLATE_INDEX" val="20196641"/>
  <p:tag name="KSO_WM_SLIDE_ID" val="diagram2019664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4*469"/>
  <p:tag name="KSO_WM_SLIDE_POSITION" val="0*33"/>
  <p:tag name="KSO_WM_TAG_VERSION" val="1.0"/>
  <p:tag name="KSO_WM_SLIDE_LAYOUT" val="a_f"/>
  <p:tag name="KSO_WM_SLIDE_LAYOUT_CNT" val="1_2"/>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4638_1*l_h_i*1_1_1"/>
  <p:tag name="KSO_WM_TEMPLATE_CATEGORY" val="diagram"/>
  <p:tag name="KSO_WM_TEMPLATE_INDEX" val="20204638"/>
  <p:tag name="KSO_WM_UNIT_LAYERLEVEL" val="1_1_1"/>
  <p:tag name="KSO_WM_TAG_VERSION" val="1.0"/>
  <p:tag name="KSO_WM_BEAUTIFY_FLAG" val="#wm#"/>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4638_1*l_h_i*1_2_1"/>
  <p:tag name="KSO_WM_TEMPLATE_CATEGORY" val="diagram"/>
  <p:tag name="KSO_WM_TEMPLATE_INDEX" val="20204638"/>
  <p:tag name="KSO_WM_UNIT_LAYERLEVEL" val="1_1_1"/>
  <p:tag name="KSO_WM_TAG_VERSION" val="1.0"/>
  <p:tag name="KSO_WM_BEAUTIFY_FLAG" val="#wm#"/>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6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4638_1*l_h_f*1_1_1"/>
  <p:tag name="KSO_WM_TEMPLATE_CATEGORY" val="diagram"/>
  <p:tag name="KSO_WM_TEMPLATE_INDEX" val="2020463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TYPE" val="1"/>
  <p:tag name="KSO_WM_UNIT_USESOURCEFORMAT_APPLY" val="1"/>
</p:tagLst>
</file>

<file path=ppt/tags/tag56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4638_1*l_h_f*1_2_1"/>
  <p:tag name="KSO_WM_TEMPLATE_CATEGORY" val="diagram"/>
  <p:tag name="KSO_WM_TEMPLATE_INDEX" val="20204638"/>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TYPE" val="1"/>
  <p:tag name="KSO_WM_UNIT_USESOURCEFORMAT_APPLY" val="1"/>
</p:tagLst>
</file>

<file path=ppt/tags/tag567.xml><?xml version="1.0" encoding="utf-8"?>
<p:tagLst xmlns:p="http://schemas.openxmlformats.org/presentationml/2006/main">
  <p:tag name="KSO_WM_UNIT_ISCONTENTS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4638_1*a*1"/>
  <p:tag name="KSO_WM_TEMPLATE_CATEGORY" val="diagram"/>
  <p:tag name="KSO_WM_TEMPLATE_INDEX" val="20204638"/>
  <p:tag name="KSO_WM_UNIT_LAYERLEVEL" val="1"/>
  <p:tag name="KSO_WM_TAG_VERSION" val="1.0"/>
  <p:tag name="KSO_WM_BEAUTIFY_FLAG" val="#wm#"/>
  <p:tag name="KSO_WM_UNIT_PRESET_TEXT" val="单击此处添加大标题内容"/>
  <p:tag name="KSO_WM_UNIT_TEXT_FILL_FORE_SCHEMECOLOR_INDEX" val="13"/>
  <p:tag name="KSO_WM_UNIT_TEXT_FILL_TYPE" val="1"/>
  <p:tag name="KSO_WM_UNIT_USESOURCEFORMAT_APPLY"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4638_1*i*1"/>
  <p:tag name="KSO_WM_TEMPLATE_CATEGORY" val="diagram"/>
  <p:tag name="KSO_WM_TEMPLATE_INDEX" val="20204638"/>
  <p:tag name="KSO_WM_UNIT_LAYERLEVEL" val="1"/>
  <p:tag name="KSO_WM_TAG_VERSION" val="1.0"/>
  <p:tag name="KSO_WM_BEAUTIFY_FLAG" val="#wm#"/>
  <p:tag name="KSO_WM_UNIT_LINE_FORE_SCHEMECOLOR_INDEX" val="5"/>
  <p:tag name="KSO_WM_UNIT_LINE_FILL_TYPE" val="2"/>
  <p:tag name="KSO_WM_UNIT_USESOURCEFORMAT_APPLY"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4638_1*i*3"/>
  <p:tag name="KSO_WM_TEMPLATE_CATEGORY" val="diagram"/>
  <p:tag name="KSO_WM_TEMPLATE_INDEX" val="20204638"/>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4638_1*i*4"/>
  <p:tag name="KSO_WM_TEMPLATE_CATEGORY" val="diagram"/>
  <p:tag name="KSO_WM_TEMPLATE_INDEX" val="20204638"/>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4638_1*i*6"/>
  <p:tag name="KSO_WM_TEMPLATE_CATEGORY" val="diagram"/>
  <p:tag name="KSO_WM_TEMPLATE_INDEX" val="20204638"/>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204638_1*i*7"/>
  <p:tag name="KSO_WM_TEMPLATE_CATEGORY" val="diagram"/>
  <p:tag name="KSO_WM_TEMPLATE_INDEX" val="20204638"/>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73.xml><?xml version="1.0" encoding="utf-8"?>
<p:tagLst xmlns:p="http://schemas.openxmlformats.org/presentationml/2006/main">
  <p:tag name="KSO_WM_BEAUTIFY_FLAG" val="#wm#"/>
  <p:tag name="KSO_WM_TEMPLATE_CATEGORY" val="diagram"/>
  <p:tag name="KSO_WM_TEMPLATE_INDEX" val="20204638"/>
  <p:tag name="KSO_WM_SLIDE_ID" val="diagram20204638_1"/>
  <p:tag name="KSO_WM_TEMPLATE_SUBCATEGORY" val="0"/>
  <p:tag name="KSO_WM_TEMPLATE_MASTER_TYPE" val="0"/>
  <p:tag name="KSO_WM_TEMPLATE_COLOR_TYPE" val="1"/>
  <p:tag name="KSO_WM_SLIDE_TYPE" val="text"/>
  <p:tag name="KSO_WM_SLIDE_SUBTYPE" val="picTxt"/>
  <p:tag name="KSO_WM_SLIDE_ITEM_CNT" val="2"/>
  <p:tag name="KSO_WM_SLIDE_INDEX" val="1"/>
  <p:tag name="KSO_WM_SLIDE_SIZE" val="887.089*393.494"/>
  <p:tag name="KSO_WM_SLIDE_POSITION" val="36.4556*120.532"/>
  <p:tag name="KSO_WM_DIAGRAM_GROUP_CODE" val="l1-1"/>
  <p:tag name="KSO_WM_SLIDE_DIAGTYPE" val="l"/>
  <p:tag name="KSO_WM_TAG_VERSION" val="1.0"/>
  <p:tag name="KSO_WM_SLIDE_LAYOUT" val="a_l"/>
  <p:tag name="KSO_WM_SLIDE_LAYOUT_CNT" val="1_1"/>
</p:tagLst>
</file>

<file path=ppt/tags/tag574.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38_3*a*1"/>
  <p:tag name="KSO_WM_TEMPLATE_CATEGORY" val="diagram"/>
  <p:tag name="KSO_WM_TEMPLATE_INDEX" val="20198938"/>
  <p:tag name="KSO_WM_UNIT_LAYERLEVEL" val="1"/>
  <p:tag name="KSO_WM_TAG_VERSION" val="1.0"/>
  <p:tag name="KSO_WM_BEAUTIFY_FLAG" val="#wm#"/>
  <p:tag name="KSO_WM_UNIT_PRESET_TEXT" val="投资亮点"/>
  <p:tag name="KSO_WM_UNIT_TEXT_FILL_FORE_SCHEMECOLOR_INDEX" val="13"/>
  <p:tag name="KSO_WM_UNIT_TEXT_FILL_TYPE" val="1"/>
  <p:tag name="KSO_WM_UNIT_USESOURCEFORMAT_APPLY"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38_3*i*1"/>
  <p:tag name="KSO_WM_TEMPLATE_CATEGORY" val="diagram"/>
  <p:tag name="KSO_WM_TEMPLATE_INDEX" val="20198938"/>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7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4"/>
  <p:tag name="KSO_WM_UNIT_ID" val="diagram20198938_3*l_h_i*1_2_4"/>
  <p:tag name="KSO_WM_TEMPLATE_CATEGORY" val="diagram"/>
  <p:tag name="KSO_WM_TEMPLATE_INDEX" val="20198938"/>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57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198938_3*l_h_i*1_2_2"/>
  <p:tag name="KSO_WM_TEMPLATE_CATEGORY" val="diagram"/>
  <p:tag name="KSO_WM_TEMPLATE_INDEX" val="2019893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57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3"/>
  <p:tag name="KSO_WM_UNIT_ID" val="diagram20198938_3*l_h_i*1_2_3"/>
  <p:tag name="KSO_WM_TEMPLATE_CATEGORY" val="diagram"/>
  <p:tag name="KSO_WM_TEMPLATE_INDEX" val="20198938"/>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57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4"/>
  <p:tag name="KSO_WM_UNIT_ID" val="diagram20198938_3*l_h_i*1_3_4"/>
  <p:tag name="KSO_WM_TEMPLATE_CATEGORY" val="diagram"/>
  <p:tag name="KSO_WM_TEMPLATE_INDEX" val="20198938"/>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38_3*l_h_i*1_3_2"/>
  <p:tag name="KSO_WM_TEMPLATE_CATEGORY" val="diagram"/>
  <p:tag name="KSO_WM_TEMPLATE_INDEX" val="20198938"/>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58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3"/>
  <p:tag name="KSO_WM_UNIT_ID" val="diagram20198938_3*l_h_i*1_3_3"/>
  <p:tag name="KSO_WM_TEMPLATE_CATEGORY" val="diagram"/>
  <p:tag name="KSO_WM_TEMPLATE_INDEX" val="20198938"/>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58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4"/>
  <p:tag name="KSO_WM_UNIT_ID" val="diagram20198938_3*l_h_i*1_4_4"/>
  <p:tag name="KSO_WM_TEMPLATE_CATEGORY" val="diagram"/>
  <p:tag name="KSO_WM_TEMPLATE_INDEX" val="20198938"/>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58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2"/>
  <p:tag name="KSO_WM_UNIT_ID" val="diagram20198938_3*l_h_i*1_4_2"/>
  <p:tag name="KSO_WM_TEMPLATE_CATEGORY" val="diagram"/>
  <p:tag name="KSO_WM_TEMPLATE_INDEX" val="20198938"/>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5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4_3"/>
  <p:tag name="KSO_WM_UNIT_ID" val="diagram20198938_3*l_h_i*1_4_3"/>
  <p:tag name="KSO_WM_TEMPLATE_CATEGORY" val="diagram"/>
  <p:tag name="KSO_WM_TEMPLATE_INDEX" val="20198938"/>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58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4"/>
  <p:tag name="KSO_WM_UNIT_ID" val="diagram20198938_3*l_h_i*1_1_4"/>
  <p:tag name="KSO_WM_TEMPLATE_CATEGORY" val="diagram"/>
  <p:tag name="KSO_WM_TEMPLATE_INDEX" val="20198938"/>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58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198938_3*l_h_i*1_1_2"/>
  <p:tag name="KSO_WM_TEMPLATE_CATEGORY" val="diagram"/>
  <p:tag name="KSO_WM_TEMPLATE_INDEX" val="2019893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8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98938_3*l_h_i*1_1_1"/>
  <p:tag name="KSO_WM_TEMPLATE_CATEGORY" val="diagram"/>
  <p:tag name="KSO_WM_TEMPLATE_INDEX" val="2019893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8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938_3*l_h_i*1_2_1"/>
  <p:tag name="KSO_WM_TEMPLATE_CATEGORY" val="diagram"/>
  <p:tag name="KSO_WM_TEMPLATE_INDEX" val="2019893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8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938_3*l_h_i*1_3_1"/>
  <p:tag name="KSO_WM_TEMPLATE_CATEGORY" val="diagram"/>
  <p:tag name="KSO_WM_TEMPLATE_INDEX" val="2019893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938_3*l_h_i*1_4_1"/>
  <p:tag name="KSO_WM_TEMPLATE_CATEGORY" val="diagram"/>
  <p:tag name="KSO_WM_TEMPLATE_INDEX" val="20198938"/>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91.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8_3*l_h_f*1_1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TEXT_FILL_FORE_SCHEMECOLOR_INDEX" val="13"/>
  <p:tag name="KSO_WM_UNIT_TEXT_FILL_TYPE" val="1"/>
  <p:tag name="KSO_WM_UNIT_USESOURCEFORMAT_APPLY" val="1"/>
</p:tagLst>
</file>

<file path=ppt/tags/tag59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3"/>
  <p:tag name="KSO_WM_UNIT_ID" val="diagram20198938_3*l_h_i*1_1_3"/>
  <p:tag name="KSO_WM_TEMPLATE_CATEGORY" val="diagram"/>
  <p:tag name="KSO_WM_TEMPLATE_INDEX" val="20198938"/>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593.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8_3*l_h_f*1_2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TEXT_FILL_FORE_SCHEMECOLOR_INDEX" val="13"/>
  <p:tag name="KSO_WM_UNIT_TEXT_FILL_TYPE" val="1"/>
  <p:tag name="KSO_WM_UNIT_USESOURCEFORMAT_APPLY" val="1"/>
</p:tagLst>
</file>

<file path=ppt/tags/tag594.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8_3*l_h_f*1_3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TEXT_FILL_FORE_SCHEMECOLOR_INDEX" val="13"/>
  <p:tag name="KSO_WM_UNIT_TEXT_FILL_TYPE" val="1"/>
  <p:tag name="KSO_WM_UNIT_USESOURCEFORMAT_APPLY" val="1"/>
</p:tagLst>
</file>

<file path=ppt/tags/tag595.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8_3*l_h_f*1_4_1"/>
  <p:tag name="KSO_WM_TEMPLATE_CATEGORY" val="diagram"/>
  <p:tag name="KSO_WM_TEMPLATE_INDEX" val="20198938"/>
  <p:tag name="KSO_WM_UNIT_LAYERLEVEL" val="1_1_1"/>
  <p:tag name="KSO_WM_TAG_VERSION" val="1.0"/>
  <p:tag name="KSO_WM_BEAUTIFY_FLAG" val="#wm#"/>
  <p:tag name="KSO_WM_UNIT_PRESET_TEXT" val="点击此处添加文本具体内容"/>
  <p:tag name="KSO_WM_UNIT_TEXT_FILL_FORE_SCHEMECOLOR_INDEX" val="13"/>
  <p:tag name="KSO_WM_UNIT_TEXT_FILL_TYPE" val="1"/>
  <p:tag name="KSO_WM_UNIT_USESOURCEFORMAT_APPLY" val="1"/>
</p:tagLst>
</file>

<file path=ppt/tags/tag596.xml><?xml version="1.0" encoding="utf-8"?>
<p:tagLst xmlns:p="http://schemas.openxmlformats.org/presentationml/2006/main">
  <p:tag name="KSO_WM_UNIT_DIAGRAM_MODELTYPE" val="stripeEnum"/>
  <p:tag name="KSO_WM_UNIT_VALUE" val="382*382"/>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198938_3*l_h_d*1_4_1"/>
  <p:tag name="KSO_WM_TEMPLATE_CATEGORY" val="diagram"/>
  <p:tag name="KSO_WM_TEMPLATE_INDEX" val="20198938"/>
  <p:tag name="KSO_WM_UNIT_SUPPORT_UNIT_TYPE" val="[]"/>
  <p:tag name="KSO_WM_UNIT_LAYERLEVEL" val="1_1_1"/>
  <p:tag name="KSO_WM_TAG_VERSION" val="1.0"/>
  <p:tag name="KSO_WM_BEAUTIFY_FLAG" val="#wm#"/>
  <p:tag name="KSO_WM_UNIT_USESOURCEFORMAT_APPLY" val="1"/>
</p:tagLst>
</file>

<file path=ppt/tags/tag597.xml><?xml version="1.0" encoding="utf-8"?>
<p:tagLst xmlns:p="http://schemas.openxmlformats.org/presentationml/2006/main">
  <p:tag name="KSO_WM_UNIT_DIAGRAM_MODELTYPE" val="stripeEnum"/>
  <p:tag name="KSO_WM_UNIT_VALUE" val="382*382"/>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198938_3*l_h_d*1_3_1"/>
  <p:tag name="KSO_WM_TEMPLATE_CATEGORY" val="diagram"/>
  <p:tag name="KSO_WM_TEMPLATE_INDEX" val="20198938"/>
  <p:tag name="KSO_WM_UNIT_SUPPORT_UNIT_TYPE" val="[]"/>
  <p:tag name="KSO_WM_UNIT_LAYERLEVEL" val="1_1_1"/>
  <p:tag name="KSO_WM_TAG_VERSION" val="1.0"/>
  <p:tag name="KSO_WM_BEAUTIFY_FLAG" val="#wm#"/>
  <p:tag name="KSO_WM_UNIT_USESOURCEFORMAT_APPLY" val="1"/>
</p:tagLst>
</file>

<file path=ppt/tags/tag598.xml><?xml version="1.0" encoding="utf-8"?>
<p:tagLst xmlns:p="http://schemas.openxmlformats.org/presentationml/2006/main">
  <p:tag name="KSO_WM_UNIT_DIAGRAM_MODELTYPE" val="stripeEnum"/>
  <p:tag name="KSO_WM_UNIT_VALUE" val="382*3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198938_3*l_h_d*1_1_1"/>
  <p:tag name="KSO_WM_TEMPLATE_CATEGORY" val="diagram"/>
  <p:tag name="KSO_WM_TEMPLATE_INDEX" val="20198938"/>
  <p:tag name="KSO_WM_UNIT_SUPPORT_UNIT_TYPE" val="[]"/>
  <p:tag name="KSO_WM_UNIT_LAYERLEVEL" val="1_1_1"/>
  <p:tag name="KSO_WM_TAG_VERSION" val="1.0"/>
  <p:tag name="KSO_WM_BEAUTIFY_FLAG" val="#wm#"/>
  <p:tag name="KSO_WM_UNIT_USESOURCEFORMAT_APPLY" val="1"/>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0.xml><?xml version="1.0" encoding="utf-8"?>
<p:tagLst xmlns:p="http://schemas.openxmlformats.org/presentationml/2006/main">
  <p:tag name="KSO_WM_BEAUTIFY_FLAG" val="#wm#"/>
  <p:tag name="KSO_WM_TEMPLATE_CATEGORY" val="diagram"/>
  <p:tag name="KSO_WM_TEMPLATE_INDEX" val="20198938"/>
  <p:tag name="KSO_WM_SLIDE_ID" val="diagram20198938_3"/>
  <p:tag name="KSO_WM_TEMPLATE_SUBCATEGORY" val="0"/>
  <p:tag name="KSO_WM_TEMPLATE_MASTER_TYPE" val="0"/>
  <p:tag name="KSO_WM_TEMPLATE_COLOR_TYPE" val="1"/>
  <p:tag name="KSO_WM_SLIDE_TYPE" val="text"/>
  <p:tag name="KSO_WM_SLIDE_SUBTYPE" val="pureTxt"/>
  <p:tag name="KSO_WM_SLIDE_ITEM_CNT" val="4"/>
  <p:tag name="KSO_WM_SLIDE_INDEX" val="3"/>
  <p:tag name="KSO_WM_SLIDE_SIZE" val="803.732*308.143"/>
  <p:tag name="KSO_WM_SLIDE_POSITION" val="78.1338*170.285"/>
  <p:tag name="KSO_WM_DIAGRAM_GROUP_CODE" val="l1-1"/>
  <p:tag name="KSO_WM_SLIDE_DIAGTYPE" val="l"/>
  <p:tag name="KSO_WM_TAG_VERSION" val="1.0"/>
  <p:tag name="KSO_WM_SLIDE_LAYOUT" val="a_l"/>
  <p:tag name="KSO_WM_SLIDE_LAYOUT_CNT" val="1_1"/>
</p:tagLst>
</file>

<file path=ppt/tags/tag60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16_1*f*1"/>
  <p:tag name="KSO_WM_TEMPLATE_CATEGORY" val="diagram"/>
  <p:tag name="KSO_WM_TEMPLATE_INDEX" val="20193916"/>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 name="KSO_WM_UNIT_NOCLEAR" val="0"/>
</p:tagLst>
</file>

<file path=ppt/tags/tag602.xml><?xml version="1.0" encoding="utf-8"?>
<p:tagLst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916_1*a*1"/>
  <p:tag name="KSO_WM_TEMPLATE_CATEGORY" val="diagram"/>
  <p:tag name="KSO_WM_TEMPLATE_INDEX" val="20193916"/>
  <p:tag name="KSO_WM_UNIT_LAYERLEVEL" val="1"/>
  <p:tag name="KSO_WM_TAG_VERSION" val="1.0"/>
  <p:tag name="KSO_WM_BEAUTIFY_FLAG" val="#wm#"/>
  <p:tag name="KSO_WM_UNIT_ADJUSTLAYOUT_ID" val="12"/>
  <p:tag name="KSO_WM_UNIT_COLOR_SCHEME_SHAPE_ID" val="12"/>
  <p:tag name="KSO_WM_UNIT_COLOR_SCHEME_PARENT_PAGE" val="0_1"/>
  <p:tag name="KSO_WM_UNIT_NOCLEAR" val="0"/>
  <p:tag name="KSO_WM_UNIT_TEXT_PART_ID_V2" val="a-3-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16_1*i*1"/>
  <p:tag name="KSO_WM_TEMPLATE_CATEGORY" val="diagram"/>
  <p:tag name="KSO_WM_TEMPLATE_INDEX" val="20193916"/>
  <p:tag name="KSO_WM_UNIT_LAYERLEVEL" val="1"/>
  <p:tag name="KSO_WM_TAG_VERSION" val="1.0"/>
  <p:tag name="KSO_WM_BEAUTIFY_FLAG" val="#wm#"/>
  <p:tag name="KSO_WM_UNIT_ADJUSTLAYOUT_ID" val="5"/>
  <p:tag name="KSO_WM_UNIT_COLOR_SCHEME_SHAPE_ID" val="5"/>
  <p:tag name="KSO_WM_UNIT_COLOR_SCHEME_PARENT_PAGE" val="0_1"/>
  <p:tag name="KSO_WM_UNIT_DECOLORIZATION"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6_1*i*8"/>
  <p:tag name="KSO_WM_TEMPLATE_CATEGORY" val="diagram"/>
  <p:tag name="KSO_WM_TEMPLATE_INDEX" val="20193916"/>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6_1*i*2"/>
  <p:tag name="KSO_WM_TEMPLATE_CATEGORY" val="diagram"/>
  <p:tag name="KSO_WM_TEMPLATE_INDEX" val="20193916"/>
  <p:tag name="KSO_WM_UNIT_LAYERLEVEL" val="1"/>
  <p:tag name="KSO_WM_TAG_VERSION" val="1.0"/>
  <p:tag name="KSO_WM_BEAUTIFY_FLAG" val="#wm#"/>
  <p:tag name="KSO_WM_UNIT_ADJUSTLAYOUT_ID" val="16"/>
  <p:tag name="KSO_WM_UNIT_COLOR_SCHEME_SHAPE_ID" val="16"/>
  <p:tag name="KSO_WM_UNIT_COLOR_SCHEME_PARENT_PAGE" val="0_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16_1*i*4"/>
  <p:tag name="KSO_WM_TEMPLATE_CATEGORY" val="diagram"/>
  <p:tag name="KSO_WM_TEMPLATE_INDEX" val="20193916"/>
  <p:tag name="KSO_WM_UNIT_LAYERLEVEL" val="1"/>
  <p:tag name="KSO_WM_TAG_VERSION" val="1.0"/>
  <p:tag name="KSO_WM_BEAUTIFY_FLAG" val="#wm#"/>
  <p:tag name="KSO_WM_UNIT_ADJUSTLAYOUT_ID" val="31"/>
  <p:tag name="KSO_WM_UNIT_COLOR_SCHEME_SHAPE_ID" val="31"/>
  <p:tag name="KSO_WM_UNIT_COLOR_SCHEME_PARENT_PAGE" val="0_1"/>
  <p:tag name="KSO_WM_UNIT_DECOLORIZATION"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16_1*i*5"/>
  <p:tag name="KSO_WM_TEMPLATE_CATEGORY" val="diagram"/>
  <p:tag name="KSO_WM_TEMPLATE_INDEX" val="20193916"/>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916_1*i*6"/>
  <p:tag name="KSO_WM_TEMPLATE_CATEGORY" val="diagram"/>
  <p:tag name="KSO_WM_TEMPLATE_INDEX" val="20193916"/>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916_1*i*7"/>
  <p:tag name="KSO_WM_TEMPLATE_CATEGORY" val="diagram"/>
  <p:tag name="KSO_WM_TEMPLATE_INDEX" val="20193916"/>
  <p:tag name="KSO_WM_UNIT_LAYERLEVEL" val="1"/>
  <p:tag name="KSO_WM_TAG_VERSION" val="1.0"/>
  <p:tag name="KSO_WM_BEAUTIFY_FLAG" val="#wm#"/>
  <p:tag name="KSO_WM_UNIT_ADJUSTLAYOUT_ID" val="30"/>
  <p:tag name="KSO_WM_UNIT_COLOR_SCHEME_SHAPE_ID" val="30"/>
  <p:tag name="KSO_WM_UNIT_COLOR_SCHEME_PARENT_PAGE" val="0_1"/>
  <p:tag name="KSO_WM_UNIT_DECOLORIZATION"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0.xml><?xml version="1.0" encoding="utf-8"?>
<p:tagLst xmlns:p="http://schemas.openxmlformats.org/presentationml/2006/main">
  <p:tag name="KSO_WM_BEAUTIFY_FLAG" val="#wm#"/>
  <p:tag name="KSO_WM_TEMPLATE_CATEGORY" val="diagram"/>
  <p:tag name="KSO_WM_TEMPLATE_INDEX" val="20193916"/>
  <p:tag name="KSO_WM_SLIDE_ID" val="diagram2019391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14"/>
  <p:tag name="KSO_WM_SLIDE_POSITION" val="0*0"/>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Lst>
</file>

<file path=ppt/tags/tag61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16_1*f*1"/>
  <p:tag name="KSO_WM_TEMPLATE_CATEGORY" val="diagram"/>
  <p:tag name="KSO_WM_TEMPLATE_INDEX" val="20193916"/>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 name="KSO_WM_UNIT_NOCLEAR" val="0"/>
</p:tagLst>
</file>

<file path=ppt/tags/tag612.xml><?xml version="1.0" encoding="utf-8"?>
<p:tagLst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916_1*a*1"/>
  <p:tag name="KSO_WM_TEMPLATE_CATEGORY" val="diagram"/>
  <p:tag name="KSO_WM_TEMPLATE_INDEX" val="20193916"/>
  <p:tag name="KSO_WM_UNIT_LAYERLEVEL" val="1"/>
  <p:tag name="KSO_WM_TAG_VERSION" val="1.0"/>
  <p:tag name="KSO_WM_BEAUTIFY_FLAG" val="#wm#"/>
  <p:tag name="KSO_WM_UNIT_ADJUSTLAYOUT_ID" val="12"/>
  <p:tag name="KSO_WM_UNIT_COLOR_SCHEME_SHAPE_ID" val="12"/>
  <p:tag name="KSO_WM_UNIT_COLOR_SCHEME_PARENT_PAGE" val="0_1"/>
  <p:tag name="KSO_WM_UNIT_NOCLEAR" val="0"/>
  <p:tag name="KSO_WM_UNIT_TEXT_PART_ID_V2" val="a-3-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16_1*i*1"/>
  <p:tag name="KSO_WM_TEMPLATE_CATEGORY" val="diagram"/>
  <p:tag name="KSO_WM_TEMPLATE_INDEX" val="20193916"/>
  <p:tag name="KSO_WM_UNIT_LAYERLEVEL" val="1"/>
  <p:tag name="KSO_WM_TAG_VERSION" val="1.0"/>
  <p:tag name="KSO_WM_BEAUTIFY_FLAG" val="#wm#"/>
  <p:tag name="KSO_WM_UNIT_ADJUSTLAYOUT_ID" val="5"/>
  <p:tag name="KSO_WM_UNIT_COLOR_SCHEME_SHAPE_ID" val="5"/>
  <p:tag name="KSO_WM_UNIT_COLOR_SCHEME_PARENT_PAGE" val="0_1"/>
  <p:tag name="KSO_WM_UNIT_DECOLORIZATION"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6_1*i*8"/>
  <p:tag name="KSO_WM_TEMPLATE_CATEGORY" val="diagram"/>
  <p:tag name="KSO_WM_TEMPLATE_INDEX" val="20193916"/>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6_1*i*2"/>
  <p:tag name="KSO_WM_TEMPLATE_CATEGORY" val="diagram"/>
  <p:tag name="KSO_WM_TEMPLATE_INDEX" val="20193916"/>
  <p:tag name="KSO_WM_UNIT_LAYERLEVEL" val="1"/>
  <p:tag name="KSO_WM_TAG_VERSION" val="1.0"/>
  <p:tag name="KSO_WM_BEAUTIFY_FLAG" val="#wm#"/>
  <p:tag name="KSO_WM_UNIT_ADJUSTLAYOUT_ID" val="16"/>
  <p:tag name="KSO_WM_UNIT_COLOR_SCHEME_SHAPE_ID" val="16"/>
  <p:tag name="KSO_WM_UNIT_COLOR_SCHEME_PARENT_PAGE" val="0_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16_1*i*4"/>
  <p:tag name="KSO_WM_TEMPLATE_CATEGORY" val="diagram"/>
  <p:tag name="KSO_WM_TEMPLATE_INDEX" val="20193916"/>
  <p:tag name="KSO_WM_UNIT_LAYERLEVEL" val="1"/>
  <p:tag name="KSO_WM_TAG_VERSION" val="1.0"/>
  <p:tag name="KSO_WM_BEAUTIFY_FLAG" val="#wm#"/>
  <p:tag name="KSO_WM_UNIT_ADJUSTLAYOUT_ID" val="31"/>
  <p:tag name="KSO_WM_UNIT_COLOR_SCHEME_SHAPE_ID" val="31"/>
  <p:tag name="KSO_WM_UNIT_COLOR_SCHEME_PARENT_PAGE" val="0_1"/>
  <p:tag name="KSO_WM_UNIT_DECOLORIZATION"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16_1*i*5"/>
  <p:tag name="KSO_WM_TEMPLATE_CATEGORY" val="diagram"/>
  <p:tag name="KSO_WM_TEMPLATE_INDEX" val="20193916"/>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916_1*i*6"/>
  <p:tag name="KSO_WM_TEMPLATE_CATEGORY" val="diagram"/>
  <p:tag name="KSO_WM_TEMPLATE_INDEX" val="20193916"/>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916_1*i*7"/>
  <p:tag name="KSO_WM_TEMPLATE_CATEGORY" val="diagram"/>
  <p:tag name="KSO_WM_TEMPLATE_INDEX" val="20193916"/>
  <p:tag name="KSO_WM_UNIT_LAYERLEVEL" val="1"/>
  <p:tag name="KSO_WM_TAG_VERSION" val="1.0"/>
  <p:tag name="KSO_WM_BEAUTIFY_FLAG" val="#wm#"/>
  <p:tag name="KSO_WM_UNIT_ADJUSTLAYOUT_ID" val="30"/>
  <p:tag name="KSO_WM_UNIT_COLOR_SCHEME_SHAPE_ID" val="30"/>
  <p:tag name="KSO_WM_UNIT_COLOR_SCHEME_PARENT_PAGE" val="0_1"/>
  <p:tag name="KSO_WM_UNIT_DECOLORIZATION"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0.xml><?xml version="1.0" encoding="utf-8"?>
<p:tagLst xmlns:p="http://schemas.openxmlformats.org/presentationml/2006/main">
  <p:tag name="KSO_WM_BEAUTIFY_FLAG" val="#wm#"/>
  <p:tag name="KSO_WM_TEMPLATE_CATEGORY" val="diagram"/>
  <p:tag name="KSO_WM_TEMPLATE_INDEX" val="20193916"/>
  <p:tag name="KSO_WM_SLIDE_ID" val="diagram2019391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14"/>
  <p:tag name="KSO_WM_SLIDE_POSITION" val="0*0"/>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Lst>
</file>

<file path=ppt/tags/tag62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16_1*f*1"/>
  <p:tag name="KSO_WM_TEMPLATE_CATEGORY" val="diagram"/>
  <p:tag name="KSO_WM_TEMPLATE_INDEX" val="20193916"/>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 name="KSO_WM_UNIT_NOCLEAR" val="0"/>
</p:tagLst>
</file>

<file path=ppt/tags/tag622.xml><?xml version="1.0" encoding="utf-8"?>
<p:tagLst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916_1*a*1"/>
  <p:tag name="KSO_WM_TEMPLATE_CATEGORY" val="diagram"/>
  <p:tag name="KSO_WM_TEMPLATE_INDEX" val="20193916"/>
  <p:tag name="KSO_WM_UNIT_LAYERLEVEL" val="1"/>
  <p:tag name="KSO_WM_TAG_VERSION" val="1.0"/>
  <p:tag name="KSO_WM_BEAUTIFY_FLAG" val="#wm#"/>
  <p:tag name="KSO_WM_UNIT_ADJUSTLAYOUT_ID" val="12"/>
  <p:tag name="KSO_WM_UNIT_COLOR_SCHEME_SHAPE_ID" val="12"/>
  <p:tag name="KSO_WM_UNIT_COLOR_SCHEME_PARENT_PAGE" val="0_1"/>
  <p:tag name="KSO_WM_UNIT_NOCLEAR" val="0"/>
  <p:tag name="KSO_WM_UNIT_TEXT_PART_ID_V2" val="a-3-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16_1*i*1"/>
  <p:tag name="KSO_WM_TEMPLATE_CATEGORY" val="diagram"/>
  <p:tag name="KSO_WM_TEMPLATE_INDEX" val="20193916"/>
  <p:tag name="KSO_WM_UNIT_LAYERLEVEL" val="1"/>
  <p:tag name="KSO_WM_TAG_VERSION" val="1.0"/>
  <p:tag name="KSO_WM_BEAUTIFY_FLAG" val="#wm#"/>
  <p:tag name="KSO_WM_UNIT_ADJUSTLAYOUT_ID" val="5"/>
  <p:tag name="KSO_WM_UNIT_COLOR_SCHEME_SHAPE_ID" val="5"/>
  <p:tag name="KSO_WM_UNIT_COLOR_SCHEME_PARENT_PAGE" val="0_1"/>
  <p:tag name="KSO_WM_UNIT_DECOLORIZATION"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6_1*i*8"/>
  <p:tag name="KSO_WM_TEMPLATE_CATEGORY" val="diagram"/>
  <p:tag name="KSO_WM_TEMPLATE_INDEX" val="20193916"/>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6_1*i*2"/>
  <p:tag name="KSO_WM_TEMPLATE_CATEGORY" val="diagram"/>
  <p:tag name="KSO_WM_TEMPLATE_INDEX" val="20193916"/>
  <p:tag name="KSO_WM_UNIT_LAYERLEVEL" val="1"/>
  <p:tag name="KSO_WM_TAG_VERSION" val="1.0"/>
  <p:tag name="KSO_WM_BEAUTIFY_FLAG" val="#wm#"/>
  <p:tag name="KSO_WM_UNIT_ADJUSTLAYOUT_ID" val="16"/>
  <p:tag name="KSO_WM_UNIT_COLOR_SCHEME_SHAPE_ID" val="16"/>
  <p:tag name="KSO_WM_UNIT_COLOR_SCHEME_PARENT_PAGE" val="0_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16_1*i*4"/>
  <p:tag name="KSO_WM_TEMPLATE_CATEGORY" val="diagram"/>
  <p:tag name="KSO_WM_TEMPLATE_INDEX" val="20193916"/>
  <p:tag name="KSO_WM_UNIT_LAYERLEVEL" val="1"/>
  <p:tag name="KSO_WM_TAG_VERSION" val="1.0"/>
  <p:tag name="KSO_WM_BEAUTIFY_FLAG" val="#wm#"/>
  <p:tag name="KSO_WM_UNIT_ADJUSTLAYOUT_ID" val="31"/>
  <p:tag name="KSO_WM_UNIT_COLOR_SCHEME_SHAPE_ID" val="31"/>
  <p:tag name="KSO_WM_UNIT_COLOR_SCHEME_PARENT_PAGE" val="0_1"/>
  <p:tag name="KSO_WM_UNIT_DECOLORIZATION"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16_1*i*5"/>
  <p:tag name="KSO_WM_TEMPLATE_CATEGORY" val="diagram"/>
  <p:tag name="KSO_WM_TEMPLATE_INDEX" val="20193916"/>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916_1*i*6"/>
  <p:tag name="KSO_WM_TEMPLATE_CATEGORY" val="diagram"/>
  <p:tag name="KSO_WM_TEMPLATE_INDEX" val="20193916"/>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916_1*i*7"/>
  <p:tag name="KSO_WM_TEMPLATE_CATEGORY" val="diagram"/>
  <p:tag name="KSO_WM_TEMPLATE_INDEX" val="20193916"/>
  <p:tag name="KSO_WM_UNIT_LAYERLEVEL" val="1"/>
  <p:tag name="KSO_WM_TAG_VERSION" val="1.0"/>
  <p:tag name="KSO_WM_BEAUTIFY_FLAG" val="#wm#"/>
  <p:tag name="KSO_WM_UNIT_ADJUSTLAYOUT_ID" val="30"/>
  <p:tag name="KSO_WM_UNIT_COLOR_SCHEME_SHAPE_ID" val="30"/>
  <p:tag name="KSO_WM_UNIT_COLOR_SCHEME_PARENT_PAGE" val="0_1"/>
  <p:tag name="KSO_WM_UNIT_DECOLORIZ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p="http://schemas.openxmlformats.org/presentationml/2006/main">
  <p:tag name="KSO_WM_BEAUTIFY_FLAG" val="#wm#"/>
  <p:tag name="KSO_WM_TEMPLATE_CATEGORY" val="diagram"/>
  <p:tag name="KSO_WM_TEMPLATE_INDEX" val="20193916"/>
  <p:tag name="KSO_WM_SLIDE_ID" val="diagram2019391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14"/>
  <p:tag name="KSO_WM_SLIDE_POSITION" val="0*0"/>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Lst>
</file>

<file path=ppt/tags/tag631.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16_1*f*1"/>
  <p:tag name="KSO_WM_TEMPLATE_CATEGORY" val="diagram"/>
  <p:tag name="KSO_WM_TEMPLATE_INDEX" val="20193916"/>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 name="KSO_WM_UNIT_NOCLEAR" val="0"/>
</p:tagLst>
</file>

<file path=ppt/tags/tag632.xml><?xml version="1.0" encoding="utf-8"?>
<p:tagLst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916_1*a*1"/>
  <p:tag name="KSO_WM_TEMPLATE_CATEGORY" val="diagram"/>
  <p:tag name="KSO_WM_TEMPLATE_INDEX" val="20193916"/>
  <p:tag name="KSO_WM_UNIT_LAYERLEVEL" val="1"/>
  <p:tag name="KSO_WM_TAG_VERSION" val="1.0"/>
  <p:tag name="KSO_WM_BEAUTIFY_FLAG" val="#wm#"/>
  <p:tag name="KSO_WM_UNIT_ADJUSTLAYOUT_ID" val="12"/>
  <p:tag name="KSO_WM_UNIT_COLOR_SCHEME_SHAPE_ID" val="12"/>
  <p:tag name="KSO_WM_UNIT_COLOR_SCHEME_PARENT_PAGE" val="0_1"/>
  <p:tag name="KSO_WM_UNIT_NOCLEAR" val="0"/>
  <p:tag name="KSO_WM_UNIT_TEXT_PART_ID_V2" val="a-3-1"/>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16_1*i*1"/>
  <p:tag name="KSO_WM_TEMPLATE_CATEGORY" val="diagram"/>
  <p:tag name="KSO_WM_TEMPLATE_INDEX" val="20193916"/>
  <p:tag name="KSO_WM_UNIT_LAYERLEVEL" val="1"/>
  <p:tag name="KSO_WM_TAG_VERSION" val="1.0"/>
  <p:tag name="KSO_WM_BEAUTIFY_FLAG" val="#wm#"/>
  <p:tag name="KSO_WM_UNIT_ADJUSTLAYOUT_ID" val="5"/>
  <p:tag name="KSO_WM_UNIT_COLOR_SCHEME_SHAPE_ID" val="5"/>
  <p:tag name="KSO_WM_UNIT_COLOR_SCHEME_PARENT_PAGE" val="0_1"/>
  <p:tag name="KSO_WM_UNIT_DECOLORIZATION" val="1"/>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6_1*i*8"/>
  <p:tag name="KSO_WM_TEMPLATE_CATEGORY" val="diagram"/>
  <p:tag name="KSO_WM_TEMPLATE_INDEX" val="20193916"/>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6_1*i*2"/>
  <p:tag name="KSO_WM_TEMPLATE_CATEGORY" val="diagram"/>
  <p:tag name="KSO_WM_TEMPLATE_INDEX" val="20193916"/>
  <p:tag name="KSO_WM_UNIT_LAYERLEVEL" val="1"/>
  <p:tag name="KSO_WM_TAG_VERSION" val="1.0"/>
  <p:tag name="KSO_WM_BEAUTIFY_FLAG" val="#wm#"/>
  <p:tag name="KSO_WM_UNIT_ADJUSTLAYOUT_ID" val="16"/>
  <p:tag name="KSO_WM_UNIT_COLOR_SCHEME_SHAPE_ID" val="16"/>
  <p:tag name="KSO_WM_UNIT_COLOR_SCHEME_PARENT_PAGE" val="0_1"/>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16_1*i*4"/>
  <p:tag name="KSO_WM_TEMPLATE_CATEGORY" val="diagram"/>
  <p:tag name="KSO_WM_TEMPLATE_INDEX" val="20193916"/>
  <p:tag name="KSO_WM_UNIT_LAYERLEVEL" val="1"/>
  <p:tag name="KSO_WM_TAG_VERSION" val="1.0"/>
  <p:tag name="KSO_WM_BEAUTIFY_FLAG" val="#wm#"/>
  <p:tag name="KSO_WM_UNIT_ADJUSTLAYOUT_ID" val="31"/>
  <p:tag name="KSO_WM_UNIT_COLOR_SCHEME_SHAPE_ID" val="31"/>
  <p:tag name="KSO_WM_UNIT_COLOR_SCHEME_PARENT_PAGE" val="0_1"/>
  <p:tag name="KSO_WM_UNIT_DECOLORIZATION" val="1"/>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16_1*i*5"/>
  <p:tag name="KSO_WM_TEMPLATE_CATEGORY" val="diagram"/>
  <p:tag name="KSO_WM_TEMPLATE_INDEX" val="20193916"/>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916_1*i*6"/>
  <p:tag name="KSO_WM_TEMPLATE_CATEGORY" val="diagram"/>
  <p:tag name="KSO_WM_TEMPLATE_INDEX" val="20193916"/>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916_1*i*7"/>
  <p:tag name="KSO_WM_TEMPLATE_CATEGORY" val="diagram"/>
  <p:tag name="KSO_WM_TEMPLATE_INDEX" val="20193916"/>
  <p:tag name="KSO_WM_UNIT_LAYERLEVEL" val="1"/>
  <p:tag name="KSO_WM_TAG_VERSION" val="1.0"/>
  <p:tag name="KSO_WM_BEAUTIFY_FLAG" val="#wm#"/>
  <p:tag name="KSO_WM_UNIT_ADJUSTLAYOUT_ID" val="30"/>
  <p:tag name="KSO_WM_UNIT_COLOR_SCHEME_SHAPE_ID" val="30"/>
  <p:tag name="KSO_WM_UNIT_COLOR_SCHEME_PARENT_PAGE" val="0_1"/>
  <p:tag name="KSO_WM_UNIT_DECOLORIZATION"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0.xml><?xml version="1.0" encoding="utf-8"?>
<p:tagLst xmlns:p="http://schemas.openxmlformats.org/presentationml/2006/main">
  <p:tag name="KSO_WM_BEAUTIFY_FLAG" val="#wm#"/>
  <p:tag name="KSO_WM_TEMPLATE_CATEGORY" val="diagram"/>
  <p:tag name="KSO_WM_TEMPLATE_INDEX" val="20193916"/>
  <p:tag name="KSO_WM_SLIDE_ID" val="diagram2019391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14"/>
  <p:tag name="KSO_WM_SLIDE_POSITION" val="0*0"/>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3_1*i*1"/>
  <p:tag name="KSO_WM_TEMPLATE_CATEGORY" val="diagram"/>
  <p:tag name="KSO_WM_TEMPLATE_INDEX" val="20203673"/>
  <p:tag name="KSO_WM_UNIT_LAYERLEVEL" val="1"/>
  <p:tag name="KSO_WM_TAG_VERSION" val="1.0"/>
  <p:tag name="KSO_WM_BEAUTIFY_FLAG" val="#wm#"/>
</p:tagLst>
</file>

<file path=ppt/tags/tag64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3_1*a*1"/>
  <p:tag name="KSO_WM_TEMPLATE_CATEGORY" val="diagram"/>
  <p:tag name="KSO_WM_TEMPLATE_INDEX" val="20203673"/>
  <p:tag name="KSO_WM_UNIT_LAYERLEVEL" val="1"/>
  <p:tag name="KSO_WM_TAG_VERSION" val="1.0"/>
  <p:tag name="KSO_WM_BEAUTIFY_FLAG" val="#wm#"/>
  <p:tag name="KSO_WM_UNIT_PRESET_TEXT" val="单击此处添加标题内容"/>
</p:tagLst>
</file>

<file path=ppt/tags/tag643.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3_1*f*1"/>
  <p:tag name="KSO_WM_TEMPLATE_CATEGORY" val="diagram"/>
  <p:tag name="KSO_WM_TEMPLATE_INDEX" val="2020367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3_1*i*2"/>
  <p:tag name="KSO_WM_TEMPLATE_CATEGORY" val="diagram"/>
  <p:tag name="KSO_WM_TEMPLATE_INDEX" val="20203673"/>
  <p:tag name="KSO_WM_UNIT_LAYERLEVEL" val="1"/>
  <p:tag name="KSO_WM_TAG_VERSION" val="1.0"/>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3_1*i*3"/>
  <p:tag name="KSO_WM_TEMPLATE_CATEGORY" val="diagram"/>
  <p:tag name="KSO_WM_TEMPLATE_INDEX" val="20203673"/>
  <p:tag name="KSO_WM_UNIT_LAYERLEVEL" val="1"/>
  <p:tag name="KSO_WM_TAG_VERSION" val="1.0"/>
  <p:tag name="KSO_WM_BEAUTIFY_FLAG" val="#wm#"/>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3_1*i*4"/>
  <p:tag name="KSO_WM_TEMPLATE_CATEGORY" val="diagram"/>
  <p:tag name="KSO_WM_TEMPLATE_INDEX" val="20203673"/>
  <p:tag name="KSO_WM_UNIT_LAYERLEVEL" val="1"/>
  <p:tag name="KSO_WM_TAG_VERSION" val="1.0"/>
  <p:tag name="KSO_WM_BEAUTIFY_FLAG" val="#wm#"/>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3673_1*i*5"/>
  <p:tag name="KSO_WM_TEMPLATE_CATEGORY" val="diagram"/>
  <p:tag name="KSO_WM_TEMPLATE_INDEX" val="20203673"/>
  <p:tag name="KSO_WM_UNIT_LAYERLEVEL" val="1"/>
  <p:tag name="KSO_WM_TAG_VERSION" val="1.0"/>
  <p:tag name="KSO_WM_BEAUTIFY_FLAG" val="#wm#"/>
</p:tagLst>
</file>

<file path=ppt/tags/tag648.xml><?xml version="1.0" encoding="utf-8"?>
<p:tagLst xmlns:p="http://schemas.openxmlformats.org/presentationml/2006/main">
  <p:tag name="KSO_WM_BEAUTIFY_FLAG" val="#wm#"/>
  <p:tag name="KSO_WM_TEMPLATE_CATEGORY" val="diagram"/>
  <p:tag name="KSO_WM_TEMPLATE_INDEX" val="20203673"/>
  <p:tag name="KSO_WM_SLIDE_ID" val="diagram20203673_1"/>
  <p:tag name="KSO_WM_TEMPLATE_SUBCATEGORY" val="0"/>
  <p:tag name="KSO_WM_TEMPLATE_MASTER_TYPE" val="0"/>
  <p:tag name="KSO_WM_TEMPLATE_COLOR_TYPE" val="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30*541"/>
  <p:tag name="KSO_WM_SLIDE_POSITION" val="-1*0"/>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1*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1*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1*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1*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1*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654.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1*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55.xml><?xml version="1.0" encoding="utf-8"?>
<p:tagLst xmlns:p="http://schemas.openxmlformats.org/presentationml/2006/main">
  <p:tag name="KSO_WM_UNIT_DIAGRAM_MODELTYPE" val="stripeEnum"/>
  <p:tag name="KSO_WM_UNIT_VALUE" val="127*15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874_1*l_h_x*1_1_1"/>
  <p:tag name="KSO_WM_TEMPLATE_CATEGORY" val="diagram"/>
  <p:tag name="KSO_WM_TEMPLATE_INDEX" val="20198874"/>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656.xml><?xml version="1.0" encoding="utf-8"?>
<p:tagLst xmlns:p="http://schemas.openxmlformats.org/presentationml/2006/main">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4_1*l_h_f*1_1_1"/>
  <p:tag name="KSO_WM_TEMPLATE_CATEGORY" val="diagram"/>
  <p:tag name="KSO_WM_TEMPLATE_INDEX" val="20198874"/>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65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74_1*l_h_i*1_1_1"/>
  <p:tag name="KSO_WM_TEMPLATE_CATEGORY" val="diagram"/>
  <p:tag name="KSO_WM_TEMPLATE_INDEX" val="20198874"/>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658.xml><?xml version="1.0" encoding="utf-8"?>
<p:tagLst xmlns:p="http://schemas.openxmlformats.org/presentationml/2006/main">
  <p:tag name="KSO_WM_UNIT_DIAGRAM_MODELTYPE" val="stripeEnum"/>
  <p:tag name="KSO_WM_UNIT_VALUE" val="155*15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874_1*l_h_x*1_2_1"/>
  <p:tag name="KSO_WM_TEMPLATE_CATEGORY" val="diagram"/>
  <p:tag name="KSO_WM_TEMPLATE_INDEX" val="20198874"/>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659.xml><?xml version="1.0" encoding="utf-8"?>
<p:tagLst xmlns:p="http://schemas.openxmlformats.org/presentationml/2006/main">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4_1*l_h_f*1_2_1"/>
  <p:tag name="KSO_WM_TEMPLATE_CATEGORY" val="diagram"/>
  <p:tag name="KSO_WM_TEMPLATE_INDEX" val="20198874"/>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74_1*l_h_i*1_2_1"/>
  <p:tag name="KSO_WM_TEMPLATE_CATEGORY" val="diagram"/>
  <p:tag name="KSO_WM_TEMPLATE_INDEX" val="20198874"/>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661.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1*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62.xml><?xml version="1.0" encoding="utf-8"?>
<p:tagLst xmlns:p="http://schemas.openxmlformats.org/presentationml/2006/main">
  <p:tag name="KSO_WM_UNIT_VALUE" val="962*1695"/>
  <p:tag name="KSO_WM_UNIT_HIGHLIGHT" val="0"/>
  <p:tag name="KSO_WM_UNIT_COMPATIBLE" val="0"/>
  <p:tag name="KSO_WM_UNIT_DIAGRAM_ISNUMVISUAL" val="0"/>
  <p:tag name="KSO_WM_UNIT_DIAGRAM_ISREFERUNIT" val="0"/>
  <p:tag name="KSO_WM_UNIT_TYPE" val="d"/>
  <p:tag name="KSO_WM_UNIT_INDEX" val="2"/>
  <p:tag name="KSO_WM_UNIT_ID" val="diagram20200637_1*d*2"/>
  <p:tag name="KSO_WM_TEMPLATE_CATEGORY" val="diagram"/>
  <p:tag name="KSO_WM_TEMPLATE_INDEX" val="20200637"/>
  <p:tag name="KSO_WM_UNIT_LAYERLEVEL" val="1"/>
  <p:tag name="KSO_WM_TAG_VERSION" val="1.0"/>
  <p:tag name="KSO_WM_BEAUTIFY_FLAG" val=""/>
  <p:tag name="KSO_WM_UNIT_SUPPORT_UNIT_TYPE" val="[&quot;all&quot;]"/>
</p:tagLst>
</file>

<file path=ppt/tags/tag663.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1"/>
  <p:tag name="KSO_WM_TEMPLATE_SUBCATEGORY" val="0"/>
  <p:tag name="KSO_WM_TEMPLATE_MASTER_TYPE" val="0"/>
  <p:tag name="KSO_WM_TEMPLATE_COLOR_TYPE" val="1"/>
  <p:tag name="KSO_WM_SLIDE_TYPE" val="text"/>
  <p:tag name="KSO_WM_SLIDE_SUBTYPE" val="diag"/>
  <p:tag name="KSO_WM_SLIDE_ITEM_CNT" val="2"/>
  <p:tag name="KSO_WM_SLIDE_INDEX" val="1"/>
  <p:tag name="KSO_WM_SLIDE_SIZE" val="310.445*128.658"/>
  <p:tag name="KSO_WM_SLIDE_POSITION" val="569.602*225"/>
  <p:tag name="KSO_WM_DIAGRAM_GROUP_CODE" val="l1-1"/>
  <p:tag name="KSO_WM_SLIDE_DIAGTYPE" val="l"/>
  <p:tag name="KSO_WM_TAG_VERSION" val="1.0"/>
  <p:tag name="KSO_WM_SLIDE_LAYOUT" val="a_b_d_l"/>
  <p:tag name="KSO_WM_SLIDE_LAYOUT_CNT" val="1_1_1_1"/>
</p:tagLst>
</file>

<file path=ppt/tags/tag664.xml><?xml version="1.0" encoding="utf-8"?>
<p:tagLst xmlns:p="http://schemas.openxmlformats.org/presentationml/2006/main">
  <p:tag name="ISPRING_PRESENTATION_TITLE" val="PowerPoint 演示文稿"/>
  <p:tag name="COMMONDATA" val="eyJoZGlkIjoiNWVlNjgzMjI3MjA2NDk3ZGIyMWMzNTczOWViNWQ5N2QifQ=="/>
  <p:tag name="KSO_WPP_MARK_KEY" val="18287fce-2f2d-4225-ac3d-f0296839581e"/>
</p:tagLst>
</file>

<file path=ppt/tags/tag67.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1712"/>
</p:tagLst>
</file>

<file path=ppt/tags/tag68.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171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xml><?xml version="1.0" encoding="utf-8"?>
<p:tagLst xmlns:p="http://schemas.openxmlformats.org/presentationml/2006/main">
  <p:tag name="KSO_WM_TAG_VERSION" val="1.0"/>
  <p:tag name="KSO_WM_BEAUTIFY_FLAG" val="#wm#"/>
  <p:tag name="KSO_WM_TEMPLATE_CATEGORY" val="custom"/>
  <p:tag name="KSO_WM_TEMPLATE_INDEX" val="20191712"/>
  <p:tag name="KSO_WM_TEMPLATE_THUMBS_INDEX" val="1、2、3、4、5、6、7、8、9、10、11、12、13、14、15"/>
  <p:tag name="KSO_WM_TEMPLATE_SUBCATEGORY" val="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4">
      <a:dk1>
        <a:srgbClr val="000000"/>
      </a:dk1>
      <a:lt1>
        <a:srgbClr val="FFFFFF"/>
      </a:lt1>
      <a:dk2>
        <a:srgbClr val="FFC926"/>
      </a:dk2>
      <a:lt2>
        <a:srgbClr val="3B3B3B"/>
      </a:lt2>
      <a:accent1>
        <a:srgbClr val="FFC926"/>
      </a:accent1>
      <a:accent2>
        <a:srgbClr val="3B3B3B"/>
      </a:accent2>
      <a:accent3>
        <a:srgbClr val="FFC926"/>
      </a:accent3>
      <a:accent4>
        <a:srgbClr val="3B3B3B"/>
      </a:accent4>
      <a:accent5>
        <a:srgbClr val="FFC926"/>
      </a:accent5>
      <a:accent6>
        <a:srgbClr val="3B3B3B"/>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渐变色-绿">
      <a:dk1>
        <a:srgbClr val="000000"/>
      </a:dk1>
      <a:lt1>
        <a:srgbClr val="FFFFFF"/>
      </a:lt1>
      <a:dk2>
        <a:srgbClr val="44546A"/>
      </a:dk2>
      <a:lt2>
        <a:srgbClr val="E6E4E4"/>
      </a:lt2>
      <a:accent1>
        <a:srgbClr val="508E53"/>
      </a:accent1>
      <a:accent2>
        <a:srgbClr val="69A35B"/>
      </a:accent2>
      <a:accent3>
        <a:srgbClr val="85B311"/>
      </a:accent3>
      <a:accent4>
        <a:srgbClr val="B1C646"/>
      </a:accent4>
      <a:accent5>
        <a:srgbClr val="E9BF35"/>
      </a:accent5>
      <a:accent6>
        <a:srgbClr val="D99C3F"/>
      </a:accent6>
      <a:hlink>
        <a:srgbClr val="0563C1"/>
      </a:hlink>
      <a:folHlink>
        <a:srgbClr val="954D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7848</Words>
  <Application>WPS 演示</Application>
  <PresentationFormat>宽屏</PresentationFormat>
  <Paragraphs>385</Paragraphs>
  <Slides>40</Slides>
  <Notes>25</Notes>
  <HiddenSlides>0</HiddenSlides>
  <MMClips>1</MMClips>
  <ScaleCrop>false</ScaleCrop>
  <HeadingPairs>
    <vt:vector size="6" baseType="variant">
      <vt:variant>
        <vt:lpstr>已用的字体</vt:lpstr>
      </vt:variant>
      <vt:variant>
        <vt:i4>31</vt:i4>
      </vt:variant>
      <vt:variant>
        <vt:lpstr>主题</vt:lpstr>
      </vt:variant>
      <vt:variant>
        <vt:i4>3</vt:i4>
      </vt:variant>
      <vt:variant>
        <vt:lpstr>幻灯片标题</vt:lpstr>
      </vt:variant>
      <vt:variant>
        <vt:i4>40</vt:i4>
      </vt:variant>
    </vt:vector>
  </HeadingPairs>
  <TitlesOfParts>
    <vt:vector size="74" baseType="lpstr">
      <vt:lpstr>Arial</vt:lpstr>
      <vt:lpstr>宋体</vt:lpstr>
      <vt:lpstr>Wingdings</vt:lpstr>
      <vt:lpstr>Noto Sans S Chinese Bold</vt:lpstr>
      <vt:lpstr>微软雅黑</vt:lpstr>
      <vt:lpstr>等线</vt:lpstr>
      <vt:lpstr>Montserrat Semi</vt:lpstr>
      <vt:lpstr>Poppins SemiBold</vt:lpstr>
      <vt:lpstr>华文隶书</vt:lpstr>
      <vt:lpstr>华文琥珀</vt:lpstr>
      <vt:lpstr>Microsoft YaHei Regular</vt:lpstr>
      <vt:lpstr>汉仪旗黑-80S</vt:lpstr>
      <vt:lpstr>楷体</vt:lpstr>
      <vt:lpstr>Times New Roman</vt:lpstr>
      <vt:lpstr>Arial Unicode MS</vt:lpstr>
      <vt:lpstr>Microsoft YaHei Bold</vt:lpstr>
      <vt:lpstr>Lato Regular</vt:lpstr>
      <vt:lpstr>Latha</vt:lpstr>
      <vt:lpstr>黑体</vt:lpstr>
      <vt:lpstr>Gill Sans</vt:lpstr>
      <vt:lpstr>Lato Heavy</vt:lpstr>
      <vt:lpstr>華康圓體 Std W9</vt:lpstr>
      <vt:lpstr>微软雅黑 Light</vt:lpstr>
      <vt:lpstr>Wingdings</vt:lpstr>
      <vt:lpstr>Calibri</vt:lpstr>
      <vt:lpstr>Arial Bold</vt:lpstr>
      <vt:lpstr>Gill Sans</vt:lpstr>
      <vt:lpstr>Calibri Light</vt:lpstr>
      <vt:lpstr>等线 Light</vt:lpstr>
      <vt:lpstr>Gill Sans MT</vt:lpstr>
      <vt:lpstr>华文仿宋</vt:lpstr>
      <vt:lpstr>千图网拥有20W+精美PPT模板 更多PPT模板下载至：www.58pic.com/office/ppt​​</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多角度评估法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WPS_1672826785</cp:lastModifiedBy>
  <cp:revision>265</cp:revision>
  <dcterms:created xsi:type="dcterms:W3CDTF">2022-09-29T07:41:00Z</dcterms:created>
  <dcterms:modified xsi:type="dcterms:W3CDTF">2023-10-09T03:25:17Z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873BABDB64CD495888C48212F2A0F954</vt:lpwstr>
  </property>
</Properties>
</file>