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2.svg" ContentType="image/svg+xml"/>
  <Override PartName="/ppt/media/image14.svg" ContentType="image/svg+xml"/>
  <Override PartName="/ppt/media/image1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70" r:id="rId3"/>
    <p:sldId id="353" r:id="rId5"/>
    <p:sldId id="471" r:id="rId6"/>
    <p:sldId id="688" r:id="rId7"/>
    <p:sldId id="689" r:id="rId8"/>
    <p:sldId id="788" r:id="rId9"/>
    <p:sldId id="690" r:id="rId10"/>
    <p:sldId id="691" r:id="rId11"/>
    <p:sldId id="692" r:id="rId12"/>
    <p:sldId id="727" r:id="rId13"/>
    <p:sldId id="693" r:id="rId14"/>
    <p:sldId id="694" r:id="rId15"/>
    <p:sldId id="695" r:id="rId16"/>
    <p:sldId id="696" r:id="rId17"/>
    <p:sldId id="609" r:id="rId18"/>
    <p:sldId id="510" r:id="rId19"/>
    <p:sldId id="698" r:id="rId20"/>
    <p:sldId id="697" r:id="rId21"/>
    <p:sldId id="700" r:id="rId22"/>
    <p:sldId id="518" r:id="rId23"/>
    <p:sldId id="511" r:id="rId24"/>
    <p:sldId id="513" r:id="rId25"/>
    <p:sldId id="515" r:id="rId26"/>
    <p:sldId id="704" r:id="rId27"/>
    <p:sldId id="508" r:id="rId28"/>
    <p:sldId id="706" r:id="rId29"/>
    <p:sldId id="707" r:id="rId30"/>
    <p:sldId id="708" r:id="rId31"/>
    <p:sldId id="710" r:id="rId32"/>
    <p:sldId id="761" r:id="rId33"/>
    <p:sldId id="762" r:id="rId34"/>
    <p:sldId id="764" r:id="rId35"/>
    <p:sldId id="766" r:id="rId36"/>
    <p:sldId id="768" r:id="rId37"/>
    <p:sldId id="770" r:id="rId38"/>
    <p:sldId id="773" r:id="rId39"/>
    <p:sldId id="775" r:id="rId40"/>
    <p:sldId id="712" r:id="rId41"/>
    <p:sldId id="713" r:id="rId42"/>
    <p:sldId id="714" r:id="rId43"/>
    <p:sldId id="715" r:id="rId44"/>
    <p:sldId id="716" r:id="rId45"/>
    <p:sldId id="717" r:id="rId46"/>
    <p:sldId id="554" r:id="rId47"/>
    <p:sldId id="720" r:id="rId48"/>
    <p:sldId id="721" r:id="rId49"/>
    <p:sldId id="722" r:id="rId50"/>
    <p:sldId id="723" r:id="rId51"/>
    <p:sldId id="297" r:id="rId52"/>
  </p:sldIdLst>
  <p:sldSz cx="12192000" cy="6858000"/>
  <p:notesSz cx="6858000" cy="9144000"/>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2"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F74AD"/>
    <a:srgbClr val="9BBB59"/>
    <a:srgbClr val="1AA3AA"/>
    <a:srgbClr val="2485BC"/>
    <a:srgbClr val="5DA2B1"/>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60"/>
  </p:normalViewPr>
  <p:slideViewPr>
    <p:cSldViewPr snapToGrid="0">
      <p:cViewPr>
        <p:scale>
          <a:sx n="66" d="100"/>
          <a:sy n="66" d="100"/>
        </p:scale>
        <p:origin x="2316" y="1140"/>
      </p:cViewPr>
      <p:guideLst>
        <p:guide orient="horz" pos="2112"/>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7" Type="http://schemas.openxmlformats.org/officeDocument/2006/relationships/tags" Target="tags/tag491.xml"/><Relationship Id="rId56" Type="http://schemas.openxmlformats.org/officeDocument/2006/relationships/commentAuthors" Target="commentAuthors.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Noto Sans S Chinese Bold" panose="020B0800000000000000" pitchFamily="34" charset="-122"/>
                <a:ea typeface="Noto Sans S Chinese Bold" panose="020B0800000000000000" pitchFamily="34" charset="-122"/>
              </a:defRPr>
            </a:lvl1pPr>
          </a:lstStyle>
          <a:p>
            <a:fld id="{3CC73A6B-BB26-4B12-BFB8-2B873AE12267}"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Noto Sans S Chinese Bold" panose="020B0800000000000000" pitchFamily="34" charset="-122"/>
                <a:ea typeface="Noto Sans S Chinese Bold" panose="020B0800000000000000" pitchFamily="34" charset="-122"/>
              </a:defRPr>
            </a:lvl1pPr>
          </a:lstStyle>
          <a:p>
            <a:fld id="{2E5701FA-A99B-4EA7-BD9A-49A04217BC0C}"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4572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9144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3716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18288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2" name="矩形 11"/>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7" name="Rectangle 67"/>
          <p:cNvSpPr>
            <a:spLocks noChangeArrowheads="1"/>
          </p:cNvSpPr>
          <p:nvPr userDrawn="1"/>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userDrawn="1"/>
        </p:nvSpPr>
        <p:spPr>
          <a:xfrm>
            <a:off x="-20320" y="-19685"/>
            <a:ext cx="12232640" cy="68967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3" name="矩形 32"/>
          <p:cNvSpPr/>
          <p:nvPr userDrawn="1"/>
        </p:nvSpPr>
        <p:spPr>
          <a:xfrm rot="5400000" flipH="1">
            <a:off x="3771709" y="-1560086"/>
            <a:ext cx="4648580" cy="12187592"/>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34" name="箭头: V 形 33"/>
          <p:cNvSpPr/>
          <p:nvPr userDrawn="1"/>
        </p:nvSpPr>
        <p:spPr>
          <a:xfrm rot="5400000">
            <a:off x="5981114" y="1765922"/>
            <a:ext cx="229770" cy="294566"/>
          </a:xfrm>
          <a:prstGeom prst="chevron">
            <a:avLst>
              <a:gd name="adj" fmla="val 72531"/>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0070C0"/>
              </a:solidFill>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F86BAB08-D03A-4FEF-8092-001CB785BBAB}"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B8AB37BB-E8A6-440B-8775-2A002C97BC5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Noto Sans S Chinese Bold" panose="020B0800000000000000" pitchFamily="34" charset="-122"/>
          <a:ea typeface="Noto Sans S Chinese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4.jpeg"/><Relationship Id="rId1" Type="http://schemas.openxmlformats.org/officeDocument/2006/relationships/tags" Target="../tags/tag75.xml"/></Relationships>
</file>

<file path=ppt/slides/_rels/slide11.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image" Target="../media/image6.jpeg"/><Relationship Id="rId3" Type="http://schemas.openxmlformats.org/officeDocument/2006/relationships/tags" Target="../tags/tag82.xml"/><Relationship Id="rId2" Type="http://schemas.openxmlformats.org/officeDocument/2006/relationships/image" Target="../media/image5.png"/><Relationship Id="rId12" Type="http://schemas.openxmlformats.org/officeDocument/2006/relationships/slideLayout" Target="../slideLayouts/slideLayout7.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tags" Target="../tags/tag81.xml"/></Relationships>
</file>

<file path=ppt/slides/_rels/slide12.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7" Type="http://schemas.openxmlformats.org/officeDocument/2006/relationships/slideLayout" Target="../slideLayouts/slideLayout7.xml"/><Relationship Id="rId16" Type="http://schemas.openxmlformats.org/officeDocument/2006/relationships/tags" Target="../tags/tag103.xml"/><Relationship Id="rId15" Type="http://schemas.openxmlformats.org/officeDocument/2006/relationships/image" Target="../media/image5.png"/><Relationship Id="rId14" Type="http://schemas.openxmlformats.org/officeDocument/2006/relationships/tags" Target="../tags/tag102.xml"/><Relationship Id="rId13" Type="http://schemas.openxmlformats.org/officeDocument/2006/relationships/image" Target="../media/image7.png"/><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0.xml"/></Relationships>
</file>

<file path=ppt/slides/_rels/slide13.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image" Target="../media/image8.jpeg"/><Relationship Id="rId13" Type="http://schemas.openxmlformats.org/officeDocument/2006/relationships/slideLayout" Target="../slideLayouts/slideLayout7.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tags" Target="../tags/tag104.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image" Target="../media/image9.png"/><Relationship Id="rId1" Type="http://schemas.openxmlformats.org/officeDocument/2006/relationships/tags" Target="../tags/tag115.xml"/></Relationships>
</file>

<file path=ppt/slides/_rels/slide15.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image" Target="../media/image10.jpeg"/><Relationship Id="rId18" Type="http://schemas.openxmlformats.org/officeDocument/2006/relationships/slideLayout" Target="../slideLayouts/slideLayout7.xml"/><Relationship Id="rId17" Type="http://schemas.openxmlformats.org/officeDocument/2006/relationships/tags" Target="../tags/tag125.xml"/><Relationship Id="rId16" Type="http://schemas.openxmlformats.org/officeDocument/2006/relationships/image" Target="../media/image16.svg"/><Relationship Id="rId15" Type="http://schemas.openxmlformats.org/officeDocument/2006/relationships/image" Target="../media/image15.png"/><Relationship Id="rId14" Type="http://schemas.openxmlformats.org/officeDocument/2006/relationships/tags" Target="../tags/tag124.xml"/><Relationship Id="rId13" Type="http://schemas.openxmlformats.org/officeDocument/2006/relationships/image" Target="../media/image14.svg"/><Relationship Id="rId12" Type="http://schemas.openxmlformats.org/officeDocument/2006/relationships/image" Target="../media/image13.png"/><Relationship Id="rId11" Type="http://schemas.openxmlformats.org/officeDocument/2006/relationships/tags" Target="../tags/tag123.xml"/><Relationship Id="rId10" Type="http://schemas.openxmlformats.org/officeDocument/2006/relationships/image" Target="../media/image12.svg"/><Relationship Id="rId1" Type="http://schemas.openxmlformats.org/officeDocument/2006/relationships/tags" Target="../tags/tag116.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30.xml"/><Relationship Id="rId5" Type="http://schemas.openxmlformats.org/officeDocument/2006/relationships/image" Target="../media/image17.jpeg"/><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s>
</file>

<file path=ppt/slides/_rels/slide17.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image" Target="../media/image10.jpeg"/><Relationship Id="rId19" Type="http://schemas.openxmlformats.org/officeDocument/2006/relationships/notesSlide" Target="../notesSlides/notesSlide5.xml"/><Relationship Id="rId18" Type="http://schemas.openxmlformats.org/officeDocument/2006/relationships/slideLayout" Target="../slideLayouts/slideLayout7.xml"/><Relationship Id="rId17" Type="http://schemas.openxmlformats.org/officeDocument/2006/relationships/tags" Target="../tags/tag140.xml"/><Relationship Id="rId16" Type="http://schemas.openxmlformats.org/officeDocument/2006/relationships/image" Target="../media/image16.svg"/><Relationship Id="rId15" Type="http://schemas.openxmlformats.org/officeDocument/2006/relationships/image" Target="../media/image15.png"/><Relationship Id="rId14" Type="http://schemas.openxmlformats.org/officeDocument/2006/relationships/tags" Target="../tags/tag139.xml"/><Relationship Id="rId13" Type="http://schemas.openxmlformats.org/officeDocument/2006/relationships/image" Target="../media/image14.svg"/><Relationship Id="rId12" Type="http://schemas.openxmlformats.org/officeDocument/2006/relationships/image" Target="../media/image13.png"/><Relationship Id="rId11" Type="http://schemas.openxmlformats.org/officeDocument/2006/relationships/tags" Target="../tags/tag138.xml"/><Relationship Id="rId10" Type="http://schemas.openxmlformats.org/officeDocument/2006/relationships/image" Target="../media/image12.svg"/><Relationship Id="rId1" Type="http://schemas.openxmlformats.org/officeDocument/2006/relationships/tags" Target="../tags/tag131.xml"/></Relationships>
</file>

<file path=ppt/slides/_rels/slide18.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9" Type="http://schemas.openxmlformats.org/officeDocument/2006/relationships/notesSlide" Target="../notesSlides/notesSlide6.xml"/><Relationship Id="rId18" Type="http://schemas.openxmlformats.org/officeDocument/2006/relationships/slideLayout" Target="../slideLayouts/slideLayout7.xml"/><Relationship Id="rId17" Type="http://schemas.openxmlformats.org/officeDocument/2006/relationships/tags" Target="../tags/tag156.xml"/><Relationship Id="rId16" Type="http://schemas.openxmlformats.org/officeDocument/2006/relationships/tags" Target="../tags/tag155.xml"/><Relationship Id="rId15" Type="http://schemas.openxmlformats.org/officeDocument/2006/relationships/tags" Target="../tags/tag154.xml"/><Relationship Id="rId14" Type="http://schemas.openxmlformats.org/officeDocument/2006/relationships/image" Target="../media/image18.jpeg"/><Relationship Id="rId13" Type="http://schemas.openxmlformats.org/officeDocument/2006/relationships/tags" Target="../tags/tag153.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tags" Target="../tags/tag141.xml"/></Relationships>
</file>

<file path=ppt/slides/_rels/slide19.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4" Type="http://schemas.openxmlformats.org/officeDocument/2006/relationships/slideLayout" Target="../slideLayouts/slideLayout7.xml"/><Relationship Id="rId33" Type="http://schemas.openxmlformats.org/officeDocument/2006/relationships/tags" Target="../tags/tag189.xml"/><Relationship Id="rId32" Type="http://schemas.openxmlformats.org/officeDocument/2006/relationships/tags" Target="../tags/tag188.xml"/><Relationship Id="rId31" Type="http://schemas.openxmlformats.org/officeDocument/2006/relationships/tags" Target="../tags/tag187.xml"/><Relationship Id="rId30" Type="http://schemas.openxmlformats.org/officeDocument/2006/relationships/tags" Target="../tags/tag186.xml"/><Relationship Id="rId3" Type="http://schemas.openxmlformats.org/officeDocument/2006/relationships/tags" Target="../tags/tag159.xml"/><Relationship Id="rId29" Type="http://schemas.openxmlformats.org/officeDocument/2006/relationships/tags" Target="../tags/tag185.xml"/><Relationship Id="rId28" Type="http://schemas.openxmlformats.org/officeDocument/2006/relationships/tags" Target="../tags/tag184.xml"/><Relationship Id="rId27" Type="http://schemas.openxmlformats.org/officeDocument/2006/relationships/tags" Target="../tags/tag183.xml"/><Relationship Id="rId26" Type="http://schemas.openxmlformats.org/officeDocument/2006/relationships/tags" Target="../tags/tag182.xml"/><Relationship Id="rId25" Type="http://schemas.openxmlformats.org/officeDocument/2006/relationships/tags" Target="../tags/tag181.xml"/><Relationship Id="rId24" Type="http://schemas.openxmlformats.org/officeDocument/2006/relationships/tags" Target="../tags/tag180.xml"/><Relationship Id="rId23" Type="http://schemas.openxmlformats.org/officeDocument/2006/relationships/tags" Target="../tags/tag179.xml"/><Relationship Id="rId22" Type="http://schemas.openxmlformats.org/officeDocument/2006/relationships/tags" Target="../tags/tag178.xml"/><Relationship Id="rId21" Type="http://schemas.openxmlformats.org/officeDocument/2006/relationships/tags" Target="../tags/tag177.xml"/><Relationship Id="rId20" Type="http://schemas.openxmlformats.org/officeDocument/2006/relationships/tags" Target="../tags/tag176.xml"/><Relationship Id="rId2" Type="http://schemas.openxmlformats.org/officeDocument/2006/relationships/tags" Target="../tags/tag158.xml"/><Relationship Id="rId19" Type="http://schemas.openxmlformats.org/officeDocument/2006/relationships/tags" Target="../tags/tag175.xml"/><Relationship Id="rId18" Type="http://schemas.openxmlformats.org/officeDocument/2006/relationships/tags" Target="../tags/tag174.xml"/><Relationship Id="rId17" Type="http://schemas.openxmlformats.org/officeDocument/2006/relationships/tags" Target="../tags/tag173.xml"/><Relationship Id="rId16" Type="http://schemas.openxmlformats.org/officeDocument/2006/relationships/tags" Target="../tags/tag172.xml"/><Relationship Id="rId15" Type="http://schemas.openxmlformats.org/officeDocument/2006/relationships/tags" Target="../tags/tag171.xml"/><Relationship Id="rId14" Type="http://schemas.openxmlformats.org/officeDocument/2006/relationships/tags" Target="../tags/tag170.xml"/><Relationship Id="rId13" Type="http://schemas.openxmlformats.org/officeDocument/2006/relationships/tags" Target="../tags/tag169.xml"/><Relationship Id="rId12" Type="http://schemas.openxmlformats.org/officeDocument/2006/relationships/tags" Target="../tags/tag168.xml"/><Relationship Id="rId11" Type="http://schemas.openxmlformats.org/officeDocument/2006/relationships/tags" Target="../tags/tag167.xml"/><Relationship Id="rId10" Type="http://schemas.openxmlformats.org/officeDocument/2006/relationships/tags" Target="../tags/tag166.xml"/><Relationship Id="rId1" Type="http://schemas.openxmlformats.org/officeDocument/2006/relationships/tags" Target="../tags/tag15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96.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image" Target="../media/image19.jpe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02.xml"/><Relationship Id="rId6" Type="http://schemas.openxmlformats.org/officeDocument/2006/relationships/image" Target="../media/image20.jpeg"/><Relationship Id="rId5" Type="http://schemas.openxmlformats.org/officeDocument/2006/relationships/tags" Target="../tags/tag201.xml"/><Relationship Id="rId4" Type="http://schemas.openxmlformats.org/officeDocument/2006/relationships/tags" Target="../tags/tag200.xml"/><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s>
</file>

<file path=ppt/slides/_rels/slide22.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tags" Target="../tags/tag210.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tags" Target="../tags/tag204.xml"/><Relationship Id="rId15" Type="http://schemas.openxmlformats.org/officeDocument/2006/relationships/slideLayout" Target="../slideLayouts/slideLayout7.xml"/><Relationship Id="rId14" Type="http://schemas.openxmlformats.org/officeDocument/2006/relationships/tags" Target="../tags/tag215.xml"/><Relationship Id="rId13" Type="http://schemas.openxmlformats.org/officeDocument/2006/relationships/image" Target="../media/image21.png"/><Relationship Id="rId12" Type="http://schemas.openxmlformats.org/officeDocument/2006/relationships/tags" Target="../tags/tag21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tags" Target="../tags/tag203.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22.xml"/><Relationship Id="rId7" Type="http://schemas.openxmlformats.org/officeDocument/2006/relationships/image" Target="../media/image22.jpeg"/><Relationship Id="rId6" Type="http://schemas.openxmlformats.org/officeDocument/2006/relationships/tags" Target="../tags/tag221.xml"/><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tags" Target="../tags/tag216.xml"/></Relationships>
</file>

<file path=ppt/slides/_rels/slide24.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tags" Target="../tags/tag230.xml"/><Relationship Id="rId7" Type="http://schemas.openxmlformats.org/officeDocument/2006/relationships/tags" Target="../tags/tag229.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5" Type="http://schemas.openxmlformats.org/officeDocument/2006/relationships/slideLayout" Target="../slideLayouts/slideLayout7.xml"/><Relationship Id="rId14" Type="http://schemas.openxmlformats.org/officeDocument/2006/relationships/tags" Target="../tags/tag235.xml"/><Relationship Id="rId13" Type="http://schemas.openxmlformats.org/officeDocument/2006/relationships/tags" Target="../tags/tag234.xml"/><Relationship Id="rId12" Type="http://schemas.openxmlformats.org/officeDocument/2006/relationships/tags" Target="../tags/tag233.xml"/><Relationship Id="rId11" Type="http://schemas.openxmlformats.org/officeDocument/2006/relationships/tags" Target="../tags/tag232.xml"/><Relationship Id="rId10" Type="http://schemas.openxmlformats.org/officeDocument/2006/relationships/image" Target="../media/image23.jpeg"/><Relationship Id="rId1" Type="http://schemas.openxmlformats.org/officeDocument/2006/relationships/tags" Target="../tags/tag223.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42.xml"/><Relationship Id="rId7" Type="http://schemas.openxmlformats.org/officeDocument/2006/relationships/image" Target="../media/image24.png"/><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49.xml"/><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56.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s>
</file>

<file path=ppt/slides/_rels/slide28.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image" Target="../media/image3.png"/><Relationship Id="rId15" Type="http://schemas.openxmlformats.org/officeDocument/2006/relationships/slideLayout" Target="../slideLayouts/slideLayout7.xml"/><Relationship Id="rId14" Type="http://schemas.openxmlformats.org/officeDocument/2006/relationships/tags" Target="../tags/tag269.xml"/><Relationship Id="rId13" Type="http://schemas.openxmlformats.org/officeDocument/2006/relationships/tags" Target="../tags/tag268.xml"/><Relationship Id="rId12" Type="http://schemas.openxmlformats.org/officeDocument/2006/relationships/tags" Target="../tags/tag267.xml"/><Relationship Id="rId11" Type="http://schemas.openxmlformats.org/officeDocument/2006/relationships/tags" Target="../tags/tag266.xml"/><Relationship Id="rId10" Type="http://schemas.openxmlformats.org/officeDocument/2006/relationships/tags" Target="../tags/tag265.xml"/><Relationship Id="rId1" Type="http://schemas.openxmlformats.org/officeDocument/2006/relationships/tags" Target="../tags/tag257.xml"/></Relationships>
</file>

<file path=ppt/slides/_rels/slide29.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image" Target="../media/image5.png"/><Relationship Id="rId16" Type="http://schemas.openxmlformats.org/officeDocument/2006/relationships/slideLayout" Target="../slideLayouts/slideLayout7.xml"/><Relationship Id="rId15" Type="http://schemas.openxmlformats.org/officeDocument/2006/relationships/tags" Target="../tags/tag282.xml"/><Relationship Id="rId14" Type="http://schemas.openxmlformats.org/officeDocument/2006/relationships/image" Target="../media/image7.png"/><Relationship Id="rId13" Type="http://schemas.openxmlformats.org/officeDocument/2006/relationships/tags" Target="../tags/tag281.xml"/><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tags" Target="../tags/tag27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9" Type="http://schemas.openxmlformats.org/officeDocument/2006/relationships/tags" Target="../tags/tag291.xml"/><Relationship Id="rId8" Type="http://schemas.openxmlformats.org/officeDocument/2006/relationships/tags" Target="../tags/tag290.xml"/><Relationship Id="rId7" Type="http://schemas.openxmlformats.org/officeDocument/2006/relationships/tags" Target="../tags/tag289.xml"/><Relationship Id="rId6" Type="http://schemas.openxmlformats.org/officeDocument/2006/relationships/tags" Target="../tags/tag288.xml"/><Relationship Id="rId5" Type="http://schemas.openxmlformats.org/officeDocument/2006/relationships/tags" Target="../tags/tag287.xml"/><Relationship Id="rId4" Type="http://schemas.openxmlformats.org/officeDocument/2006/relationships/tags" Target="../tags/tag286.xml"/><Relationship Id="rId3" Type="http://schemas.openxmlformats.org/officeDocument/2006/relationships/tags" Target="../tags/tag285.xml"/><Relationship Id="rId27" Type="http://schemas.openxmlformats.org/officeDocument/2006/relationships/slideLayout" Target="../slideLayouts/slideLayout7.xml"/><Relationship Id="rId26" Type="http://schemas.openxmlformats.org/officeDocument/2006/relationships/tags" Target="../tags/tag308.xml"/><Relationship Id="rId25" Type="http://schemas.openxmlformats.org/officeDocument/2006/relationships/tags" Target="../tags/tag307.xml"/><Relationship Id="rId24" Type="http://schemas.openxmlformats.org/officeDocument/2006/relationships/tags" Target="../tags/tag306.xml"/><Relationship Id="rId23" Type="http://schemas.openxmlformats.org/officeDocument/2006/relationships/tags" Target="../tags/tag305.xml"/><Relationship Id="rId22" Type="http://schemas.openxmlformats.org/officeDocument/2006/relationships/tags" Target="../tags/tag304.xml"/><Relationship Id="rId21" Type="http://schemas.openxmlformats.org/officeDocument/2006/relationships/tags" Target="../tags/tag303.xml"/><Relationship Id="rId20" Type="http://schemas.openxmlformats.org/officeDocument/2006/relationships/tags" Target="../tags/tag302.xml"/><Relationship Id="rId2" Type="http://schemas.openxmlformats.org/officeDocument/2006/relationships/tags" Target="../tags/tag284.xml"/><Relationship Id="rId19" Type="http://schemas.openxmlformats.org/officeDocument/2006/relationships/tags" Target="../tags/tag301.xml"/><Relationship Id="rId18" Type="http://schemas.openxmlformats.org/officeDocument/2006/relationships/tags" Target="../tags/tag300.xml"/><Relationship Id="rId17" Type="http://schemas.openxmlformats.org/officeDocument/2006/relationships/tags" Target="../tags/tag299.xml"/><Relationship Id="rId16" Type="http://schemas.openxmlformats.org/officeDocument/2006/relationships/tags" Target="../tags/tag298.xml"/><Relationship Id="rId15" Type="http://schemas.openxmlformats.org/officeDocument/2006/relationships/tags" Target="../tags/tag297.xml"/><Relationship Id="rId14" Type="http://schemas.openxmlformats.org/officeDocument/2006/relationships/tags" Target="../tags/tag296.xml"/><Relationship Id="rId13" Type="http://schemas.openxmlformats.org/officeDocument/2006/relationships/tags" Target="../tags/tag295.xml"/><Relationship Id="rId12" Type="http://schemas.openxmlformats.org/officeDocument/2006/relationships/tags" Target="../tags/tag294.xml"/><Relationship Id="rId11" Type="http://schemas.openxmlformats.org/officeDocument/2006/relationships/tags" Target="../tags/tag293.xml"/><Relationship Id="rId10" Type="http://schemas.openxmlformats.org/officeDocument/2006/relationships/tags" Target="../tags/tag292.xml"/><Relationship Id="rId1" Type="http://schemas.openxmlformats.org/officeDocument/2006/relationships/tags" Target="../tags/tag283.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image" Target="../media/image25.jpeg"/><Relationship Id="rId1" Type="http://schemas.openxmlformats.org/officeDocument/2006/relationships/tags" Target="../tags/tag309.xml"/></Relationships>
</file>

<file path=ppt/slides/_rels/slide32.xml.rels><?xml version="1.0" encoding="UTF-8" standalone="yes"?>
<Relationships xmlns="http://schemas.openxmlformats.org/package/2006/relationships"><Relationship Id="rId9" Type="http://schemas.openxmlformats.org/officeDocument/2006/relationships/tags" Target="../tags/tag322.xml"/><Relationship Id="rId8" Type="http://schemas.openxmlformats.org/officeDocument/2006/relationships/tags" Target="../tags/tag321.xml"/><Relationship Id="rId7" Type="http://schemas.openxmlformats.org/officeDocument/2006/relationships/tags" Target="../tags/tag320.xml"/><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tags" Target="../tags/tag315.xml"/><Relationship Id="rId11" Type="http://schemas.openxmlformats.org/officeDocument/2006/relationships/slideLayout" Target="../slideLayouts/slideLayout7.xml"/><Relationship Id="rId10" Type="http://schemas.openxmlformats.org/officeDocument/2006/relationships/tags" Target="../tags/tag323.xml"/><Relationship Id="rId1" Type="http://schemas.openxmlformats.org/officeDocument/2006/relationships/tags" Target="../tags/tag314.xml"/></Relationships>
</file>

<file path=ppt/slides/_rels/slide33.xml.rels><?xml version="1.0" encoding="UTF-8" standalone="yes"?>
<Relationships xmlns="http://schemas.openxmlformats.org/package/2006/relationships"><Relationship Id="rId9" Type="http://schemas.openxmlformats.org/officeDocument/2006/relationships/tags" Target="../tags/tag332.xml"/><Relationship Id="rId8" Type="http://schemas.openxmlformats.org/officeDocument/2006/relationships/tags" Target="../tags/tag331.xml"/><Relationship Id="rId7" Type="http://schemas.openxmlformats.org/officeDocument/2006/relationships/tags" Target="../tags/tag330.xml"/><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tags" Target="../tags/tag327.xml"/><Relationship Id="rId3" Type="http://schemas.openxmlformats.org/officeDocument/2006/relationships/tags" Target="../tags/tag326.xml"/><Relationship Id="rId2" Type="http://schemas.openxmlformats.org/officeDocument/2006/relationships/tags" Target="../tags/tag325.xml"/><Relationship Id="rId11" Type="http://schemas.openxmlformats.org/officeDocument/2006/relationships/slideLayout" Target="../slideLayouts/slideLayout7.xml"/><Relationship Id="rId10" Type="http://schemas.openxmlformats.org/officeDocument/2006/relationships/tags" Target="../tags/tag333.xml"/><Relationship Id="rId1" Type="http://schemas.openxmlformats.org/officeDocument/2006/relationships/tags" Target="../tags/tag324.xml"/></Relationships>
</file>

<file path=ppt/slides/_rels/slide3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38.xml"/><Relationship Id="rId5" Type="http://schemas.openxmlformats.org/officeDocument/2006/relationships/tags" Target="../tags/tag337.xml"/><Relationship Id="rId4" Type="http://schemas.openxmlformats.org/officeDocument/2006/relationships/tags" Target="../tags/tag336.xml"/><Relationship Id="rId3" Type="http://schemas.openxmlformats.org/officeDocument/2006/relationships/tags" Target="../tags/tag335.xml"/><Relationship Id="rId2" Type="http://schemas.openxmlformats.org/officeDocument/2006/relationships/image" Target="../media/image26.jpeg"/><Relationship Id="rId1" Type="http://schemas.openxmlformats.org/officeDocument/2006/relationships/tags" Target="../tags/tag334.xml"/></Relationships>
</file>

<file path=ppt/slides/_rels/slide35.xml.rels><?xml version="1.0" encoding="UTF-8" standalone="yes"?>
<Relationships xmlns="http://schemas.openxmlformats.org/package/2006/relationships"><Relationship Id="rId9" Type="http://schemas.openxmlformats.org/officeDocument/2006/relationships/tags" Target="../tags/tag346.xml"/><Relationship Id="rId8" Type="http://schemas.openxmlformats.org/officeDocument/2006/relationships/image" Target="../media/image27.jpeg"/><Relationship Id="rId7" Type="http://schemas.openxmlformats.org/officeDocument/2006/relationships/tags" Target="../tags/tag345.xml"/><Relationship Id="rId6" Type="http://schemas.openxmlformats.org/officeDocument/2006/relationships/tags" Target="../tags/tag344.xml"/><Relationship Id="rId5" Type="http://schemas.openxmlformats.org/officeDocument/2006/relationships/tags" Target="../tags/tag343.xml"/><Relationship Id="rId4" Type="http://schemas.openxmlformats.org/officeDocument/2006/relationships/tags" Target="../tags/tag342.xml"/><Relationship Id="rId3" Type="http://schemas.openxmlformats.org/officeDocument/2006/relationships/tags" Target="../tags/tag341.xml"/><Relationship Id="rId2" Type="http://schemas.openxmlformats.org/officeDocument/2006/relationships/tags" Target="../tags/tag340.xml"/><Relationship Id="rId10" Type="http://schemas.openxmlformats.org/officeDocument/2006/relationships/slideLayout" Target="../slideLayouts/slideLayout7.xml"/><Relationship Id="rId1" Type="http://schemas.openxmlformats.org/officeDocument/2006/relationships/tags" Target="../tags/tag339.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350.xml"/><Relationship Id="rId4" Type="http://schemas.openxmlformats.org/officeDocument/2006/relationships/image" Target="../media/image28.jpeg"/><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tags" Target="../tags/tag347.xml"/></Relationships>
</file>

<file path=ppt/slides/_rels/slide37.xml.rels><?xml version="1.0" encoding="UTF-8" standalone="yes"?>
<Relationships xmlns="http://schemas.openxmlformats.org/package/2006/relationships"><Relationship Id="rId9" Type="http://schemas.openxmlformats.org/officeDocument/2006/relationships/tags" Target="../tags/tag359.xml"/><Relationship Id="rId8" Type="http://schemas.openxmlformats.org/officeDocument/2006/relationships/tags" Target="../tags/tag358.xml"/><Relationship Id="rId7" Type="http://schemas.openxmlformats.org/officeDocument/2006/relationships/tags" Target="../tags/tag357.xml"/><Relationship Id="rId6" Type="http://schemas.openxmlformats.org/officeDocument/2006/relationships/tags" Target="../tags/tag356.xml"/><Relationship Id="rId5" Type="http://schemas.openxmlformats.org/officeDocument/2006/relationships/tags" Target="../tags/tag355.xml"/><Relationship Id="rId4" Type="http://schemas.openxmlformats.org/officeDocument/2006/relationships/tags" Target="../tags/tag354.xml"/><Relationship Id="rId38" Type="http://schemas.openxmlformats.org/officeDocument/2006/relationships/slideLayout" Target="../slideLayouts/slideLayout7.xml"/><Relationship Id="rId37" Type="http://schemas.openxmlformats.org/officeDocument/2006/relationships/tags" Target="../tags/tag387.xml"/><Relationship Id="rId36" Type="http://schemas.openxmlformats.org/officeDocument/2006/relationships/tags" Target="../tags/tag386.xml"/><Relationship Id="rId35" Type="http://schemas.openxmlformats.org/officeDocument/2006/relationships/tags" Target="../tags/tag385.xml"/><Relationship Id="rId34" Type="http://schemas.openxmlformats.org/officeDocument/2006/relationships/tags" Target="../tags/tag384.xml"/><Relationship Id="rId33" Type="http://schemas.openxmlformats.org/officeDocument/2006/relationships/tags" Target="../tags/tag383.xml"/><Relationship Id="rId32" Type="http://schemas.openxmlformats.org/officeDocument/2006/relationships/tags" Target="../tags/tag382.xml"/><Relationship Id="rId31" Type="http://schemas.openxmlformats.org/officeDocument/2006/relationships/tags" Target="../tags/tag381.xml"/><Relationship Id="rId30" Type="http://schemas.openxmlformats.org/officeDocument/2006/relationships/tags" Target="../tags/tag380.xml"/><Relationship Id="rId3" Type="http://schemas.openxmlformats.org/officeDocument/2006/relationships/tags" Target="../tags/tag353.xml"/><Relationship Id="rId29" Type="http://schemas.openxmlformats.org/officeDocument/2006/relationships/tags" Target="../tags/tag379.xml"/><Relationship Id="rId28" Type="http://schemas.openxmlformats.org/officeDocument/2006/relationships/tags" Target="../tags/tag378.xml"/><Relationship Id="rId27" Type="http://schemas.openxmlformats.org/officeDocument/2006/relationships/tags" Target="../tags/tag377.xml"/><Relationship Id="rId26" Type="http://schemas.openxmlformats.org/officeDocument/2006/relationships/tags" Target="../tags/tag376.xml"/><Relationship Id="rId25" Type="http://schemas.openxmlformats.org/officeDocument/2006/relationships/tags" Target="../tags/tag375.xml"/><Relationship Id="rId24" Type="http://schemas.openxmlformats.org/officeDocument/2006/relationships/tags" Target="../tags/tag374.xml"/><Relationship Id="rId23" Type="http://schemas.openxmlformats.org/officeDocument/2006/relationships/tags" Target="../tags/tag373.xml"/><Relationship Id="rId22" Type="http://schemas.openxmlformats.org/officeDocument/2006/relationships/tags" Target="../tags/tag372.xml"/><Relationship Id="rId21" Type="http://schemas.openxmlformats.org/officeDocument/2006/relationships/tags" Target="../tags/tag371.xml"/><Relationship Id="rId20" Type="http://schemas.openxmlformats.org/officeDocument/2006/relationships/tags" Target="../tags/tag370.xml"/><Relationship Id="rId2" Type="http://schemas.openxmlformats.org/officeDocument/2006/relationships/tags" Target="../tags/tag352.xml"/><Relationship Id="rId19" Type="http://schemas.openxmlformats.org/officeDocument/2006/relationships/tags" Target="../tags/tag369.xml"/><Relationship Id="rId18" Type="http://schemas.openxmlformats.org/officeDocument/2006/relationships/tags" Target="../tags/tag368.xml"/><Relationship Id="rId17" Type="http://schemas.openxmlformats.org/officeDocument/2006/relationships/tags" Target="../tags/tag367.xml"/><Relationship Id="rId16" Type="http://schemas.openxmlformats.org/officeDocument/2006/relationships/tags" Target="../tags/tag366.xml"/><Relationship Id="rId15" Type="http://schemas.openxmlformats.org/officeDocument/2006/relationships/tags" Target="../tags/tag365.xml"/><Relationship Id="rId14" Type="http://schemas.openxmlformats.org/officeDocument/2006/relationships/tags" Target="../tags/tag364.xml"/><Relationship Id="rId13" Type="http://schemas.openxmlformats.org/officeDocument/2006/relationships/tags" Target="../tags/tag363.xml"/><Relationship Id="rId12" Type="http://schemas.openxmlformats.org/officeDocument/2006/relationships/tags" Target="../tags/tag362.xml"/><Relationship Id="rId11" Type="http://schemas.openxmlformats.org/officeDocument/2006/relationships/tags" Target="../tags/tag361.xml"/><Relationship Id="rId10" Type="http://schemas.openxmlformats.org/officeDocument/2006/relationships/tags" Target="../tags/tag360.xml"/><Relationship Id="rId1" Type="http://schemas.openxmlformats.org/officeDocument/2006/relationships/tags" Target="../tags/tag351.xml"/></Relationships>
</file>

<file path=ppt/slides/_rels/slide38.xml.rels><?xml version="1.0" encoding="UTF-8" standalone="yes"?>
<Relationships xmlns="http://schemas.openxmlformats.org/package/2006/relationships"><Relationship Id="rId9" Type="http://schemas.openxmlformats.org/officeDocument/2006/relationships/tags" Target="../tags/tag395.xml"/><Relationship Id="rId8" Type="http://schemas.openxmlformats.org/officeDocument/2006/relationships/tags" Target="../tags/tag394.xml"/><Relationship Id="rId7" Type="http://schemas.openxmlformats.org/officeDocument/2006/relationships/tags" Target="../tags/tag393.xml"/><Relationship Id="rId6" Type="http://schemas.openxmlformats.org/officeDocument/2006/relationships/tags" Target="../tags/tag392.xml"/><Relationship Id="rId5" Type="http://schemas.openxmlformats.org/officeDocument/2006/relationships/tags" Target="../tags/tag391.xml"/><Relationship Id="rId4" Type="http://schemas.openxmlformats.org/officeDocument/2006/relationships/tags" Target="../tags/tag390.xml"/><Relationship Id="rId37" Type="http://schemas.openxmlformats.org/officeDocument/2006/relationships/slideLayout" Target="../slideLayouts/slideLayout7.xml"/><Relationship Id="rId36" Type="http://schemas.openxmlformats.org/officeDocument/2006/relationships/tags" Target="../tags/tag422.xml"/><Relationship Id="rId35" Type="http://schemas.openxmlformats.org/officeDocument/2006/relationships/tags" Target="../tags/tag421.xml"/><Relationship Id="rId34" Type="http://schemas.openxmlformats.org/officeDocument/2006/relationships/tags" Target="../tags/tag420.xml"/><Relationship Id="rId33" Type="http://schemas.openxmlformats.org/officeDocument/2006/relationships/tags" Target="../tags/tag419.xml"/><Relationship Id="rId32" Type="http://schemas.openxmlformats.org/officeDocument/2006/relationships/tags" Target="../tags/tag418.xml"/><Relationship Id="rId31" Type="http://schemas.openxmlformats.org/officeDocument/2006/relationships/tags" Target="../tags/tag417.xml"/><Relationship Id="rId30" Type="http://schemas.openxmlformats.org/officeDocument/2006/relationships/tags" Target="../tags/tag416.xml"/><Relationship Id="rId3" Type="http://schemas.openxmlformats.org/officeDocument/2006/relationships/image" Target="../media/image29.png"/><Relationship Id="rId29" Type="http://schemas.openxmlformats.org/officeDocument/2006/relationships/tags" Target="../tags/tag415.xml"/><Relationship Id="rId28" Type="http://schemas.openxmlformats.org/officeDocument/2006/relationships/tags" Target="../tags/tag414.xml"/><Relationship Id="rId27" Type="http://schemas.openxmlformats.org/officeDocument/2006/relationships/tags" Target="../tags/tag413.xml"/><Relationship Id="rId26" Type="http://schemas.openxmlformats.org/officeDocument/2006/relationships/tags" Target="../tags/tag412.xml"/><Relationship Id="rId25" Type="http://schemas.openxmlformats.org/officeDocument/2006/relationships/tags" Target="../tags/tag411.xml"/><Relationship Id="rId24" Type="http://schemas.openxmlformats.org/officeDocument/2006/relationships/tags" Target="../tags/tag410.xml"/><Relationship Id="rId23" Type="http://schemas.openxmlformats.org/officeDocument/2006/relationships/tags" Target="../tags/tag409.xml"/><Relationship Id="rId22" Type="http://schemas.openxmlformats.org/officeDocument/2006/relationships/tags" Target="../tags/tag408.xml"/><Relationship Id="rId21" Type="http://schemas.openxmlformats.org/officeDocument/2006/relationships/tags" Target="../tags/tag407.xml"/><Relationship Id="rId20" Type="http://schemas.openxmlformats.org/officeDocument/2006/relationships/tags" Target="../tags/tag406.xml"/><Relationship Id="rId2" Type="http://schemas.openxmlformats.org/officeDocument/2006/relationships/tags" Target="../tags/tag389.xml"/><Relationship Id="rId19" Type="http://schemas.openxmlformats.org/officeDocument/2006/relationships/tags" Target="../tags/tag405.xml"/><Relationship Id="rId18" Type="http://schemas.openxmlformats.org/officeDocument/2006/relationships/tags" Target="../tags/tag404.xml"/><Relationship Id="rId17" Type="http://schemas.openxmlformats.org/officeDocument/2006/relationships/tags" Target="../tags/tag403.xml"/><Relationship Id="rId16" Type="http://schemas.openxmlformats.org/officeDocument/2006/relationships/tags" Target="../tags/tag402.xml"/><Relationship Id="rId15" Type="http://schemas.openxmlformats.org/officeDocument/2006/relationships/tags" Target="../tags/tag401.xml"/><Relationship Id="rId14" Type="http://schemas.openxmlformats.org/officeDocument/2006/relationships/tags" Target="../tags/tag400.xml"/><Relationship Id="rId13" Type="http://schemas.openxmlformats.org/officeDocument/2006/relationships/tags" Target="../tags/tag399.xml"/><Relationship Id="rId12" Type="http://schemas.openxmlformats.org/officeDocument/2006/relationships/tags" Target="../tags/tag398.xml"/><Relationship Id="rId11" Type="http://schemas.openxmlformats.org/officeDocument/2006/relationships/tags" Target="../tags/tag397.xml"/><Relationship Id="rId10" Type="http://schemas.openxmlformats.org/officeDocument/2006/relationships/tags" Target="../tags/tag396.xml"/><Relationship Id="rId1" Type="http://schemas.openxmlformats.org/officeDocument/2006/relationships/tags" Target="../tags/tag388.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image" Target="../media/image2.jpeg"/><Relationship Id="rId15" Type="http://schemas.openxmlformats.org/officeDocument/2006/relationships/slideLayout" Target="../slideLayouts/slideLayout7.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9.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9.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9.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9.png"/></Relationships>
</file>

<file path=ppt/slides/_rels/slide44.xml.rels><?xml version="1.0" encoding="UTF-8" standalone="yes"?>
<Relationships xmlns="http://schemas.openxmlformats.org/package/2006/relationships"><Relationship Id="rId9" Type="http://schemas.openxmlformats.org/officeDocument/2006/relationships/tags" Target="../tags/tag430.xml"/><Relationship Id="rId8" Type="http://schemas.openxmlformats.org/officeDocument/2006/relationships/tags" Target="../tags/tag429.xml"/><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tags" Target="../tags/tag423.xml"/><Relationship Id="rId13" Type="http://schemas.openxmlformats.org/officeDocument/2006/relationships/slideLayout" Target="../slideLayouts/slideLayout7.xml"/><Relationship Id="rId12" Type="http://schemas.openxmlformats.org/officeDocument/2006/relationships/tags" Target="../tags/tag433.xml"/><Relationship Id="rId11" Type="http://schemas.openxmlformats.org/officeDocument/2006/relationships/tags" Target="../tags/tag432.xml"/><Relationship Id="rId10" Type="http://schemas.openxmlformats.org/officeDocument/2006/relationships/tags" Target="../tags/tag431.xml"/><Relationship Id="rId1" Type="http://schemas.openxmlformats.org/officeDocument/2006/relationships/image" Target="../media/image30.jpeg"/></Relationships>
</file>

<file path=ppt/slides/_rels/slide45.xml.rels><?xml version="1.0" encoding="UTF-8" standalone="yes"?>
<Relationships xmlns="http://schemas.openxmlformats.org/package/2006/relationships"><Relationship Id="rId9" Type="http://schemas.openxmlformats.org/officeDocument/2006/relationships/tags" Target="../tags/tag441.xml"/><Relationship Id="rId8" Type="http://schemas.openxmlformats.org/officeDocument/2006/relationships/tags" Target="../tags/tag440.xml"/><Relationship Id="rId7" Type="http://schemas.openxmlformats.org/officeDocument/2006/relationships/tags" Target="../tags/tag439.xml"/><Relationship Id="rId6" Type="http://schemas.openxmlformats.org/officeDocument/2006/relationships/tags" Target="../tags/tag438.xml"/><Relationship Id="rId5" Type="http://schemas.openxmlformats.org/officeDocument/2006/relationships/tags" Target="../tags/tag437.xml"/><Relationship Id="rId4" Type="http://schemas.openxmlformats.org/officeDocument/2006/relationships/tags" Target="../tags/tag436.xml"/><Relationship Id="rId3" Type="http://schemas.openxmlformats.org/officeDocument/2006/relationships/tags" Target="../tags/tag435.xml"/><Relationship Id="rId2" Type="http://schemas.openxmlformats.org/officeDocument/2006/relationships/tags" Target="../tags/tag434.xml"/><Relationship Id="rId13" Type="http://schemas.openxmlformats.org/officeDocument/2006/relationships/slideLayout" Target="../slideLayouts/slideLayout7.xml"/><Relationship Id="rId12" Type="http://schemas.openxmlformats.org/officeDocument/2006/relationships/tags" Target="../tags/tag444.xml"/><Relationship Id="rId11" Type="http://schemas.openxmlformats.org/officeDocument/2006/relationships/tags" Target="../tags/tag443.xml"/><Relationship Id="rId10" Type="http://schemas.openxmlformats.org/officeDocument/2006/relationships/tags" Target="../tags/tag442.xml"/><Relationship Id="rId1" Type="http://schemas.openxmlformats.org/officeDocument/2006/relationships/image" Target="../media/image31.jpeg"/></Relationships>
</file>

<file path=ppt/slides/_rels/slide46.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tags" Target="../tags/tag450.xml"/><Relationship Id="rId6" Type="http://schemas.openxmlformats.org/officeDocument/2006/relationships/tags" Target="../tags/tag449.xml"/><Relationship Id="rId5" Type="http://schemas.openxmlformats.org/officeDocument/2006/relationships/tags" Target="../tags/tag448.xml"/><Relationship Id="rId4" Type="http://schemas.openxmlformats.org/officeDocument/2006/relationships/tags" Target="../tags/tag447.xml"/><Relationship Id="rId3" Type="http://schemas.openxmlformats.org/officeDocument/2006/relationships/tags" Target="../tags/tag446.xml"/><Relationship Id="rId2" Type="http://schemas.openxmlformats.org/officeDocument/2006/relationships/tags" Target="../tags/tag445.xml"/><Relationship Id="rId13" Type="http://schemas.openxmlformats.org/officeDocument/2006/relationships/slideLayout" Target="../slideLayouts/slideLayout7.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image" Target="../media/image32.png"/></Relationships>
</file>

<file path=ppt/slides/_rels/slide47.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tags" Target="../tags/tag457.xml"/><Relationship Id="rId2" Type="http://schemas.openxmlformats.org/officeDocument/2006/relationships/tags" Target="../tags/tag456.xml"/><Relationship Id="rId13" Type="http://schemas.openxmlformats.org/officeDocument/2006/relationships/slideLayout" Target="../slideLayouts/slideLayout7.xml"/><Relationship Id="rId12" Type="http://schemas.openxmlformats.org/officeDocument/2006/relationships/tags" Target="../tags/tag466.xml"/><Relationship Id="rId11" Type="http://schemas.openxmlformats.org/officeDocument/2006/relationships/tags" Target="../tags/tag465.xml"/><Relationship Id="rId10" Type="http://schemas.openxmlformats.org/officeDocument/2006/relationships/tags" Target="../tags/tag464.xml"/><Relationship Id="rId1" Type="http://schemas.openxmlformats.org/officeDocument/2006/relationships/image" Target="../media/image33.jpeg"/></Relationships>
</file>

<file path=ppt/slides/_rels/slide48.xml.rels><?xml version="1.0" encoding="UTF-8" standalone="yes"?>
<Relationships xmlns="http://schemas.openxmlformats.org/package/2006/relationships"><Relationship Id="rId9" Type="http://schemas.openxmlformats.org/officeDocument/2006/relationships/tags" Target="../tags/tag475.xml"/><Relationship Id="rId8" Type="http://schemas.openxmlformats.org/officeDocument/2006/relationships/tags" Target="../tags/tag474.xml"/><Relationship Id="rId7" Type="http://schemas.openxmlformats.org/officeDocument/2006/relationships/tags" Target="../tags/tag473.xml"/><Relationship Id="rId6" Type="http://schemas.openxmlformats.org/officeDocument/2006/relationships/tags" Target="../tags/tag472.xml"/><Relationship Id="rId5" Type="http://schemas.openxmlformats.org/officeDocument/2006/relationships/tags" Target="../tags/tag471.xml"/><Relationship Id="rId4" Type="http://schemas.openxmlformats.org/officeDocument/2006/relationships/tags" Target="../tags/tag470.xml"/><Relationship Id="rId3" Type="http://schemas.openxmlformats.org/officeDocument/2006/relationships/tags" Target="../tags/tag469.xml"/><Relationship Id="rId25" Type="http://schemas.openxmlformats.org/officeDocument/2006/relationships/slideLayout" Target="../slideLayouts/slideLayout7.xml"/><Relationship Id="rId24" Type="http://schemas.openxmlformats.org/officeDocument/2006/relationships/tags" Target="../tags/tag490.xml"/><Relationship Id="rId23" Type="http://schemas.openxmlformats.org/officeDocument/2006/relationships/tags" Target="../tags/tag489.xml"/><Relationship Id="rId22" Type="http://schemas.openxmlformats.org/officeDocument/2006/relationships/tags" Target="../tags/tag488.xml"/><Relationship Id="rId21" Type="http://schemas.openxmlformats.org/officeDocument/2006/relationships/tags" Target="../tags/tag487.xml"/><Relationship Id="rId20" Type="http://schemas.openxmlformats.org/officeDocument/2006/relationships/tags" Target="../tags/tag486.xml"/><Relationship Id="rId2" Type="http://schemas.openxmlformats.org/officeDocument/2006/relationships/tags" Target="../tags/tag468.xml"/><Relationship Id="rId19" Type="http://schemas.openxmlformats.org/officeDocument/2006/relationships/tags" Target="../tags/tag485.xml"/><Relationship Id="rId18" Type="http://schemas.openxmlformats.org/officeDocument/2006/relationships/tags" Target="../tags/tag484.xml"/><Relationship Id="rId17" Type="http://schemas.openxmlformats.org/officeDocument/2006/relationships/tags" Target="../tags/tag483.xml"/><Relationship Id="rId16" Type="http://schemas.openxmlformats.org/officeDocument/2006/relationships/tags" Target="../tags/tag482.xml"/><Relationship Id="rId15" Type="http://schemas.openxmlformats.org/officeDocument/2006/relationships/tags" Target="../tags/tag481.xml"/><Relationship Id="rId14" Type="http://schemas.openxmlformats.org/officeDocument/2006/relationships/tags" Target="../tags/tag480.xml"/><Relationship Id="rId13" Type="http://schemas.openxmlformats.org/officeDocument/2006/relationships/tags" Target="../tags/tag479.xml"/><Relationship Id="rId12" Type="http://schemas.openxmlformats.org/officeDocument/2006/relationships/tags" Target="../tags/tag478.xml"/><Relationship Id="rId11" Type="http://schemas.openxmlformats.org/officeDocument/2006/relationships/tags" Target="../tags/tag477.xml"/><Relationship Id="rId10" Type="http://schemas.openxmlformats.org/officeDocument/2006/relationships/tags" Target="../tags/tag476.xml"/><Relationship Id="rId1" Type="http://schemas.openxmlformats.org/officeDocument/2006/relationships/tags" Target="../tags/tag46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8.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image" Target="../media/image3.png"/><Relationship Id="rId10" Type="http://schemas.openxmlformats.org/officeDocument/2006/relationships/slideLayout" Target="../slideLayouts/slideLayout7.xml"/><Relationship Id="rId1" Type="http://schemas.openxmlformats.org/officeDocument/2006/relationships/tags" Target="../tags/tag40.xml"/></Relationships>
</file>

<file path=ppt/slides/_rels/slide9.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8" Type="http://schemas.openxmlformats.org/officeDocument/2006/relationships/slideLayout" Target="../slideLayouts/slideLayout7.xml"/><Relationship Id="rId27" Type="http://schemas.openxmlformats.org/officeDocument/2006/relationships/tags" Target="../tags/tag74.xml"/><Relationship Id="rId26" Type="http://schemas.openxmlformats.org/officeDocument/2006/relationships/tags" Target="../tags/tag73.xml"/><Relationship Id="rId25" Type="http://schemas.openxmlformats.org/officeDocument/2006/relationships/tags" Target="../tags/tag72.xml"/><Relationship Id="rId24" Type="http://schemas.openxmlformats.org/officeDocument/2006/relationships/tags" Target="../tags/tag71.xml"/><Relationship Id="rId23" Type="http://schemas.openxmlformats.org/officeDocument/2006/relationships/tags" Target="../tags/tag70.xml"/><Relationship Id="rId22" Type="http://schemas.openxmlformats.org/officeDocument/2006/relationships/tags" Target="../tags/tag69.xml"/><Relationship Id="rId21" Type="http://schemas.openxmlformats.org/officeDocument/2006/relationships/tags" Target="../tags/tag68.xml"/><Relationship Id="rId20" Type="http://schemas.openxmlformats.org/officeDocument/2006/relationships/tags" Target="../tags/tag67.xml"/><Relationship Id="rId2" Type="http://schemas.openxmlformats.org/officeDocument/2006/relationships/tags" Target="../tags/tag49.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文本框 147"/>
          <p:cNvSpPr txBox="1"/>
          <p:nvPr/>
        </p:nvSpPr>
        <p:spPr>
          <a:xfrm>
            <a:off x="526834" y="1217184"/>
            <a:ext cx="5070892" cy="92202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49" name="文本框 148"/>
          <p:cNvSpPr txBox="1"/>
          <p:nvPr/>
        </p:nvSpPr>
        <p:spPr>
          <a:xfrm>
            <a:off x="865059" y="2212288"/>
            <a:ext cx="5351574" cy="1106805"/>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职业生涯规划</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50" name="文本框 149"/>
          <p:cNvSpPr txBox="1"/>
          <p:nvPr/>
        </p:nvSpPr>
        <p:spPr>
          <a:xfrm>
            <a:off x="623180" y="6180495"/>
            <a:ext cx="4837820" cy="337185"/>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51" name="矩形 150"/>
          <p:cNvSpPr/>
          <p:nvPr/>
        </p:nvSpPr>
        <p:spPr>
          <a:xfrm>
            <a:off x="569774" y="3365738"/>
            <a:ext cx="5724644" cy="53340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a:solidFill>
                  <a:schemeClr val="bg1"/>
                </a:solidFill>
                <a:latin typeface="Noto Sans S Chinese Bold" panose="020B0800000000000000" pitchFamily="34" charset="-122"/>
                <a:ea typeface="Noto Sans S Chinese Bold" panose="020B0800000000000000" pitchFamily="34" charset="-122"/>
              </a:rPr>
              <a:t>国内的高校尤其是高等职业院校，应当学习发达国家的经验，把职业生涯规划课程作为大学第一课来规划设计好，通过学习课程提高大学生职业规划的能力。</a:t>
            </a:r>
            <a:endParaRPr lang="en-US" altLang="zh-CN" sz="1200">
              <a:solidFill>
                <a:schemeClr val="bg1"/>
              </a:solidFill>
              <a:latin typeface="Noto Sans S Chinese Bold" panose="020B0800000000000000" pitchFamily="34" charset="-122"/>
              <a:ea typeface="Noto Sans S Chinese Bold" panose="020B0800000000000000" pitchFamily="34" charset="-122"/>
            </a:endParaRPr>
          </a:p>
        </p:txBody>
      </p:sp>
      <p:cxnSp>
        <p:nvCxnSpPr>
          <p:cNvPr id="152" name="直接连接符 15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153" name="矩形: 圆角 152"/>
          <p:cNvSpPr/>
          <p:nvPr/>
        </p:nvSpPr>
        <p:spPr>
          <a:xfrm>
            <a:off x="865059" y="4164402"/>
            <a:ext cx="2134792" cy="468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55" name="文本框 154"/>
          <p:cNvSpPr txBox="1"/>
          <p:nvPr/>
        </p:nvSpPr>
        <p:spPr>
          <a:xfrm>
            <a:off x="1015033" y="4260607"/>
            <a:ext cx="1834844" cy="275590"/>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主编：</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肖俭伟</a:t>
            </a:r>
            <a:endParaRPr lang="en-US" altLang="zh-CN" sz="1200" spc="300" dirty="0">
              <a:solidFill>
                <a:srgbClr val="2485BC"/>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fade">
                                      <p:cBhvr>
                                        <p:cTn id="7" dur="500"/>
                                        <p:tgtEl>
                                          <p:spTgt spid="15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8"/>
                                        </p:tgtEl>
                                        <p:attrNameLst>
                                          <p:attrName>style.visibility</p:attrName>
                                        </p:attrNameLst>
                                      </p:cBhvr>
                                      <p:to>
                                        <p:strVal val="visible"/>
                                      </p:to>
                                    </p:set>
                                    <p:animEffect transition="in" filter="fade">
                                      <p:cBhvr>
                                        <p:cTn id="11" dur="1000"/>
                                        <p:tgtEl>
                                          <p:spTgt spid="148"/>
                                        </p:tgtEl>
                                      </p:cBhvr>
                                    </p:animEffect>
                                    <p:anim calcmode="lin" valueType="num">
                                      <p:cBhvr>
                                        <p:cTn id="12" dur="1000" fill="hold"/>
                                        <p:tgtEl>
                                          <p:spTgt spid="148"/>
                                        </p:tgtEl>
                                        <p:attrNameLst>
                                          <p:attrName>ppt_x</p:attrName>
                                        </p:attrNameLst>
                                      </p:cBhvr>
                                      <p:tavLst>
                                        <p:tav tm="0">
                                          <p:val>
                                            <p:strVal val="#ppt_x"/>
                                          </p:val>
                                        </p:tav>
                                        <p:tav tm="100000">
                                          <p:val>
                                            <p:strVal val="#ppt_x"/>
                                          </p:val>
                                        </p:tav>
                                      </p:tavLst>
                                    </p:anim>
                                    <p:anim calcmode="lin" valueType="num">
                                      <p:cBhvr>
                                        <p:cTn id="13" dur="1000" fill="hold"/>
                                        <p:tgtEl>
                                          <p:spTgt spid="14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52"/>
                                        </p:tgtEl>
                                        <p:attrNameLst>
                                          <p:attrName>style.visibility</p:attrName>
                                        </p:attrNameLst>
                                      </p:cBhvr>
                                      <p:to>
                                        <p:strVal val="visible"/>
                                      </p:to>
                                    </p:set>
                                    <p:animEffect transition="in" filter="wipe(up)">
                                      <p:cBhvr>
                                        <p:cTn id="17" dur="500"/>
                                        <p:tgtEl>
                                          <p:spTgt spid="152"/>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49"/>
                                        </p:tgtEl>
                                        <p:attrNameLst>
                                          <p:attrName>style.visibility</p:attrName>
                                        </p:attrNameLst>
                                      </p:cBhvr>
                                      <p:to>
                                        <p:strVal val="visible"/>
                                      </p:to>
                                    </p:set>
                                    <p:anim calcmode="lin" valueType="num">
                                      <p:cBhvr additive="base">
                                        <p:cTn id="21" dur="500"/>
                                        <p:tgtEl>
                                          <p:spTgt spid="149"/>
                                        </p:tgtEl>
                                        <p:attrNameLst>
                                          <p:attrName>ppt_x</p:attrName>
                                        </p:attrNameLst>
                                      </p:cBhvr>
                                      <p:tavLst>
                                        <p:tav tm="0">
                                          <p:val>
                                            <p:strVal val="#ppt_x-#ppt_w*1.125000"/>
                                          </p:val>
                                        </p:tav>
                                        <p:tav tm="100000">
                                          <p:val>
                                            <p:strVal val="#ppt_x"/>
                                          </p:val>
                                        </p:tav>
                                      </p:tavLst>
                                    </p:anim>
                                    <p:animEffect transition="in" filter="wipe(right)">
                                      <p:cBhvr>
                                        <p:cTn id="22" dur="500"/>
                                        <p:tgtEl>
                                          <p:spTgt spid="14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51"/>
                                        </p:tgtEl>
                                        <p:attrNameLst>
                                          <p:attrName>style.visibility</p:attrName>
                                        </p:attrNameLst>
                                      </p:cBhvr>
                                      <p:to>
                                        <p:strVal val="visible"/>
                                      </p:to>
                                    </p:set>
                                    <p:animEffect transition="in" filter="wipe(left)">
                                      <p:cBhvr>
                                        <p:cTn id="26" dur="500"/>
                                        <p:tgtEl>
                                          <p:spTgt spid="151"/>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53"/>
                                        </p:tgtEl>
                                        <p:attrNameLst>
                                          <p:attrName>style.visibility</p:attrName>
                                        </p:attrNameLst>
                                      </p:cBhvr>
                                      <p:to>
                                        <p:strVal val="visible"/>
                                      </p:to>
                                    </p:set>
                                    <p:anim calcmode="lin" valueType="num">
                                      <p:cBhvr>
                                        <p:cTn id="30" dur="500" fill="hold"/>
                                        <p:tgtEl>
                                          <p:spTgt spid="153"/>
                                        </p:tgtEl>
                                        <p:attrNameLst>
                                          <p:attrName>ppt_w</p:attrName>
                                        </p:attrNameLst>
                                      </p:cBhvr>
                                      <p:tavLst>
                                        <p:tav tm="0">
                                          <p:val>
                                            <p:fltVal val="0"/>
                                          </p:val>
                                        </p:tav>
                                        <p:tav tm="100000">
                                          <p:val>
                                            <p:strVal val="#ppt_w"/>
                                          </p:val>
                                        </p:tav>
                                      </p:tavLst>
                                    </p:anim>
                                    <p:anim calcmode="lin" valueType="num">
                                      <p:cBhvr>
                                        <p:cTn id="31" dur="500" fill="hold"/>
                                        <p:tgtEl>
                                          <p:spTgt spid="153"/>
                                        </p:tgtEl>
                                        <p:attrNameLst>
                                          <p:attrName>ppt_h</p:attrName>
                                        </p:attrNameLst>
                                      </p:cBhvr>
                                      <p:tavLst>
                                        <p:tav tm="0">
                                          <p:val>
                                            <p:fltVal val="0"/>
                                          </p:val>
                                        </p:tav>
                                        <p:tav tm="100000">
                                          <p:val>
                                            <p:strVal val="#ppt_h"/>
                                          </p:val>
                                        </p:tav>
                                      </p:tavLst>
                                    </p:anim>
                                    <p:animEffect transition="in" filter="fade">
                                      <p:cBhvr>
                                        <p:cTn id="32" dur="500"/>
                                        <p:tgtEl>
                                          <p:spTgt spid="15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55"/>
                                        </p:tgtEl>
                                        <p:attrNameLst>
                                          <p:attrName>style.visibility</p:attrName>
                                        </p:attrNameLst>
                                      </p:cBhvr>
                                      <p:to>
                                        <p:strVal val="visible"/>
                                      </p:to>
                                    </p:set>
                                    <p:anim calcmode="lin" valueType="num">
                                      <p:cBhvr>
                                        <p:cTn id="35" dur="500" fill="hold"/>
                                        <p:tgtEl>
                                          <p:spTgt spid="155"/>
                                        </p:tgtEl>
                                        <p:attrNameLst>
                                          <p:attrName>ppt_w</p:attrName>
                                        </p:attrNameLst>
                                      </p:cBhvr>
                                      <p:tavLst>
                                        <p:tav tm="0">
                                          <p:val>
                                            <p:fltVal val="0"/>
                                          </p:val>
                                        </p:tav>
                                        <p:tav tm="100000">
                                          <p:val>
                                            <p:strVal val="#ppt_w"/>
                                          </p:val>
                                        </p:tav>
                                      </p:tavLst>
                                    </p:anim>
                                    <p:anim calcmode="lin" valueType="num">
                                      <p:cBhvr>
                                        <p:cTn id="36" dur="500" fill="hold"/>
                                        <p:tgtEl>
                                          <p:spTgt spid="155"/>
                                        </p:tgtEl>
                                        <p:attrNameLst>
                                          <p:attrName>ppt_h</p:attrName>
                                        </p:attrNameLst>
                                      </p:cBhvr>
                                      <p:tavLst>
                                        <p:tav tm="0">
                                          <p:val>
                                            <p:fltVal val="0"/>
                                          </p:val>
                                        </p:tav>
                                        <p:tav tm="100000">
                                          <p:val>
                                            <p:strVal val="#ppt_h"/>
                                          </p:val>
                                        </p:tav>
                                      </p:tavLst>
                                    </p:anim>
                                    <p:animEffect transition="in" filter="fade">
                                      <p:cBhvr>
                                        <p:cTn id="3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49" grpId="0"/>
      <p:bldP spid="150" grpId="0"/>
      <p:bldP spid="151" grpId="0"/>
      <p:bldP spid="153" grpId="0" bldLvl="0" animBg="1"/>
      <p:bldP spid="1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2" name="图片 41" descr="/data/meihua_service_downcache/jpg/dffccb83a33c100af2015c7b5a497c9f.jpgdffccb83a33c100af2015c7b5a497c9f"/>
          <p:cNvPicPr>
            <a:picLocks noChangeAspect="1"/>
          </p:cNvPicPr>
          <p:nvPr>
            <p:custDataLst>
              <p:tags r:id="rId1"/>
            </p:custDataLst>
          </p:nvPr>
        </p:nvPicPr>
        <p:blipFill>
          <a:blip r:embed="rId2"/>
          <a:srcRect l="23875" r="23875"/>
          <a:stretch>
            <a:fillRect/>
          </a:stretch>
        </p:blipFill>
        <p:spPr>
          <a:xfrm>
            <a:off x="6709134" y="1366377"/>
            <a:ext cx="4873160" cy="4873157"/>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3"/>
            </p:custDataLst>
          </p:nvPr>
        </p:nvSpPr>
        <p:spPr>
          <a:xfrm>
            <a:off x="6439719" y="618992"/>
            <a:ext cx="2526482" cy="2526482"/>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椭圆 40"/>
          <p:cNvSpPr/>
          <p:nvPr>
            <p:custDataLst>
              <p:tags r:id="rId4"/>
            </p:custDataLst>
          </p:nvPr>
        </p:nvSpPr>
        <p:spPr>
          <a:xfrm>
            <a:off x="6868009" y="966803"/>
            <a:ext cx="2927713" cy="2927712"/>
          </a:xfrm>
          <a:prstGeom prst="ellipse">
            <a:avLst/>
          </a:prstGeom>
          <a:noFill/>
          <a:ln w="38100">
            <a:solidFill>
              <a:schemeClr val="bg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Title 6"/>
          <p:cNvSpPr txBox="1"/>
          <p:nvPr>
            <p:custDataLst>
              <p:tags r:id="rId5"/>
            </p:custDataLst>
          </p:nvPr>
        </p:nvSpPr>
        <p:spPr>
          <a:xfrm>
            <a:off x="762635" y="1645920"/>
            <a:ext cx="5067300" cy="3566160"/>
          </a:xfrm>
          <a:prstGeom prst="rect">
            <a:avLst/>
          </a:prstGeom>
          <a:noFill/>
          <a:ln w="3175">
            <a:noFill/>
            <a:prstDash val="dash"/>
          </a:ln>
        </p:spPr>
        <p:txBody>
          <a:bodyPr wrap="square" lIns="63500" tIns="25400" rIns="63500" bIns="25400" anchor="b"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2000" b="1" spc="120" dirty="0">
                <a:ln w="3175">
                  <a:noFill/>
                  <a:prstDash val="dash"/>
                </a:ln>
                <a:solidFill>
                  <a:schemeClr val="dk1">
                    <a:lumMod val="75000"/>
                    <a:lumOff val="25000"/>
                  </a:schemeClr>
                </a:solidFill>
                <a:uFillTx/>
                <a:latin typeface="Microsoft YaHei Bold" panose="020B0503020204020204" charset="-122"/>
                <a:ea typeface="Microsoft YaHei Bold" panose="020B0503020204020204" charset="-122"/>
                <a:cs typeface="微软雅黑" panose="020B0503020204020204" charset="-122"/>
                <a:sym typeface="+mn-ea"/>
              </a:rPr>
              <a:t>出现越级晋升的原因通常有以下几种：</a:t>
            </a:r>
            <a:endParaRPr lang="zh-CN" altLang="en-US" sz="2000" b="1" spc="120" dirty="0">
              <a:ln w="3175">
                <a:noFill/>
                <a:prstDash val="dash"/>
              </a:ln>
              <a:solidFill>
                <a:schemeClr val="dk1">
                  <a:lumMod val="75000"/>
                  <a:lumOff val="25000"/>
                </a:schemeClr>
              </a:solidFill>
              <a:uFillTx/>
              <a:latin typeface="Microsoft YaHei Bold" panose="020B0503020204020204" charset="-122"/>
              <a:ea typeface="Microsoft YaHei Bold" panose="020B0503020204020204" charset="-122"/>
              <a:cs typeface="微软雅黑" panose="020B0503020204020204" charset="-122"/>
              <a:sym typeface="+mn-ea"/>
            </a:endParaRPr>
          </a:p>
          <a:p>
            <a:pPr marL="0" lvl="0" indent="0" algn="just" fontAlgn="auto">
              <a:lnSpc>
                <a:spcPct val="150000"/>
              </a:lnSpc>
              <a:spcBef>
                <a:spcPts val="0"/>
              </a:spcBef>
              <a:spcAft>
                <a:spcPts val="800"/>
              </a:spcAft>
              <a:buSzPct val="100000"/>
              <a:buNone/>
            </a:pPr>
            <a:r>
              <a:rPr lang="zh-CN" altLang="en-US" sz="2000" spc="12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第一，组织因规模扩大等原因，人员紧张，岗位出现空缺，任命于急需之时。</a:t>
            </a:r>
            <a:endParaRPr lang="zh-CN" altLang="en-US" sz="2000" spc="12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0" lvl="0" indent="0" algn="just" fontAlgn="auto">
              <a:lnSpc>
                <a:spcPct val="150000"/>
              </a:lnSpc>
              <a:spcBef>
                <a:spcPts val="0"/>
              </a:spcBef>
              <a:spcAft>
                <a:spcPts val="800"/>
              </a:spcAft>
              <a:buSzPct val="100000"/>
              <a:buNone/>
            </a:pPr>
            <a:r>
              <a:rPr lang="zh-CN" altLang="en-US" sz="2000" spc="12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第二，为符合政策规定，破格提拔人员。</a:t>
            </a:r>
            <a:endParaRPr lang="zh-CN" altLang="en-US" sz="2000" spc="12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0" lvl="0" indent="0" algn="just" fontAlgn="auto">
              <a:lnSpc>
                <a:spcPct val="150000"/>
              </a:lnSpc>
              <a:spcBef>
                <a:spcPts val="0"/>
              </a:spcBef>
              <a:spcAft>
                <a:spcPts val="800"/>
              </a:spcAft>
              <a:buSzPct val="100000"/>
              <a:buNone/>
            </a:pPr>
            <a:r>
              <a:rPr lang="zh-CN" altLang="en-US" sz="2000" spc="12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第三，个人在学术、业务方面刻苦钻研，成果显著，脱颖而出，在职务选拔、职称评定时，破格晋职。</a:t>
            </a:r>
            <a:endParaRPr lang="zh-CN" altLang="en-US" sz="2000" spc="12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custDataLst>
              <p:tags r:id="rId6"/>
            </p:custDataLst>
          </p:nvPr>
        </p:nvSpPr>
        <p:spPr>
          <a:xfrm>
            <a:off x="0" y="1523985"/>
            <a:ext cx="152401" cy="3810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7"/>
    </p:custDataLst>
  </p:cSld>
  <p:clrMapOvr>
    <a:masterClrMapping/>
  </p:clrMapOvr>
  <p:transition spd="slow" advClick="0" advTm="1000">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229235" y="3858260"/>
            <a:ext cx="4129405" cy="2799080"/>
          </a:xfrm>
          <a:prstGeom prst="rect">
            <a:avLst/>
          </a:prstGeom>
          <a:blipFill>
            <a:blip r:embed="rId2"/>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pic>
        <p:nvPicPr>
          <p:cNvPr id="12" name="图片 11" descr="C:\Users\Kingsoft\Desktop\活动\cooperation-coworking-day-1543895.jpgcooperation-coworking-day-1543895"/>
          <p:cNvPicPr>
            <a:picLocks noChangeAspect="1"/>
          </p:cNvPicPr>
          <p:nvPr>
            <p:custDataLst>
              <p:tags r:id="rId3"/>
            </p:custDataLst>
          </p:nvPr>
        </p:nvPicPr>
        <p:blipFill rotWithShape="1">
          <a:blip r:embed="rId4"/>
          <a:srcRect/>
          <a:stretch>
            <a:fillRect/>
          </a:stretch>
        </p:blipFill>
        <p:spPr>
          <a:xfrm>
            <a:off x="6089975" y="0"/>
            <a:ext cx="6108045" cy="3464616"/>
          </a:xfrm>
          <a:prstGeom prst="rect">
            <a:avLst/>
          </a:prstGeom>
        </p:spPr>
      </p:pic>
      <p:sp>
        <p:nvSpPr>
          <p:cNvPr id="451" name="三角形"/>
          <p:cNvSpPr/>
          <p:nvPr>
            <p:custDataLst>
              <p:tags r:id="rId5"/>
            </p:custDataLst>
          </p:nvPr>
        </p:nvSpPr>
        <p:spPr>
          <a:xfrm rot="16200000">
            <a:off x="5837179" y="5025335"/>
            <a:ext cx="362629" cy="203198"/>
          </a:xfrm>
          <a:prstGeom prst="triangle">
            <a:avLst/>
          </a:prstGeom>
          <a:solidFill>
            <a:srgbClr val="FFFFFF"/>
          </a:solidFill>
          <a:ln w="12700">
            <a:miter lim="400000"/>
          </a:ln>
        </p:spPr>
        <p:txBody>
          <a:bodyPr lIns="45719" rIns="45719" anchor="ctr"/>
          <a:p>
            <a:pPr algn="ctr">
              <a:defRPr>
                <a:solidFill>
                  <a:srgbClr val="FFFFFF"/>
                </a:solidFill>
              </a:defRPr>
            </a:pPr>
          </a:p>
        </p:txBody>
      </p:sp>
      <p:sp>
        <p:nvSpPr>
          <p:cNvPr id="453" name="Far far away, behind the word mountains, far from the countries Vokalia and Consonantia, there live the blind texts. Separated they live in Bookmarksgrove right at the coast of the Semantics, a large language ocean.…"/>
          <p:cNvSpPr txBox="1"/>
          <p:nvPr>
            <p:custDataLst>
              <p:tags r:id="rId6"/>
            </p:custDataLst>
          </p:nvPr>
        </p:nvSpPr>
        <p:spPr>
          <a:xfrm>
            <a:off x="6758305" y="4025265"/>
            <a:ext cx="4772660" cy="2243455"/>
          </a:xfrm>
          <a:prstGeom prst="rect">
            <a:avLst/>
          </a:prstGeom>
          <a:noFill/>
          <a:ln w="12700" cap="flat">
            <a:noFill/>
            <a:miter lim="400000"/>
          </a:ln>
          <a:effectLst/>
        </p:spPr>
        <p:txBody>
          <a:bodyPr wrap="square" lIns="45719" tIns="0" rIns="45719" bIns="45719" numCol="1" anchor="t">
            <a:spAutoFit/>
          </a:bodyPr>
          <a:p>
            <a:pPr algn="just">
              <a:lnSpc>
                <a:spcPct val="130000"/>
              </a:lnSpc>
              <a:spcBef>
                <a:spcPts val="0"/>
              </a:spcBef>
              <a:spcAft>
                <a:spcPts val="0"/>
              </a:spcAft>
            </a:pPr>
            <a:r>
              <a:rPr lang="zh-CN" altLang="en-US" sz="2000" b="1" spc="150">
                <a:solidFill>
                  <a:srgbClr val="000000">
                    <a:lumMod val="65000"/>
                    <a:lumOff val="35000"/>
                  </a:srgb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rPr>
              <a:t>第一，认为职业生涯等于系列职位变化。</a:t>
            </a:r>
            <a:r>
              <a:rPr lang="zh-CN" altLang="en-US" b="1" spc="150">
                <a:solidFill>
                  <a:srgbClr val="000000">
                    <a:lumMod val="65000"/>
                    <a:lumOff val="35000"/>
                  </a:srgb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rPr>
              <a:t>例如，在法律这个职业中可以认为职业生涯是典型的从业者所具有的一系列职位，如法学专业的学生、法律专员、律师事务所的初级成员、律师事务所的高级成员、法官直到最终退休。</a:t>
            </a:r>
            <a:endParaRPr lang="zh-CN" altLang="en-US" b="1" spc="150">
              <a:solidFill>
                <a:srgbClr val="000000">
                  <a:lumMod val="65000"/>
                  <a:lumOff val="35000"/>
                </a:srgb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endParaRPr>
          </a:p>
        </p:txBody>
      </p:sp>
      <p:sp>
        <p:nvSpPr>
          <p:cNvPr id="456" name="正方形"/>
          <p:cNvSpPr/>
          <p:nvPr>
            <p:custDataLst>
              <p:tags r:id="rId7"/>
            </p:custDataLst>
          </p:nvPr>
        </p:nvSpPr>
        <p:spPr>
          <a:xfrm>
            <a:off x="1156944" y="942426"/>
            <a:ext cx="3695308" cy="3695308"/>
          </a:xfrm>
          <a:prstGeom prst="rect">
            <a:avLst/>
          </a:prstGeom>
          <a:ln w="101600">
            <a:solidFill>
              <a:srgbClr val="FFC000"/>
            </a:solidFill>
            <a:miter/>
          </a:ln>
        </p:spPr>
        <p:txBody>
          <a:bodyPr lIns="45719" rIns="45719" anchor="ctr"/>
          <a:p>
            <a:pPr algn="ctr">
              <a:defRPr>
                <a:solidFill>
                  <a:srgbClr val="FFFFFF"/>
                </a:solidFill>
              </a:defRPr>
            </a:pPr>
            <a:endParaRPr>
              <a:solidFill>
                <a:srgbClr val="E34D4D"/>
              </a:solidFill>
            </a:endParaRPr>
          </a:p>
        </p:txBody>
      </p:sp>
      <p:sp>
        <p:nvSpPr>
          <p:cNvPr id="457" name="TWO…"/>
          <p:cNvSpPr txBox="1"/>
          <p:nvPr>
            <p:custDataLst>
              <p:tags r:id="rId8"/>
            </p:custDataLst>
          </p:nvPr>
        </p:nvSpPr>
        <p:spPr>
          <a:xfrm>
            <a:off x="2028009" y="1265897"/>
            <a:ext cx="2501900" cy="1850390"/>
          </a:xfrm>
          <a:prstGeom prst="rect">
            <a:avLst/>
          </a:prstGeom>
          <a:ln w="12700">
            <a:miter lim="400000"/>
          </a:ln>
        </p:spPr>
        <p:txBody>
          <a:bodyPr wrap="square" lIns="45719" rIns="45719" anchor="ctr" anchorCtr="0">
            <a:spAutoFit/>
          </a:bodyPr>
          <a:p>
            <a:pPr algn="ctr">
              <a:lnSpc>
                <a:spcPct val="130000"/>
              </a:lnSpc>
              <a:defRPr sz="3200">
                <a:solidFill>
                  <a:srgbClr val="404040"/>
                </a:solidFill>
                <a:latin typeface="Arial" panose="020B0604020202020204" pitchFamily="34" charset="0"/>
                <a:ea typeface="微软雅黑" panose="020B0503020204020204" charset="-122"/>
                <a:cs typeface="+mn-ea"/>
                <a:sym typeface="Helvetica" panose="020B0604020202030204"/>
              </a:defRPr>
            </a:pPr>
            <a:r>
              <a:rPr lang="zh-CN" altLang="en-US" sz="4400" b="1" spc="300">
                <a:solidFill>
                  <a:srgbClr val="FFC000"/>
                </a:solidFill>
                <a:latin typeface="汉仪旗黑-80S" panose="00020600040101010101" pitchFamily="18" charset="-122"/>
                <a:ea typeface="汉仪旗黑-80S" panose="00020600040101010101" pitchFamily="18" charset="-122"/>
                <a:cs typeface="微软雅黑" panose="020B0503020204020204" charset="-122"/>
                <a:sym typeface="Arial" panose="020B0604020202020204" pitchFamily="34" charset="0"/>
              </a:rPr>
              <a:t>传统职业生涯观</a:t>
            </a:r>
            <a:endParaRPr lang="zh-CN" altLang="en-US" sz="4400" b="1" spc="300">
              <a:solidFill>
                <a:srgbClr val="FFC000"/>
              </a:solidFill>
              <a:latin typeface="汉仪旗黑-80S" panose="00020600040101010101" pitchFamily="18" charset="-122"/>
              <a:ea typeface="汉仪旗黑-80S" panose="00020600040101010101" pitchFamily="18" charset="-122"/>
              <a:cs typeface="微软雅黑" panose="020B0503020204020204" charset="-122"/>
              <a:sym typeface="Arial" panose="020B0604020202020204" pitchFamily="34" charset="0"/>
            </a:endParaRPr>
          </a:p>
        </p:txBody>
      </p:sp>
      <p:sp>
        <p:nvSpPr>
          <p:cNvPr id="452" name="三角形"/>
          <p:cNvSpPr/>
          <p:nvPr>
            <p:custDataLst>
              <p:tags r:id="rId9"/>
            </p:custDataLst>
          </p:nvPr>
        </p:nvSpPr>
        <p:spPr>
          <a:xfrm rot="5400000" flipH="1">
            <a:off x="6016281" y="1667566"/>
            <a:ext cx="362629" cy="203198"/>
          </a:xfrm>
          <a:prstGeom prst="triangle">
            <a:avLst/>
          </a:prstGeom>
          <a:solidFill>
            <a:srgbClr val="FFFFFF"/>
          </a:solidFill>
          <a:ln w="12700">
            <a:miter lim="400000"/>
          </a:ln>
        </p:spPr>
        <p:txBody>
          <a:bodyPr lIns="45719" rIns="45719" anchor="ctr"/>
          <a:p>
            <a:pPr algn="ctr">
              <a:defRPr>
                <a:solidFill>
                  <a:srgbClr val="FFFFFF"/>
                </a:solidFill>
              </a:defRPr>
            </a:pPr>
          </a:p>
        </p:txBody>
      </p:sp>
      <p:sp>
        <p:nvSpPr>
          <p:cNvPr id="11" name="加号"/>
          <p:cNvSpPr/>
          <p:nvPr>
            <p:custDataLst>
              <p:tags r:id="rId10"/>
            </p:custDataLst>
          </p:nvPr>
        </p:nvSpPr>
        <p:spPr>
          <a:xfrm>
            <a:off x="1369004" y="1174409"/>
            <a:ext cx="414076" cy="414076"/>
          </a:xfrm>
          <a:prstGeom prst="plus">
            <a:avLst>
              <a:gd name="adj" fmla="val 36980"/>
            </a:avLst>
          </a:prstGeom>
          <a:solidFill>
            <a:srgbClr val="FFC000"/>
          </a:solidFill>
          <a:ln w="12700">
            <a:miter lim="400000"/>
          </a:ln>
        </p:spPr>
        <p:txBody>
          <a:bodyPr lIns="45719" rIns="45719" anchor="ctr"/>
          <a:p>
            <a:pPr algn="ctr">
              <a:defRPr>
                <a:solidFill>
                  <a:srgbClr val="FFFFFF"/>
                </a:solidFill>
              </a:defRPr>
            </a:p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04" name="Our Project"/>
          <p:cNvSpPr txBox="1">
            <a:spLocks noGrp="1"/>
          </p:cNvSpPr>
          <p:nvPr>
            <p:custDataLst>
              <p:tags r:id="rId1"/>
            </p:custDataLst>
          </p:nvPr>
        </p:nvSpPr>
        <p:spPr>
          <a:xfrm>
            <a:off x="1596232" y="354574"/>
            <a:ext cx="8999537" cy="858520"/>
          </a:xfrm>
          <a:prstGeom prst="rect">
            <a:avLst/>
          </a:prstGeom>
        </p:spPr>
        <p:txBody>
          <a:bodyPr vert="horz" lIns="90000" tIns="46800" rIns="90000" bIns="0" rtlCol="0" anchor="b" anchorCtr="0">
            <a:spAutoFit/>
          </a:bodyPr>
          <a:lstStyle>
            <a:lvl1pPr algn="l" defTabSz="914400" rtl="0" eaLnBrk="1" fontAlgn="auto" latinLnBrk="0" hangingPunct="1">
              <a:lnSpc>
                <a:spcPct val="100000"/>
              </a:lnSpc>
              <a:spcBef>
                <a:spcPct val="0"/>
              </a:spcBef>
              <a:buNone/>
              <a:defRPr sz="2400" b="1" u="none" strike="noStrike" kern="1200" cap="none" spc="200" normalizeH="0">
                <a:solidFill>
                  <a:srgbClr val="000000"/>
                </a:solidFill>
                <a:uFillTx/>
                <a:latin typeface="微软雅黑" panose="020B0503020204020204" charset="-122"/>
                <a:ea typeface="微软雅黑" panose="020B0503020204020204" charset="-122"/>
                <a:cs typeface="+mn-ea"/>
              </a:defRPr>
            </a:lvl1pPr>
          </a:lstStyle>
          <a:p>
            <a:pPr algn="ctr">
              <a:lnSpc>
                <a:spcPct val="120000"/>
              </a:lnSpc>
            </a:pPr>
            <a:r>
              <a:rPr lang="zh-CN" altLang="en-US" sz="4400" b="0" spc="300">
                <a:solidFill>
                  <a:srgbClr val="FFC000"/>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rPr>
              <a:t>传统职业生涯观</a:t>
            </a:r>
            <a:endParaRPr lang="zh-CN" altLang="en-US" sz="4400" b="0" spc="300">
              <a:solidFill>
                <a:srgbClr val="FFC000"/>
              </a:solidFill>
              <a:latin typeface="汉仪旗黑-85S" panose="00020600040101010101" pitchFamily="18" charset="-122"/>
              <a:ea typeface="汉仪旗黑-85S" panose="00020600040101010101" pitchFamily="18" charset="-122"/>
              <a:cs typeface="微软雅黑" panose="020B0503020204020204" charset="-122"/>
              <a:sym typeface="Arial" panose="020B0604020202020204" pitchFamily="34" charset="0"/>
            </a:endParaRPr>
          </a:p>
        </p:txBody>
      </p:sp>
      <p:sp>
        <p:nvSpPr>
          <p:cNvPr id="32" name="Lorem Ipsum has been the industry's standard dummy text ever since tzhe 1500s, when an unknown printer took a galley of type and scrambled it to make a type specimen book."/>
          <p:cNvSpPr txBox="1"/>
          <p:nvPr>
            <p:custDataLst>
              <p:tags r:id="rId2"/>
            </p:custDataLst>
          </p:nvPr>
        </p:nvSpPr>
        <p:spPr>
          <a:xfrm>
            <a:off x="6376836" y="5143281"/>
            <a:ext cx="4860000" cy="1368000"/>
          </a:xfrm>
          <a:prstGeom prst="rect">
            <a:avLst/>
          </a:prstGeom>
          <a:ln w="25400">
            <a:miter lim="400000"/>
          </a:ln>
        </p:spPr>
        <p:txBody>
          <a:bodyPr wrap="square" tIns="0" bIns="45720">
            <a:spAutoFit/>
          </a:bodyPr>
          <a:lstStyle/>
          <a:p>
            <a:pPr algn="just" defTabSz="913765">
              <a:lnSpc>
                <a:spcPct val="135000"/>
              </a:lnSpc>
              <a:spcBef>
                <a:spcPts val="0"/>
              </a:spcBef>
              <a:spcAft>
                <a:spcPts val="0"/>
              </a:spcAft>
              <a:defRPr sz="2000">
                <a:solidFill>
                  <a:srgbClr val="828282"/>
                </a:solidFill>
              </a:defRPr>
            </a:pPr>
            <a:r>
              <a:rPr lang="zh-CN" altLang="en-US" sz="1600" spc="150">
                <a:solidFill>
                  <a:schemeClr val="tx1">
                    <a:lumMod val="85000"/>
                    <a:lumOff val="15000"/>
                  </a:scheme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rPr>
              <a:t>强调职业生涯必须具有专业化的特点，必须获得一个确定的职业或是达到某种社会地位才能构成一个人的职业生涯。例如，医师和律师就被认为是具有职业生涯，而文员和机械工就没有。</a:t>
            </a:r>
            <a:endParaRPr lang="zh-CN" altLang="en-US" sz="1600" spc="150">
              <a:solidFill>
                <a:schemeClr val="tx1">
                  <a:lumMod val="85000"/>
                  <a:lumOff val="15000"/>
                </a:scheme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endParaRPr>
          </a:p>
        </p:txBody>
      </p:sp>
      <p:sp>
        <p:nvSpPr>
          <p:cNvPr id="25" name="Lorem Ipsum has been the industry's standard dummy text ever since tzhe 1500s, when an unknown printer took a galley of type and scrambled it to make a type specimen book."/>
          <p:cNvSpPr txBox="1"/>
          <p:nvPr>
            <p:custDataLst>
              <p:tags r:id="rId3"/>
            </p:custDataLst>
          </p:nvPr>
        </p:nvSpPr>
        <p:spPr>
          <a:xfrm>
            <a:off x="990556" y="5143916"/>
            <a:ext cx="4860000" cy="1042035"/>
          </a:xfrm>
          <a:prstGeom prst="rect">
            <a:avLst/>
          </a:prstGeom>
          <a:ln w="25400">
            <a:miter lim="400000"/>
          </a:ln>
        </p:spPr>
        <p:txBody>
          <a:bodyPr wrap="square" tIns="0" bIns="45720">
            <a:spAutoFit/>
          </a:bodyPr>
          <a:lstStyle/>
          <a:p>
            <a:pPr algn="just" defTabSz="913765">
              <a:lnSpc>
                <a:spcPct val="135000"/>
              </a:lnSpc>
              <a:spcBef>
                <a:spcPts val="0"/>
              </a:spcBef>
              <a:spcAft>
                <a:spcPts val="0"/>
              </a:spcAft>
              <a:defRPr sz="2000">
                <a:solidFill>
                  <a:srgbClr val="828282"/>
                </a:solidFill>
              </a:defRPr>
            </a:pPr>
            <a:r>
              <a:rPr lang="zh-CN" altLang="en-US" sz="1600" spc="150">
                <a:solidFill>
                  <a:schemeClr val="tx1">
                    <a:lumMod val="85000"/>
                    <a:lumOff val="15000"/>
                  </a:scheme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rPr>
              <a:t>职业生涯也可以被认为是在一个组织中升迁的路径，如销售代表、产品经理、区域市场经理、地区市场经理、中国市场总经理。</a:t>
            </a:r>
            <a:endParaRPr lang="zh-CN" altLang="en-US" sz="1600" spc="150">
              <a:solidFill>
                <a:schemeClr val="tx1">
                  <a:lumMod val="85000"/>
                  <a:lumOff val="15000"/>
                </a:scheme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endParaRPr>
          </a:p>
        </p:txBody>
      </p:sp>
      <p:grpSp>
        <p:nvGrpSpPr>
          <p:cNvPr id="8" name="组合 7"/>
          <p:cNvGrpSpPr/>
          <p:nvPr>
            <p:custDataLst>
              <p:tags r:id="rId4"/>
            </p:custDataLst>
          </p:nvPr>
        </p:nvGrpSpPr>
        <p:grpSpPr>
          <a:xfrm>
            <a:off x="770255" y="4160520"/>
            <a:ext cx="5170805" cy="683260"/>
            <a:chOff x="770510" y="4117181"/>
            <a:chExt cx="2381250" cy="683179"/>
          </a:xfrm>
        </p:grpSpPr>
        <p:sp>
          <p:nvSpPr>
            <p:cNvPr id="3" name="矩形 2"/>
            <p:cNvSpPr/>
            <p:nvPr>
              <p:custDataLst>
                <p:tags r:id="rId5"/>
              </p:custDataLst>
            </p:nvPr>
          </p:nvSpPr>
          <p:spPr>
            <a:xfrm>
              <a:off x="770510" y="4210050"/>
              <a:ext cx="2381250" cy="590310"/>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4" name="等腰三角形 3"/>
            <p:cNvSpPr/>
            <p:nvPr>
              <p:custDataLst>
                <p:tags r:id="rId6"/>
              </p:custDataLst>
            </p:nvPr>
          </p:nvSpPr>
          <p:spPr>
            <a:xfrm>
              <a:off x="770510" y="4117181"/>
              <a:ext cx="188711" cy="92869"/>
            </a:xfrm>
            <a:prstGeom prst="triangle">
              <a:avLst>
                <a:gd name="adj" fmla="val 100000"/>
              </a:avLst>
            </a:prstGeom>
            <a:solidFill>
              <a:srgbClr val="CD7C0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grpSp>
      <p:grpSp>
        <p:nvGrpSpPr>
          <p:cNvPr id="39" name="组合 38"/>
          <p:cNvGrpSpPr/>
          <p:nvPr>
            <p:custDataLst>
              <p:tags r:id="rId7"/>
            </p:custDataLst>
          </p:nvPr>
        </p:nvGrpSpPr>
        <p:grpSpPr>
          <a:xfrm>
            <a:off x="6205855" y="4160520"/>
            <a:ext cx="5120640" cy="683260"/>
            <a:chOff x="770510" y="4117181"/>
            <a:chExt cx="2381250" cy="683179"/>
          </a:xfrm>
        </p:grpSpPr>
        <p:sp>
          <p:nvSpPr>
            <p:cNvPr id="40" name="矩形 39"/>
            <p:cNvSpPr/>
            <p:nvPr>
              <p:custDataLst>
                <p:tags r:id="rId8"/>
              </p:custDataLst>
            </p:nvPr>
          </p:nvSpPr>
          <p:spPr>
            <a:xfrm>
              <a:off x="770510" y="4210050"/>
              <a:ext cx="2381250" cy="590310"/>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41" name="等腰三角形 40"/>
            <p:cNvSpPr/>
            <p:nvPr>
              <p:custDataLst>
                <p:tags r:id="rId9"/>
              </p:custDataLst>
            </p:nvPr>
          </p:nvSpPr>
          <p:spPr>
            <a:xfrm>
              <a:off x="770510" y="4117181"/>
              <a:ext cx="188711" cy="92869"/>
            </a:xfrm>
            <a:prstGeom prst="triangle">
              <a:avLst>
                <a:gd name="adj" fmla="val 100000"/>
              </a:avLst>
            </a:prstGeom>
            <a:solidFill>
              <a:srgbClr val="CD7C0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grpSp>
      <p:sp>
        <p:nvSpPr>
          <p:cNvPr id="9" name="文本框 8"/>
          <p:cNvSpPr txBox="1"/>
          <p:nvPr>
            <p:custDataLst>
              <p:tags r:id="rId10"/>
            </p:custDataLst>
          </p:nvPr>
        </p:nvSpPr>
        <p:spPr>
          <a:xfrm>
            <a:off x="726440" y="4373880"/>
            <a:ext cx="4462145" cy="368300"/>
          </a:xfrm>
          <a:prstGeom prst="rect">
            <a:avLst/>
          </a:prstGeom>
          <a:noFill/>
        </p:spPr>
        <p:txBody>
          <a:bodyPr wrap="square" rtlCol="0">
            <a:spAutoFit/>
          </a:bodyPr>
          <a:lstStyle/>
          <a:p>
            <a:pPr algn="ctr"/>
            <a:r>
              <a:rPr lang="zh-CN" altLang="en-US" b="1">
                <a:solidFill>
                  <a:sysClr val="window" lastClr="FFFFFF"/>
                </a:solidFill>
                <a:latin typeface="汉仪旗黑-80S" panose="00020600040101010101" pitchFamily="18" charset="-122"/>
                <a:ea typeface="汉仪旗黑-80S" panose="00020600040101010101" pitchFamily="18" charset="-122"/>
              </a:rPr>
              <a:t>第二，认为职业生涯等于进步或提升。</a:t>
            </a:r>
            <a:endParaRPr lang="zh-CN" altLang="en-US" b="1">
              <a:solidFill>
                <a:sysClr val="window" lastClr="FFFFFF"/>
              </a:solidFill>
              <a:latin typeface="汉仪旗黑-80S" panose="00020600040101010101" pitchFamily="18" charset="-122"/>
              <a:ea typeface="汉仪旗黑-80S" panose="00020600040101010101" pitchFamily="18" charset="-122"/>
            </a:endParaRPr>
          </a:p>
        </p:txBody>
      </p:sp>
      <p:sp>
        <p:nvSpPr>
          <p:cNvPr id="43" name="文本框 42"/>
          <p:cNvSpPr txBox="1"/>
          <p:nvPr>
            <p:custDataLst>
              <p:tags r:id="rId11"/>
            </p:custDataLst>
          </p:nvPr>
        </p:nvSpPr>
        <p:spPr>
          <a:xfrm>
            <a:off x="6393815" y="4373880"/>
            <a:ext cx="4933315" cy="368300"/>
          </a:xfrm>
          <a:prstGeom prst="rect">
            <a:avLst/>
          </a:prstGeom>
          <a:noFill/>
        </p:spPr>
        <p:txBody>
          <a:bodyPr wrap="square" rtlCol="0">
            <a:spAutoFit/>
          </a:bodyPr>
          <a:lstStyle/>
          <a:p>
            <a:pPr algn="ctr"/>
            <a:r>
              <a:rPr lang="zh-CN" altLang="en-US" b="1">
                <a:solidFill>
                  <a:sysClr val="window" lastClr="FFFFFF"/>
                </a:solidFill>
                <a:latin typeface="汉仪旗黑-80S" panose="00020600040101010101" pitchFamily="18" charset="-122"/>
                <a:ea typeface="汉仪旗黑-80S" panose="00020600040101010101" pitchFamily="18" charset="-122"/>
              </a:rPr>
              <a:t>第三，认为职业生涯等于稳定地从事某项工作。</a:t>
            </a:r>
            <a:endParaRPr lang="zh-CN" altLang="en-US" b="1">
              <a:solidFill>
                <a:sysClr val="window" lastClr="FFFFFF"/>
              </a:solidFill>
              <a:latin typeface="汉仪旗黑-80S" panose="00020600040101010101" pitchFamily="18" charset="-122"/>
              <a:ea typeface="汉仪旗黑-80S" panose="00020600040101010101" pitchFamily="18" charset="-122"/>
            </a:endParaRPr>
          </a:p>
        </p:txBody>
      </p:sp>
      <p:sp>
        <p:nvSpPr>
          <p:cNvPr id="2" name="矩形 1"/>
          <p:cNvSpPr/>
          <p:nvPr/>
        </p:nvSpPr>
        <p:spPr>
          <a:xfrm>
            <a:off x="901065" y="5034915"/>
            <a:ext cx="5040000" cy="1260000"/>
          </a:xfrm>
          <a:prstGeom prst="rect">
            <a:avLst/>
          </a:prstGeom>
          <a:noFill/>
          <a:ln w="28575" cmpd="dbl">
            <a:solidFill>
              <a:schemeClr val="accent4"/>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6287135" y="5034915"/>
            <a:ext cx="5040000" cy="1548000"/>
          </a:xfrm>
          <a:prstGeom prst="rect">
            <a:avLst/>
          </a:prstGeom>
          <a:noFill/>
          <a:ln w="28575" cmpd="dbl">
            <a:solidFill>
              <a:schemeClr val="accent4"/>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custDataLst>
              <p:tags r:id="rId12"/>
            </p:custDataLst>
          </p:nvPr>
        </p:nvSpPr>
        <p:spPr>
          <a:xfrm>
            <a:off x="1066165" y="1696720"/>
            <a:ext cx="3692525" cy="2556510"/>
          </a:xfrm>
          <a:prstGeom prst="rect">
            <a:avLst/>
          </a:prstGeom>
          <a:blipFill>
            <a:blip r:embed="rId13"/>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
        <p:nvSpPr>
          <p:cNvPr id="6" name="矩形 5"/>
          <p:cNvSpPr/>
          <p:nvPr>
            <p:custDataLst>
              <p:tags r:id="rId14"/>
            </p:custDataLst>
          </p:nvPr>
        </p:nvSpPr>
        <p:spPr>
          <a:xfrm>
            <a:off x="6530975" y="1696720"/>
            <a:ext cx="3703955" cy="2556510"/>
          </a:xfrm>
          <a:prstGeom prst="rect">
            <a:avLst/>
          </a:prstGeom>
          <a:blipFill>
            <a:blip r:embed="rId15"/>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dissolve/>
      </p:transition>
    </mc:Choice>
    <mc:Fallback>
      <p:transition spd="slow">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indefinite" fill="hold"/>
                                        <p:tgtEl>
                                          <p:spTgt spid="1604"/>
                                        </p:tgtEl>
                                        <p:attrNameLst>
                                          <p:attrName>style.visibility</p:attrName>
                                        </p:attrNameLst>
                                      </p:cBhvr>
                                      <p:to>
                                        <p:strVal val="visible"/>
                                      </p:to>
                                    </p:set>
                                    <p:anim calcmode="lin" valueType="num">
                                      <p:cBhvr>
                                        <p:cTn id="7" dur="500" fill="hold"/>
                                        <p:tgtEl>
                                          <p:spTgt spid="1604"/>
                                        </p:tgtEl>
                                        <p:attrNameLst>
                                          <p:attrName>ppt_x</p:attrName>
                                        </p:attrNameLst>
                                      </p:cBhvr>
                                      <p:tavLst>
                                        <p:tav tm="0">
                                          <p:val>
                                            <p:strVal val="#ppt_x"/>
                                          </p:val>
                                        </p:tav>
                                        <p:tav tm="100000">
                                          <p:val>
                                            <p:strVal val="#ppt_x"/>
                                          </p:val>
                                        </p:tav>
                                      </p:tavLst>
                                    </p:anim>
                                    <p:anim calcmode="lin" valueType="num">
                                      <p:cBhvr>
                                        <p:cTn id="8" dur="500" fill="hold"/>
                                        <p:tgtEl>
                                          <p:spTgt spid="160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indefinite" fill="hold"/>
                                        <p:tgtEl>
                                          <p:spTgt spid="32"/>
                                        </p:tgtEl>
                                        <p:attrNameLst>
                                          <p:attrName>style.visibility</p:attrName>
                                        </p:attrNameLst>
                                      </p:cBhvr>
                                      <p:to>
                                        <p:strVal val="visible"/>
                                      </p:to>
                                    </p:set>
                                    <p:anim calcmode="lin" valueType="num">
                                      <p:cBhvr>
                                        <p:cTn id="12" dur="500" fill="hold"/>
                                        <p:tgtEl>
                                          <p:spTgt spid="32"/>
                                        </p:tgtEl>
                                        <p:attrNameLst>
                                          <p:attrName>ppt_x</p:attrName>
                                        </p:attrNameLst>
                                      </p:cBhvr>
                                      <p:tavLst>
                                        <p:tav tm="0">
                                          <p:val>
                                            <p:strVal val="0-#ppt_w/2"/>
                                          </p:val>
                                        </p:tav>
                                        <p:tav tm="100000">
                                          <p:val>
                                            <p:strVal val="#ppt_x"/>
                                          </p:val>
                                        </p:tav>
                                      </p:tavLst>
                                    </p:anim>
                                    <p:anim calcmode="lin" valueType="num">
                                      <p:cBhvr>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indefinite" fill="hold"/>
                                        <p:tgtEl>
                                          <p:spTgt spid="25"/>
                                        </p:tgtEl>
                                        <p:attrNameLst>
                                          <p:attrName>style.visibility</p:attrName>
                                        </p:attrNameLst>
                                      </p:cBhvr>
                                      <p:to>
                                        <p:strVal val="visible"/>
                                      </p:to>
                                    </p:set>
                                    <p:anim calcmode="lin" valueType="num">
                                      <p:cBhvr>
                                        <p:cTn id="17" dur="500" fill="hold"/>
                                        <p:tgtEl>
                                          <p:spTgt spid="25"/>
                                        </p:tgtEl>
                                        <p:attrNameLst>
                                          <p:attrName>ppt_x</p:attrName>
                                        </p:attrNameLst>
                                      </p:cBhvr>
                                      <p:tavLst>
                                        <p:tav tm="0">
                                          <p:val>
                                            <p:strVal val="0-#ppt_w/2"/>
                                          </p:val>
                                        </p:tav>
                                        <p:tav tm="100000">
                                          <p:val>
                                            <p:strVal val="#ppt_x"/>
                                          </p:val>
                                        </p:tav>
                                      </p:tavLst>
                                    </p:anim>
                                    <p:anim calcmode="lin" valueType="num">
                                      <p:cBhvr>
                                        <p:cTn id="18"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4" grpId="0" advAuto="0"/>
      <p:bldP spid="32" grpId="0" animBg="1" advAuto="0"/>
      <p:bldP spid="25" grpId="0"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12192000" cy="3898900"/>
          </a:xfrm>
          <a:prstGeom prst="rect">
            <a:avLst/>
          </a:prstGeom>
        </p:spPr>
      </p:pic>
      <p:sp>
        <p:nvSpPr>
          <p:cNvPr id="36" name="矩形 35"/>
          <p:cNvSpPr/>
          <p:nvPr>
            <p:custDataLst>
              <p:tags r:id="rId3"/>
            </p:custDataLst>
          </p:nvPr>
        </p:nvSpPr>
        <p:spPr>
          <a:xfrm>
            <a:off x="0" y="34352"/>
            <a:ext cx="12192000" cy="3887953"/>
          </a:xfrm>
          <a:prstGeom prst="rect">
            <a:avLst/>
          </a:prstGeom>
          <a:solidFill>
            <a:srgbClr val="222222">
              <a:alpha val="7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normAutofit/>
          </a:bodyPr>
          <a:lstStyle/>
          <a:p>
            <a:pPr algn="ctr">
              <a:lnSpc>
                <a:spcPct val="120000"/>
              </a:lnSpc>
            </a:pPr>
            <a:endParaRPr kumimoji="1" lang="zh-CN" altLang="en-US">
              <a:latin typeface="微软雅黑" panose="020B0503020204020204" charset="-122"/>
              <a:ea typeface="微软雅黑" panose="020B0503020204020204" charset="-122"/>
            </a:endParaRPr>
          </a:p>
        </p:txBody>
      </p:sp>
      <p:sp>
        <p:nvSpPr>
          <p:cNvPr id="4" name="Rectangle 3"/>
          <p:cNvSpPr/>
          <p:nvPr>
            <p:custDataLst>
              <p:tags r:id="rId4"/>
            </p:custDataLst>
          </p:nvPr>
        </p:nvSpPr>
        <p:spPr>
          <a:xfrm>
            <a:off x="807085" y="2014855"/>
            <a:ext cx="3420000" cy="4369435"/>
          </a:xfrm>
          <a:prstGeom prst="rect">
            <a:avLst/>
          </a:prstGeom>
          <a:solidFill>
            <a:srgbClr val="FFFFFF"/>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vertOverflow="overflow" horzOverflow="overflow" vert="horz" wrap="square" numCol="1" spcCol="0" rtlCol="0" fromWordArt="0" anchor="ctr" anchorCtr="0" forceAA="0" compatLnSpc="1">
            <a:normAutofit/>
          </a:bodyPr>
          <a:lstStyle/>
          <a:p>
            <a:pPr lvl="0" algn="ctr">
              <a:lnSpc>
                <a:spcPct val="120000"/>
              </a:lnSpc>
              <a:buClrTx/>
              <a:buSzTx/>
              <a:buFontTx/>
            </a:pP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5" name="Rectangle 4"/>
          <p:cNvSpPr/>
          <p:nvPr>
            <p:custDataLst>
              <p:tags r:id="rId5"/>
            </p:custDataLst>
          </p:nvPr>
        </p:nvSpPr>
        <p:spPr>
          <a:xfrm>
            <a:off x="4434730" y="2014855"/>
            <a:ext cx="3419475" cy="4369435"/>
          </a:xfrm>
          <a:prstGeom prst="rect">
            <a:avLst/>
          </a:prstGeom>
          <a:solidFill>
            <a:srgbClr val="2196F3"/>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vertOverflow="overflow" horzOverflow="overflow" vert="horz" wrap="square" numCol="1" spcCol="0" rtlCol="0" fromWordArt="0" anchor="ctr" anchorCtr="0" forceAA="0" compatLnSpc="1">
            <a:normAutofit/>
          </a:bodyPr>
          <a:lstStyle/>
          <a:p>
            <a:pPr lvl="0" algn="ctr">
              <a:lnSpc>
                <a:spcPct val="120000"/>
              </a:lnSpc>
              <a:buClrTx/>
              <a:buSzTx/>
              <a:buFontTx/>
            </a:pP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6" name="Rectangle 5"/>
          <p:cNvSpPr/>
          <p:nvPr>
            <p:custDataLst>
              <p:tags r:id="rId6"/>
            </p:custDataLst>
          </p:nvPr>
        </p:nvSpPr>
        <p:spPr>
          <a:xfrm>
            <a:off x="8061850" y="2014855"/>
            <a:ext cx="3419475" cy="4369435"/>
          </a:xfrm>
          <a:prstGeom prst="rect">
            <a:avLst/>
          </a:prstGeom>
          <a:solidFill>
            <a:srgbClr val="FFFFFF"/>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vertOverflow="overflow" horzOverflow="overflow" vert="horz" wrap="square" numCol="1" spcCol="0" rtlCol="0" fromWordArt="0" anchor="ctr" anchorCtr="0" forceAA="0" compatLnSpc="1">
            <a:normAutofit/>
          </a:bodyPr>
          <a:lstStyle/>
          <a:p>
            <a:pPr lvl="0" algn="ctr">
              <a:lnSpc>
                <a:spcPct val="120000"/>
              </a:lnSpc>
              <a:buClrTx/>
              <a:buSzTx/>
              <a:buFontTx/>
            </a:pP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20" name="TextBox 5"/>
          <p:cNvSpPr txBox="1"/>
          <p:nvPr>
            <p:custDataLst>
              <p:tags r:id="rId7"/>
            </p:custDataLst>
          </p:nvPr>
        </p:nvSpPr>
        <p:spPr>
          <a:xfrm>
            <a:off x="457200" y="613324"/>
            <a:ext cx="11328400" cy="523220"/>
          </a:xfrm>
          <a:prstGeom prst="rect">
            <a:avLst/>
          </a:prstGeom>
          <a:noFill/>
        </p:spPr>
        <p:txBody>
          <a:bodyPr wrap="square" bIns="0" rtlCol="0">
            <a:normAutofit lnSpcReduction="10000"/>
          </a:bodyPr>
          <a:lstStyle/>
          <a:p>
            <a:pPr algn="ctr">
              <a:lnSpc>
                <a:spcPct val="120000"/>
              </a:lnSpc>
            </a:pPr>
            <a:r>
              <a:rPr lang="zh-CN" altLang="en-US" sz="2800" b="1" spc="300" dirty="0">
                <a:solidFill>
                  <a:srgbClr val="FFFFFF"/>
                </a:solidFill>
                <a:latin typeface="微软雅黑" panose="020B0503020204020204" charset="-122"/>
                <a:ea typeface="微软雅黑" panose="020B0503020204020204" charset="-122"/>
              </a:rPr>
              <a:t>现代职业生涯观</a:t>
            </a:r>
            <a:endParaRPr lang="zh-CN" altLang="en-US" sz="2800" b="1" spc="300" dirty="0">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8"/>
            </p:custDataLst>
          </p:nvPr>
        </p:nvSpPr>
        <p:spPr>
          <a:xfrm>
            <a:off x="457200" y="1202055"/>
            <a:ext cx="11328400" cy="452120"/>
          </a:xfrm>
          <a:prstGeom prst="rect">
            <a:avLst/>
          </a:prstGeom>
          <a:noFill/>
        </p:spPr>
        <p:txBody>
          <a:bodyPr wrap="square" tIns="0" rtlCol="0">
            <a:normAutofit/>
          </a:bodyPr>
          <a:lstStyle/>
          <a:p>
            <a:pPr algn="ctr">
              <a:lnSpc>
                <a:spcPct val="120000"/>
              </a:lnSpc>
            </a:pPr>
            <a:r>
              <a:rPr kumimoji="1" lang="en-US" altLang="zh-CN" spc="300" dirty="0">
                <a:solidFill>
                  <a:srgbClr val="FFFFFF"/>
                </a:solidFill>
                <a:uFillTx/>
                <a:latin typeface="微软雅黑" panose="020B0503020204020204" charset="-122"/>
                <a:ea typeface="微软雅黑" panose="020B0503020204020204" charset="-122"/>
              </a:rPr>
              <a:t>现代职业生涯强调职业生涯的开放性。</a:t>
            </a:r>
            <a:endParaRPr kumimoji="1" lang="en-US" altLang="zh-CN" spc="300" dirty="0">
              <a:solidFill>
                <a:srgbClr val="FFFFFF"/>
              </a:solidFill>
              <a:uFillTx/>
              <a:latin typeface="微软雅黑" panose="020B0503020204020204" charset="-122"/>
              <a:ea typeface="微软雅黑" panose="020B0503020204020204" charset="-122"/>
            </a:endParaRPr>
          </a:p>
        </p:txBody>
      </p:sp>
      <p:sp>
        <p:nvSpPr>
          <p:cNvPr id="27" name="文本框 26"/>
          <p:cNvSpPr txBox="1"/>
          <p:nvPr>
            <p:custDataLst>
              <p:tags r:id="rId9"/>
            </p:custDataLst>
          </p:nvPr>
        </p:nvSpPr>
        <p:spPr>
          <a:xfrm>
            <a:off x="895985" y="2112010"/>
            <a:ext cx="3240000" cy="4263390"/>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40000"/>
              </a:lnSpc>
              <a:spcBef>
                <a:spcPts val="0"/>
              </a:spcBef>
              <a:spcAft>
                <a:spcPts val="0"/>
              </a:spcAft>
              <a:buNone/>
            </a:pPr>
            <a:r>
              <a:rPr lang="zh-CN" altLang="en-US" sz="1800" b="1" spc="150" dirty="0">
                <a:latin typeface="Microsoft YaHei Bold" panose="020B0503020204020204" charset="-122"/>
                <a:ea typeface="Microsoft YaHei Bold" panose="020B0503020204020204" charset="-122"/>
              </a:rPr>
              <a:t>首先，职业生涯是指与工作过程相关的整个人生历程。</a:t>
            </a:r>
            <a:r>
              <a:rPr lang="zh-CN" altLang="en-US" sz="1600" spc="150" dirty="0">
                <a:latin typeface="微软雅黑" panose="020B0503020204020204" charset="-122"/>
                <a:ea typeface="微软雅黑" panose="020B0503020204020204" charset="-122"/>
              </a:rPr>
              <a:t>现代职业生涯观中，无边界职业生涯强调打破组织界限和组织内部职位界限的职业转换与职业流动；易变性职业生涯强调驾驭自己职业生涯的是自己而不是组织，个人在需要时可以随时重新创造其职业，一个人可以在不同的产品领域、技术领域、组织和其他工作环境中出入自由。</a:t>
            </a:r>
            <a:endParaRPr lang="zh-CN" altLang="en-US" sz="1600" spc="150" dirty="0">
              <a:latin typeface="微软雅黑" panose="020B0503020204020204" charset="-122"/>
              <a:ea typeface="微软雅黑" panose="020B0503020204020204" charset="-122"/>
            </a:endParaRPr>
          </a:p>
        </p:txBody>
      </p:sp>
      <p:sp>
        <p:nvSpPr>
          <p:cNvPr id="28" name="文本框 27"/>
          <p:cNvSpPr txBox="1"/>
          <p:nvPr>
            <p:custDataLst>
              <p:tags r:id="rId10"/>
            </p:custDataLst>
          </p:nvPr>
        </p:nvSpPr>
        <p:spPr>
          <a:xfrm>
            <a:off x="4533265" y="2112010"/>
            <a:ext cx="3240000" cy="3961765"/>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40000"/>
              </a:lnSpc>
              <a:spcBef>
                <a:spcPts val="0"/>
              </a:spcBef>
              <a:spcAft>
                <a:spcPts val="0"/>
              </a:spcAft>
              <a:buNone/>
            </a:pPr>
            <a:r>
              <a:rPr lang="zh-CN" altLang="en-US" sz="1800" b="1" spc="150" dirty="0">
                <a:solidFill>
                  <a:srgbClr val="FFFFFF"/>
                </a:solidFill>
                <a:latin typeface="Microsoft YaHei Bold" panose="020B0503020204020204" charset="-122"/>
                <a:ea typeface="Microsoft YaHei Bold" panose="020B0503020204020204" charset="-122"/>
              </a:rPr>
              <a:t>其次，职业生涯涉及客观因素（环境的改变）和主观因素（价值观、目标的调整）。</a:t>
            </a:r>
            <a:r>
              <a:rPr lang="zh-CN" altLang="en-US" sz="1600" spc="150" dirty="0">
                <a:solidFill>
                  <a:srgbClr val="FFFFFF"/>
                </a:solidFill>
                <a:latin typeface="微软雅黑" panose="020B0503020204020204" charset="-122"/>
                <a:ea typeface="微软雅黑" panose="020B0503020204020204" charset="-122"/>
              </a:rPr>
              <a:t>要充分了解一个人的职业生涯必须从主观和客观两方面进行考察，包括一个人职业生涯的主观内在特征——价值观念、态度、需要、动机、气质、能力、性格等，以及一个人职业生涯的客观外在特征——职业活动中的各种工作行为等。</a:t>
            </a:r>
            <a:endParaRPr lang="zh-CN" altLang="en-US" sz="1600" spc="150" dirty="0">
              <a:solidFill>
                <a:srgbClr val="FFFFFF"/>
              </a:solidFill>
              <a:latin typeface="微软雅黑" panose="020B0503020204020204" charset="-122"/>
              <a:ea typeface="微软雅黑" panose="020B0503020204020204" charset="-122"/>
            </a:endParaRPr>
          </a:p>
        </p:txBody>
      </p:sp>
      <p:sp>
        <p:nvSpPr>
          <p:cNvPr id="29" name="文本框 28"/>
          <p:cNvSpPr txBox="1"/>
          <p:nvPr>
            <p:custDataLst>
              <p:tags r:id="rId11"/>
            </p:custDataLst>
          </p:nvPr>
        </p:nvSpPr>
        <p:spPr>
          <a:xfrm>
            <a:off x="8140524" y="2111978"/>
            <a:ext cx="3240000" cy="1614805"/>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50000"/>
              </a:lnSpc>
              <a:buNone/>
            </a:pPr>
            <a:r>
              <a:rPr lang="zh-CN" altLang="en-US" sz="1800" b="1" spc="150" dirty="0">
                <a:latin typeface="Microsoft YaHei Bold" panose="020B0503020204020204" charset="-122"/>
                <a:ea typeface="Microsoft YaHei Bold" panose="020B0503020204020204" charset="-122"/>
              </a:rPr>
              <a:t>最后，职业生涯呈现多样性和灵活性</a:t>
            </a:r>
            <a:r>
              <a:rPr lang="zh-CN" altLang="en-US" sz="1600" b="1" spc="150" dirty="0">
                <a:latin typeface="Microsoft YaHei Bold" panose="020B0503020204020204" charset="-122"/>
                <a:ea typeface="Microsoft YaHei Bold" panose="020B0503020204020204" charset="-122"/>
              </a:rPr>
              <a:t>。</a:t>
            </a:r>
            <a:r>
              <a:rPr lang="zh-CN" altLang="en-US" sz="1600" spc="150" dirty="0">
                <a:latin typeface="微软雅黑" panose="020B0503020204020204" charset="-122"/>
                <a:ea typeface="微软雅黑" panose="020B0503020204020204" charset="-122"/>
              </a:rPr>
              <a:t>依附于一个组织的固定职业是工业革命时代的产物。</a:t>
            </a:r>
            <a:endParaRPr lang="zh-CN" altLang="en-US" sz="1600" spc="150" dirty="0">
              <a:latin typeface="微软雅黑" panose="020B0503020204020204" charset="-122"/>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p:nvPr/>
        </p:nvSpPr>
        <p:spPr bwMode="auto">
          <a:xfrm>
            <a:off x="3466465" y="3994150"/>
            <a:ext cx="680085" cy="1705610"/>
          </a:xfrm>
          <a:custGeom>
            <a:avLst/>
            <a:gdLst>
              <a:gd name="T0" fmla="*/ 974411 w 974411"/>
              <a:gd name="T1" fmla="*/ 0 h 1719274"/>
              <a:gd name="T2" fmla="*/ 974411 w 974411"/>
              <a:gd name="T3" fmla="*/ 1719274 h 1719274"/>
              <a:gd name="T4" fmla="*/ 0 w 974411"/>
              <a:gd name="T5" fmla="*/ 1719274 h 1719274"/>
              <a:gd name="T6" fmla="*/ 0 w 974411"/>
              <a:gd name="T7" fmla="*/ 514532 h 1719274"/>
              <a:gd name="T8" fmla="*/ 974411 w 974411"/>
              <a:gd name="T9" fmla="*/ 0 h 1719274"/>
            </a:gdLst>
            <a:ahLst/>
            <a:cxnLst>
              <a:cxn ang="0">
                <a:pos x="T0" y="T1"/>
              </a:cxn>
              <a:cxn ang="0">
                <a:pos x="T2" y="T3"/>
              </a:cxn>
              <a:cxn ang="0">
                <a:pos x="T4" y="T5"/>
              </a:cxn>
              <a:cxn ang="0">
                <a:pos x="T6" y="T7"/>
              </a:cxn>
              <a:cxn ang="0">
                <a:pos x="T8" y="T9"/>
              </a:cxn>
            </a:cxnLst>
            <a:rect l="0" t="0" r="r" b="b"/>
            <a:pathLst>
              <a:path w="974411" h="1719274">
                <a:moveTo>
                  <a:pt x="974411" y="0"/>
                </a:moveTo>
                <a:lnTo>
                  <a:pt x="974411" y="1719274"/>
                </a:lnTo>
                <a:lnTo>
                  <a:pt x="0" y="1719274"/>
                </a:lnTo>
                <a:lnTo>
                  <a:pt x="0" y="514532"/>
                </a:lnTo>
                <a:lnTo>
                  <a:pt x="974411" y="0"/>
                </a:lnTo>
                <a:close/>
              </a:path>
            </a:pathLst>
          </a:custGeom>
          <a:solidFill>
            <a:srgbClr val="2485BC"/>
          </a:solidFill>
          <a:ln>
            <a:noFill/>
          </a:ln>
        </p:spPr>
        <p:txBody>
          <a:bodyPr anchor="ctr" anchorCtr="0"/>
          <a:lstStyle/>
          <a:p>
            <a:pPr algn="ctr" defTabSz="914400">
              <a:defRPr/>
            </a:pPr>
            <a:r>
              <a:rPr lang="en-US" altLang="zh-CN" sz="2000" b="1" kern="0" dirty="0">
                <a:solidFill>
                  <a:schemeClr val="bg1"/>
                </a:solidFill>
                <a:latin typeface="Eras Demi ITC" panose="020B0805030504020804" charset="0"/>
                <a:ea typeface="Noto Sans S Chinese Bold" panose="020B0800000000000000" pitchFamily="34" charset="-122"/>
                <a:cs typeface="Eras Demi ITC" panose="020B0805030504020804" charset="0"/>
              </a:rPr>
              <a:t>4</a:t>
            </a:r>
            <a:endParaRPr lang="en-US" altLang="zh-CN" sz="2000" b="1" kern="0" dirty="0">
              <a:solidFill>
                <a:schemeClr val="bg1"/>
              </a:solidFill>
              <a:latin typeface="Eras Demi ITC" panose="020B0805030504020804" charset="0"/>
              <a:ea typeface="Noto Sans S Chinese Bold" panose="020B0800000000000000" pitchFamily="34" charset="-122"/>
              <a:cs typeface="Eras Demi ITC" panose="020B0805030504020804" charset="0"/>
            </a:endParaRPr>
          </a:p>
        </p:txBody>
      </p:sp>
      <p:sp>
        <p:nvSpPr>
          <p:cNvPr id="5" name="矩形 5"/>
          <p:cNvSpPr/>
          <p:nvPr/>
        </p:nvSpPr>
        <p:spPr bwMode="auto">
          <a:xfrm>
            <a:off x="4364990" y="3409950"/>
            <a:ext cx="680720" cy="2289810"/>
          </a:xfrm>
          <a:custGeom>
            <a:avLst/>
            <a:gdLst>
              <a:gd name="T0" fmla="*/ 974411 w 974411"/>
              <a:gd name="T1" fmla="*/ 0 h 2307995"/>
              <a:gd name="T2" fmla="*/ 974411 w 974411"/>
              <a:gd name="T3" fmla="*/ 2307995 h 2307995"/>
              <a:gd name="T4" fmla="*/ 0 w 974411"/>
              <a:gd name="T5" fmla="*/ 2307995 h 2307995"/>
              <a:gd name="T6" fmla="*/ 0 w 974411"/>
              <a:gd name="T7" fmla="*/ 514533 h 2307995"/>
              <a:gd name="T8" fmla="*/ 974411 w 974411"/>
              <a:gd name="T9" fmla="*/ 0 h 2307995"/>
            </a:gdLst>
            <a:ahLst/>
            <a:cxnLst>
              <a:cxn ang="0">
                <a:pos x="T0" y="T1"/>
              </a:cxn>
              <a:cxn ang="0">
                <a:pos x="T2" y="T3"/>
              </a:cxn>
              <a:cxn ang="0">
                <a:pos x="T4" y="T5"/>
              </a:cxn>
              <a:cxn ang="0">
                <a:pos x="T6" y="T7"/>
              </a:cxn>
              <a:cxn ang="0">
                <a:pos x="T8" y="T9"/>
              </a:cxn>
            </a:cxnLst>
            <a:rect l="0" t="0" r="r" b="b"/>
            <a:pathLst>
              <a:path w="974411" h="2307995">
                <a:moveTo>
                  <a:pt x="974411" y="0"/>
                </a:moveTo>
                <a:lnTo>
                  <a:pt x="974411" y="2307995"/>
                </a:lnTo>
                <a:lnTo>
                  <a:pt x="0" y="2307995"/>
                </a:lnTo>
                <a:lnTo>
                  <a:pt x="0" y="514533"/>
                </a:lnTo>
                <a:lnTo>
                  <a:pt x="974411" y="0"/>
                </a:lnTo>
                <a:close/>
              </a:path>
            </a:pathLst>
          </a:custGeom>
          <a:solidFill>
            <a:srgbClr val="2485BC"/>
          </a:solidFill>
          <a:ln>
            <a:noFill/>
          </a:ln>
        </p:spPr>
        <p:txBody>
          <a:bodyPr anchor="ctr" anchorCtr="0"/>
          <a:lstStyle/>
          <a:p>
            <a:pPr algn="ctr" defTabSz="914400">
              <a:defRPr/>
            </a:pPr>
            <a:r>
              <a:rPr lang="en-US" altLang="zh-CN" sz="2000" b="1" kern="0" dirty="0">
                <a:solidFill>
                  <a:schemeClr val="bg1"/>
                </a:solidFill>
                <a:latin typeface="Eras Demi ITC" panose="020B0805030504020804" charset="0"/>
                <a:ea typeface="Noto Sans S Chinese Bold" panose="020B0800000000000000" pitchFamily="34" charset="-122"/>
                <a:cs typeface="Eras Demi ITC" panose="020B0805030504020804" charset="0"/>
              </a:rPr>
              <a:t>3</a:t>
            </a:r>
            <a:endParaRPr lang="en-US" altLang="zh-CN" sz="2000" b="1" kern="0" dirty="0">
              <a:solidFill>
                <a:schemeClr val="bg1"/>
              </a:solidFill>
              <a:latin typeface="Eras Demi ITC" panose="020B0805030504020804" charset="0"/>
              <a:ea typeface="Noto Sans S Chinese Bold" panose="020B0800000000000000" pitchFamily="34" charset="-122"/>
              <a:cs typeface="Eras Demi ITC" panose="020B0805030504020804" charset="0"/>
            </a:endParaRPr>
          </a:p>
        </p:txBody>
      </p:sp>
      <p:sp>
        <p:nvSpPr>
          <p:cNvPr id="7" name="矩形 6"/>
          <p:cNvSpPr/>
          <p:nvPr/>
        </p:nvSpPr>
        <p:spPr bwMode="auto">
          <a:xfrm>
            <a:off x="5264150" y="2825750"/>
            <a:ext cx="680720" cy="2873375"/>
          </a:xfrm>
          <a:custGeom>
            <a:avLst/>
            <a:gdLst>
              <a:gd name="T0" fmla="*/ 974411 w 974411"/>
              <a:gd name="T1" fmla="*/ 0 h 2896715"/>
              <a:gd name="T2" fmla="*/ 974411 w 974411"/>
              <a:gd name="T3" fmla="*/ 2896715 h 2896715"/>
              <a:gd name="T4" fmla="*/ 0 w 974411"/>
              <a:gd name="T5" fmla="*/ 2896715 h 2896715"/>
              <a:gd name="T6" fmla="*/ 0 w 974411"/>
              <a:gd name="T7" fmla="*/ 514532 h 2896715"/>
              <a:gd name="T8" fmla="*/ 974411 w 974411"/>
              <a:gd name="T9" fmla="*/ 0 h 2896715"/>
            </a:gdLst>
            <a:ahLst/>
            <a:cxnLst>
              <a:cxn ang="0">
                <a:pos x="T0" y="T1"/>
              </a:cxn>
              <a:cxn ang="0">
                <a:pos x="T2" y="T3"/>
              </a:cxn>
              <a:cxn ang="0">
                <a:pos x="T4" y="T5"/>
              </a:cxn>
              <a:cxn ang="0">
                <a:pos x="T6" y="T7"/>
              </a:cxn>
              <a:cxn ang="0">
                <a:pos x="T8" y="T9"/>
              </a:cxn>
            </a:cxnLst>
            <a:rect l="0" t="0" r="r" b="b"/>
            <a:pathLst>
              <a:path w="974411" h="2896715">
                <a:moveTo>
                  <a:pt x="974411" y="0"/>
                </a:moveTo>
                <a:lnTo>
                  <a:pt x="974411" y="2896715"/>
                </a:lnTo>
                <a:lnTo>
                  <a:pt x="0" y="2896715"/>
                </a:lnTo>
                <a:lnTo>
                  <a:pt x="0" y="514532"/>
                </a:lnTo>
                <a:lnTo>
                  <a:pt x="974411" y="0"/>
                </a:lnTo>
                <a:close/>
              </a:path>
            </a:pathLst>
          </a:custGeom>
          <a:solidFill>
            <a:srgbClr val="2485BC"/>
          </a:solidFill>
          <a:ln>
            <a:noFill/>
          </a:ln>
        </p:spPr>
        <p:txBody>
          <a:bodyPr anchor="ctr" anchorCtr="0"/>
          <a:lstStyle/>
          <a:p>
            <a:pPr algn="ctr" defTabSz="914400">
              <a:buClrTx/>
              <a:buSzTx/>
              <a:buFontTx/>
              <a:defRPr/>
            </a:pPr>
            <a:r>
              <a:rPr lang="en-US" altLang="zh-CN" sz="2000" b="1" kern="0" dirty="0">
                <a:solidFill>
                  <a:schemeClr val="bg1"/>
                </a:solidFill>
                <a:latin typeface="Eras Demi ITC" panose="020B0805030504020804" charset="0"/>
                <a:ea typeface="Noto Sans S Chinese Bold" panose="020B0800000000000000" pitchFamily="34" charset="-122"/>
                <a:cs typeface="Eras Demi ITC" panose="020B0805030504020804" charset="0"/>
              </a:rPr>
              <a:t>2</a:t>
            </a:r>
            <a:endParaRPr lang="en-US" altLang="zh-CN" sz="2000" b="1" kern="0" dirty="0">
              <a:solidFill>
                <a:schemeClr val="bg1"/>
              </a:solidFill>
              <a:latin typeface="Eras Demi ITC" panose="020B0805030504020804" charset="0"/>
              <a:ea typeface="Noto Sans S Chinese Bold" panose="020B0800000000000000" pitchFamily="34" charset="-122"/>
              <a:cs typeface="Eras Demi ITC" panose="020B0805030504020804" charset="0"/>
            </a:endParaRPr>
          </a:p>
        </p:txBody>
      </p:sp>
      <p:sp>
        <p:nvSpPr>
          <p:cNvPr id="8" name="矩形 7"/>
          <p:cNvSpPr/>
          <p:nvPr/>
        </p:nvSpPr>
        <p:spPr bwMode="auto">
          <a:xfrm>
            <a:off x="6163310" y="2242820"/>
            <a:ext cx="680085" cy="3456305"/>
          </a:xfrm>
          <a:custGeom>
            <a:avLst/>
            <a:gdLst>
              <a:gd name="T0" fmla="*/ 974411 w 974411"/>
              <a:gd name="T1" fmla="*/ 0 h 3485435"/>
              <a:gd name="T2" fmla="*/ 974411 w 974411"/>
              <a:gd name="T3" fmla="*/ 3485435 h 3485435"/>
              <a:gd name="T4" fmla="*/ 0 w 974411"/>
              <a:gd name="T5" fmla="*/ 3485435 h 3485435"/>
              <a:gd name="T6" fmla="*/ 0 w 974411"/>
              <a:gd name="T7" fmla="*/ 514532 h 3485435"/>
              <a:gd name="T8" fmla="*/ 974411 w 974411"/>
              <a:gd name="T9" fmla="*/ 0 h 3485435"/>
            </a:gdLst>
            <a:ahLst/>
            <a:cxnLst>
              <a:cxn ang="0">
                <a:pos x="T0" y="T1"/>
              </a:cxn>
              <a:cxn ang="0">
                <a:pos x="T2" y="T3"/>
              </a:cxn>
              <a:cxn ang="0">
                <a:pos x="T4" y="T5"/>
              </a:cxn>
              <a:cxn ang="0">
                <a:pos x="T6" y="T7"/>
              </a:cxn>
              <a:cxn ang="0">
                <a:pos x="T8" y="T9"/>
              </a:cxn>
            </a:cxnLst>
            <a:rect l="0" t="0" r="r" b="b"/>
            <a:pathLst>
              <a:path w="974411" h="3485435">
                <a:moveTo>
                  <a:pt x="974411" y="0"/>
                </a:moveTo>
                <a:lnTo>
                  <a:pt x="974411" y="3485435"/>
                </a:lnTo>
                <a:lnTo>
                  <a:pt x="0" y="3485435"/>
                </a:lnTo>
                <a:lnTo>
                  <a:pt x="0" y="514532"/>
                </a:lnTo>
                <a:lnTo>
                  <a:pt x="974411" y="0"/>
                </a:lnTo>
                <a:close/>
              </a:path>
            </a:pathLst>
          </a:custGeom>
          <a:solidFill>
            <a:srgbClr val="2485BC"/>
          </a:solidFill>
          <a:ln w="28575" cap="flat" cmpd="sng">
            <a:noFill/>
            <a:prstDash val="dash"/>
            <a:miter lim="800000"/>
          </a:ln>
        </p:spPr>
        <p:txBody>
          <a:bodyPr anchor="ctr" anchorCtr="0"/>
          <a:lstStyle/>
          <a:p>
            <a:pPr algn="ctr" defTabSz="914400">
              <a:defRPr/>
            </a:pPr>
            <a:r>
              <a:rPr lang="en-US" altLang="zh-CN" sz="2000" b="1" kern="0" dirty="0">
                <a:solidFill>
                  <a:schemeClr val="bg1"/>
                </a:solidFill>
                <a:latin typeface="Eras Demi ITC" panose="020B0805030504020804" charset="0"/>
                <a:ea typeface="Noto Sans S Chinese Bold" panose="020B0800000000000000" pitchFamily="34" charset="-122"/>
                <a:cs typeface="Eras Demi ITC" panose="020B0805030504020804" charset="0"/>
              </a:rPr>
              <a:t>1</a:t>
            </a:r>
            <a:endParaRPr lang="en-US" altLang="zh-CN" sz="2000" b="1" kern="0" dirty="0">
              <a:solidFill>
                <a:schemeClr val="bg1"/>
              </a:solidFill>
              <a:latin typeface="Eras Demi ITC" panose="020B0805030504020804" charset="0"/>
              <a:ea typeface="Noto Sans S Chinese Bold" panose="020B0800000000000000" pitchFamily="34" charset="-122"/>
              <a:cs typeface="Eras Demi ITC" panose="020B0805030504020804" charset="0"/>
            </a:endParaRPr>
          </a:p>
        </p:txBody>
      </p:sp>
      <p:cxnSp>
        <p:nvCxnSpPr>
          <p:cNvPr id="9" name="直接连接符 7"/>
          <p:cNvCxnSpPr>
            <a:cxnSpLocks noChangeShapeType="1"/>
          </p:cNvCxnSpPr>
          <p:nvPr/>
        </p:nvCxnSpPr>
        <p:spPr bwMode="auto">
          <a:xfrm flipH="1">
            <a:off x="933450" y="5699125"/>
            <a:ext cx="6377940" cy="0"/>
          </a:xfrm>
          <a:prstGeom prst="line">
            <a:avLst/>
          </a:prstGeom>
          <a:noFill/>
          <a:ln w="28575" cmpd="sng">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9"/>
          <p:cNvCxnSpPr>
            <a:cxnSpLocks noChangeShapeType="1"/>
          </p:cNvCxnSpPr>
          <p:nvPr/>
        </p:nvCxnSpPr>
        <p:spPr bwMode="auto">
          <a:xfrm>
            <a:off x="701040" y="2599055"/>
            <a:ext cx="5688000" cy="0"/>
          </a:xfrm>
          <a:prstGeom prst="line">
            <a:avLst/>
          </a:prstGeom>
          <a:noFill/>
          <a:ln w="12700" cmpd="sng">
            <a:solidFill>
              <a:schemeClr val="bg1">
                <a:lumMod val="50000"/>
              </a:schemeClr>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0"/>
          <p:cNvCxnSpPr>
            <a:cxnSpLocks noChangeShapeType="1"/>
          </p:cNvCxnSpPr>
          <p:nvPr/>
        </p:nvCxnSpPr>
        <p:spPr bwMode="auto">
          <a:xfrm>
            <a:off x="701040" y="3249295"/>
            <a:ext cx="4716000" cy="0"/>
          </a:xfrm>
          <a:prstGeom prst="line">
            <a:avLst/>
          </a:prstGeom>
          <a:noFill/>
          <a:ln w="12700" cmpd="sng">
            <a:solidFill>
              <a:schemeClr val="bg1">
                <a:lumMod val="50000"/>
              </a:schemeClr>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1"/>
          <p:cNvCxnSpPr>
            <a:cxnSpLocks noChangeShapeType="1"/>
          </p:cNvCxnSpPr>
          <p:nvPr/>
        </p:nvCxnSpPr>
        <p:spPr bwMode="auto">
          <a:xfrm>
            <a:off x="701040" y="3899535"/>
            <a:ext cx="3708000" cy="0"/>
          </a:xfrm>
          <a:prstGeom prst="line">
            <a:avLst/>
          </a:prstGeom>
          <a:noFill/>
          <a:ln w="12700" cmpd="sng">
            <a:solidFill>
              <a:schemeClr val="bg1">
                <a:lumMod val="50000"/>
              </a:schemeClr>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2"/>
          <p:cNvCxnSpPr>
            <a:cxnSpLocks noChangeShapeType="1"/>
          </p:cNvCxnSpPr>
          <p:nvPr/>
        </p:nvCxnSpPr>
        <p:spPr bwMode="auto">
          <a:xfrm>
            <a:off x="701040" y="4549775"/>
            <a:ext cx="2772000" cy="0"/>
          </a:xfrm>
          <a:prstGeom prst="line">
            <a:avLst/>
          </a:prstGeom>
          <a:noFill/>
          <a:ln w="12700" cmpd="sng">
            <a:solidFill>
              <a:schemeClr val="bg1">
                <a:lumMod val="50000"/>
              </a:schemeClr>
            </a:solidFill>
            <a:prstDash val="dash"/>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13"/>
          <p:cNvSpPr txBox="1">
            <a:spLocks noChangeArrowheads="1"/>
          </p:cNvSpPr>
          <p:nvPr/>
        </p:nvSpPr>
        <p:spPr bwMode="auto">
          <a:xfrm>
            <a:off x="701040" y="2089785"/>
            <a:ext cx="47548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dirty="0">
                <a:solidFill>
                  <a:schemeClr val="bg1">
                    <a:lumMod val="50000"/>
                  </a:schemeClr>
                </a:solidFill>
                <a:latin typeface="Microsoft YaHei Regular" panose="020B0503020204020204" charset="-122"/>
                <a:ea typeface="Microsoft YaHei Regular" panose="020B0503020204020204" charset="-122"/>
                <a:cs typeface="Lato Regular"/>
              </a:rPr>
              <a:t>相对较少的外部环境和内部组织结构的变化；</a:t>
            </a:r>
            <a:endParaRPr lang="zh-CN" altLang="en-US" dirty="0">
              <a:solidFill>
                <a:schemeClr val="bg1">
                  <a:lumMod val="50000"/>
                </a:schemeClr>
              </a:solidFill>
              <a:latin typeface="Microsoft YaHei Regular" panose="020B0503020204020204" charset="-122"/>
              <a:ea typeface="Microsoft YaHei Regular" panose="020B0503020204020204" charset="-122"/>
              <a:cs typeface="Lato Regular"/>
            </a:endParaRPr>
          </a:p>
        </p:txBody>
      </p:sp>
      <p:sp>
        <p:nvSpPr>
          <p:cNvPr id="12" name="TextBox 14"/>
          <p:cNvSpPr txBox="1">
            <a:spLocks noChangeArrowheads="1"/>
          </p:cNvSpPr>
          <p:nvPr/>
        </p:nvSpPr>
        <p:spPr bwMode="auto">
          <a:xfrm>
            <a:off x="701040" y="2740025"/>
            <a:ext cx="22402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dirty="0">
                <a:solidFill>
                  <a:schemeClr val="bg1">
                    <a:lumMod val="50000"/>
                  </a:schemeClr>
                </a:solidFill>
                <a:latin typeface="Microsoft YaHei Regular" panose="020B0503020204020204" charset="-122"/>
                <a:ea typeface="Microsoft YaHei Regular" panose="020B0503020204020204" charset="-122"/>
                <a:cs typeface="Lato Regular"/>
              </a:rPr>
              <a:t>可预期的活动序列；</a:t>
            </a:r>
            <a:endParaRPr lang="zh-CN" altLang="en-US" dirty="0">
              <a:solidFill>
                <a:schemeClr val="bg1">
                  <a:lumMod val="50000"/>
                </a:schemeClr>
              </a:solidFill>
              <a:latin typeface="Microsoft YaHei Regular" panose="020B0503020204020204" charset="-122"/>
              <a:ea typeface="Microsoft YaHei Regular" panose="020B0503020204020204" charset="-122"/>
              <a:cs typeface="Lato Regular"/>
            </a:endParaRPr>
          </a:p>
        </p:txBody>
      </p:sp>
      <p:sp>
        <p:nvSpPr>
          <p:cNvPr id="13" name="TextBox 15"/>
          <p:cNvSpPr txBox="1">
            <a:spLocks noChangeArrowheads="1"/>
          </p:cNvSpPr>
          <p:nvPr/>
        </p:nvSpPr>
        <p:spPr bwMode="auto">
          <a:xfrm>
            <a:off x="701040" y="3390265"/>
            <a:ext cx="31546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dirty="0">
                <a:solidFill>
                  <a:schemeClr val="bg1">
                    <a:lumMod val="50000"/>
                  </a:schemeClr>
                </a:solidFill>
                <a:latin typeface="Microsoft YaHei Regular" panose="020B0503020204020204" charset="-122"/>
                <a:ea typeface="Microsoft YaHei Regular" panose="020B0503020204020204" charset="-122"/>
                <a:cs typeface="Lato Regular"/>
              </a:rPr>
              <a:t>易于分割的流水线工作流程；</a:t>
            </a:r>
            <a:endParaRPr lang="zh-CN" altLang="en-US" dirty="0">
              <a:solidFill>
                <a:schemeClr val="bg1">
                  <a:lumMod val="50000"/>
                </a:schemeClr>
              </a:solidFill>
              <a:latin typeface="Microsoft YaHei Regular" panose="020B0503020204020204" charset="-122"/>
              <a:ea typeface="Microsoft YaHei Regular" panose="020B0503020204020204" charset="-122"/>
              <a:cs typeface="Lato Regular"/>
            </a:endParaRPr>
          </a:p>
        </p:txBody>
      </p:sp>
      <p:sp>
        <p:nvSpPr>
          <p:cNvPr id="14" name="TextBox 16"/>
          <p:cNvSpPr txBox="1">
            <a:spLocks noChangeArrowheads="1"/>
          </p:cNvSpPr>
          <p:nvPr/>
        </p:nvSpPr>
        <p:spPr bwMode="auto">
          <a:xfrm>
            <a:off x="701040" y="4040505"/>
            <a:ext cx="315468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dirty="0">
                <a:solidFill>
                  <a:schemeClr val="bg1">
                    <a:lumMod val="50000"/>
                  </a:schemeClr>
                </a:solidFill>
                <a:latin typeface="Microsoft YaHei Regular" panose="020B0503020204020204" charset="-122"/>
                <a:ea typeface="Microsoft YaHei Regular" panose="020B0503020204020204" charset="-122"/>
                <a:cs typeface="Lato Regular"/>
              </a:rPr>
              <a:t>易于分解的职能和责任范围。</a:t>
            </a:r>
            <a:endParaRPr lang="zh-CN" altLang="en-US" dirty="0">
              <a:solidFill>
                <a:schemeClr val="bg1">
                  <a:lumMod val="50000"/>
                </a:schemeClr>
              </a:solidFill>
              <a:latin typeface="Microsoft YaHei Regular" panose="020B0503020204020204" charset="-122"/>
              <a:ea typeface="Microsoft YaHei Regular" panose="020B0503020204020204" charset="-122"/>
              <a:cs typeface="Lato Regular"/>
            </a:endParaRPr>
          </a:p>
        </p:txBody>
      </p:sp>
      <p:sp>
        <p:nvSpPr>
          <p:cNvPr id="19" name="品 2"/>
          <p:cNvSpPr>
            <a:spLocks noChangeArrowheads="1"/>
          </p:cNvSpPr>
          <p:nvPr/>
        </p:nvSpPr>
        <p:spPr bwMode="auto">
          <a:xfrm>
            <a:off x="7430135" y="86995"/>
            <a:ext cx="4677410" cy="6684010"/>
          </a:xfrm>
          <a:prstGeom prst="rect">
            <a:avLst/>
          </a:prstGeom>
          <a:noFill/>
          <a:ln w="12700">
            <a:solidFill>
              <a:schemeClr val="bg1">
                <a:lumMod val="50000"/>
              </a:schemeClr>
            </a:solid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lumMod val="50000"/>
                </a:schemeClr>
              </a:solidFill>
              <a:latin typeface="宋体" panose="02010600030101010101" pitchFamily="2" charset="-122"/>
              <a:sym typeface="宋体" panose="02010600030101010101" pitchFamily="2" charset="-122"/>
            </a:endParaRPr>
          </a:p>
        </p:txBody>
      </p:sp>
      <p:sp>
        <p:nvSpPr>
          <p:cNvPr id="20" name="15"/>
          <p:cNvSpPr>
            <a:spLocks noChangeArrowheads="1"/>
          </p:cNvSpPr>
          <p:nvPr>
            <p:custDataLst>
              <p:tags r:id="rId1"/>
            </p:custDataLst>
          </p:nvPr>
        </p:nvSpPr>
        <p:spPr bwMode="auto">
          <a:xfrm>
            <a:off x="7573010" y="184150"/>
            <a:ext cx="4408805" cy="649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indent="0" algn="just">
              <a:lnSpc>
                <a:spcPct val="130000"/>
              </a:lnSpc>
              <a:spcAft>
                <a:spcPts val="0"/>
              </a:spcAft>
              <a:buNone/>
            </a:pPr>
            <a:r>
              <a:rPr lang="zh-CN" altLang="en-US" sz="1600" dirty="0">
                <a:solidFill>
                  <a:schemeClr val="bg1">
                    <a:lumMod val="50000"/>
                  </a:schemeClr>
                </a:solidFill>
                <a:latin typeface="Microsoft YaHei Regular" panose="020B0503020204020204" charset="-122"/>
                <a:ea typeface="Microsoft YaHei Regular" panose="020B0503020204020204" charset="-122"/>
                <a:cs typeface="Microsoft YaHei Regular" panose="020B0503020204020204" charset="-122"/>
              </a:rPr>
              <a:t>与此特征相适应，终身为一个组织工作，从事一个稳定的、全职的、长期的固定职业就成为那个时代完成各种生产活动的最为有效的方式。但是今天这种传统的固定职业中有相当一部分正在被临时性工作、项目分包、专家咨询、交叉领域的合作团队或者自由职业者所代替。造成这种局面的原因是知识经济的出现和发展。在知识经济条件下，越来越多的工作包含了对知识的加工而不是对物质的处理。知识性和服务性职业所涉及的活动是很难像传统的工厂和办公室的工作那样明确界定职责的。较之制造业，知识性和服务性职业可能更需要跨职能的团队活动，而不仅仅是流水线上的体力劳动。知识性和服务性职业比传统职业更有可能交由外部的顾问——成长于信息时代中的“新生代”人群完成。他们在知识广度、深度，能力范围，自我意识，思维领域等方面比与上一辈人相比，可以说是占尽了优势，越来越不满足于在一个工作岗位终老，而是随时准备寻找一个更好的发展机会。</a:t>
            </a:r>
            <a:endParaRPr lang="zh-CN" altLang="en-US" sz="1600" dirty="0">
              <a:solidFill>
                <a:schemeClr val="bg1">
                  <a:lumMod val="50000"/>
                </a:schemeClr>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22" name="组合 21"/>
          <p:cNvGrpSpPr/>
          <p:nvPr/>
        </p:nvGrpSpPr>
        <p:grpSpPr>
          <a:xfrm>
            <a:off x="632567" y="825669"/>
            <a:ext cx="5862955" cy="508372"/>
            <a:chOff x="57150" y="286241"/>
            <a:chExt cx="5862955" cy="508372"/>
          </a:xfrm>
        </p:grpSpPr>
        <p:sp>
          <p:nvSpPr>
            <p:cNvPr id="23" name="TextBox 8"/>
            <p:cNvSpPr txBox="1">
              <a:spLocks noChangeArrowheads="1"/>
            </p:cNvSpPr>
            <p:nvPr/>
          </p:nvSpPr>
          <p:spPr bwMode="auto">
            <a:xfrm>
              <a:off x="1388745" y="364083"/>
              <a:ext cx="453136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di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工业社会组织的特征是：</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anim calcmode="lin" valueType="num">
                                      <p:cBhvr>
                                        <p:cTn id="13" dur="500" fill="hold"/>
                                        <p:tgtEl>
                                          <p:spTgt spid="19"/>
                                        </p:tgtEl>
                                        <p:attrNameLst>
                                          <p:attrName>ppt_x</p:attrName>
                                        </p:attrNameLst>
                                      </p:cBhvr>
                                      <p:tavLst>
                                        <p:tav tm="0">
                                          <p:val>
                                            <p:strVal val="#ppt_x"/>
                                          </p:val>
                                        </p:tav>
                                        <p:tav tm="100000">
                                          <p:val>
                                            <p:strVal val="#ppt_x"/>
                                          </p:val>
                                        </p:tav>
                                      </p:tavLst>
                                    </p:anim>
                                    <p:anim calcmode="lin" valueType="num">
                                      <p:cBhvr>
                                        <p:cTn id="14" dur="500" fill="hold"/>
                                        <p:tgtEl>
                                          <p:spTgt spid="1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anim calcmode="lin" valueType="num">
                                      <p:cBhvr>
                                        <p:cTn id="19" dur="500" fill="hold"/>
                                        <p:tgtEl>
                                          <p:spTgt spid="20"/>
                                        </p:tgtEl>
                                        <p:attrNameLst>
                                          <p:attrName>ppt_x</p:attrName>
                                        </p:attrNameLst>
                                      </p:cBhvr>
                                      <p:tavLst>
                                        <p:tav tm="0">
                                          <p:val>
                                            <p:strVal val="#ppt_x"/>
                                          </p:val>
                                        </p:tav>
                                        <p:tav tm="100000">
                                          <p:val>
                                            <p:strVal val="#ppt_x"/>
                                          </p:val>
                                        </p:tav>
                                      </p:tavLst>
                                    </p:anim>
                                    <p:anim calcmode="lin" valueType="num">
                                      <p:cBhvr>
                                        <p:cTn id="20"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C:\Users\Kingsoft\Desktop\活动\action-activity-adults-1246953.jpgaction-activity-adults-1246953"/>
          <p:cNvPicPr>
            <a:picLocks noChangeAspect="1"/>
          </p:cNvPicPr>
          <p:nvPr>
            <p:custDataLst>
              <p:tags r:id="rId1"/>
            </p:custDataLst>
          </p:nvPr>
        </p:nvPicPr>
        <p:blipFill rotWithShape="1">
          <a:blip r:embed="rId2"/>
          <a:srcRect/>
          <a:stretch>
            <a:fillRect/>
          </a:stretch>
        </p:blipFill>
        <p:spPr>
          <a:xfrm>
            <a:off x="7853" y="0"/>
            <a:ext cx="12184147" cy="4114801"/>
          </a:xfrm>
          <a:prstGeom prst="rect">
            <a:avLst/>
          </a:prstGeom>
        </p:spPr>
      </p:pic>
      <p:sp>
        <p:nvSpPr>
          <p:cNvPr id="7" name="Text Placeholder 17"/>
          <p:cNvSpPr txBox="1"/>
          <p:nvPr>
            <p:custDataLst>
              <p:tags r:id="rId3"/>
            </p:custDataLst>
          </p:nvPr>
        </p:nvSpPr>
        <p:spPr>
          <a:xfrm>
            <a:off x="1472565" y="5172602"/>
            <a:ext cx="2280285" cy="713740"/>
          </a:xfrm>
          <a:prstGeom prst="rect">
            <a:avLst/>
          </a:prstGeom>
        </p:spPr>
        <p:txBody>
          <a:bodyPr bIns="0" anchor="b"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9pPr>
          </a:lstStyle>
          <a:p>
            <a:pPr marL="0" lvl="0" indent="0">
              <a:buNone/>
              <a:defRPr/>
            </a:pPr>
            <a:r>
              <a:rPr lang="zh-CN" altLang="en-US" sz="2000" b="1" spc="150">
                <a:solidFill>
                  <a:srgbClr val="000000">
                    <a:lumMod val="75000"/>
                    <a:lumOff val="25000"/>
                  </a:srgbClr>
                </a:solidFill>
                <a:latin typeface="微软雅黑" panose="020B0503020204020204" charset="-122"/>
                <a:ea typeface="微软雅黑" panose="020B0503020204020204" charset="-122"/>
              </a:rPr>
              <a:t>（一）</a:t>
            </a:r>
            <a:endParaRPr lang="zh-CN" altLang="en-US" sz="2000" b="1" spc="150">
              <a:solidFill>
                <a:srgbClr val="000000">
                  <a:lumMod val="75000"/>
                  <a:lumOff val="25000"/>
                </a:srgbClr>
              </a:solidFill>
              <a:latin typeface="微软雅黑" panose="020B0503020204020204" charset="-122"/>
              <a:ea typeface="微软雅黑" panose="020B0503020204020204" charset="-122"/>
            </a:endParaRPr>
          </a:p>
          <a:p>
            <a:pPr marL="0" lvl="0" indent="0">
              <a:buNone/>
              <a:defRPr/>
            </a:pPr>
            <a:r>
              <a:rPr lang="zh-CN" altLang="en-US" sz="2000" b="1" spc="150">
                <a:solidFill>
                  <a:srgbClr val="000000">
                    <a:lumMod val="75000"/>
                    <a:lumOff val="25000"/>
                  </a:srgbClr>
                </a:solidFill>
                <a:latin typeface="微软雅黑" panose="020B0503020204020204" charset="-122"/>
                <a:ea typeface="微软雅黑" panose="020B0503020204020204" charset="-122"/>
              </a:rPr>
              <a:t>素质及职业</a:t>
            </a:r>
            <a:r>
              <a:rPr lang="zh-CN" altLang="en-US" sz="2000" b="1" spc="150">
                <a:solidFill>
                  <a:srgbClr val="000000">
                    <a:lumMod val="75000"/>
                    <a:lumOff val="25000"/>
                  </a:srgbClr>
                </a:solidFill>
                <a:latin typeface="微软雅黑" panose="020B0503020204020204" charset="-122"/>
                <a:ea typeface="微软雅黑" panose="020B0503020204020204" charset="-122"/>
              </a:rPr>
              <a:t>素质</a:t>
            </a:r>
            <a:endParaRPr lang="zh-CN" altLang="en-US" sz="2000" b="1" spc="150">
              <a:solidFill>
                <a:srgbClr val="000000">
                  <a:lumMod val="75000"/>
                  <a:lumOff val="25000"/>
                </a:srgbClr>
              </a:solidFill>
              <a:latin typeface="微软雅黑" panose="020B0503020204020204" charset="-122"/>
              <a:ea typeface="微软雅黑" panose="020B0503020204020204" charset="-122"/>
            </a:endParaRPr>
          </a:p>
        </p:txBody>
      </p:sp>
      <p:sp>
        <p:nvSpPr>
          <p:cNvPr id="13" name="Text Placeholder 17"/>
          <p:cNvSpPr txBox="1"/>
          <p:nvPr>
            <p:custDataLst>
              <p:tags r:id="rId4"/>
            </p:custDataLst>
          </p:nvPr>
        </p:nvSpPr>
        <p:spPr>
          <a:xfrm>
            <a:off x="5340350" y="5172602"/>
            <a:ext cx="2280285" cy="713740"/>
          </a:xfrm>
          <a:prstGeom prst="rect">
            <a:avLst/>
          </a:prstGeom>
        </p:spPr>
        <p:txBody>
          <a:bodyPr bIns="0" anchor="b" anchorCtr="0">
            <a:noAutofit/>
          </a:bodyPr>
          <a:lstStyle>
            <a:defPPr>
              <a:defRPr lang="zh-CN"/>
            </a:defPPr>
            <a:lvl1pPr indent="0">
              <a:lnSpc>
                <a:spcPct val="90000"/>
              </a:lnSpc>
              <a:spcBef>
                <a:spcPts val="1000"/>
              </a:spcBef>
              <a:buFont typeface="Arial" panose="020B0604020202020204" pitchFamily="34" charset="0"/>
              <a:buNone/>
              <a:defRPr sz="2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defRPr/>
            </a:pPr>
            <a:r>
              <a:rPr lang="zh-CN" altLang="en-US">
                <a:solidFill>
                  <a:srgbClr val="000000">
                    <a:lumMod val="75000"/>
                    <a:lumOff val="25000"/>
                  </a:srgbClr>
                </a:solidFill>
              </a:rPr>
              <a:t>（</a:t>
            </a:r>
            <a:r>
              <a:rPr lang="zh-CN" altLang="en-US">
                <a:solidFill>
                  <a:srgbClr val="000000">
                    <a:lumMod val="75000"/>
                    <a:lumOff val="25000"/>
                  </a:srgbClr>
                </a:solidFill>
              </a:rPr>
              <a:t>二）</a:t>
            </a:r>
            <a:endParaRPr lang="zh-CN" altLang="en-US">
              <a:solidFill>
                <a:srgbClr val="000000">
                  <a:lumMod val="75000"/>
                  <a:lumOff val="25000"/>
                </a:srgbClr>
              </a:solidFill>
            </a:endParaRPr>
          </a:p>
          <a:p>
            <a:pPr lvl="0">
              <a:defRPr/>
            </a:pPr>
            <a:r>
              <a:rPr lang="zh-CN" altLang="en-US">
                <a:solidFill>
                  <a:srgbClr val="000000">
                    <a:lumMod val="75000"/>
                    <a:lumOff val="25000"/>
                  </a:srgbClr>
                </a:solidFill>
              </a:rPr>
              <a:t>职业</a:t>
            </a:r>
            <a:r>
              <a:rPr lang="zh-CN" altLang="en-US">
                <a:solidFill>
                  <a:srgbClr val="000000">
                    <a:lumMod val="75000"/>
                    <a:lumOff val="25000"/>
                  </a:srgbClr>
                </a:solidFill>
              </a:rPr>
              <a:t>意识</a:t>
            </a:r>
            <a:endParaRPr lang="zh-CN" altLang="en-US">
              <a:solidFill>
                <a:srgbClr val="000000">
                  <a:lumMod val="75000"/>
                  <a:lumOff val="25000"/>
                </a:srgbClr>
              </a:solidFill>
            </a:endParaRPr>
          </a:p>
        </p:txBody>
      </p:sp>
      <p:sp>
        <p:nvSpPr>
          <p:cNvPr id="15" name="Text Placeholder 17"/>
          <p:cNvSpPr txBox="1"/>
          <p:nvPr>
            <p:custDataLst>
              <p:tags r:id="rId5"/>
            </p:custDataLst>
          </p:nvPr>
        </p:nvSpPr>
        <p:spPr>
          <a:xfrm>
            <a:off x="9257030" y="5172602"/>
            <a:ext cx="2280285" cy="713740"/>
          </a:xfrm>
          <a:prstGeom prst="rect">
            <a:avLst/>
          </a:prstGeom>
        </p:spPr>
        <p:txBody>
          <a:bodyPr bIns="0" anchor="b" anchorCtr="0">
            <a:noAutofit/>
          </a:bodyPr>
          <a:lstStyle>
            <a:defPPr>
              <a:defRPr lang="zh-CN"/>
            </a:defPPr>
            <a:lvl1pPr indent="0">
              <a:lnSpc>
                <a:spcPct val="90000"/>
              </a:lnSpc>
              <a:spcBef>
                <a:spcPts val="1000"/>
              </a:spcBef>
              <a:buFont typeface="Arial" panose="020B0604020202020204" pitchFamily="34" charset="0"/>
              <a:buNone/>
              <a:defRPr sz="2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defRPr/>
            </a:pPr>
            <a:r>
              <a:rPr lang="zh-CN" altLang="en-US">
                <a:solidFill>
                  <a:srgbClr val="000000">
                    <a:lumMod val="75000"/>
                    <a:lumOff val="25000"/>
                  </a:srgbClr>
                </a:solidFill>
              </a:rPr>
              <a:t>（</a:t>
            </a:r>
            <a:r>
              <a:rPr lang="zh-CN" altLang="en-US">
                <a:solidFill>
                  <a:srgbClr val="000000">
                    <a:lumMod val="75000"/>
                    <a:lumOff val="25000"/>
                  </a:srgbClr>
                </a:solidFill>
              </a:rPr>
              <a:t>三）</a:t>
            </a:r>
            <a:endParaRPr lang="zh-CN" altLang="en-US">
              <a:solidFill>
                <a:srgbClr val="000000">
                  <a:lumMod val="75000"/>
                  <a:lumOff val="25000"/>
                </a:srgbClr>
              </a:solidFill>
            </a:endParaRPr>
          </a:p>
          <a:p>
            <a:pPr lvl="0">
              <a:defRPr/>
            </a:pPr>
            <a:r>
              <a:rPr lang="zh-CN" altLang="en-US">
                <a:solidFill>
                  <a:srgbClr val="000000">
                    <a:lumMod val="75000"/>
                    <a:lumOff val="25000"/>
                  </a:srgbClr>
                </a:solidFill>
              </a:rPr>
              <a:t>职业素质的</a:t>
            </a:r>
            <a:r>
              <a:rPr lang="zh-CN" altLang="en-US">
                <a:solidFill>
                  <a:srgbClr val="000000">
                    <a:lumMod val="75000"/>
                    <a:lumOff val="25000"/>
                  </a:srgbClr>
                </a:solidFill>
              </a:rPr>
              <a:t>培养</a:t>
            </a:r>
            <a:endParaRPr lang="zh-CN" altLang="en-US">
              <a:solidFill>
                <a:srgbClr val="000000">
                  <a:lumMod val="75000"/>
                  <a:lumOff val="25000"/>
                </a:srgbClr>
              </a:solidFill>
            </a:endParaRPr>
          </a:p>
        </p:txBody>
      </p:sp>
      <p:sp>
        <p:nvSpPr>
          <p:cNvPr id="27" name="Rectangle: Rounded Corners 30"/>
          <p:cNvSpPr/>
          <p:nvPr>
            <p:custDataLst>
              <p:tags r:id="rId6"/>
            </p:custDataLst>
          </p:nvPr>
        </p:nvSpPr>
        <p:spPr>
          <a:xfrm>
            <a:off x="3302833" y="3693739"/>
            <a:ext cx="5586334" cy="778870"/>
          </a:xfrm>
          <a:prstGeom prst="roundRect">
            <a:avLst>
              <a:gd name="adj" fmla="val 50000"/>
            </a:avLst>
          </a:prstGeom>
          <a:solidFill>
            <a:srgbClr val="B1865C"/>
          </a:solidFill>
          <a:ln w="25400">
            <a:solidFill>
              <a:sysClr val="window" lastClr="FFFFFF"/>
            </a:solidFill>
          </a:ln>
          <a:effectLst/>
        </p:spPr>
        <p:style>
          <a:lnRef idx="2">
            <a:srgbClr val="B1865C">
              <a:shade val="50000"/>
            </a:srgbClr>
          </a:lnRef>
          <a:fillRef idx="1">
            <a:srgbClr val="B1865C"/>
          </a:fillRef>
          <a:effectRef idx="0">
            <a:srgbClr val="B1865C"/>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28" name="TextBox 31"/>
          <p:cNvSpPr txBox="1"/>
          <p:nvPr>
            <p:custDataLst>
              <p:tags r:id="rId7"/>
            </p:custDataLst>
          </p:nvPr>
        </p:nvSpPr>
        <p:spPr>
          <a:xfrm>
            <a:off x="3515604" y="3740489"/>
            <a:ext cx="5162316" cy="682165"/>
          </a:xfrm>
          <a:prstGeom prst="rect">
            <a:avLst/>
          </a:prstGeom>
          <a:noFill/>
        </p:spPr>
        <p:txBody>
          <a:bodyPr wrap="square" rtlCol="0" anchor="ctr" anchorCtr="0">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2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Open Sans" panose="020B0606030504020204" pitchFamily="34" charset="0"/>
              </a:rPr>
              <a:t>职业素养的</a:t>
            </a:r>
            <a:r>
              <a:rPr kumimoji="0" lang="zh-CN" altLang="en-US" sz="32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Open Sans" panose="020B0606030504020204" pitchFamily="34" charset="0"/>
              </a:rPr>
              <a:t>养成</a:t>
            </a:r>
            <a:endParaRPr kumimoji="0" lang="zh-CN" altLang="en-US" sz="32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Open Sans" panose="020B0606030504020204" pitchFamily="34" charset="0"/>
            </a:endParaRPr>
          </a:p>
        </p:txBody>
      </p:sp>
      <p:pic>
        <p:nvPicPr>
          <p:cNvPr id="3" name="图形 2"/>
          <p:cNvPicPr>
            <a:picLocks noChangeAspect="1"/>
          </p:cNvPicPr>
          <p:nvPr>
            <p:custDataLst>
              <p:tags r:id="rId8"/>
            </p:custDataLst>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71827" y="5181831"/>
            <a:ext cx="695283" cy="695283"/>
          </a:xfrm>
          <a:prstGeom prst="rect">
            <a:avLst/>
          </a:prstGeom>
        </p:spPr>
      </p:pic>
      <p:pic>
        <p:nvPicPr>
          <p:cNvPr id="29" name="图形 28"/>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414563" y="5123818"/>
            <a:ext cx="811308" cy="811308"/>
          </a:xfrm>
          <a:prstGeom prst="rect">
            <a:avLst/>
          </a:prstGeom>
        </p:spPr>
      </p:pic>
      <p:pic>
        <p:nvPicPr>
          <p:cNvPr id="31" name="图形 30"/>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8401046" y="5153512"/>
            <a:ext cx="751920" cy="751920"/>
          </a:xfrm>
          <a:prstGeom prst="rect">
            <a:avLst/>
          </a:prstGeom>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15"/>
          <p:cNvSpPr txBox="1"/>
          <p:nvPr>
            <p:custDataLst>
              <p:tags r:id="rId1"/>
            </p:custDataLst>
          </p:nvPr>
        </p:nvSpPr>
        <p:spPr>
          <a:xfrm>
            <a:off x="2920072" y="518648"/>
            <a:ext cx="6351857" cy="634135"/>
          </a:xfrm>
          <a:prstGeom prst="rect">
            <a:avLst/>
          </a:prstGeom>
          <a:noFill/>
        </p:spPr>
        <p:txBody>
          <a:bodyPr wrap="square" lIns="101600" tIns="38100" rIns="63500" bIns="38100" rtlCol="0" anchor="b" anchorCtr="0">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algn="ctr" fontAlgn="auto">
              <a:lnSpc>
                <a:spcPct val="120000"/>
              </a:lnSpc>
            </a:pPr>
            <a:r>
              <a:rPr lang="zh-CN" altLang="en-US" sz="3200" b="1" spc="200" dirty="0">
                <a:solidFill>
                  <a:sysClr val="windowText" lastClr="000000">
                    <a:lumMod val="85000"/>
                    <a:lumOff val="15000"/>
                  </a:sysClr>
                </a:solidFill>
                <a:uFillTx/>
                <a:latin typeface="Arial" panose="020B0604020202020204" pitchFamily="34" charset="0"/>
                <a:ea typeface="微软雅黑" panose="020B0503020204020204" charset="-122"/>
              </a:rPr>
              <a:t>职业素养的养成</a:t>
            </a:r>
            <a:endParaRPr lang="zh-CN" altLang="en-US" sz="3200" b="1" spc="200" dirty="0">
              <a:solidFill>
                <a:sysClr val="windowText" lastClr="000000">
                  <a:lumMod val="85000"/>
                  <a:lumOff val="15000"/>
                </a:sysClr>
              </a:solidFill>
              <a:uFillTx/>
              <a:latin typeface="Arial" panose="020B0604020202020204" pitchFamily="34" charset="0"/>
              <a:ea typeface="微软雅黑" panose="020B0503020204020204" charset="-122"/>
            </a:endParaRPr>
          </a:p>
        </p:txBody>
      </p:sp>
      <p:sp>
        <p:nvSpPr>
          <p:cNvPr id="13" name="矩形 12"/>
          <p:cNvSpPr/>
          <p:nvPr>
            <p:custDataLst>
              <p:tags r:id="rId2"/>
            </p:custDataLst>
          </p:nvPr>
        </p:nvSpPr>
        <p:spPr>
          <a:xfrm>
            <a:off x="5745104" y="1255672"/>
            <a:ext cx="701790" cy="45719"/>
          </a:xfrm>
          <a:prstGeom prst="rect">
            <a:avLst/>
          </a:prstGeom>
          <a:solidFill>
            <a:srgbClr val="FFC00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11" name="文本框 2"/>
          <p:cNvSpPr txBox="1"/>
          <p:nvPr>
            <p:custDataLst>
              <p:tags r:id="rId3"/>
            </p:custDataLst>
          </p:nvPr>
        </p:nvSpPr>
        <p:spPr>
          <a:xfrm>
            <a:off x="1618615" y="1811655"/>
            <a:ext cx="8954770" cy="143827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gn="ctr"/>
            <a:r>
              <a:rPr lang="en-US" altLang="zh-CN" sz="1800" spc="200" dirty="0" err="1">
                <a:solidFill>
                  <a:sysClr val="windowText" lastClr="000000">
                    <a:lumMod val="85000"/>
                    <a:lumOff val="15000"/>
                  </a:sysClr>
                </a:solidFill>
                <a:latin typeface="Arial" panose="020B0604020202020204" pitchFamily="34" charset="0"/>
                <a:ea typeface="微软雅黑" panose="020B0503020204020204" charset="-122"/>
              </a:rPr>
              <a:t>人的素质是指人在生活、工作及社会活动中所具备的自身条件。素质是在人先天禀赋的基础上通过环境和教育的影响而形成并发展起来的，包括</a:t>
            </a:r>
            <a:r>
              <a:rPr lang="en-US" altLang="zh-CN" sz="1800" spc="200" dirty="0" err="1">
                <a:solidFill>
                  <a:srgbClr val="FF0000"/>
                </a:solidFill>
                <a:latin typeface="Arial" panose="020B0604020202020204" pitchFamily="34" charset="0"/>
                <a:ea typeface="微软雅黑" panose="020B0503020204020204" charset="-122"/>
              </a:rPr>
              <a:t>心理素质</a:t>
            </a:r>
            <a:r>
              <a:rPr lang="en-US" altLang="zh-CN" sz="1800" spc="200" dirty="0" err="1">
                <a:solidFill>
                  <a:sysClr val="windowText" lastClr="000000">
                    <a:lumMod val="85000"/>
                    <a:lumOff val="15000"/>
                  </a:sysClr>
                </a:solidFill>
                <a:latin typeface="Arial" panose="020B0604020202020204" pitchFamily="34" charset="0"/>
                <a:ea typeface="微软雅黑" panose="020B0503020204020204" charset="-122"/>
              </a:rPr>
              <a:t>、</a:t>
            </a:r>
            <a:r>
              <a:rPr lang="en-US" altLang="zh-CN" sz="1800" spc="200" dirty="0" err="1">
                <a:solidFill>
                  <a:srgbClr val="FF0000"/>
                </a:solidFill>
                <a:latin typeface="Arial" panose="020B0604020202020204" pitchFamily="34" charset="0"/>
                <a:ea typeface="微软雅黑" panose="020B0503020204020204" charset="-122"/>
              </a:rPr>
              <a:t>生理素质</a:t>
            </a:r>
            <a:r>
              <a:rPr lang="en-US" altLang="zh-CN" sz="1800" spc="200" dirty="0" err="1">
                <a:solidFill>
                  <a:sysClr val="windowText" lastClr="000000">
                    <a:lumMod val="85000"/>
                    <a:lumOff val="15000"/>
                  </a:sysClr>
                </a:solidFill>
                <a:latin typeface="Arial" panose="020B0604020202020204" pitchFamily="34" charset="0"/>
                <a:ea typeface="微软雅黑" panose="020B0503020204020204" charset="-122"/>
              </a:rPr>
              <a:t>和</a:t>
            </a:r>
            <a:r>
              <a:rPr lang="en-US" altLang="zh-CN" sz="1800" spc="200" dirty="0" err="1">
                <a:solidFill>
                  <a:srgbClr val="FF0000"/>
                </a:solidFill>
                <a:latin typeface="Arial" panose="020B0604020202020204" pitchFamily="34" charset="0"/>
                <a:ea typeface="微软雅黑" panose="020B0503020204020204" charset="-122"/>
              </a:rPr>
              <a:t>社会文化素质</a:t>
            </a:r>
            <a:r>
              <a:rPr lang="en-US" altLang="zh-CN" sz="1800" spc="200" dirty="0" err="1">
                <a:solidFill>
                  <a:sysClr val="windowText" lastClr="000000">
                    <a:lumMod val="85000"/>
                    <a:lumOff val="15000"/>
                  </a:sysClr>
                </a:solidFill>
                <a:latin typeface="Arial" panose="020B0604020202020204" pitchFamily="34" charset="0"/>
                <a:ea typeface="微软雅黑" panose="020B0503020204020204" charset="-122"/>
              </a:rPr>
              <a:t>，三方面内容共同构成人的整体素质。三者相互联系、相互作用、相互渗透。</a:t>
            </a:r>
            <a:endParaRPr lang="en-US" altLang="zh-CN" sz="1800" spc="200" dirty="0" err="1">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14" name="文本框 16"/>
          <p:cNvSpPr txBox="1"/>
          <p:nvPr>
            <p:custDataLst>
              <p:tags r:id="rId4"/>
            </p:custDataLst>
          </p:nvPr>
        </p:nvSpPr>
        <p:spPr>
          <a:xfrm>
            <a:off x="4186784" y="1393985"/>
            <a:ext cx="3818433" cy="339548"/>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pPr algn="ctr"/>
            <a:r>
              <a:rPr lang="zh-CN" altLang="en-US" sz="2000" b="1" dirty="0">
                <a:solidFill>
                  <a:sysClr val="windowText" lastClr="000000">
                    <a:lumMod val="85000"/>
                    <a:lumOff val="15000"/>
                  </a:sysClr>
                </a:solidFill>
                <a:latin typeface="Arial" panose="020B0604020202020204" pitchFamily="34" charset="0"/>
              </a:rPr>
              <a:t>素质及职业素质</a:t>
            </a:r>
            <a:endParaRPr lang="zh-CN" altLang="en-US" sz="2000" b="1" dirty="0">
              <a:solidFill>
                <a:sysClr val="windowText" lastClr="000000">
                  <a:lumMod val="85000"/>
                  <a:lumOff val="15000"/>
                </a:sysClr>
              </a:solidFill>
              <a:latin typeface="Arial" panose="020B0604020202020204" pitchFamily="34" charset="0"/>
            </a:endParaRPr>
          </a:p>
        </p:txBody>
      </p:sp>
      <p:pic>
        <p:nvPicPr>
          <p:cNvPr id="109" name="图片 108"/>
          <p:cNvPicPr/>
          <p:nvPr/>
        </p:nvPicPr>
        <p:blipFill>
          <a:blip r:embed="rId5"/>
          <a:stretch>
            <a:fillRect/>
          </a:stretch>
        </p:blipFill>
        <p:spPr>
          <a:xfrm>
            <a:off x="2480945" y="3261995"/>
            <a:ext cx="6986270" cy="3596005"/>
          </a:xfrm>
          <a:prstGeom prst="rect">
            <a:avLst/>
          </a:prstGeom>
          <a:noFill/>
          <a:ln w="9525">
            <a:noFill/>
          </a:ln>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C:\Users\Kingsoft\Desktop\活动\action-activity-adults-1246953.jpgaction-activity-adults-1246953"/>
          <p:cNvPicPr>
            <a:picLocks noChangeAspect="1"/>
          </p:cNvPicPr>
          <p:nvPr>
            <p:custDataLst>
              <p:tags r:id="rId1"/>
            </p:custDataLst>
          </p:nvPr>
        </p:nvPicPr>
        <p:blipFill rotWithShape="1">
          <a:blip r:embed="rId2"/>
          <a:srcRect/>
          <a:stretch>
            <a:fillRect/>
          </a:stretch>
        </p:blipFill>
        <p:spPr>
          <a:xfrm>
            <a:off x="7853" y="0"/>
            <a:ext cx="12184147" cy="4114801"/>
          </a:xfrm>
          <a:prstGeom prst="rect">
            <a:avLst/>
          </a:prstGeom>
        </p:spPr>
      </p:pic>
      <p:sp>
        <p:nvSpPr>
          <p:cNvPr id="7" name="Text Placeholder 17"/>
          <p:cNvSpPr txBox="1"/>
          <p:nvPr>
            <p:custDataLst>
              <p:tags r:id="rId3"/>
            </p:custDataLst>
          </p:nvPr>
        </p:nvSpPr>
        <p:spPr>
          <a:xfrm>
            <a:off x="1472771" y="5091005"/>
            <a:ext cx="2280062" cy="709930"/>
          </a:xfrm>
          <a:prstGeom prst="rect">
            <a:avLst/>
          </a:prstGeom>
        </p:spPr>
        <p:txBody>
          <a:bodyPr bIns="0" anchor="b"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9pPr>
          </a:lstStyle>
          <a:p>
            <a:pPr marL="0" lvl="0" indent="0">
              <a:lnSpc>
                <a:spcPct val="120000"/>
              </a:lnSpc>
              <a:spcAft>
                <a:spcPts val="0"/>
              </a:spcAft>
              <a:buNone/>
              <a:defRPr/>
            </a:pPr>
            <a:r>
              <a:rPr lang="zh-CN" altLang="en-US" sz="1800" b="1" spc="150">
                <a:solidFill>
                  <a:srgbClr val="000000">
                    <a:lumMod val="75000"/>
                    <a:lumOff val="25000"/>
                  </a:srgbClr>
                </a:solidFill>
                <a:latin typeface="微软雅黑" panose="020B0503020204020204" charset="-122"/>
                <a:ea typeface="微软雅黑" panose="020B0503020204020204" charset="-122"/>
              </a:rPr>
              <a:t>（1）素质首先是教化的结果。</a:t>
            </a:r>
            <a:endParaRPr lang="zh-CN" altLang="en-US" sz="1800" b="1" spc="150">
              <a:solidFill>
                <a:srgbClr val="000000">
                  <a:lumMod val="75000"/>
                  <a:lumOff val="25000"/>
                </a:srgbClr>
              </a:solidFill>
              <a:latin typeface="微软雅黑" panose="020B0503020204020204" charset="-122"/>
              <a:ea typeface="微软雅黑" panose="020B0503020204020204" charset="-122"/>
            </a:endParaRPr>
          </a:p>
        </p:txBody>
      </p:sp>
      <p:sp>
        <p:nvSpPr>
          <p:cNvPr id="13" name="Text Placeholder 17"/>
          <p:cNvSpPr txBox="1"/>
          <p:nvPr>
            <p:custDataLst>
              <p:tags r:id="rId4"/>
            </p:custDataLst>
          </p:nvPr>
        </p:nvSpPr>
        <p:spPr>
          <a:xfrm>
            <a:off x="5340410" y="5091005"/>
            <a:ext cx="2280062" cy="709930"/>
          </a:xfrm>
          <a:prstGeom prst="rect">
            <a:avLst/>
          </a:prstGeom>
        </p:spPr>
        <p:txBody>
          <a:bodyPr bIns="0" anchor="b" anchorCtr="0">
            <a:spAutoFit/>
          </a:bodyPr>
          <a:lstStyle>
            <a:defPPr>
              <a:defRPr lang="zh-CN"/>
            </a:defPPr>
            <a:lvl1pPr indent="0">
              <a:lnSpc>
                <a:spcPct val="90000"/>
              </a:lnSpc>
              <a:spcBef>
                <a:spcPts val="1000"/>
              </a:spcBef>
              <a:buFont typeface="Arial" panose="020B0604020202020204" pitchFamily="34" charset="0"/>
              <a:buNone/>
              <a:defRPr sz="2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nSpc>
                <a:spcPct val="120000"/>
              </a:lnSpc>
              <a:spcAft>
                <a:spcPts val="0"/>
              </a:spcAft>
              <a:defRPr/>
            </a:pPr>
            <a:r>
              <a:rPr lang="zh-CN" altLang="en-US" sz="1800">
                <a:solidFill>
                  <a:srgbClr val="000000">
                    <a:lumMod val="75000"/>
                    <a:lumOff val="25000"/>
                  </a:srgbClr>
                </a:solidFill>
              </a:rPr>
              <a:t>（2）素质是自身努力的结果。</a:t>
            </a:r>
            <a:endParaRPr lang="zh-CN" altLang="en-US" sz="1800">
              <a:solidFill>
                <a:srgbClr val="000000">
                  <a:lumMod val="75000"/>
                  <a:lumOff val="25000"/>
                </a:srgbClr>
              </a:solidFill>
            </a:endParaRPr>
          </a:p>
        </p:txBody>
      </p:sp>
      <p:sp>
        <p:nvSpPr>
          <p:cNvPr id="15" name="Text Placeholder 17"/>
          <p:cNvSpPr txBox="1"/>
          <p:nvPr>
            <p:custDataLst>
              <p:tags r:id="rId5"/>
            </p:custDataLst>
          </p:nvPr>
        </p:nvSpPr>
        <p:spPr>
          <a:xfrm>
            <a:off x="9256794" y="4883360"/>
            <a:ext cx="2280062" cy="1042035"/>
          </a:xfrm>
          <a:prstGeom prst="rect">
            <a:avLst/>
          </a:prstGeom>
        </p:spPr>
        <p:txBody>
          <a:bodyPr bIns="0" anchor="b" anchorCtr="0">
            <a:spAutoFit/>
          </a:bodyPr>
          <a:lstStyle>
            <a:defPPr>
              <a:defRPr lang="zh-CN"/>
            </a:defPPr>
            <a:lvl1pPr indent="0">
              <a:lnSpc>
                <a:spcPct val="90000"/>
              </a:lnSpc>
              <a:spcBef>
                <a:spcPts val="1000"/>
              </a:spcBef>
              <a:buFont typeface="Arial" panose="020B0604020202020204" pitchFamily="34" charset="0"/>
              <a:buNone/>
              <a:defRPr sz="2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nSpc>
                <a:spcPct val="120000"/>
              </a:lnSpc>
              <a:spcAft>
                <a:spcPts val="0"/>
              </a:spcAft>
              <a:defRPr/>
            </a:pPr>
            <a:r>
              <a:rPr lang="zh-CN" altLang="en-US" sz="1800">
                <a:solidFill>
                  <a:srgbClr val="000000">
                    <a:lumMod val="75000"/>
                    <a:lumOff val="25000"/>
                  </a:srgbClr>
                </a:solidFill>
              </a:rPr>
              <a:t>（3）素质是一种比较稳定的身心发展的基本品质。</a:t>
            </a:r>
            <a:endParaRPr lang="zh-CN" altLang="en-US" sz="1800">
              <a:solidFill>
                <a:srgbClr val="000000">
                  <a:lumMod val="75000"/>
                  <a:lumOff val="25000"/>
                </a:srgbClr>
              </a:solidFill>
            </a:endParaRPr>
          </a:p>
        </p:txBody>
      </p:sp>
      <p:sp>
        <p:nvSpPr>
          <p:cNvPr id="27" name="Rectangle: Rounded Corners 30"/>
          <p:cNvSpPr/>
          <p:nvPr>
            <p:custDataLst>
              <p:tags r:id="rId6"/>
            </p:custDataLst>
          </p:nvPr>
        </p:nvSpPr>
        <p:spPr>
          <a:xfrm>
            <a:off x="663575" y="3678555"/>
            <a:ext cx="10864215" cy="779145"/>
          </a:xfrm>
          <a:prstGeom prst="roundRect">
            <a:avLst>
              <a:gd name="adj" fmla="val 0"/>
            </a:avLst>
          </a:prstGeom>
          <a:solidFill>
            <a:srgbClr val="B1865C"/>
          </a:solidFill>
          <a:ln w="25400">
            <a:solidFill>
              <a:sysClr val="window" lastClr="FFFFFF"/>
            </a:solidFill>
          </a:ln>
          <a:effectLst/>
        </p:spPr>
        <p:style>
          <a:lnRef idx="2">
            <a:srgbClr val="B1865C">
              <a:shade val="50000"/>
            </a:srgbClr>
          </a:lnRef>
          <a:fillRef idx="1">
            <a:srgbClr val="B1865C"/>
          </a:fillRef>
          <a:effectRef idx="0">
            <a:srgbClr val="B1865C"/>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28" name="TextBox 31"/>
          <p:cNvSpPr txBox="1"/>
          <p:nvPr>
            <p:custDataLst>
              <p:tags r:id="rId7"/>
            </p:custDataLst>
          </p:nvPr>
        </p:nvSpPr>
        <p:spPr>
          <a:xfrm>
            <a:off x="902970" y="3740785"/>
            <a:ext cx="10401300" cy="681990"/>
          </a:xfrm>
          <a:prstGeom prst="rect">
            <a:avLst/>
          </a:prstGeom>
          <a:noFill/>
        </p:spPr>
        <p:txBody>
          <a:bodyPr wrap="square" rtlCol="0" anchor="ctr" anchorCtr="0">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Open Sans" panose="020B0606030504020204" pitchFamily="34" charset="0"/>
              </a:rPr>
              <a:t>对素质的这种理解，主要包括以下三方面的内容。</a:t>
            </a:r>
            <a:endParaRPr kumimoji="0" lang="zh-CN" altLang="en-US" sz="28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Open Sans" panose="020B0606030504020204" pitchFamily="34" charset="0"/>
            </a:endParaRPr>
          </a:p>
        </p:txBody>
      </p:sp>
      <p:pic>
        <p:nvPicPr>
          <p:cNvPr id="3" name="图形 2"/>
          <p:cNvPicPr>
            <a:picLocks noChangeAspect="1"/>
          </p:cNvPicPr>
          <p:nvPr>
            <p:custDataLst>
              <p:tags r:id="rId8"/>
            </p:custDataLst>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71827" y="5181831"/>
            <a:ext cx="695283" cy="695283"/>
          </a:xfrm>
          <a:prstGeom prst="rect">
            <a:avLst/>
          </a:prstGeom>
        </p:spPr>
      </p:pic>
      <p:pic>
        <p:nvPicPr>
          <p:cNvPr id="29" name="图形 28"/>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414563" y="5123818"/>
            <a:ext cx="811308" cy="811308"/>
          </a:xfrm>
          <a:prstGeom prst="rect">
            <a:avLst/>
          </a:prstGeom>
        </p:spPr>
      </p:pic>
      <p:pic>
        <p:nvPicPr>
          <p:cNvPr id="31" name="图形 30"/>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8401046" y="5153512"/>
            <a:ext cx="751920" cy="751920"/>
          </a:xfrm>
          <a:prstGeom prst="rect">
            <a:avLst/>
          </a:prstGeom>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6" name="标题 8"/>
          <p:cNvSpPr>
            <a:spLocks noGrp="1"/>
          </p:cNvSpPr>
          <p:nvPr>
            <p:custDataLst>
              <p:tags r:id="rId1"/>
            </p:custDataLst>
          </p:nvPr>
        </p:nvSpPr>
        <p:spPr>
          <a:xfrm>
            <a:off x="6553835" y="1276985"/>
            <a:ext cx="5092700" cy="853440"/>
          </a:xfrm>
          <a:prstGeom prst="rect">
            <a:avLst/>
          </a:prstGeom>
        </p:spPr>
        <p:txBody>
          <a:bodyPr vert="horz" lIns="90170" tIns="46990" rIns="90170" bIns="46990" rtlCol="0" anchor="b" anchorCtr="0">
            <a:normAutofit fontScale="80000"/>
          </a:bodyPr>
          <a:lstStyle>
            <a:lvl1pPr algn="l" defTabSz="914400" rtl="0" eaLnBrk="1" fontAlgn="auto" latinLnBrk="0" hangingPunct="1">
              <a:lnSpc>
                <a:spcPct val="100000"/>
              </a:lnSpc>
              <a:spcBef>
                <a:spcPct val="0"/>
              </a:spcBef>
              <a:buNone/>
              <a:defRPr sz="5400" b="1" u="none" strike="noStrike" kern="1200" cap="none" spc="600" normalizeH="0" baseline="0">
                <a:solidFill>
                  <a:srgbClr val="FFFFFF"/>
                </a:solidFill>
                <a:uFillTx/>
                <a:latin typeface="Arial" panose="020B0604020202020204" pitchFamily="34" charset="0"/>
                <a:ea typeface="汉仪旗黑-85S" panose="00020600040101010101" pitchFamily="18" charset="-122"/>
                <a:cs typeface="+mn-ea"/>
              </a:defRPr>
            </a:lvl1pPr>
          </a:lstStyle>
          <a:p>
            <a:pPr algn="r"/>
            <a:r>
              <a:rPr lang="zh-CN" altLang="en-US" dirty="0">
                <a:solidFill>
                  <a:srgbClr val="000000"/>
                </a:solidFill>
                <a:ea typeface="微软雅黑" panose="020B0503020204020204" charset="-122"/>
              </a:rPr>
              <a:t>职业素质</a:t>
            </a:r>
            <a:endParaRPr lang="zh-CN" altLang="en-US" dirty="0">
              <a:solidFill>
                <a:srgbClr val="000000"/>
              </a:solidFill>
              <a:ea typeface="微软雅黑" panose="020B0503020204020204" charset="-122"/>
            </a:endParaRPr>
          </a:p>
        </p:txBody>
      </p:sp>
      <p:sp>
        <p:nvSpPr>
          <p:cNvPr id="527" name="文本占位符 14"/>
          <p:cNvSpPr>
            <a:spLocks noGrp="1"/>
          </p:cNvSpPr>
          <p:nvPr>
            <p:custDataLst>
              <p:tags r:id="rId2"/>
            </p:custDataLst>
          </p:nvPr>
        </p:nvSpPr>
        <p:spPr>
          <a:xfrm>
            <a:off x="6553835" y="2168526"/>
            <a:ext cx="5092700" cy="3331210"/>
          </a:xfrm>
          <a:prstGeom prst="rect">
            <a:avLst/>
          </a:prstGeom>
        </p:spPr>
        <p:txBody>
          <a:bodyPr vert="horz" wrap="square" lIns="90170" tIns="46990" rIns="90170" bIns="46990" rtlCol="0" anchor="ctr" anchorCtr="0">
            <a:spAutoFit/>
          </a:bodyPr>
          <a:lstStyle>
            <a:lvl1pPr marL="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9pPr>
          </a:lstStyle>
          <a:p>
            <a:pPr algn="just"/>
            <a:r>
              <a:rPr lang="zh-CN" altLang="en-US" sz="1800" spc="150" dirty="0">
                <a:solidFill>
                  <a:srgbClr val="000000"/>
                </a:solidFill>
                <a:uFillTx/>
              </a:rPr>
              <a:t>职业素质是指劳动者在生理和心理条件的基础上，通过专业（职业）教育（培训）、职业实践和自我完善等途径而形成和发展起来的，在职业活动中起重要作用的内在基本品质。由于职业是人生意义和价值的根本所在，职业生涯既是人生历程中的主体部分，又是最具价值的部分。因此，职业素质是素质的主体和核心，它囊括了素质的各个类型，只是侧重点不同而已。</a:t>
            </a:r>
            <a:endParaRPr lang="zh-CN" altLang="en-US" sz="1800" spc="150" dirty="0">
              <a:solidFill>
                <a:srgbClr val="000000"/>
              </a:solidFill>
              <a:uFillTx/>
            </a:endParaRPr>
          </a:p>
        </p:txBody>
      </p:sp>
      <p:grpSp>
        <p:nvGrpSpPr>
          <p:cNvPr id="14" name="组合 13"/>
          <p:cNvGrpSpPr/>
          <p:nvPr>
            <p:custDataLst>
              <p:tags r:id="rId3"/>
            </p:custDataLst>
          </p:nvPr>
        </p:nvGrpSpPr>
        <p:grpSpPr>
          <a:xfrm rot="0">
            <a:off x="6694170" y="1170940"/>
            <a:ext cx="829310" cy="844550"/>
            <a:chOff x="16757" y="2261"/>
            <a:chExt cx="1306" cy="1330"/>
          </a:xfrm>
          <a:solidFill>
            <a:srgbClr val="0A1739">
              <a:lumMod val="60000"/>
              <a:lumOff val="40000"/>
            </a:srgbClr>
          </a:solidFill>
        </p:grpSpPr>
        <p:grpSp>
          <p:nvGrpSpPr>
            <p:cNvPr id="9" name="组合 8"/>
            <p:cNvGrpSpPr/>
            <p:nvPr/>
          </p:nvGrpSpPr>
          <p:grpSpPr>
            <a:xfrm>
              <a:off x="17107" y="2261"/>
              <a:ext cx="957" cy="957"/>
              <a:chOff x="13839" y="697"/>
              <a:chExt cx="2588" cy="2588"/>
            </a:xfrm>
            <a:grpFill/>
          </p:grpSpPr>
          <p:sp>
            <p:nvSpPr>
              <p:cNvPr id="3" name="任意多边形 2"/>
              <p:cNvSpPr/>
              <p:nvPr>
                <p:custDataLst>
                  <p:tags r:id="rId4"/>
                </p:custDataLst>
              </p:nvPr>
            </p:nvSpPr>
            <p:spPr>
              <a:xfrm>
                <a:off x="15075" y="697"/>
                <a:ext cx="119" cy="2588"/>
              </a:xfrm>
              <a:custGeom>
                <a:avLst/>
                <a:gdLst>
                  <a:gd name="connsiteX0" fmla="*/ 0 w 119"/>
                  <a:gd name="connsiteY0" fmla="*/ 177 h 2588"/>
                  <a:gd name="connsiteX1" fmla="*/ 51 w 119"/>
                  <a:gd name="connsiteY1" fmla="*/ 0 h 2588"/>
                  <a:gd name="connsiteX2" fmla="*/ 119 w 119"/>
                  <a:gd name="connsiteY2" fmla="*/ 177 h 2588"/>
                  <a:gd name="connsiteX3" fmla="*/ 119 w 119"/>
                  <a:gd name="connsiteY3" fmla="*/ 2409 h 2588"/>
                  <a:gd name="connsiteX4" fmla="*/ 66 w 119"/>
                  <a:gd name="connsiteY4" fmla="*/ 2588 h 2588"/>
                  <a:gd name="connsiteX5" fmla="*/ 0 w 119"/>
                  <a:gd name="connsiteY5" fmla="*/ 2409 h 2588"/>
                  <a:gd name="connsiteX6" fmla="*/ 0 w 119"/>
                  <a:gd name="connsiteY6" fmla="*/ 177 h 2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 h="2588">
                    <a:moveTo>
                      <a:pt x="0" y="177"/>
                    </a:moveTo>
                    <a:lnTo>
                      <a:pt x="51" y="0"/>
                    </a:lnTo>
                    <a:lnTo>
                      <a:pt x="119" y="177"/>
                    </a:lnTo>
                    <a:lnTo>
                      <a:pt x="119" y="2409"/>
                    </a:lnTo>
                    <a:lnTo>
                      <a:pt x="66" y="2588"/>
                    </a:lnTo>
                    <a:lnTo>
                      <a:pt x="0" y="2409"/>
                    </a:lnTo>
                    <a:lnTo>
                      <a:pt x="0" y="177"/>
                    </a:lnTo>
                    <a:close/>
                  </a:path>
                </a:pathLst>
              </a:custGeom>
              <a:solidFill>
                <a:srgbClr val="6B93E5"/>
              </a:solidFill>
              <a:ln>
                <a:noFill/>
              </a:ln>
            </p:spPr>
            <p:style>
              <a:lnRef idx="2">
                <a:srgbClr val="0A1739">
                  <a:shade val="50000"/>
                </a:srgbClr>
              </a:lnRef>
              <a:fillRef idx="1">
                <a:srgbClr val="0A1739"/>
              </a:fillRef>
              <a:effectRef idx="0">
                <a:srgbClr val="0A1739"/>
              </a:effectRef>
              <a:fontRef idx="minor">
                <a:srgbClr val="FFFFFF"/>
              </a:fontRef>
            </p:style>
            <p:txBody>
              <a:bodyPr rtlCol="0" anchor="ctr"/>
              <a:p>
                <a:pPr algn="ctr"/>
                <a:endParaRPr lang="en-US" altLang="zh-CN" baseline="-25000"/>
              </a:p>
            </p:txBody>
          </p:sp>
          <p:sp>
            <p:nvSpPr>
              <p:cNvPr id="8" name="任意多边形 7"/>
              <p:cNvSpPr/>
              <p:nvPr>
                <p:custDataLst>
                  <p:tags r:id="rId5"/>
                </p:custDataLst>
              </p:nvPr>
            </p:nvSpPr>
            <p:spPr>
              <a:xfrm rot="5400000">
                <a:off x="15074" y="700"/>
                <a:ext cx="119" cy="2588"/>
              </a:xfrm>
              <a:custGeom>
                <a:avLst/>
                <a:gdLst>
                  <a:gd name="connsiteX0" fmla="*/ 0 w 119"/>
                  <a:gd name="connsiteY0" fmla="*/ 177 h 2588"/>
                  <a:gd name="connsiteX1" fmla="*/ 51 w 119"/>
                  <a:gd name="connsiteY1" fmla="*/ 0 h 2588"/>
                  <a:gd name="connsiteX2" fmla="*/ 119 w 119"/>
                  <a:gd name="connsiteY2" fmla="*/ 177 h 2588"/>
                  <a:gd name="connsiteX3" fmla="*/ 119 w 119"/>
                  <a:gd name="connsiteY3" fmla="*/ 2409 h 2588"/>
                  <a:gd name="connsiteX4" fmla="*/ 66 w 119"/>
                  <a:gd name="connsiteY4" fmla="*/ 2588 h 2588"/>
                  <a:gd name="connsiteX5" fmla="*/ 0 w 119"/>
                  <a:gd name="connsiteY5" fmla="*/ 2409 h 2588"/>
                  <a:gd name="connsiteX6" fmla="*/ 0 w 119"/>
                  <a:gd name="connsiteY6" fmla="*/ 177 h 2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 h="2588">
                    <a:moveTo>
                      <a:pt x="0" y="177"/>
                    </a:moveTo>
                    <a:lnTo>
                      <a:pt x="51" y="0"/>
                    </a:lnTo>
                    <a:lnTo>
                      <a:pt x="119" y="177"/>
                    </a:lnTo>
                    <a:lnTo>
                      <a:pt x="119" y="2409"/>
                    </a:lnTo>
                    <a:lnTo>
                      <a:pt x="66" y="2588"/>
                    </a:lnTo>
                    <a:lnTo>
                      <a:pt x="0" y="2409"/>
                    </a:lnTo>
                    <a:lnTo>
                      <a:pt x="0" y="177"/>
                    </a:lnTo>
                    <a:close/>
                  </a:path>
                </a:pathLst>
              </a:custGeom>
              <a:solidFill>
                <a:srgbClr val="6B93E5"/>
              </a:solidFill>
              <a:ln>
                <a:noFill/>
              </a:ln>
            </p:spPr>
            <p:style>
              <a:lnRef idx="2">
                <a:srgbClr val="0A1739">
                  <a:shade val="50000"/>
                </a:srgbClr>
              </a:lnRef>
              <a:fillRef idx="1">
                <a:srgbClr val="0A1739"/>
              </a:fillRef>
              <a:effectRef idx="0">
                <a:srgbClr val="0A1739"/>
              </a:effectRef>
              <a:fontRef idx="minor">
                <a:srgbClr val="FFFFFF"/>
              </a:fontRef>
            </p:style>
            <p:txBody>
              <a:bodyPr rtlCol="0" anchor="ctr"/>
              <a:p>
                <a:pPr algn="ctr"/>
                <a:endParaRPr lang="en-US" altLang="zh-CN" baseline="-25000">
                  <a:latin typeface="Arial" panose="020B0604020202020204" pitchFamily="34" charset="0"/>
                  <a:ea typeface="微软雅黑" panose="020B0503020204020204" charset="-122"/>
                </a:endParaRPr>
              </a:p>
            </p:txBody>
          </p:sp>
        </p:grpSp>
        <p:grpSp>
          <p:nvGrpSpPr>
            <p:cNvPr id="11" name="组合 10"/>
            <p:cNvGrpSpPr/>
            <p:nvPr/>
          </p:nvGrpSpPr>
          <p:grpSpPr>
            <a:xfrm>
              <a:off x="16757" y="2875"/>
              <a:ext cx="717" cy="717"/>
              <a:chOff x="13839" y="697"/>
              <a:chExt cx="2588" cy="2588"/>
            </a:xfrm>
            <a:grpFill/>
          </p:grpSpPr>
          <p:sp>
            <p:nvSpPr>
              <p:cNvPr id="12" name="任意多边形 11"/>
              <p:cNvSpPr/>
              <p:nvPr>
                <p:custDataLst>
                  <p:tags r:id="rId6"/>
                </p:custDataLst>
              </p:nvPr>
            </p:nvSpPr>
            <p:spPr>
              <a:xfrm>
                <a:off x="15075" y="697"/>
                <a:ext cx="119" cy="2588"/>
              </a:xfrm>
              <a:custGeom>
                <a:avLst/>
                <a:gdLst>
                  <a:gd name="connsiteX0" fmla="*/ 0 w 119"/>
                  <a:gd name="connsiteY0" fmla="*/ 177 h 2588"/>
                  <a:gd name="connsiteX1" fmla="*/ 51 w 119"/>
                  <a:gd name="connsiteY1" fmla="*/ 0 h 2588"/>
                  <a:gd name="connsiteX2" fmla="*/ 119 w 119"/>
                  <a:gd name="connsiteY2" fmla="*/ 177 h 2588"/>
                  <a:gd name="connsiteX3" fmla="*/ 119 w 119"/>
                  <a:gd name="connsiteY3" fmla="*/ 2409 h 2588"/>
                  <a:gd name="connsiteX4" fmla="*/ 66 w 119"/>
                  <a:gd name="connsiteY4" fmla="*/ 2588 h 2588"/>
                  <a:gd name="connsiteX5" fmla="*/ 0 w 119"/>
                  <a:gd name="connsiteY5" fmla="*/ 2409 h 2588"/>
                  <a:gd name="connsiteX6" fmla="*/ 0 w 119"/>
                  <a:gd name="connsiteY6" fmla="*/ 177 h 2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 h="2588">
                    <a:moveTo>
                      <a:pt x="0" y="177"/>
                    </a:moveTo>
                    <a:lnTo>
                      <a:pt x="51" y="0"/>
                    </a:lnTo>
                    <a:lnTo>
                      <a:pt x="119" y="177"/>
                    </a:lnTo>
                    <a:lnTo>
                      <a:pt x="119" y="2409"/>
                    </a:lnTo>
                    <a:lnTo>
                      <a:pt x="66" y="2588"/>
                    </a:lnTo>
                    <a:lnTo>
                      <a:pt x="0" y="2409"/>
                    </a:lnTo>
                    <a:lnTo>
                      <a:pt x="0" y="177"/>
                    </a:lnTo>
                    <a:close/>
                  </a:path>
                </a:pathLst>
              </a:custGeom>
              <a:solidFill>
                <a:srgbClr val="6B93E5">
                  <a:lumMod val="40000"/>
                  <a:lumOff val="60000"/>
                </a:srgbClr>
              </a:solidFill>
              <a:ln>
                <a:noFill/>
              </a:ln>
            </p:spPr>
            <p:style>
              <a:lnRef idx="2">
                <a:srgbClr val="0A1739">
                  <a:shade val="50000"/>
                </a:srgbClr>
              </a:lnRef>
              <a:fillRef idx="1">
                <a:srgbClr val="0A1739"/>
              </a:fillRef>
              <a:effectRef idx="0">
                <a:srgbClr val="0A1739"/>
              </a:effectRef>
              <a:fontRef idx="minor">
                <a:srgbClr val="FFFFFF"/>
              </a:fontRef>
            </p:style>
            <p:txBody>
              <a:bodyPr rtlCol="0" anchor="ctr"/>
              <a:p>
                <a:pPr algn="ctr"/>
                <a:endParaRPr lang="en-US" altLang="zh-CN" baseline="-25000"/>
              </a:p>
            </p:txBody>
          </p:sp>
          <p:sp>
            <p:nvSpPr>
              <p:cNvPr id="13" name="任意多边形 12"/>
              <p:cNvSpPr/>
              <p:nvPr>
                <p:custDataLst>
                  <p:tags r:id="rId7"/>
                </p:custDataLst>
              </p:nvPr>
            </p:nvSpPr>
            <p:spPr>
              <a:xfrm rot="5400000">
                <a:off x="15074" y="700"/>
                <a:ext cx="119" cy="2588"/>
              </a:xfrm>
              <a:custGeom>
                <a:avLst/>
                <a:gdLst>
                  <a:gd name="connsiteX0" fmla="*/ 0 w 119"/>
                  <a:gd name="connsiteY0" fmla="*/ 177 h 2588"/>
                  <a:gd name="connsiteX1" fmla="*/ 51 w 119"/>
                  <a:gd name="connsiteY1" fmla="*/ 0 h 2588"/>
                  <a:gd name="connsiteX2" fmla="*/ 119 w 119"/>
                  <a:gd name="connsiteY2" fmla="*/ 177 h 2588"/>
                  <a:gd name="connsiteX3" fmla="*/ 119 w 119"/>
                  <a:gd name="connsiteY3" fmla="*/ 2409 h 2588"/>
                  <a:gd name="connsiteX4" fmla="*/ 66 w 119"/>
                  <a:gd name="connsiteY4" fmla="*/ 2588 h 2588"/>
                  <a:gd name="connsiteX5" fmla="*/ 0 w 119"/>
                  <a:gd name="connsiteY5" fmla="*/ 2409 h 2588"/>
                  <a:gd name="connsiteX6" fmla="*/ 0 w 119"/>
                  <a:gd name="connsiteY6" fmla="*/ 177 h 2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 h="2588">
                    <a:moveTo>
                      <a:pt x="0" y="177"/>
                    </a:moveTo>
                    <a:lnTo>
                      <a:pt x="51" y="0"/>
                    </a:lnTo>
                    <a:lnTo>
                      <a:pt x="119" y="177"/>
                    </a:lnTo>
                    <a:lnTo>
                      <a:pt x="119" y="2409"/>
                    </a:lnTo>
                    <a:lnTo>
                      <a:pt x="66" y="2588"/>
                    </a:lnTo>
                    <a:lnTo>
                      <a:pt x="0" y="2409"/>
                    </a:lnTo>
                    <a:lnTo>
                      <a:pt x="0" y="177"/>
                    </a:lnTo>
                    <a:close/>
                  </a:path>
                </a:pathLst>
              </a:custGeom>
              <a:solidFill>
                <a:srgbClr val="6B93E5">
                  <a:lumMod val="40000"/>
                  <a:lumOff val="60000"/>
                </a:srgbClr>
              </a:solidFill>
              <a:ln>
                <a:noFill/>
              </a:ln>
            </p:spPr>
            <p:style>
              <a:lnRef idx="2">
                <a:srgbClr val="0A1739">
                  <a:shade val="50000"/>
                </a:srgbClr>
              </a:lnRef>
              <a:fillRef idx="1">
                <a:srgbClr val="0A1739"/>
              </a:fillRef>
              <a:effectRef idx="0">
                <a:srgbClr val="0A1739"/>
              </a:effectRef>
              <a:fontRef idx="minor">
                <a:srgbClr val="FFFFFF"/>
              </a:fontRef>
            </p:style>
            <p:txBody>
              <a:bodyPr rtlCol="0" anchor="ctr"/>
              <a:p>
                <a:pPr algn="ctr"/>
                <a:endParaRPr lang="en-US" altLang="zh-CN" baseline="-25000"/>
              </a:p>
            </p:txBody>
          </p:sp>
        </p:grpSp>
      </p:grpSp>
      <p:grpSp>
        <p:nvGrpSpPr>
          <p:cNvPr id="26" name="组合 25"/>
          <p:cNvGrpSpPr/>
          <p:nvPr>
            <p:custDataLst>
              <p:tags r:id="rId8"/>
            </p:custDataLst>
          </p:nvPr>
        </p:nvGrpSpPr>
        <p:grpSpPr>
          <a:xfrm rot="0">
            <a:off x="8154035" y="5570220"/>
            <a:ext cx="3492500" cy="76200"/>
            <a:chOff x="10330" y="7850"/>
            <a:chExt cx="5500" cy="320"/>
          </a:xfrm>
        </p:grpSpPr>
        <p:sp>
          <p:nvSpPr>
            <p:cNvPr id="23" name="矩形 22"/>
            <p:cNvSpPr/>
            <p:nvPr>
              <p:custDataLst>
                <p:tags r:id="rId9"/>
              </p:custDataLst>
            </p:nvPr>
          </p:nvSpPr>
          <p:spPr>
            <a:xfrm>
              <a:off x="10330" y="7850"/>
              <a:ext cx="1600" cy="320"/>
            </a:xfrm>
            <a:prstGeom prst="rect">
              <a:avLst/>
            </a:prstGeom>
            <a:solidFill>
              <a:srgbClr val="0A1739"/>
            </a:solidFill>
            <a:ln>
              <a:noFill/>
            </a:ln>
          </p:spPr>
          <p:style>
            <a:lnRef idx="2">
              <a:srgbClr val="0A1739">
                <a:shade val="50000"/>
              </a:srgbClr>
            </a:lnRef>
            <a:fillRef idx="1">
              <a:srgbClr val="0A1739"/>
            </a:fillRef>
            <a:effectRef idx="0">
              <a:srgbClr val="0A1739"/>
            </a:effectRef>
            <a:fontRef idx="minor">
              <a:srgbClr val="FFFFFF"/>
            </a:fontRef>
          </p:style>
          <p:txBody>
            <a:bodyPr rtlCol="0" anchor="ctr"/>
            <a:p>
              <a:pPr algn="ctr"/>
              <a:endParaRPr lang="zh-CN" altLang="en-US"/>
            </a:p>
          </p:txBody>
        </p:sp>
        <p:sp>
          <p:nvSpPr>
            <p:cNvPr id="24" name="矩形 23"/>
            <p:cNvSpPr/>
            <p:nvPr>
              <p:custDataLst>
                <p:tags r:id="rId10"/>
              </p:custDataLst>
            </p:nvPr>
          </p:nvSpPr>
          <p:spPr>
            <a:xfrm>
              <a:off x="12280" y="7850"/>
              <a:ext cx="1600" cy="320"/>
            </a:xfrm>
            <a:prstGeom prst="rect">
              <a:avLst/>
            </a:prstGeom>
            <a:solidFill>
              <a:srgbClr val="1C45A2"/>
            </a:solidFill>
            <a:ln>
              <a:noFill/>
            </a:ln>
          </p:spPr>
          <p:style>
            <a:lnRef idx="2">
              <a:srgbClr val="0A1739">
                <a:shade val="50000"/>
              </a:srgbClr>
            </a:lnRef>
            <a:fillRef idx="1">
              <a:srgbClr val="0A1739"/>
            </a:fillRef>
            <a:effectRef idx="0">
              <a:srgbClr val="0A1739"/>
            </a:effectRef>
            <a:fontRef idx="minor">
              <a:srgbClr val="FFFFFF"/>
            </a:fontRef>
          </p:style>
          <p:txBody>
            <a:bodyPr rtlCol="0" anchor="ctr"/>
            <a:p>
              <a:pPr algn="ctr"/>
              <a:endParaRPr lang="zh-CN" altLang="en-US"/>
            </a:p>
          </p:txBody>
        </p:sp>
        <p:sp>
          <p:nvSpPr>
            <p:cNvPr id="25" name="矩形 24"/>
            <p:cNvSpPr/>
            <p:nvPr>
              <p:custDataLst>
                <p:tags r:id="rId11"/>
              </p:custDataLst>
            </p:nvPr>
          </p:nvSpPr>
          <p:spPr>
            <a:xfrm>
              <a:off x="14230" y="7850"/>
              <a:ext cx="1600" cy="320"/>
            </a:xfrm>
            <a:prstGeom prst="rect">
              <a:avLst/>
            </a:prstGeom>
            <a:solidFill>
              <a:srgbClr val="6B93E5"/>
            </a:solidFill>
            <a:ln>
              <a:noFill/>
            </a:ln>
          </p:spPr>
          <p:style>
            <a:lnRef idx="2">
              <a:srgbClr val="0A1739">
                <a:shade val="50000"/>
              </a:srgbClr>
            </a:lnRef>
            <a:fillRef idx="1">
              <a:srgbClr val="0A1739"/>
            </a:fillRef>
            <a:effectRef idx="0">
              <a:srgbClr val="0A1739"/>
            </a:effectRef>
            <a:fontRef idx="minor">
              <a:srgbClr val="FFFFFF"/>
            </a:fontRef>
          </p:style>
          <p:txBody>
            <a:bodyPr rtlCol="0" anchor="ctr"/>
            <a:p>
              <a:pPr algn="ctr"/>
              <a:endParaRPr lang="zh-CN" altLang="en-US"/>
            </a:p>
          </p:txBody>
        </p:sp>
      </p:grpSp>
      <p:grpSp>
        <p:nvGrpSpPr>
          <p:cNvPr id="2" name="组合 1"/>
          <p:cNvGrpSpPr/>
          <p:nvPr>
            <p:custDataLst>
              <p:tags r:id="rId12"/>
            </p:custDataLst>
          </p:nvPr>
        </p:nvGrpSpPr>
        <p:grpSpPr>
          <a:xfrm>
            <a:off x="1905" y="724399"/>
            <a:ext cx="6272530" cy="5409202"/>
            <a:chOff x="1905" y="724399"/>
            <a:chExt cx="6272530" cy="5409202"/>
          </a:xfrm>
        </p:grpSpPr>
        <p:sp>
          <p:nvSpPr>
            <p:cNvPr id="4" name="任意多边形: 形状 34"/>
            <p:cNvSpPr/>
            <p:nvPr>
              <p:custDataLst>
                <p:tags r:id="rId13"/>
              </p:custDataLst>
            </p:nvPr>
          </p:nvSpPr>
          <p:spPr>
            <a:xfrm>
              <a:off x="874359" y="724399"/>
              <a:ext cx="5400076" cy="5409202"/>
            </a:xfrm>
            <a:custGeom>
              <a:avLst/>
              <a:gdLst>
                <a:gd name="connsiteX0" fmla="*/ 491355 w 3320916"/>
                <a:gd name="connsiteY0" fmla="*/ 2530194 h 3326528"/>
                <a:gd name="connsiteX1" fmla="*/ 615606 w 3320916"/>
                <a:gd name="connsiteY1" fmla="*/ 2564081 h 3326528"/>
                <a:gd name="connsiteX2" fmla="*/ 711618 w 3320916"/>
                <a:gd name="connsiteY2" fmla="*/ 2654445 h 3326528"/>
                <a:gd name="connsiteX3" fmla="*/ 785039 w 3320916"/>
                <a:gd name="connsiteY3" fmla="*/ 2773047 h 3326528"/>
                <a:gd name="connsiteX4" fmla="*/ 875403 w 3320916"/>
                <a:gd name="connsiteY4" fmla="*/ 2891650 h 3326528"/>
                <a:gd name="connsiteX5" fmla="*/ 909290 w 3320916"/>
                <a:gd name="connsiteY5" fmla="*/ 2914241 h 3326528"/>
                <a:gd name="connsiteX6" fmla="*/ 948824 w 3320916"/>
                <a:gd name="connsiteY6" fmla="*/ 2925537 h 3326528"/>
                <a:gd name="connsiteX7" fmla="*/ 1027893 w 3320916"/>
                <a:gd name="connsiteY7" fmla="*/ 2925537 h 3326528"/>
                <a:gd name="connsiteX8" fmla="*/ 1050484 w 3320916"/>
                <a:gd name="connsiteY8" fmla="*/ 3044140 h 3326528"/>
                <a:gd name="connsiteX9" fmla="*/ 1163439 w 3320916"/>
                <a:gd name="connsiteY9" fmla="*/ 3145800 h 3326528"/>
                <a:gd name="connsiteX10" fmla="*/ 1315929 w 3320916"/>
                <a:gd name="connsiteY10" fmla="*/ 3145800 h 3326528"/>
                <a:gd name="connsiteX11" fmla="*/ 1411941 w 3320916"/>
                <a:gd name="connsiteY11" fmla="*/ 3055435 h 3326528"/>
                <a:gd name="connsiteX12" fmla="*/ 1474066 w 3320916"/>
                <a:gd name="connsiteY12" fmla="*/ 3078026 h 3326528"/>
                <a:gd name="connsiteX13" fmla="*/ 1558782 w 3320916"/>
                <a:gd name="connsiteY13" fmla="*/ 3061083 h 3326528"/>
                <a:gd name="connsiteX14" fmla="*/ 1587021 w 3320916"/>
                <a:gd name="connsiteY14" fmla="*/ 3038492 h 3326528"/>
                <a:gd name="connsiteX15" fmla="*/ 1654795 w 3320916"/>
                <a:gd name="connsiteY15" fmla="*/ 3117561 h 3326528"/>
                <a:gd name="connsiteX16" fmla="*/ 1784693 w 3320916"/>
                <a:gd name="connsiteY16" fmla="*/ 3162743 h 3326528"/>
                <a:gd name="connsiteX17" fmla="*/ 1920240 w 3320916"/>
                <a:gd name="connsiteY17" fmla="*/ 3134504 h 3326528"/>
                <a:gd name="connsiteX18" fmla="*/ 1999308 w 3320916"/>
                <a:gd name="connsiteY18" fmla="*/ 3038492 h 3326528"/>
                <a:gd name="connsiteX19" fmla="*/ 2044490 w 3320916"/>
                <a:gd name="connsiteY19" fmla="*/ 3066731 h 3326528"/>
                <a:gd name="connsiteX20" fmla="*/ 2112264 w 3320916"/>
                <a:gd name="connsiteY20" fmla="*/ 3066731 h 3326528"/>
                <a:gd name="connsiteX21" fmla="*/ 2168741 w 3320916"/>
                <a:gd name="connsiteY21" fmla="*/ 3021549 h 3326528"/>
                <a:gd name="connsiteX22" fmla="*/ 2185685 w 3320916"/>
                <a:gd name="connsiteY22" fmla="*/ 2987662 h 3326528"/>
                <a:gd name="connsiteX23" fmla="*/ 2247810 w 3320916"/>
                <a:gd name="connsiteY23" fmla="*/ 2998958 h 3326528"/>
                <a:gd name="connsiteX24" fmla="*/ 2439834 w 3320916"/>
                <a:gd name="connsiteY24" fmla="*/ 2902946 h 3326528"/>
                <a:gd name="connsiteX25" fmla="*/ 2552789 w 3320916"/>
                <a:gd name="connsiteY25" fmla="*/ 2919889 h 3326528"/>
                <a:gd name="connsiteX26" fmla="*/ 2643153 w 3320916"/>
                <a:gd name="connsiteY26" fmla="*/ 2829525 h 3326528"/>
                <a:gd name="connsiteX27" fmla="*/ 2773052 w 3320916"/>
                <a:gd name="connsiteY27" fmla="*/ 2648797 h 3326528"/>
                <a:gd name="connsiteX28" fmla="*/ 2965076 w 3320916"/>
                <a:gd name="connsiteY28" fmla="*/ 2569728 h 3326528"/>
                <a:gd name="connsiteX29" fmla="*/ 3061088 w 3320916"/>
                <a:gd name="connsiteY29" fmla="*/ 2586672 h 3326528"/>
                <a:gd name="connsiteX30" fmla="*/ 1677386 w 3320916"/>
                <a:gd name="connsiteY30" fmla="*/ 3326528 h 3326528"/>
                <a:gd name="connsiteX31" fmla="*/ 299331 w 3320916"/>
                <a:gd name="connsiteY31" fmla="*/ 2592319 h 3326528"/>
                <a:gd name="connsiteX32" fmla="*/ 491355 w 3320916"/>
                <a:gd name="connsiteY32" fmla="*/ 2530194 h 3326528"/>
                <a:gd name="connsiteX33" fmla="*/ 1728215 w 3320916"/>
                <a:gd name="connsiteY33" fmla="*/ 1711270 h 3326528"/>
                <a:gd name="connsiteX34" fmla="*/ 1705624 w 3320916"/>
                <a:gd name="connsiteY34" fmla="*/ 1733861 h 3326528"/>
                <a:gd name="connsiteX35" fmla="*/ 1728215 w 3320916"/>
                <a:gd name="connsiteY35" fmla="*/ 1756452 h 3326528"/>
                <a:gd name="connsiteX36" fmla="*/ 1750807 w 3320916"/>
                <a:gd name="connsiteY36" fmla="*/ 1733861 h 3326528"/>
                <a:gd name="connsiteX37" fmla="*/ 1728215 w 3320916"/>
                <a:gd name="connsiteY37" fmla="*/ 1711270 h 3326528"/>
                <a:gd name="connsiteX38" fmla="*/ 2671393 w 3320916"/>
                <a:gd name="connsiteY38" fmla="*/ 1660440 h 3326528"/>
                <a:gd name="connsiteX39" fmla="*/ 2750461 w 3320916"/>
                <a:gd name="connsiteY39" fmla="*/ 1756452 h 3326528"/>
                <a:gd name="connsiteX40" fmla="*/ 2671393 w 3320916"/>
                <a:gd name="connsiteY40" fmla="*/ 1852464 h 3326528"/>
                <a:gd name="connsiteX41" fmla="*/ 2592324 w 3320916"/>
                <a:gd name="connsiteY41" fmla="*/ 1756452 h 3326528"/>
                <a:gd name="connsiteX42" fmla="*/ 2671393 w 3320916"/>
                <a:gd name="connsiteY42" fmla="*/ 1660440 h 3326528"/>
                <a:gd name="connsiteX43" fmla="*/ 1818580 w 3320916"/>
                <a:gd name="connsiteY43" fmla="*/ 1575724 h 3326528"/>
                <a:gd name="connsiteX44" fmla="*/ 1801637 w 3320916"/>
                <a:gd name="connsiteY44" fmla="*/ 1592667 h 3326528"/>
                <a:gd name="connsiteX45" fmla="*/ 1818580 w 3320916"/>
                <a:gd name="connsiteY45" fmla="*/ 1609611 h 3326528"/>
                <a:gd name="connsiteX46" fmla="*/ 1835523 w 3320916"/>
                <a:gd name="connsiteY46" fmla="*/ 1592667 h 3326528"/>
                <a:gd name="connsiteX47" fmla="*/ 1818580 w 3320916"/>
                <a:gd name="connsiteY47" fmla="*/ 1575724 h 3326528"/>
                <a:gd name="connsiteX48" fmla="*/ 2671392 w 3320916"/>
                <a:gd name="connsiteY48" fmla="*/ 1440178 h 3326528"/>
                <a:gd name="connsiteX49" fmla="*/ 2660097 w 3320916"/>
                <a:gd name="connsiteY49" fmla="*/ 1451473 h 3326528"/>
                <a:gd name="connsiteX50" fmla="*/ 2479368 w 3320916"/>
                <a:gd name="connsiteY50" fmla="*/ 1745157 h 3326528"/>
                <a:gd name="connsiteX51" fmla="*/ 2468073 w 3320916"/>
                <a:gd name="connsiteY51" fmla="*/ 1756452 h 3326528"/>
                <a:gd name="connsiteX52" fmla="*/ 2479368 w 3320916"/>
                <a:gd name="connsiteY52" fmla="*/ 1767748 h 3326528"/>
                <a:gd name="connsiteX53" fmla="*/ 2660097 w 3320916"/>
                <a:gd name="connsiteY53" fmla="*/ 2061431 h 3326528"/>
                <a:gd name="connsiteX54" fmla="*/ 2671392 w 3320916"/>
                <a:gd name="connsiteY54" fmla="*/ 2072727 h 3326528"/>
                <a:gd name="connsiteX55" fmla="*/ 2682688 w 3320916"/>
                <a:gd name="connsiteY55" fmla="*/ 2061431 h 3326528"/>
                <a:gd name="connsiteX56" fmla="*/ 2863416 w 3320916"/>
                <a:gd name="connsiteY56" fmla="*/ 1767748 h 3326528"/>
                <a:gd name="connsiteX57" fmla="*/ 2874712 w 3320916"/>
                <a:gd name="connsiteY57" fmla="*/ 1756452 h 3326528"/>
                <a:gd name="connsiteX58" fmla="*/ 2863416 w 3320916"/>
                <a:gd name="connsiteY58" fmla="*/ 1745157 h 3326528"/>
                <a:gd name="connsiteX59" fmla="*/ 2682688 w 3320916"/>
                <a:gd name="connsiteY59" fmla="*/ 1451473 h 3326528"/>
                <a:gd name="connsiteX60" fmla="*/ 2671392 w 3320916"/>
                <a:gd name="connsiteY60" fmla="*/ 1440178 h 3326528"/>
                <a:gd name="connsiteX61" fmla="*/ 468764 w 3320916"/>
                <a:gd name="connsiteY61" fmla="*/ 1366756 h 3326528"/>
                <a:gd name="connsiteX62" fmla="*/ 468764 w 3320916"/>
                <a:gd name="connsiteY62" fmla="*/ 1389347 h 3326528"/>
                <a:gd name="connsiteX63" fmla="*/ 598663 w 3320916"/>
                <a:gd name="connsiteY63" fmla="*/ 1564427 h 3326528"/>
                <a:gd name="connsiteX64" fmla="*/ 705971 w 3320916"/>
                <a:gd name="connsiteY64" fmla="*/ 1564427 h 3326528"/>
                <a:gd name="connsiteX65" fmla="*/ 796335 w 3320916"/>
                <a:gd name="connsiteY65" fmla="*/ 1524893 h 3326528"/>
                <a:gd name="connsiteX66" fmla="*/ 892347 w 3320916"/>
                <a:gd name="connsiteY66" fmla="*/ 1626553 h 3326528"/>
                <a:gd name="connsiteX67" fmla="*/ 886699 w 3320916"/>
                <a:gd name="connsiteY67" fmla="*/ 1722565 h 3326528"/>
                <a:gd name="connsiteX68" fmla="*/ 982711 w 3320916"/>
                <a:gd name="connsiteY68" fmla="*/ 2163090 h 3326528"/>
                <a:gd name="connsiteX69" fmla="*/ 943177 w 3320916"/>
                <a:gd name="connsiteY69" fmla="*/ 2236510 h 3326528"/>
                <a:gd name="connsiteX70" fmla="*/ 948824 w 3320916"/>
                <a:gd name="connsiteY70" fmla="*/ 2349465 h 3326528"/>
                <a:gd name="connsiteX71" fmla="*/ 869756 w 3320916"/>
                <a:gd name="connsiteY71" fmla="*/ 2383352 h 3326528"/>
                <a:gd name="connsiteX72" fmla="*/ 768096 w 3320916"/>
                <a:gd name="connsiteY72" fmla="*/ 2372057 h 3326528"/>
                <a:gd name="connsiteX73" fmla="*/ 547833 w 3320916"/>
                <a:gd name="connsiteY73" fmla="*/ 2332522 h 3326528"/>
                <a:gd name="connsiteX74" fmla="*/ 338866 w 3320916"/>
                <a:gd name="connsiteY74" fmla="*/ 2428534 h 3326528"/>
                <a:gd name="connsiteX75" fmla="*/ 248502 w 3320916"/>
                <a:gd name="connsiteY75" fmla="*/ 2530194 h 3326528"/>
                <a:gd name="connsiteX76" fmla="*/ 0 w 3320916"/>
                <a:gd name="connsiteY76" fmla="*/ 1660439 h 3326528"/>
                <a:gd name="connsiteX77" fmla="*/ 22591 w 3320916"/>
                <a:gd name="connsiteY77" fmla="*/ 1372404 h 3326528"/>
                <a:gd name="connsiteX78" fmla="*/ 73421 w 3320916"/>
                <a:gd name="connsiteY78" fmla="*/ 1406290 h 3326528"/>
                <a:gd name="connsiteX79" fmla="*/ 225911 w 3320916"/>
                <a:gd name="connsiteY79" fmla="*/ 1445825 h 3326528"/>
                <a:gd name="connsiteX80" fmla="*/ 468764 w 3320916"/>
                <a:gd name="connsiteY80" fmla="*/ 1366756 h 3326528"/>
                <a:gd name="connsiteX81" fmla="*/ 3027201 w 3320916"/>
                <a:gd name="connsiteY81" fmla="*/ 1231211 h 3326528"/>
                <a:gd name="connsiteX82" fmla="*/ 3015906 w 3320916"/>
                <a:gd name="connsiteY82" fmla="*/ 1315927 h 3326528"/>
                <a:gd name="connsiteX83" fmla="*/ 3015906 w 3320916"/>
                <a:gd name="connsiteY83" fmla="*/ 1389348 h 3326528"/>
                <a:gd name="connsiteX84" fmla="*/ 2942485 w 3320916"/>
                <a:gd name="connsiteY84" fmla="*/ 1389348 h 3326528"/>
                <a:gd name="connsiteX85" fmla="*/ 2857768 w 3320916"/>
                <a:gd name="connsiteY85" fmla="*/ 1400643 h 3326528"/>
                <a:gd name="connsiteX86" fmla="*/ 2942485 w 3320916"/>
                <a:gd name="connsiteY86" fmla="*/ 1411939 h 3326528"/>
                <a:gd name="connsiteX87" fmla="*/ 3015906 w 3320916"/>
                <a:gd name="connsiteY87" fmla="*/ 1411939 h 3326528"/>
                <a:gd name="connsiteX88" fmla="*/ 3015906 w 3320916"/>
                <a:gd name="connsiteY88" fmla="*/ 1485360 h 3326528"/>
                <a:gd name="connsiteX89" fmla="*/ 3027201 w 3320916"/>
                <a:gd name="connsiteY89" fmla="*/ 1570076 h 3326528"/>
                <a:gd name="connsiteX90" fmla="*/ 3038497 w 3320916"/>
                <a:gd name="connsiteY90" fmla="*/ 1485360 h 3326528"/>
                <a:gd name="connsiteX91" fmla="*/ 3038497 w 3320916"/>
                <a:gd name="connsiteY91" fmla="*/ 1411939 h 3326528"/>
                <a:gd name="connsiteX92" fmla="*/ 3111918 w 3320916"/>
                <a:gd name="connsiteY92" fmla="*/ 1411939 h 3326528"/>
                <a:gd name="connsiteX93" fmla="*/ 3196634 w 3320916"/>
                <a:gd name="connsiteY93" fmla="*/ 1400643 h 3326528"/>
                <a:gd name="connsiteX94" fmla="*/ 3111918 w 3320916"/>
                <a:gd name="connsiteY94" fmla="*/ 1389348 h 3326528"/>
                <a:gd name="connsiteX95" fmla="*/ 3038497 w 3320916"/>
                <a:gd name="connsiteY95" fmla="*/ 1389348 h 3326528"/>
                <a:gd name="connsiteX96" fmla="*/ 3038497 w 3320916"/>
                <a:gd name="connsiteY96" fmla="*/ 1315927 h 3326528"/>
                <a:gd name="connsiteX97" fmla="*/ 3027201 w 3320916"/>
                <a:gd name="connsiteY97" fmla="*/ 1231211 h 3326528"/>
                <a:gd name="connsiteX98" fmla="*/ 2784348 w 3320916"/>
                <a:gd name="connsiteY98" fmla="*/ 728561 h 3326528"/>
                <a:gd name="connsiteX99" fmla="*/ 2767404 w 3320916"/>
                <a:gd name="connsiteY99" fmla="*/ 745504 h 3326528"/>
                <a:gd name="connsiteX100" fmla="*/ 2784348 w 3320916"/>
                <a:gd name="connsiteY100" fmla="*/ 762447 h 3326528"/>
                <a:gd name="connsiteX101" fmla="*/ 2801291 w 3320916"/>
                <a:gd name="connsiteY101" fmla="*/ 745504 h 3326528"/>
                <a:gd name="connsiteX102" fmla="*/ 2784348 w 3320916"/>
                <a:gd name="connsiteY102" fmla="*/ 728561 h 3326528"/>
                <a:gd name="connsiteX103" fmla="*/ 2597971 w 3320916"/>
                <a:gd name="connsiteY103" fmla="*/ 530889 h 3326528"/>
                <a:gd name="connsiteX104" fmla="*/ 2575380 w 3320916"/>
                <a:gd name="connsiteY104" fmla="*/ 553480 h 3326528"/>
                <a:gd name="connsiteX105" fmla="*/ 2597971 w 3320916"/>
                <a:gd name="connsiteY105" fmla="*/ 576071 h 3326528"/>
                <a:gd name="connsiteX106" fmla="*/ 2620562 w 3320916"/>
                <a:gd name="connsiteY106" fmla="*/ 553480 h 3326528"/>
                <a:gd name="connsiteX107" fmla="*/ 2597971 w 3320916"/>
                <a:gd name="connsiteY107" fmla="*/ 530889 h 3326528"/>
                <a:gd name="connsiteX108" fmla="*/ 1841171 w 3320916"/>
                <a:gd name="connsiteY108" fmla="*/ 129898 h 3326528"/>
                <a:gd name="connsiteX109" fmla="*/ 1829875 w 3320916"/>
                <a:gd name="connsiteY109" fmla="*/ 141194 h 3326528"/>
                <a:gd name="connsiteX110" fmla="*/ 1688681 w 3320916"/>
                <a:gd name="connsiteY110" fmla="*/ 327570 h 3326528"/>
                <a:gd name="connsiteX111" fmla="*/ 1677386 w 3320916"/>
                <a:gd name="connsiteY111" fmla="*/ 338865 h 3326528"/>
                <a:gd name="connsiteX112" fmla="*/ 1688681 w 3320916"/>
                <a:gd name="connsiteY112" fmla="*/ 350161 h 3326528"/>
                <a:gd name="connsiteX113" fmla="*/ 1829875 w 3320916"/>
                <a:gd name="connsiteY113" fmla="*/ 536537 h 3326528"/>
                <a:gd name="connsiteX114" fmla="*/ 1841171 w 3320916"/>
                <a:gd name="connsiteY114" fmla="*/ 547832 h 3326528"/>
                <a:gd name="connsiteX115" fmla="*/ 1852466 w 3320916"/>
                <a:gd name="connsiteY115" fmla="*/ 536537 h 3326528"/>
                <a:gd name="connsiteX116" fmla="*/ 1859912 w 3320916"/>
                <a:gd name="connsiteY116" fmla="*/ 399634 h 3326528"/>
                <a:gd name="connsiteX117" fmla="*/ 1863471 w 3320916"/>
                <a:gd name="connsiteY117" fmla="*/ 391981 h 3326528"/>
                <a:gd name="connsiteX118" fmla="*/ 1846818 w 3320916"/>
                <a:gd name="connsiteY118" fmla="*/ 395343 h 3326528"/>
                <a:gd name="connsiteX119" fmla="*/ 1795988 w 3320916"/>
                <a:gd name="connsiteY119" fmla="*/ 344513 h 3326528"/>
                <a:gd name="connsiteX120" fmla="*/ 1846818 w 3320916"/>
                <a:gd name="connsiteY120" fmla="*/ 293683 h 3326528"/>
                <a:gd name="connsiteX121" fmla="*/ 1897648 w 3320916"/>
                <a:gd name="connsiteY121" fmla="*/ 344513 h 3326528"/>
                <a:gd name="connsiteX122" fmla="*/ 1889980 w 3320916"/>
                <a:gd name="connsiteY122" fmla="*/ 363026 h 3326528"/>
                <a:gd name="connsiteX123" fmla="*/ 1912032 w 3320916"/>
                <a:gd name="connsiteY123" fmla="*/ 356250 h 3326528"/>
                <a:gd name="connsiteX124" fmla="*/ 1993660 w 3320916"/>
                <a:gd name="connsiteY124" fmla="*/ 350161 h 3326528"/>
                <a:gd name="connsiteX125" fmla="*/ 2004956 w 3320916"/>
                <a:gd name="connsiteY125" fmla="*/ 338865 h 3326528"/>
                <a:gd name="connsiteX126" fmla="*/ 1993660 w 3320916"/>
                <a:gd name="connsiteY126" fmla="*/ 327570 h 3326528"/>
                <a:gd name="connsiteX127" fmla="*/ 1852466 w 3320916"/>
                <a:gd name="connsiteY127" fmla="*/ 141194 h 3326528"/>
                <a:gd name="connsiteX128" fmla="*/ 1841171 w 3320916"/>
                <a:gd name="connsiteY128" fmla="*/ 129898 h 3326528"/>
                <a:gd name="connsiteX129" fmla="*/ 1666090 w 3320916"/>
                <a:gd name="connsiteY129" fmla="*/ 0 h 3326528"/>
                <a:gd name="connsiteX130" fmla="*/ 3320885 w 3320916"/>
                <a:gd name="connsiteY130" fmla="*/ 1666088 h 3326528"/>
                <a:gd name="connsiteX131" fmla="*/ 3094975 w 3320916"/>
                <a:gd name="connsiteY131" fmla="*/ 2507604 h 3326528"/>
                <a:gd name="connsiteX132" fmla="*/ 3038497 w 3320916"/>
                <a:gd name="connsiteY132" fmla="*/ 2473717 h 3326528"/>
                <a:gd name="connsiteX133" fmla="*/ 2829530 w 3320916"/>
                <a:gd name="connsiteY133" fmla="*/ 2456774 h 3326528"/>
                <a:gd name="connsiteX134" fmla="*/ 2637506 w 3320916"/>
                <a:gd name="connsiteY134" fmla="*/ 2473717 h 3326528"/>
                <a:gd name="connsiteX135" fmla="*/ 2592324 w 3320916"/>
                <a:gd name="connsiteY135" fmla="*/ 2462422 h 3326528"/>
                <a:gd name="connsiteX136" fmla="*/ 2705279 w 3320916"/>
                <a:gd name="connsiteY136" fmla="*/ 2326876 h 3326528"/>
                <a:gd name="connsiteX137" fmla="*/ 2693983 w 3320916"/>
                <a:gd name="connsiteY137" fmla="*/ 2315580 h 3326528"/>
                <a:gd name="connsiteX138" fmla="*/ 2541494 w 3320916"/>
                <a:gd name="connsiteY138" fmla="*/ 2422888 h 3326528"/>
                <a:gd name="connsiteX139" fmla="*/ 2507607 w 3320916"/>
                <a:gd name="connsiteY139" fmla="*/ 2377705 h 3326528"/>
                <a:gd name="connsiteX140" fmla="*/ 2518903 w 3320916"/>
                <a:gd name="connsiteY140" fmla="*/ 2253455 h 3326528"/>
                <a:gd name="connsiteX141" fmla="*/ 2434186 w 3320916"/>
                <a:gd name="connsiteY141" fmla="*/ 2106613 h 3326528"/>
                <a:gd name="connsiteX142" fmla="*/ 2281697 w 3320916"/>
                <a:gd name="connsiteY142" fmla="*/ 2038840 h 3326528"/>
                <a:gd name="connsiteX143" fmla="*/ 2004956 w 3320916"/>
                <a:gd name="connsiteY143" fmla="*/ 2151795 h 3326528"/>
                <a:gd name="connsiteX144" fmla="*/ 1976717 w 3320916"/>
                <a:gd name="connsiteY144" fmla="*/ 2117909 h 3326528"/>
                <a:gd name="connsiteX145" fmla="*/ 1824227 w 3320916"/>
                <a:gd name="connsiteY145" fmla="*/ 2061431 h 3326528"/>
                <a:gd name="connsiteX146" fmla="*/ 1745159 w 3320916"/>
                <a:gd name="connsiteY146" fmla="*/ 2078374 h 3326528"/>
                <a:gd name="connsiteX147" fmla="*/ 1688681 w 3320916"/>
                <a:gd name="connsiteY147" fmla="*/ 2112261 h 3326528"/>
                <a:gd name="connsiteX148" fmla="*/ 1558782 w 3320916"/>
                <a:gd name="connsiteY148" fmla="*/ 1988010 h 3326528"/>
                <a:gd name="connsiteX149" fmla="*/ 1440179 w 3320916"/>
                <a:gd name="connsiteY149" fmla="*/ 1982362 h 3326528"/>
                <a:gd name="connsiteX150" fmla="*/ 1400645 w 3320916"/>
                <a:gd name="connsiteY150" fmla="*/ 1671736 h 3326528"/>
                <a:gd name="connsiteX151" fmla="*/ 1417588 w 3320916"/>
                <a:gd name="connsiteY151" fmla="*/ 1564428 h 3326528"/>
                <a:gd name="connsiteX152" fmla="*/ 1558782 w 3320916"/>
                <a:gd name="connsiteY152" fmla="*/ 1564428 h 3326528"/>
                <a:gd name="connsiteX153" fmla="*/ 1784693 w 3320916"/>
                <a:gd name="connsiteY153" fmla="*/ 1383700 h 3326528"/>
                <a:gd name="connsiteX154" fmla="*/ 1801637 w 3320916"/>
                <a:gd name="connsiteY154" fmla="*/ 1282041 h 3326528"/>
                <a:gd name="connsiteX155" fmla="*/ 1920239 w 3320916"/>
                <a:gd name="connsiteY155" fmla="*/ 1186029 h 3326528"/>
                <a:gd name="connsiteX156" fmla="*/ 1931535 w 3320916"/>
                <a:gd name="connsiteY156" fmla="*/ 1016596 h 3326528"/>
                <a:gd name="connsiteX157" fmla="*/ 1925887 w 3320916"/>
                <a:gd name="connsiteY157" fmla="*/ 999653 h 3326528"/>
                <a:gd name="connsiteX158" fmla="*/ 2100968 w 3320916"/>
                <a:gd name="connsiteY158" fmla="*/ 960119 h 3326528"/>
                <a:gd name="connsiteX159" fmla="*/ 2705279 w 3320916"/>
                <a:gd name="connsiteY159" fmla="*/ 1157790 h 3326528"/>
                <a:gd name="connsiteX160" fmla="*/ 2716574 w 3320916"/>
                <a:gd name="connsiteY160" fmla="*/ 1146494 h 3326528"/>
                <a:gd name="connsiteX161" fmla="*/ 1869410 w 3320916"/>
                <a:gd name="connsiteY161" fmla="*/ 728561 h 3326528"/>
                <a:gd name="connsiteX162" fmla="*/ 1564430 w 3320916"/>
                <a:gd name="connsiteY162" fmla="*/ 785038 h 3326528"/>
                <a:gd name="connsiteX163" fmla="*/ 1541839 w 3320916"/>
                <a:gd name="connsiteY163" fmla="*/ 756799 h 3326528"/>
                <a:gd name="connsiteX164" fmla="*/ 1502305 w 3320916"/>
                <a:gd name="connsiteY164" fmla="*/ 734208 h 3326528"/>
                <a:gd name="connsiteX165" fmla="*/ 1485362 w 3320916"/>
                <a:gd name="connsiteY165" fmla="*/ 734208 h 3326528"/>
                <a:gd name="connsiteX166" fmla="*/ 1496657 w 3320916"/>
                <a:gd name="connsiteY166" fmla="*/ 643844 h 3326528"/>
                <a:gd name="connsiteX167" fmla="*/ 1423236 w 3320916"/>
                <a:gd name="connsiteY167" fmla="*/ 553480 h 3326528"/>
                <a:gd name="connsiteX168" fmla="*/ 1310281 w 3320916"/>
                <a:gd name="connsiteY168" fmla="*/ 547832 h 3326528"/>
                <a:gd name="connsiteX169" fmla="*/ 1242508 w 3320916"/>
                <a:gd name="connsiteY169" fmla="*/ 598662 h 3326528"/>
                <a:gd name="connsiteX170" fmla="*/ 1163439 w 3320916"/>
                <a:gd name="connsiteY170" fmla="*/ 553480 h 3326528"/>
                <a:gd name="connsiteX171" fmla="*/ 988358 w 3320916"/>
                <a:gd name="connsiteY171" fmla="*/ 542185 h 3326528"/>
                <a:gd name="connsiteX172" fmla="*/ 852812 w 3320916"/>
                <a:gd name="connsiteY172" fmla="*/ 609958 h 3326528"/>
                <a:gd name="connsiteX173" fmla="*/ 762448 w 3320916"/>
                <a:gd name="connsiteY173" fmla="*/ 553480 h 3326528"/>
                <a:gd name="connsiteX174" fmla="*/ 621254 w 3320916"/>
                <a:gd name="connsiteY174" fmla="*/ 536537 h 3326528"/>
                <a:gd name="connsiteX175" fmla="*/ 491355 w 3320916"/>
                <a:gd name="connsiteY175" fmla="*/ 593014 h 3326528"/>
                <a:gd name="connsiteX176" fmla="*/ 417934 w 3320916"/>
                <a:gd name="connsiteY176" fmla="*/ 694674 h 3326528"/>
                <a:gd name="connsiteX177" fmla="*/ 372752 w 3320916"/>
                <a:gd name="connsiteY177" fmla="*/ 683379 h 3326528"/>
                <a:gd name="connsiteX178" fmla="*/ 321922 w 3320916"/>
                <a:gd name="connsiteY178" fmla="*/ 683379 h 3326528"/>
                <a:gd name="connsiteX179" fmla="*/ 1666090 w 3320916"/>
                <a:gd name="connsiteY179" fmla="*/ 0 h 332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3320916" h="3326528">
                  <a:moveTo>
                    <a:pt x="491355" y="2530194"/>
                  </a:moveTo>
                  <a:cubicBezTo>
                    <a:pt x="536537" y="2530194"/>
                    <a:pt x="576072" y="2541490"/>
                    <a:pt x="615606" y="2564081"/>
                  </a:cubicBezTo>
                  <a:cubicBezTo>
                    <a:pt x="655140" y="2586672"/>
                    <a:pt x="683379" y="2614910"/>
                    <a:pt x="711618" y="2654445"/>
                  </a:cubicBezTo>
                  <a:cubicBezTo>
                    <a:pt x="739857" y="2688331"/>
                    <a:pt x="762448" y="2733513"/>
                    <a:pt x="785039" y="2773047"/>
                  </a:cubicBezTo>
                  <a:cubicBezTo>
                    <a:pt x="807630" y="2812582"/>
                    <a:pt x="835869" y="2852116"/>
                    <a:pt x="875403" y="2891650"/>
                  </a:cubicBezTo>
                  <a:cubicBezTo>
                    <a:pt x="886699" y="2897298"/>
                    <a:pt x="897994" y="2908594"/>
                    <a:pt x="909290" y="2914241"/>
                  </a:cubicBezTo>
                  <a:cubicBezTo>
                    <a:pt x="920585" y="2919889"/>
                    <a:pt x="937528" y="2919889"/>
                    <a:pt x="948824" y="2925537"/>
                  </a:cubicBezTo>
                  <a:cubicBezTo>
                    <a:pt x="971415" y="2931185"/>
                    <a:pt x="999654" y="2931185"/>
                    <a:pt x="1027893" y="2925537"/>
                  </a:cubicBezTo>
                  <a:cubicBezTo>
                    <a:pt x="1027893" y="2965071"/>
                    <a:pt x="1033540" y="3004606"/>
                    <a:pt x="1050484" y="3044140"/>
                  </a:cubicBezTo>
                  <a:cubicBezTo>
                    <a:pt x="1073075" y="3089322"/>
                    <a:pt x="1112609" y="3128856"/>
                    <a:pt x="1163439" y="3145800"/>
                  </a:cubicBezTo>
                  <a:cubicBezTo>
                    <a:pt x="1214269" y="3162743"/>
                    <a:pt x="1265099" y="3162743"/>
                    <a:pt x="1315929" y="3145800"/>
                  </a:cubicBezTo>
                  <a:cubicBezTo>
                    <a:pt x="1355463" y="3128856"/>
                    <a:pt x="1389350" y="3094970"/>
                    <a:pt x="1411941" y="3055435"/>
                  </a:cubicBezTo>
                  <a:cubicBezTo>
                    <a:pt x="1428884" y="3066731"/>
                    <a:pt x="1451475" y="3072379"/>
                    <a:pt x="1474066" y="3078026"/>
                  </a:cubicBezTo>
                  <a:cubicBezTo>
                    <a:pt x="1502305" y="3083674"/>
                    <a:pt x="1530544" y="3078026"/>
                    <a:pt x="1558782" y="3061083"/>
                  </a:cubicBezTo>
                  <a:cubicBezTo>
                    <a:pt x="1570078" y="3055435"/>
                    <a:pt x="1581374" y="3049788"/>
                    <a:pt x="1587021" y="3038492"/>
                  </a:cubicBezTo>
                  <a:cubicBezTo>
                    <a:pt x="1603965" y="3072379"/>
                    <a:pt x="1626556" y="3094970"/>
                    <a:pt x="1654795" y="3117561"/>
                  </a:cubicBezTo>
                  <a:cubicBezTo>
                    <a:pt x="1694329" y="3140152"/>
                    <a:pt x="1739511" y="3157095"/>
                    <a:pt x="1784693" y="3162743"/>
                  </a:cubicBezTo>
                  <a:cubicBezTo>
                    <a:pt x="1829875" y="3162743"/>
                    <a:pt x="1880705" y="3157095"/>
                    <a:pt x="1920240" y="3134504"/>
                  </a:cubicBezTo>
                  <a:cubicBezTo>
                    <a:pt x="1959774" y="3111913"/>
                    <a:pt x="1982365" y="3078026"/>
                    <a:pt x="1999308" y="3038492"/>
                  </a:cubicBezTo>
                  <a:cubicBezTo>
                    <a:pt x="2016252" y="3049788"/>
                    <a:pt x="2027547" y="3061083"/>
                    <a:pt x="2044490" y="3066731"/>
                  </a:cubicBezTo>
                  <a:cubicBezTo>
                    <a:pt x="2067081" y="3072379"/>
                    <a:pt x="2089672" y="3072379"/>
                    <a:pt x="2112264" y="3066731"/>
                  </a:cubicBezTo>
                  <a:cubicBezTo>
                    <a:pt x="2134855" y="3061083"/>
                    <a:pt x="2157446" y="3044140"/>
                    <a:pt x="2168741" y="3021549"/>
                  </a:cubicBezTo>
                  <a:cubicBezTo>
                    <a:pt x="2180037" y="3010253"/>
                    <a:pt x="2180037" y="2998958"/>
                    <a:pt x="2185685" y="2987662"/>
                  </a:cubicBezTo>
                  <a:cubicBezTo>
                    <a:pt x="2208275" y="2993310"/>
                    <a:pt x="2225219" y="2998958"/>
                    <a:pt x="2247810" y="2998958"/>
                  </a:cubicBezTo>
                  <a:cubicBezTo>
                    <a:pt x="2326879" y="3004606"/>
                    <a:pt x="2405947" y="2970719"/>
                    <a:pt x="2439834" y="2902946"/>
                  </a:cubicBezTo>
                  <a:cubicBezTo>
                    <a:pt x="2468073" y="2925537"/>
                    <a:pt x="2513255" y="2936832"/>
                    <a:pt x="2552789" y="2919889"/>
                  </a:cubicBezTo>
                  <a:cubicBezTo>
                    <a:pt x="2597971" y="2897298"/>
                    <a:pt x="2620562" y="2863412"/>
                    <a:pt x="2643153" y="2829525"/>
                  </a:cubicBezTo>
                  <a:cubicBezTo>
                    <a:pt x="2682688" y="2761752"/>
                    <a:pt x="2722222" y="2699627"/>
                    <a:pt x="2773052" y="2648797"/>
                  </a:cubicBezTo>
                  <a:cubicBezTo>
                    <a:pt x="2823882" y="2597967"/>
                    <a:pt x="2891655" y="2569728"/>
                    <a:pt x="2965076" y="2569728"/>
                  </a:cubicBezTo>
                  <a:cubicBezTo>
                    <a:pt x="2993315" y="2569728"/>
                    <a:pt x="3021554" y="2575376"/>
                    <a:pt x="3061088" y="2586672"/>
                  </a:cubicBezTo>
                  <a:cubicBezTo>
                    <a:pt x="2761757" y="3032844"/>
                    <a:pt x="2253458" y="3326528"/>
                    <a:pt x="1677386" y="3326528"/>
                  </a:cubicBezTo>
                  <a:cubicBezTo>
                    <a:pt x="1101314" y="3326528"/>
                    <a:pt x="598663" y="3032844"/>
                    <a:pt x="299331" y="2592319"/>
                  </a:cubicBezTo>
                  <a:cubicBezTo>
                    <a:pt x="355809" y="2552785"/>
                    <a:pt x="423582" y="2530194"/>
                    <a:pt x="491355" y="2530194"/>
                  </a:cubicBezTo>
                  <a:close/>
                  <a:moveTo>
                    <a:pt x="1728215" y="1711270"/>
                  </a:moveTo>
                  <a:cubicBezTo>
                    <a:pt x="1716920" y="1711270"/>
                    <a:pt x="1705624" y="1722566"/>
                    <a:pt x="1705624" y="1733861"/>
                  </a:cubicBezTo>
                  <a:cubicBezTo>
                    <a:pt x="1705624" y="1745157"/>
                    <a:pt x="1716920" y="1756452"/>
                    <a:pt x="1728215" y="1756452"/>
                  </a:cubicBezTo>
                  <a:cubicBezTo>
                    <a:pt x="1739511" y="1756452"/>
                    <a:pt x="1750807" y="1745157"/>
                    <a:pt x="1750807" y="1733861"/>
                  </a:cubicBezTo>
                  <a:cubicBezTo>
                    <a:pt x="1750807" y="1722566"/>
                    <a:pt x="1739511" y="1711270"/>
                    <a:pt x="1728215" y="1711270"/>
                  </a:cubicBezTo>
                  <a:close/>
                  <a:moveTo>
                    <a:pt x="2671393" y="1660440"/>
                  </a:moveTo>
                  <a:cubicBezTo>
                    <a:pt x="2682688" y="1716918"/>
                    <a:pt x="2705279" y="1745156"/>
                    <a:pt x="2750461" y="1756452"/>
                  </a:cubicBezTo>
                  <a:cubicBezTo>
                    <a:pt x="2705279" y="1767747"/>
                    <a:pt x="2682688" y="1795986"/>
                    <a:pt x="2671393" y="1852464"/>
                  </a:cubicBezTo>
                  <a:cubicBezTo>
                    <a:pt x="2660097" y="1795986"/>
                    <a:pt x="2637506" y="1767747"/>
                    <a:pt x="2592324" y="1756452"/>
                  </a:cubicBezTo>
                  <a:cubicBezTo>
                    <a:pt x="2637506" y="1745156"/>
                    <a:pt x="2660097" y="1722565"/>
                    <a:pt x="2671393" y="1660440"/>
                  </a:cubicBezTo>
                  <a:close/>
                  <a:moveTo>
                    <a:pt x="1818580" y="1575724"/>
                  </a:moveTo>
                  <a:cubicBezTo>
                    <a:pt x="1807284" y="1575724"/>
                    <a:pt x="1801637" y="1581372"/>
                    <a:pt x="1801637" y="1592667"/>
                  </a:cubicBezTo>
                  <a:cubicBezTo>
                    <a:pt x="1801637" y="1603963"/>
                    <a:pt x="1807284" y="1609611"/>
                    <a:pt x="1818580" y="1609611"/>
                  </a:cubicBezTo>
                  <a:cubicBezTo>
                    <a:pt x="1829875" y="1609611"/>
                    <a:pt x="1835523" y="1603963"/>
                    <a:pt x="1835523" y="1592667"/>
                  </a:cubicBezTo>
                  <a:cubicBezTo>
                    <a:pt x="1835523" y="1581372"/>
                    <a:pt x="1829875" y="1575724"/>
                    <a:pt x="1818580" y="1575724"/>
                  </a:cubicBezTo>
                  <a:close/>
                  <a:moveTo>
                    <a:pt x="2671392" y="1440178"/>
                  </a:moveTo>
                  <a:cubicBezTo>
                    <a:pt x="2665745" y="1440178"/>
                    <a:pt x="2660097" y="1445826"/>
                    <a:pt x="2660097" y="1451473"/>
                  </a:cubicBezTo>
                  <a:cubicBezTo>
                    <a:pt x="2654449" y="1733861"/>
                    <a:pt x="2654449" y="1733861"/>
                    <a:pt x="2479368" y="1745157"/>
                  </a:cubicBezTo>
                  <a:cubicBezTo>
                    <a:pt x="2473720" y="1745157"/>
                    <a:pt x="2468073" y="1750804"/>
                    <a:pt x="2468073" y="1756452"/>
                  </a:cubicBezTo>
                  <a:cubicBezTo>
                    <a:pt x="2468073" y="1762100"/>
                    <a:pt x="2473720" y="1767748"/>
                    <a:pt x="2479368" y="1767748"/>
                  </a:cubicBezTo>
                  <a:cubicBezTo>
                    <a:pt x="2654449" y="1773395"/>
                    <a:pt x="2654449" y="1773395"/>
                    <a:pt x="2660097" y="2061431"/>
                  </a:cubicBezTo>
                  <a:cubicBezTo>
                    <a:pt x="2660097" y="2067079"/>
                    <a:pt x="2665745" y="2072727"/>
                    <a:pt x="2671392" y="2072727"/>
                  </a:cubicBezTo>
                  <a:cubicBezTo>
                    <a:pt x="2677040" y="2072727"/>
                    <a:pt x="2682688" y="2067079"/>
                    <a:pt x="2682688" y="2061431"/>
                  </a:cubicBezTo>
                  <a:cubicBezTo>
                    <a:pt x="2688335" y="1779043"/>
                    <a:pt x="2688335" y="1779043"/>
                    <a:pt x="2863416" y="1767748"/>
                  </a:cubicBezTo>
                  <a:cubicBezTo>
                    <a:pt x="2869064" y="1767748"/>
                    <a:pt x="2874712" y="1762100"/>
                    <a:pt x="2874712" y="1756452"/>
                  </a:cubicBezTo>
                  <a:cubicBezTo>
                    <a:pt x="2874712" y="1750804"/>
                    <a:pt x="2869064" y="1745157"/>
                    <a:pt x="2863416" y="1745157"/>
                  </a:cubicBezTo>
                  <a:cubicBezTo>
                    <a:pt x="2688335" y="1739509"/>
                    <a:pt x="2688335" y="1739509"/>
                    <a:pt x="2682688" y="1451473"/>
                  </a:cubicBezTo>
                  <a:cubicBezTo>
                    <a:pt x="2682688" y="1445826"/>
                    <a:pt x="2677040" y="1440178"/>
                    <a:pt x="2671392" y="1440178"/>
                  </a:cubicBezTo>
                  <a:close/>
                  <a:moveTo>
                    <a:pt x="468764" y="1366756"/>
                  </a:moveTo>
                  <a:cubicBezTo>
                    <a:pt x="468764" y="1372404"/>
                    <a:pt x="468764" y="1383699"/>
                    <a:pt x="468764" y="1389347"/>
                  </a:cubicBezTo>
                  <a:cubicBezTo>
                    <a:pt x="480060" y="1462768"/>
                    <a:pt x="525242" y="1541836"/>
                    <a:pt x="598663" y="1564427"/>
                  </a:cubicBezTo>
                  <a:cubicBezTo>
                    <a:pt x="632550" y="1575723"/>
                    <a:pt x="672084" y="1575723"/>
                    <a:pt x="705971" y="1564427"/>
                  </a:cubicBezTo>
                  <a:cubicBezTo>
                    <a:pt x="739857" y="1553132"/>
                    <a:pt x="768096" y="1541836"/>
                    <a:pt x="796335" y="1524893"/>
                  </a:cubicBezTo>
                  <a:cubicBezTo>
                    <a:pt x="818926" y="1570075"/>
                    <a:pt x="852813" y="1603962"/>
                    <a:pt x="892347" y="1626553"/>
                  </a:cubicBezTo>
                  <a:cubicBezTo>
                    <a:pt x="886699" y="1660439"/>
                    <a:pt x="886699" y="1688678"/>
                    <a:pt x="886699" y="1722565"/>
                  </a:cubicBezTo>
                  <a:cubicBezTo>
                    <a:pt x="886699" y="1880702"/>
                    <a:pt x="920586" y="2027544"/>
                    <a:pt x="982711" y="2163090"/>
                  </a:cubicBezTo>
                  <a:cubicBezTo>
                    <a:pt x="960120" y="2185681"/>
                    <a:pt x="948824" y="2208272"/>
                    <a:pt x="943177" y="2236510"/>
                  </a:cubicBezTo>
                  <a:cubicBezTo>
                    <a:pt x="931881" y="2270397"/>
                    <a:pt x="937529" y="2315579"/>
                    <a:pt x="948824" y="2349465"/>
                  </a:cubicBezTo>
                  <a:cubicBezTo>
                    <a:pt x="926233" y="2366409"/>
                    <a:pt x="897995" y="2377704"/>
                    <a:pt x="869756" y="2383352"/>
                  </a:cubicBezTo>
                  <a:cubicBezTo>
                    <a:pt x="835869" y="2389000"/>
                    <a:pt x="801983" y="2383352"/>
                    <a:pt x="768096" y="2372057"/>
                  </a:cubicBezTo>
                  <a:cubicBezTo>
                    <a:pt x="700323" y="2355113"/>
                    <a:pt x="626902" y="2326875"/>
                    <a:pt x="547833" y="2332522"/>
                  </a:cubicBezTo>
                  <a:cubicBezTo>
                    <a:pt x="468764" y="2338170"/>
                    <a:pt x="395344" y="2377704"/>
                    <a:pt x="338866" y="2428534"/>
                  </a:cubicBezTo>
                  <a:cubicBezTo>
                    <a:pt x="304979" y="2456773"/>
                    <a:pt x="276740" y="2496307"/>
                    <a:pt x="248502" y="2530194"/>
                  </a:cubicBezTo>
                  <a:cubicBezTo>
                    <a:pt x="90364" y="2276045"/>
                    <a:pt x="0" y="1982361"/>
                    <a:pt x="0" y="1660439"/>
                  </a:cubicBezTo>
                  <a:cubicBezTo>
                    <a:pt x="0" y="1564427"/>
                    <a:pt x="5648" y="1468416"/>
                    <a:pt x="22591" y="1372404"/>
                  </a:cubicBezTo>
                  <a:cubicBezTo>
                    <a:pt x="39534" y="1383699"/>
                    <a:pt x="56478" y="1394995"/>
                    <a:pt x="73421" y="1406290"/>
                  </a:cubicBezTo>
                  <a:cubicBezTo>
                    <a:pt x="118603" y="1428881"/>
                    <a:pt x="175081" y="1445825"/>
                    <a:pt x="225911" y="1445825"/>
                  </a:cubicBezTo>
                  <a:cubicBezTo>
                    <a:pt x="316275" y="1445825"/>
                    <a:pt x="400991" y="1417586"/>
                    <a:pt x="468764" y="1366756"/>
                  </a:cubicBezTo>
                  <a:close/>
                  <a:moveTo>
                    <a:pt x="3027201" y="1231211"/>
                  </a:moveTo>
                  <a:cubicBezTo>
                    <a:pt x="3021554" y="1259450"/>
                    <a:pt x="3015906" y="1287688"/>
                    <a:pt x="3015906" y="1315927"/>
                  </a:cubicBezTo>
                  <a:cubicBezTo>
                    <a:pt x="3015906" y="1344166"/>
                    <a:pt x="3015906" y="1366757"/>
                    <a:pt x="3015906" y="1389348"/>
                  </a:cubicBezTo>
                  <a:cubicBezTo>
                    <a:pt x="2987667" y="1389348"/>
                    <a:pt x="2965076" y="1389348"/>
                    <a:pt x="2942485" y="1389348"/>
                  </a:cubicBezTo>
                  <a:cubicBezTo>
                    <a:pt x="2914246" y="1394996"/>
                    <a:pt x="2886007" y="1394996"/>
                    <a:pt x="2857768" y="1400643"/>
                  </a:cubicBezTo>
                  <a:cubicBezTo>
                    <a:pt x="2886007" y="1406291"/>
                    <a:pt x="2914246" y="1411939"/>
                    <a:pt x="2942485" y="1411939"/>
                  </a:cubicBezTo>
                  <a:cubicBezTo>
                    <a:pt x="2970724" y="1411939"/>
                    <a:pt x="2993315" y="1411939"/>
                    <a:pt x="3015906" y="1411939"/>
                  </a:cubicBezTo>
                  <a:cubicBezTo>
                    <a:pt x="3015906" y="1440178"/>
                    <a:pt x="3015906" y="1462769"/>
                    <a:pt x="3015906" y="1485360"/>
                  </a:cubicBezTo>
                  <a:cubicBezTo>
                    <a:pt x="3021554" y="1513599"/>
                    <a:pt x="3021554" y="1541837"/>
                    <a:pt x="3027201" y="1570076"/>
                  </a:cubicBezTo>
                  <a:cubicBezTo>
                    <a:pt x="3032849" y="1541837"/>
                    <a:pt x="3038497" y="1513599"/>
                    <a:pt x="3038497" y="1485360"/>
                  </a:cubicBezTo>
                  <a:cubicBezTo>
                    <a:pt x="3038497" y="1457121"/>
                    <a:pt x="3038497" y="1434530"/>
                    <a:pt x="3038497" y="1411939"/>
                  </a:cubicBezTo>
                  <a:cubicBezTo>
                    <a:pt x="3066736" y="1411939"/>
                    <a:pt x="3089327" y="1411939"/>
                    <a:pt x="3111918" y="1411939"/>
                  </a:cubicBezTo>
                  <a:cubicBezTo>
                    <a:pt x="3140157" y="1406291"/>
                    <a:pt x="3168395" y="1406291"/>
                    <a:pt x="3196634" y="1400643"/>
                  </a:cubicBezTo>
                  <a:cubicBezTo>
                    <a:pt x="3168395" y="1394996"/>
                    <a:pt x="3140157" y="1389348"/>
                    <a:pt x="3111918" y="1389348"/>
                  </a:cubicBezTo>
                  <a:cubicBezTo>
                    <a:pt x="3083679" y="1389348"/>
                    <a:pt x="3061088" y="1389348"/>
                    <a:pt x="3038497" y="1389348"/>
                  </a:cubicBezTo>
                  <a:cubicBezTo>
                    <a:pt x="3038497" y="1361109"/>
                    <a:pt x="3038497" y="1338518"/>
                    <a:pt x="3038497" y="1315927"/>
                  </a:cubicBezTo>
                  <a:cubicBezTo>
                    <a:pt x="3032849" y="1287688"/>
                    <a:pt x="3032849" y="1259450"/>
                    <a:pt x="3027201" y="1231211"/>
                  </a:cubicBezTo>
                  <a:close/>
                  <a:moveTo>
                    <a:pt x="2784348" y="728561"/>
                  </a:moveTo>
                  <a:cubicBezTo>
                    <a:pt x="2778700" y="728561"/>
                    <a:pt x="2767404" y="734208"/>
                    <a:pt x="2767404" y="745504"/>
                  </a:cubicBezTo>
                  <a:cubicBezTo>
                    <a:pt x="2767404" y="756799"/>
                    <a:pt x="2773052" y="762447"/>
                    <a:pt x="2784348" y="762447"/>
                  </a:cubicBezTo>
                  <a:cubicBezTo>
                    <a:pt x="2795643" y="762447"/>
                    <a:pt x="2801291" y="756799"/>
                    <a:pt x="2801291" y="745504"/>
                  </a:cubicBezTo>
                  <a:cubicBezTo>
                    <a:pt x="2801291" y="734208"/>
                    <a:pt x="2795643" y="728561"/>
                    <a:pt x="2784348" y="728561"/>
                  </a:cubicBezTo>
                  <a:close/>
                  <a:moveTo>
                    <a:pt x="2597971" y="530889"/>
                  </a:moveTo>
                  <a:cubicBezTo>
                    <a:pt x="2581028" y="530889"/>
                    <a:pt x="2569732" y="542185"/>
                    <a:pt x="2575380" y="553480"/>
                  </a:cubicBezTo>
                  <a:cubicBezTo>
                    <a:pt x="2575380" y="564776"/>
                    <a:pt x="2586676" y="576071"/>
                    <a:pt x="2597971" y="576071"/>
                  </a:cubicBezTo>
                  <a:cubicBezTo>
                    <a:pt x="2609267" y="576071"/>
                    <a:pt x="2620562" y="564776"/>
                    <a:pt x="2620562" y="553480"/>
                  </a:cubicBezTo>
                  <a:cubicBezTo>
                    <a:pt x="2620562" y="542185"/>
                    <a:pt x="2609267" y="530889"/>
                    <a:pt x="2597971" y="530889"/>
                  </a:cubicBezTo>
                  <a:close/>
                  <a:moveTo>
                    <a:pt x="1841171" y="129898"/>
                  </a:moveTo>
                  <a:cubicBezTo>
                    <a:pt x="1835523" y="129898"/>
                    <a:pt x="1829875" y="135546"/>
                    <a:pt x="1829875" y="141194"/>
                  </a:cubicBezTo>
                  <a:cubicBezTo>
                    <a:pt x="1829875" y="321922"/>
                    <a:pt x="1829875" y="321922"/>
                    <a:pt x="1688681" y="327570"/>
                  </a:cubicBezTo>
                  <a:cubicBezTo>
                    <a:pt x="1683033" y="327570"/>
                    <a:pt x="1677386" y="333218"/>
                    <a:pt x="1677386" y="338865"/>
                  </a:cubicBezTo>
                  <a:cubicBezTo>
                    <a:pt x="1677386" y="344513"/>
                    <a:pt x="1683033" y="350161"/>
                    <a:pt x="1688681" y="350161"/>
                  </a:cubicBezTo>
                  <a:cubicBezTo>
                    <a:pt x="1824227" y="355809"/>
                    <a:pt x="1824227" y="355809"/>
                    <a:pt x="1829875" y="536537"/>
                  </a:cubicBezTo>
                  <a:cubicBezTo>
                    <a:pt x="1829875" y="542185"/>
                    <a:pt x="1835523" y="547832"/>
                    <a:pt x="1841171" y="547832"/>
                  </a:cubicBezTo>
                  <a:cubicBezTo>
                    <a:pt x="1846819" y="547832"/>
                    <a:pt x="1852466" y="542185"/>
                    <a:pt x="1852466" y="536537"/>
                  </a:cubicBezTo>
                  <a:cubicBezTo>
                    <a:pt x="1852466" y="468764"/>
                    <a:pt x="1852466" y="426406"/>
                    <a:pt x="1859912" y="399634"/>
                  </a:cubicBezTo>
                  <a:lnTo>
                    <a:pt x="1863471" y="391981"/>
                  </a:lnTo>
                  <a:lnTo>
                    <a:pt x="1846818" y="395343"/>
                  </a:lnTo>
                  <a:cubicBezTo>
                    <a:pt x="1818745" y="395343"/>
                    <a:pt x="1795988" y="372585"/>
                    <a:pt x="1795988" y="344513"/>
                  </a:cubicBezTo>
                  <a:cubicBezTo>
                    <a:pt x="1795988" y="316440"/>
                    <a:pt x="1818745" y="293683"/>
                    <a:pt x="1846818" y="293683"/>
                  </a:cubicBezTo>
                  <a:cubicBezTo>
                    <a:pt x="1874890" y="293683"/>
                    <a:pt x="1897648" y="316440"/>
                    <a:pt x="1897648" y="344513"/>
                  </a:cubicBezTo>
                  <a:lnTo>
                    <a:pt x="1889980" y="363026"/>
                  </a:lnTo>
                  <a:lnTo>
                    <a:pt x="1912032" y="356250"/>
                  </a:lnTo>
                  <a:cubicBezTo>
                    <a:pt x="1931888" y="352632"/>
                    <a:pt x="1958362" y="351573"/>
                    <a:pt x="1993660" y="350161"/>
                  </a:cubicBezTo>
                  <a:cubicBezTo>
                    <a:pt x="1999308" y="350161"/>
                    <a:pt x="2004956" y="344513"/>
                    <a:pt x="2004956" y="338865"/>
                  </a:cubicBezTo>
                  <a:cubicBezTo>
                    <a:pt x="2004956" y="333218"/>
                    <a:pt x="1999308" y="327570"/>
                    <a:pt x="1993660" y="327570"/>
                  </a:cubicBezTo>
                  <a:cubicBezTo>
                    <a:pt x="1858114" y="321922"/>
                    <a:pt x="1858114" y="321922"/>
                    <a:pt x="1852466" y="141194"/>
                  </a:cubicBezTo>
                  <a:cubicBezTo>
                    <a:pt x="1852466" y="135546"/>
                    <a:pt x="1846819" y="129898"/>
                    <a:pt x="1841171" y="129898"/>
                  </a:cubicBezTo>
                  <a:close/>
                  <a:moveTo>
                    <a:pt x="1666090" y="0"/>
                  </a:moveTo>
                  <a:cubicBezTo>
                    <a:pt x="2581028" y="0"/>
                    <a:pt x="3326533" y="745504"/>
                    <a:pt x="3320885" y="1666088"/>
                  </a:cubicBezTo>
                  <a:cubicBezTo>
                    <a:pt x="3320885" y="1976715"/>
                    <a:pt x="3241817" y="2259102"/>
                    <a:pt x="3094975" y="2507604"/>
                  </a:cubicBezTo>
                  <a:cubicBezTo>
                    <a:pt x="3078031" y="2496308"/>
                    <a:pt x="3055440" y="2485013"/>
                    <a:pt x="3038497" y="2473717"/>
                  </a:cubicBezTo>
                  <a:cubicBezTo>
                    <a:pt x="2970724" y="2445478"/>
                    <a:pt x="2897303" y="2445478"/>
                    <a:pt x="2829530" y="2456774"/>
                  </a:cubicBezTo>
                  <a:cubicBezTo>
                    <a:pt x="2761757" y="2468070"/>
                    <a:pt x="2699631" y="2485013"/>
                    <a:pt x="2637506" y="2473717"/>
                  </a:cubicBezTo>
                  <a:cubicBezTo>
                    <a:pt x="2620562" y="2473717"/>
                    <a:pt x="2603619" y="2468070"/>
                    <a:pt x="2592324" y="2462422"/>
                  </a:cubicBezTo>
                  <a:cubicBezTo>
                    <a:pt x="2631858" y="2417240"/>
                    <a:pt x="2671392" y="2372058"/>
                    <a:pt x="2705279" y="2326876"/>
                  </a:cubicBezTo>
                  <a:cubicBezTo>
                    <a:pt x="2710927" y="2321228"/>
                    <a:pt x="2699631" y="2309932"/>
                    <a:pt x="2693983" y="2315580"/>
                  </a:cubicBezTo>
                  <a:cubicBezTo>
                    <a:pt x="2648801" y="2355114"/>
                    <a:pt x="2597971" y="2394649"/>
                    <a:pt x="2541494" y="2422888"/>
                  </a:cubicBezTo>
                  <a:cubicBezTo>
                    <a:pt x="2530198" y="2411592"/>
                    <a:pt x="2518903" y="2394649"/>
                    <a:pt x="2507607" y="2377705"/>
                  </a:cubicBezTo>
                  <a:cubicBezTo>
                    <a:pt x="2524550" y="2338171"/>
                    <a:pt x="2524550" y="2292989"/>
                    <a:pt x="2518903" y="2253455"/>
                  </a:cubicBezTo>
                  <a:cubicBezTo>
                    <a:pt x="2507607" y="2196977"/>
                    <a:pt x="2479368" y="2146147"/>
                    <a:pt x="2434186" y="2106613"/>
                  </a:cubicBezTo>
                  <a:cubicBezTo>
                    <a:pt x="2389004" y="2067079"/>
                    <a:pt x="2338174" y="2044488"/>
                    <a:pt x="2281697" y="2038840"/>
                  </a:cubicBezTo>
                  <a:cubicBezTo>
                    <a:pt x="2180037" y="2021897"/>
                    <a:pt x="2067081" y="2067079"/>
                    <a:pt x="2004956" y="2151795"/>
                  </a:cubicBezTo>
                  <a:cubicBezTo>
                    <a:pt x="1993660" y="2140500"/>
                    <a:pt x="1988013" y="2129204"/>
                    <a:pt x="1976717" y="2117909"/>
                  </a:cubicBezTo>
                  <a:cubicBezTo>
                    <a:pt x="1937183" y="2078374"/>
                    <a:pt x="1880705" y="2055783"/>
                    <a:pt x="1824227" y="2061431"/>
                  </a:cubicBezTo>
                  <a:cubicBezTo>
                    <a:pt x="1795989" y="2061431"/>
                    <a:pt x="1773398" y="2067079"/>
                    <a:pt x="1745159" y="2078374"/>
                  </a:cubicBezTo>
                  <a:cubicBezTo>
                    <a:pt x="1728215" y="2089670"/>
                    <a:pt x="1705624" y="2095317"/>
                    <a:pt x="1688681" y="2112261"/>
                  </a:cubicBezTo>
                  <a:cubicBezTo>
                    <a:pt x="1677386" y="2050135"/>
                    <a:pt x="1620908" y="2004953"/>
                    <a:pt x="1558782" y="1988010"/>
                  </a:cubicBezTo>
                  <a:cubicBezTo>
                    <a:pt x="1519248" y="1976715"/>
                    <a:pt x="1479714" y="1976715"/>
                    <a:pt x="1440179" y="1982362"/>
                  </a:cubicBezTo>
                  <a:cubicBezTo>
                    <a:pt x="1406293" y="1886351"/>
                    <a:pt x="1394997" y="1779043"/>
                    <a:pt x="1400645" y="1671736"/>
                  </a:cubicBezTo>
                  <a:cubicBezTo>
                    <a:pt x="1406293" y="1637849"/>
                    <a:pt x="1411941" y="1598315"/>
                    <a:pt x="1417588" y="1564428"/>
                  </a:cubicBezTo>
                  <a:cubicBezTo>
                    <a:pt x="1462771" y="1570076"/>
                    <a:pt x="1513600" y="1570076"/>
                    <a:pt x="1558782" y="1564428"/>
                  </a:cubicBezTo>
                  <a:cubicBezTo>
                    <a:pt x="1654795" y="1553133"/>
                    <a:pt x="1745159" y="1479712"/>
                    <a:pt x="1784693" y="1383700"/>
                  </a:cubicBezTo>
                  <a:cubicBezTo>
                    <a:pt x="1795989" y="1349814"/>
                    <a:pt x="1801637" y="1315927"/>
                    <a:pt x="1801637" y="1282041"/>
                  </a:cubicBezTo>
                  <a:cubicBezTo>
                    <a:pt x="1852466" y="1270745"/>
                    <a:pt x="1897648" y="1231211"/>
                    <a:pt x="1920239" y="1186029"/>
                  </a:cubicBezTo>
                  <a:cubicBezTo>
                    <a:pt x="1948478" y="1135199"/>
                    <a:pt x="1954126" y="1073074"/>
                    <a:pt x="1931535" y="1016596"/>
                  </a:cubicBezTo>
                  <a:cubicBezTo>
                    <a:pt x="1931535" y="1010948"/>
                    <a:pt x="1931535" y="1005301"/>
                    <a:pt x="1925887" y="999653"/>
                  </a:cubicBezTo>
                  <a:cubicBezTo>
                    <a:pt x="1982365" y="977062"/>
                    <a:pt x="2038842" y="965766"/>
                    <a:pt x="2100968" y="960119"/>
                  </a:cubicBezTo>
                  <a:cubicBezTo>
                    <a:pt x="2332526" y="937528"/>
                    <a:pt x="2547141" y="1016596"/>
                    <a:pt x="2705279" y="1157790"/>
                  </a:cubicBezTo>
                  <a:cubicBezTo>
                    <a:pt x="2710927" y="1163438"/>
                    <a:pt x="2722222" y="1152142"/>
                    <a:pt x="2716574" y="1146494"/>
                  </a:cubicBezTo>
                  <a:cubicBezTo>
                    <a:pt x="2524550" y="886698"/>
                    <a:pt x="2219571" y="717265"/>
                    <a:pt x="1869410" y="728561"/>
                  </a:cubicBezTo>
                  <a:cubicBezTo>
                    <a:pt x="1762102" y="734208"/>
                    <a:pt x="1660442" y="751152"/>
                    <a:pt x="1564430" y="785038"/>
                  </a:cubicBezTo>
                  <a:cubicBezTo>
                    <a:pt x="1558782" y="773743"/>
                    <a:pt x="1553135" y="768095"/>
                    <a:pt x="1541839" y="756799"/>
                  </a:cubicBezTo>
                  <a:cubicBezTo>
                    <a:pt x="1530544" y="745504"/>
                    <a:pt x="1513600" y="739856"/>
                    <a:pt x="1502305" y="734208"/>
                  </a:cubicBezTo>
                  <a:cubicBezTo>
                    <a:pt x="1496657" y="734208"/>
                    <a:pt x="1491009" y="734208"/>
                    <a:pt x="1485362" y="734208"/>
                  </a:cubicBezTo>
                  <a:cubicBezTo>
                    <a:pt x="1496657" y="705970"/>
                    <a:pt x="1502305" y="677731"/>
                    <a:pt x="1496657" y="643844"/>
                  </a:cubicBezTo>
                  <a:cubicBezTo>
                    <a:pt x="1485362" y="604310"/>
                    <a:pt x="1457123" y="570423"/>
                    <a:pt x="1423236" y="553480"/>
                  </a:cubicBezTo>
                  <a:cubicBezTo>
                    <a:pt x="1389350" y="536537"/>
                    <a:pt x="1344167" y="536537"/>
                    <a:pt x="1310281" y="547832"/>
                  </a:cubicBezTo>
                  <a:cubicBezTo>
                    <a:pt x="1282042" y="559128"/>
                    <a:pt x="1259451" y="576071"/>
                    <a:pt x="1242508" y="598662"/>
                  </a:cubicBezTo>
                  <a:cubicBezTo>
                    <a:pt x="1219917" y="576071"/>
                    <a:pt x="1191678" y="564776"/>
                    <a:pt x="1163439" y="553480"/>
                  </a:cubicBezTo>
                  <a:cubicBezTo>
                    <a:pt x="1106961" y="536537"/>
                    <a:pt x="1044836" y="530889"/>
                    <a:pt x="988358" y="542185"/>
                  </a:cubicBezTo>
                  <a:cubicBezTo>
                    <a:pt x="937528" y="553480"/>
                    <a:pt x="892346" y="576071"/>
                    <a:pt x="852812" y="609958"/>
                  </a:cubicBezTo>
                  <a:cubicBezTo>
                    <a:pt x="830221" y="587367"/>
                    <a:pt x="796334" y="564776"/>
                    <a:pt x="762448" y="553480"/>
                  </a:cubicBezTo>
                  <a:cubicBezTo>
                    <a:pt x="717266" y="536537"/>
                    <a:pt x="666436" y="530889"/>
                    <a:pt x="621254" y="536537"/>
                  </a:cubicBezTo>
                  <a:cubicBezTo>
                    <a:pt x="570424" y="542185"/>
                    <a:pt x="525242" y="559128"/>
                    <a:pt x="491355" y="593014"/>
                  </a:cubicBezTo>
                  <a:cubicBezTo>
                    <a:pt x="457468" y="621253"/>
                    <a:pt x="429230" y="655140"/>
                    <a:pt x="417934" y="694674"/>
                  </a:cubicBezTo>
                  <a:cubicBezTo>
                    <a:pt x="400991" y="689026"/>
                    <a:pt x="389695" y="683379"/>
                    <a:pt x="372752" y="683379"/>
                  </a:cubicBezTo>
                  <a:cubicBezTo>
                    <a:pt x="355809" y="683379"/>
                    <a:pt x="338865" y="683379"/>
                    <a:pt x="321922" y="683379"/>
                  </a:cubicBezTo>
                  <a:cubicBezTo>
                    <a:pt x="621254" y="271092"/>
                    <a:pt x="1112609" y="0"/>
                    <a:pt x="1666090" y="0"/>
                  </a:cubicBezTo>
                  <a:close/>
                </a:path>
              </a:pathLst>
            </a:custGeom>
            <a:blipFill dpi="0" rotWithShape="0">
              <a:blip r:embed="rId14"/>
              <a:srcRect/>
              <a:tile tx="-2641059.41561599" ty="-328794.357123491" sx="79617" sy="79616"/>
            </a:blipFill>
            <a:ln w="56450" cap="flat">
              <a:noFill/>
              <a:prstDash val="solid"/>
              <a:miter/>
            </a:ln>
          </p:spPr>
          <p:txBody>
            <a:bodyPr wrap="square" rtlCol="0" anchor="ctr">
              <a:noAutofit/>
            </a:bodyPr>
            <a:p>
              <a:endParaRPr lang="zh-CN" altLang="en-US">
                <a:solidFill>
                  <a:srgbClr val="000000"/>
                </a:solidFill>
              </a:endParaRPr>
            </a:p>
          </p:txBody>
        </p:sp>
        <p:sp>
          <p:nvSpPr>
            <p:cNvPr id="6" name="任意多边形: 形状 28"/>
            <p:cNvSpPr/>
            <p:nvPr>
              <p:custDataLst>
                <p:tags r:id="rId15"/>
              </p:custDataLst>
            </p:nvPr>
          </p:nvSpPr>
          <p:spPr>
            <a:xfrm>
              <a:off x="1905" y="1620901"/>
              <a:ext cx="3945425" cy="1742534"/>
            </a:xfrm>
            <a:custGeom>
              <a:avLst/>
              <a:gdLst>
                <a:gd name="connsiteX0" fmla="*/ 1354053 w 2426341"/>
                <a:gd name="connsiteY0" fmla="*/ 438443 h 1071616"/>
                <a:gd name="connsiteX1" fmla="*/ 1423238 w 2426341"/>
                <a:gd name="connsiteY1" fmla="*/ 459622 h 1071616"/>
                <a:gd name="connsiteX2" fmla="*/ 1502306 w 2426341"/>
                <a:gd name="connsiteY2" fmla="*/ 583873 h 1071616"/>
                <a:gd name="connsiteX3" fmla="*/ 1513602 w 2426341"/>
                <a:gd name="connsiteY3" fmla="*/ 589520 h 1071616"/>
                <a:gd name="connsiteX4" fmla="*/ 1603966 w 2426341"/>
                <a:gd name="connsiteY4" fmla="*/ 612111 h 1071616"/>
                <a:gd name="connsiteX5" fmla="*/ 1609614 w 2426341"/>
                <a:gd name="connsiteY5" fmla="*/ 617759 h 1071616"/>
                <a:gd name="connsiteX6" fmla="*/ 1620909 w 2426341"/>
                <a:gd name="connsiteY6" fmla="*/ 713771 h 1071616"/>
                <a:gd name="connsiteX7" fmla="*/ 1587023 w 2426341"/>
                <a:gd name="connsiteY7" fmla="*/ 747658 h 1071616"/>
                <a:gd name="connsiteX8" fmla="*/ 1541841 w 2426341"/>
                <a:gd name="connsiteY8" fmla="*/ 753305 h 1071616"/>
                <a:gd name="connsiteX9" fmla="*/ 1530545 w 2426341"/>
                <a:gd name="connsiteY9" fmla="*/ 742010 h 1071616"/>
                <a:gd name="connsiteX10" fmla="*/ 1524897 w 2426341"/>
                <a:gd name="connsiteY10" fmla="*/ 719419 h 1071616"/>
                <a:gd name="connsiteX11" fmla="*/ 1553136 w 2426341"/>
                <a:gd name="connsiteY11" fmla="*/ 685532 h 1071616"/>
                <a:gd name="connsiteX12" fmla="*/ 1558784 w 2426341"/>
                <a:gd name="connsiteY12" fmla="*/ 679884 h 1071616"/>
                <a:gd name="connsiteX13" fmla="*/ 1553136 w 2426341"/>
                <a:gd name="connsiteY13" fmla="*/ 674237 h 1071616"/>
                <a:gd name="connsiteX14" fmla="*/ 1496659 w 2426341"/>
                <a:gd name="connsiteY14" fmla="*/ 719419 h 1071616"/>
                <a:gd name="connsiteX15" fmla="*/ 1513602 w 2426341"/>
                <a:gd name="connsiteY15" fmla="*/ 781544 h 1071616"/>
                <a:gd name="connsiteX16" fmla="*/ 1524897 w 2426341"/>
                <a:gd name="connsiteY16" fmla="*/ 787192 h 1071616"/>
                <a:gd name="connsiteX17" fmla="*/ 1598318 w 2426341"/>
                <a:gd name="connsiteY17" fmla="*/ 792840 h 1071616"/>
                <a:gd name="connsiteX18" fmla="*/ 1615262 w 2426341"/>
                <a:gd name="connsiteY18" fmla="*/ 781544 h 1071616"/>
                <a:gd name="connsiteX19" fmla="*/ 1643501 w 2426341"/>
                <a:gd name="connsiteY19" fmla="*/ 866260 h 1071616"/>
                <a:gd name="connsiteX20" fmla="*/ 1728217 w 2426341"/>
                <a:gd name="connsiteY20" fmla="*/ 888851 h 1071616"/>
                <a:gd name="connsiteX21" fmla="*/ 1762104 w 2426341"/>
                <a:gd name="connsiteY21" fmla="*/ 854965 h 1071616"/>
                <a:gd name="connsiteX22" fmla="*/ 1762104 w 2426341"/>
                <a:gd name="connsiteY22" fmla="*/ 809783 h 1071616"/>
                <a:gd name="connsiteX23" fmla="*/ 1756456 w 2426341"/>
                <a:gd name="connsiteY23" fmla="*/ 804135 h 1071616"/>
                <a:gd name="connsiteX24" fmla="*/ 1750808 w 2426341"/>
                <a:gd name="connsiteY24" fmla="*/ 809783 h 1071616"/>
                <a:gd name="connsiteX25" fmla="*/ 1722569 w 2426341"/>
                <a:gd name="connsiteY25" fmla="*/ 860613 h 1071616"/>
                <a:gd name="connsiteX26" fmla="*/ 1666092 w 2426341"/>
                <a:gd name="connsiteY26" fmla="*/ 838022 h 1071616"/>
                <a:gd name="connsiteX27" fmla="*/ 1649148 w 2426341"/>
                <a:gd name="connsiteY27" fmla="*/ 781544 h 1071616"/>
                <a:gd name="connsiteX28" fmla="*/ 1683035 w 2426341"/>
                <a:gd name="connsiteY28" fmla="*/ 736362 h 1071616"/>
                <a:gd name="connsiteX29" fmla="*/ 1795990 w 2426341"/>
                <a:gd name="connsiteY29" fmla="*/ 764601 h 1071616"/>
                <a:gd name="connsiteX30" fmla="*/ 1807286 w 2426341"/>
                <a:gd name="connsiteY30" fmla="*/ 894499 h 1071616"/>
                <a:gd name="connsiteX31" fmla="*/ 1728217 w 2426341"/>
                <a:gd name="connsiteY31" fmla="*/ 1013102 h 1071616"/>
                <a:gd name="connsiteX32" fmla="*/ 1598318 w 2426341"/>
                <a:gd name="connsiteY32" fmla="*/ 1069580 h 1071616"/>
                <a:gd name="connsiteX33" fmla="*/ 1462772 w 2426341"/>
                <a:gd name="connsiteY33" fmla="*/ 1046989 h 1071616"/>
                <a:gd name="connsiteX34" fmla="*/ 1440181 w 2426341"/>
                <a:gd name="connsiteY34" fmla="*/ 1035693 h 1071616"/>
                <a:gd name="connsiteX35" fmla="*/ 1355464 w 2426341"/>
                <a:gd name="connsiteY35" fmla="*/ 950977 h 1071616"/>
                <a:gd name="connsiteX36" fmla="*/ 1344169 w 2426341"/>
                <a:gd name="connsiteY36" fmla="*/ 950977 h 1071616"/>
                <a:gd name="connsiteX37" fmla="*/ 1163440 w 2426341"/>
                <a:gd name="connsiteY37" fmla="*/ 967920 h 1071616"/>
                <a:gd name="connsiteX38" fmla="*/ 1067428 w 2426341"/>
                <a:gd name="connsiteY38" fmla="*/ 826726 h 1071616"/>
                <a:gd name="connsiteX39" fmla="*/ 1140849 w 2426341"/>
                <a:gd name="connsiteY39" fmla="*/ 696828 h 1071616"/>
                <a:gd name="connsiteX40" fmla="*/ 1208623 w 2426341"/>
                <a:gd name="connsiteY40" fmla="*/ 725067 h 1071616"/>
                <a:gd name="connsiteX41" fmla="*/ 1191679 w 2426341"/>
                <a:gd name="connsiteY41" fmla="*/ 798487 h 1071616"/>
                <a:gd name="connsiteX42" fmla="*/ 1186032 w 2426341"/>
                <a:gd name="connsiteY42" fmla="*/ 809783 h 1071616"/>
                <a:gd name="connsiteX43" fmla="*/ 1197327 w 2426341"/>
                <a:gd name="connsiteY43" fmla="*/ 815431 h 1071616"/>
                <a:gd name="connsiteX44" fmla="*/ 1236861 w 2426341"/>
                <a:gd name="connsiteY44" fmla="*/ 770249 h 1071616"/>
                <a:gd name="connsiteX45" fmla="*/ 1236861 w 2426341"/>
                <a:gd name="connsiteY45" fmla="*/ 713771 h 1071616"/>
                <a:gd name="connsiteX46" fmla="*/ 1197327 w 2426341"/>
                <a:gd name="connsiteY46" fmla="*/ 668589 h 1071616"/>
                <a:gd name="connsiteX47" fmla="*/ 1140849 w 2426341"/>
                <a:gd name="connsiteY47" fmla="*/ 657293 h 1071616"/>
                <a:gd name="connsiteX48" fmla="*/ 1140849 w 2426341"/>
                <a:gd name="connsiteY48" fmla="*/ 600816 h 1071616"/>
                <a:gd name="connsiteX49" fmla="*/ 1163440 w 2426341"/>
                <a:gd name="connsiteY49" fmla="*/ 527395 h 1071616"/>
                <a:gd name="connsiteX50" fmla="*/ 1276396 w 2426341"/>
                <a:gd name="connsiteY50" fmla="*/ 442679 h 1071616"/>
                <a:gd name="connsiteX51" fmla="*/ 1354053 w 2426341"/>
                <a:gd name="connsiteY51" fmla="*/ 438443 h 1071616"/>
                <a:gd name="connsiteX52" fmla="*/ 722914 w 2426341"/>
                <a:gd name="connsiteY52" fmla="*/ 346666 h 1071616"/>
                <a:gd name="connsiteX53" fmla="*/ 722914 w 2426341"/>
                <a:gd name="connsiteY53" fmla="*/ 352314 h 1071616"/>
                <a:gd name="connsiteX54" fmla="*/ 762448 w 2426341"/>
                <a:gd name="connsiteY54" fmla="*/ 408791 h 1071616"/>
                <a:gd name="connsiteX55" fmla="*/ 717266 w 2426341"/>
                <a:gd name="connsiteY55" fmla="*/ 459621 h 1071616"/>
                <a:gd name="connsiteX56" fmla="*/ 739857 w 2426341"/>
                <a:gd name="connsiteY56" fmla="*/ 544337 h 1071616"/>
                <a:gd name="connsiteX57" fmla="*/ 818926 w 2426341"/>
                <a:gd name="connsiteY57" fmla="*/ 566928 h 1071616"/>
                <a:gd name="connsiteX58" fmla="*/ 841517 w 2426341"/>
                <a:gd name="connsiteY58" fmla="*/ 561281 h 1071616"/>
                <a:gd name="connsiteX59" fmla="*/ 790687 w 2426341"/>
                <a:gd name="connsiteY59" fmla="*/ 606463 h 1071616"/>
                <a:gd name="connsiteX60" fmla="*/ 677732 w 2426341"/>
                <a:gd name="connsiteY60" fmla="*/ 612111 h 1071616"/>
                <a:gd name="connsiteX61" fmla="*/ 621254 w 2426341"/>
                <a:gd name="connsiteY61" fmla="*/ 589520 h 1071616"/>
                <a:gd name="connsiteX62" fmla="*/ 722914 w 2426341"/>
                <a:gd name="connsiteY62" fmla="*/ 346666 h 1071616"/>
                <a:gd name="connsiteX63" fmla="*/ 774117 w 2426341"/>
                <a:gd name="connsiteY63" fmla="*/ 230018 h 1071616"/>
                <a:gd name="connsiteX64" fmla="*/ 771626 w 2426341"/>
                <a:gd name="connsiteY64" fmla="*/ 232298 h 1071616"/>
                <a:gd name="connsiteX65" fmla="*/ 768816 w 2426341"/>
                <a:gd name="connsiteY65" fmla="*/ 238693 h 1071616"/>
                <a:gd name="connsiteX66" fmla="*/ 1896943 w 2426341"/>
                <a:gd name="connsiteY66" fmla="*/ 26862 h 1071616"/>
                <a:gd name="connsiteX67" fmla="*/ 1937183 w 2426341"/>
                <a:gd name="connsiteY67" fmla="*/ 36039 h 1071616"/>
                <a:gd name="connsiteX68" fmla="*/ 1993661 w 2426341"/>
                <a:gd name="connsiteY68" fmla="*/ 98165 h 1071616"/>
                <a:gd name="connsiteX69" fmla="*/ 1988013 w 2426341"/>
                <a:gd name="connsiteY69" fmla="*/ 182881 h 1071616"/>
                <a:gd name="connsiteX70" fmla="*/ 1988013 w 2426341"/>
                <a:gd name="connsiteY70" fmla="*/ 188529 h 1071616"/>
                <a:gd name="connsiteX71" fmla="*/ 1988013 w 2426341"/>
                <a:gd name="connsiteY71" fmla="*/ 194177 h 1071616"/>
                <a:gd name="connsiteX72" fmla="*/ 1999309 w 2426341"/>
                <a:gd name="connsiteY72" fmla="*/ 205472 h 1071616"/>
                <a:gd name="connsiteX73" fmla="*/ 2050138 w 2426341"/>
                <a:gd name="connsiteY73" fmla="*/ 228063 h 1071616"/>
                <a:gd name="connsiteX74" fmla="*/ 2044491 w 2426341"/>
                <a:gd name="connsiteY74" fmla="*/ 239359 h 1071616"/>
                <a:gd name="connsiteX75" fmla="*/ 2055786 w 2426341"/>
                <a:gd name="connsiteY75" fmla="*/ 261950 h 1071616"/>
                <a:gd name="connsiteX76" fmla="*/ 2050138 w 2426341"/>
                <a:gd name="connsiteY76" fmla="*/ 261950 h 1071616"/>
                <a:gd name="connsiteX77" fmla="*/ 1959774 w 2426341"/>
                <a:gd name="connsiteY77" fmla="*/ 290189 h 1071616"/>
                <a:gd name="connsiteX78" fmla="*/ 1914592 w 2426341"/>
                <a:gd name="connsiteY78" fmla="*/ 335371 h 1071616"/>
                <a:gd name="connsiteX79" fmla="*/ 1908944 w 2426341"/>
                <a:gd name="connsiteY79" fmla="*/ 329723 h 1071616"/>
                <a:gd name="connsiteX80" fmla="*/ 1903297 w 2426341"/>
                <a:gd name="connsiteY80" fmla="*/ 318427 h 1071616"/>
                <a:gd name="connsiteX81" fmla="*/ 1841171 w 2426341"/>
                <a:gd name="connsiteY81" fmla="*/ 273245 h 1071616"/>
                <a:gd name="connsiteX82" fmla="*/ 1829876 w 2426341"/>
                <a:gd name="connsiteY82" fmla="*/ 109460 h 1071616"/>
                <a:gd name="connsiteX83" fmla="*/ 1795989 w 2426341"/>
                <a:gd name="connsiteY83" fmla="*/ 64278 h 1071616"/>
                <a:gd name="connsiteX84" fmla="*/ 1852467 w 2426341"/>
                <a:gd name="connsiteY84" fmla="*/ 30392 h 1071616"/>
                <a:gd name="connsiteX85" fmla="*/ 1896943 w 2426341"/>
                <a:gd name="connsiteY85" fmla="*/ 26862 h 1071616"/>
                <a:gd name="connsiteX86" fmla="*/ 1223094 w 2426341"/>
                <a:gd name="connsiteY86" fmla="*/ 1888 h 1071616"/>
                <a:gd name="connsiteX87" fmla="*/ 1372407 w 2426341"/>
                <a:gd name="connsiteY87" fmla="*/ 86869 h 1071616"/>
                <a:gd name="connsiteX88" fmla="*/ 1400645 w 2426341"/>
                <a:gd name="connsiteY88" fmla="*/ 194176 h 1071616"/>
                <a:gd name="connsiteX89" fmla="*/ 1349815 w 2426341"/>
                <a:gd name="connsiteY89" fmla="*/ 284540 h 1071616"/>
                <a:gd name="connsiteX90" fmla="*/ 1298986 w 2426341"/>
                <a:gd name="connsiteY90" fmla="*/ 290188 h 1071616"/>
                <a:gd name="connsiteX91" fmla="*/ 1265099 w 2426341"/>
                <a:gd name="connsiteY91" fmla="*/ 256301 h 1071616"/>
                <a:gd name="connsiteX92" fmla="*/ 1270747 w 2426341"/>
                <a:gd name="connsiteY92" fmla="*/ 205471 h 1071616"/>
                <a:gd name="connsiteX93" fmla="*/ 1321577 w 2426341"/>
                <a:gd name="connsiteY93" fmla="*/ 182880 h 1071616"/>
                <a:gd name="connsiteX94" fmla="*/ 1327224 w 2426341"/>
                <a:gd name="connsiteY94" fmla="*/ 177233 h 1071616"/>
                <a:gd name="connsiteX95" fmla="*/ 1321577 w 2426341"/>
                <a:gd name="connsiteY95" fmla="*/ 171585 h 1071616"/>
                <a:gd name="connsiteX96" fmla="*/ 1253804 w 2426341"/>
                <a:gd name="connsiteY96" fmla="*/ 188528 h 1071616"/>
                <a:gd name="connsiteX97" fmla="*/ 1236860 w 2426341"/>
                <a:gd name="connsiteY97" fmla="*/ 261949 h 1071616"/>
                <a:gd name="connsiteX98" fmla="*/ 1287690 w 2426341"/>
                <a:gd name="connsiteY98" fmla="*/ 324074 h 1071616"/>
                <a:gd name="connsiteX99" fmla="*/ 1366759 w 2426341"/>
                <a:gd name="connsiteY99" fmla="*/ 324074 h 1071616"/>
                <a:gd name="connsiteX100" fmla="*/ 1451475 w 2426341"/>
                <a:gd name="connsiteY100" fmla="*/ 199824 h 1071616"/>
                <a:gd name="connsiteX101" fmla="*/ 1417589 w 2426341"/>
                <a:gd name="connsiteY101" fmla="*/ 58630 h 1071616"/>
                <a:gd name="connsiteX102" fmla="*/ 1411941 w 2426341"/>
                <a:gd name="connsiteY102" fmla="*/ 52982 h 1071616"/>
                <a:gd name="connsiteX103" fmla="*/ 1536192 w 2426341"/>
                <a:gd name="connsiteY103" fmla="*/ 7800 h 1071616"/>
                <a:gd name="connsiteX104" fmla="*/ 1683034 w 2426341"/>
                <a:gd name="connsiteY104" fmla="*/ 24743 h 1071616"/>
                <a:gd name="connsiteX105" fmla="*/ 1750807 w 2426341"/>
                <a:gd name="connsiteY105" fmla="*/ 58630 h 1071616"/>
                <a:gd name="connsiteX106" fmla="*/ 1795989 w 2426341"/>
                <a:gd name="connsiteY106" fmla="*/ 115107 h 1071616"/>
                <a:gd name="connsiteX107" fmla="*/ 1824228 w 2426341"/>
                <a:gd name="connsiteY107" fmla="*/ 261949 h 1071616"/>
                <a:gd name="connsiteX108" fmla="*/ 1829876 w 2426341"/>
                <a:gd name="connsiteY108" fmla="*/ 278892 h 1071616"/>
                <a:gd name="connsiteX109" fmla="*/ 1886353 w 2426341"/>
                <a:gd name="connsiteY109" fmla="*/ 318427 h 1071616"/>
                <a:gd name="connsiteX110" fmla="*/ 1914592 w 2426341"/>
                <a:gd name="connsiteY110" fmla="*/ 408791 h 1071616"/>
                <a:gd name="connsiteX111" fmla="*/ 1829876 w 2426341"/>
                <a:gd name="connsiteY111" fmla="*/ 538689 h 1071616"/>
                <a:gd name="connsiteX112" fmla="*/ 1750807 w 2426341"/>
                <a:gd name="connsiteY112" fmla="*/ 549985 h 1071616"/>
                <a:gd name="connsiteX113" fmla="*/ 1694329 w 2426341"/>
                <a:gd name="connsiteY113" fmla="*/ 499155 h 1071616"/>
                <a:gd name="connsiteX114" fmla="*/ 1688681 w 2426341"/>
                <a:gd name="connsiteY114" fmla="*/ 482211 h 1071616"/>
                <a:gd name="connsiteX115" fmla="*/ 1711272 w 2426341"/>
                <a:gd name="connsiteY115" fmla="*/ 431382 h 1071616"/>
                <a:gd name="connsiteX116" fmla="*/ 1750807 w 2426341"/>
                <a:gd name="connsiteY116" fmla="*/ 420086 h 1071616"/>
                <a:gd name="connsiteX117" fmla="*/ 1784693 w 2426341"/>
                <a:gd name="connsiteY117" fmla="*/ 437029 h 1071616"/>
                <a:gd name="connsiteX118" fmla="*/ 1790341 w 2426341"/>
                <a:gd name="connsiteY118" fmla="*/ 437029 h 1071616"/>
                <a:gd name="connsiteX119" fmla="*/ 1790341 w 2426341"/>
                <a:gd name="connsiteY119" fmla="*/ 431382 h 1071616"/>
                <a:gd name="connsiteX120" fmla="*/ 1762102 w 2426341"/>
                <a:gd name="connsiteY120" fmla="*/ 408791 h 1071616"/>
                <a:gd name="connsiteX121" fmla="*/ 1694329 w 2426341"/>
                <a:gd name="connsiteY121" fmla="*/ 414438 h 1071616"/>
                <a:gd name="connsiteX122" fmla="*/ 1660443 w 2426341"/>
                <a:gd name="connsiteY122" fmla="*/ 510450 h 1071616"/>
                <a:gd name="connsiteX123" fmla="*/ 1739511 w 2426341"/>
                <a:gd name="connsiteY123" fmla="*/ 583871 h 1071616"/>
                <a:gd name="connsiteX124" fmla="*/ 1846819 w 2426341"/>
                <a:gd name="connsiteY124" fmla="*/ 578223 h 1071616"/>
                <a:gd name="connsiteX125" fmla="*/ 1954126 w 2426341"/>
                <a:gd name="connsiteY125" fmla="*/ 408791 h 1071616"/>
                <a:gd name="connsiteX126" fmla="*/ 1942831 w 2426341"/>
                <a:gd name="connsiteY126" fmla="*/ 352313 h 1071616"/>
                <a:gd name="connsiteX127" fmla="*/ 1993661 w 2426341"/>
                <a:gd name="connsiteY127" fmla="*/ 307131 h 1071616"/>
                <a:gd name="connsiteX128" fmla="*/ 2061434 w 2426341"/>
                <a:gd name="connsiteY128" fmla="*/ 290188 h 1071616"/>
                <a:gd name="connsiteX129" fmla="*/ 2123559 w 2426341"/>
                <a:gd name="connsiteY129" fmla="*/ 312779 h 1071616"/>
                <a:gd name="connsiteX130" fmla="*/ 2168742 w 2426341"/>
                <a:gd name="connsiteY130" fmla="*/ 369256 h 1071616"/>
                <a:gd name="connsiteX131" fmla="*/ 2185685 w 2426341"/>
                <a:gd name="connsiteY131" fmla="*/ 374904 h 1071616"/>
                <a:gd name="connsiteX132" fmla="*/ 2326879 w 2426341"/>
                <a:gd name="connsiteY132" fmla="*/ 363609 h 1071616"/>
                <a:gd name="connsiteX133" fmla="*/ 2411595 w 2426341"/>
                <a:gd name="connsiteY133" fmla="*/ 442677 h 1071616"/>
                <a:gd name="connsiteX134" fmla="*/ 2417243 w 2426341"/>
                <a:gd name="connsiteY134" fmla="*/ 459620 h 1071616"/>
                <a:gd name="connsiteX135" fmla="*/ 2326879 w 2426341"/>
                <a:gd name="connsiteY135" fmla="*/ 679883 h 1071616"/>
                <a:gd name="connsiteX136" fmla="*/ 2321231 w 2426341"/>
                <a:gd name="connsiteY136" fmla="*/ 662940 h 1071616"/>
                <a:gd name="connsiteX137" fmla="*/ 2202628 w 2426341"/>
                <a:gd name="connsiteY137" fmla="*/ 566928 h 1071616"/>
                <a:gd name="connsiteX138" fmla="*/ 2196980 w 2426341"/>
                <a:gd name="connsiteY138" fmla="*/ 566928 h 1071616"/>
                <a:gd name="connsiteX139" fmla="*/ 2117912 w 2426341"/>
                <a:gd name="connsiteY139" fmla="*/ 595167 h 1071616"/>
                <a:gd name="connsiteX140" fmla="*/ 2089673 w 2426341"/>
                <a:gd name="connsiteY140" fmla="*/ 629053 h 1071616"/>
                <a:gd name="connsiteX141" fmla="*/ 2084025 w 2426341"/>
                <a:gd name="connsiteY141" fmla="*/ 674235 h 1071616"/>
                <a:gd name="connsiteX142" fmla="*/ 2089673 w 2426341"/>
                <a:gd name="connsiteY142" fmla="*/ 691178 h 1071616"/>
                <a:gd name="connsiteX143" fmla="*/ 2140503 w 2426341"/>
                <a:gd name="connsiteY143" fmla="*/ 742008 h 1071616"/>
                <a:gd name="connsiteX144" fmla="*/ 2213924 w 2426341"/>
                <a:gd name="connsiteY144" fmla="*/ 713769 h 1071616"/>
                <a:gd name="connsiteX145" fmla="*/ 2213924 w 2426341"/>
                <a:gd name="connsiteY145" fmla="*/ 708122 h 1071616"/>
                <a:gd name="connsiteX146" fmla="*/ 2208276 w 2426341"/>
                <a:gd name="connsiteY146" fmla="*/ 708122 h 1071616"/>
                <a:gd name="connsiteX147" fmla="*/ 2151798 w 2426341"/>
                <a:gd name="connsiteY147" fmla="*/ 713769 h 1071616"/>
                <a:gd name="connsiteX148" fmla="*/ 2129207 w 2426341"/>
                <a:gd name="connsiteY148" fmla="*/ 674235 h 1071616"/>
                <a:gd name="connsiteX149" fmla="*/ 2202628 w 2426341"/>
                <a:gd name="connsiteY149" fmla="*/ 617758 h 1071616"/>
                <a:gd name="connsiteX150" fmla="*/ 2281697 w 2426341"/>
                <a:gd name="connsiteY150" fmla="*/ 679883 h 1071616"/>
                <a:gd name="connsiteX151" fmla="*/ 2270401 w 2426341"/>
                <a:gd name="connsiteY151" fmla="*/ 798486 h 1071616"/>
                <a:gd name="connsiteX152" fmla="*/ 2078377 w 2426341"/>
                <a:gd name="connsiteY152" fmla="*/ 950975 h 1071616"/>
                <a:gd name="connsiteX153" fmla="*/ 1959774 w 2426341"/>
                <a:gd name="connsiteY153" fmla="*/ 956623 h 1071616"/>
                <a:gd name="connsiteX154" fmla="*/ 1948479 w 2426341"/>
                <a:gd name="connsiteY154" fmla="*/ 956623 h 1071616"/>
                <a:gd name="connsiteX155" fmla="*/ 1846819 w 2426341"/>
                <a:gd name="connsiteY155" fmla="*/ 917089 h 1071616"/>
                <a:gd name="connsiteX156" fmla="*/ 1858114 w 2426341"/>
                <a:gd name="connsiteY156" fmla="*/ 888850 h 1071616"/>
                <a:gd name="connsiteX157" fmla="*/ 1841171 w 2426341"/>
                <a:gd name="connsiteY157" fmla="*/ 719417 h 1071616"/>
                <a:gd name="connsiteX158" fmla="*/ 1671738 w 2426341"/>
                <a:gd name="connsiteY158" fmla="*/ 679883 h 1071616"/>
                <a:gd name="connsiteX159" fmla="*/ 1660443 w 2426341"/>
                <a:gd name="connsiteY159" fmla="*/ 685531 h 1071616"/>
                <a:gd name="connsiteX160" fmla="*/ 1632204 w 2426341"/>
                <a:gd name="connsiteY160" fmla="*/ 583871 h 1071616"/>
                <a:gd name="connsiteX161" fmla="*/ 1620908 w 2426341"/>
                <a:gd name="connsiteY161" fmla="*/ 572576 h 1071616"/>
                <a:gd name="connsiteX162" fmla="*/ 1570078 w 2426341"/>
                <a:gd name="connsiteY162" fmla="*/ 549985 h 1071616"/>
                <a:gd name="connsiteX163" fmla="*/ 1513601 w 2426341"/>
                <a:gd name="connsiteY163" fmla="*/ 555632 h 1071616"/>
                <a:gd name="connsiteX164" fmla="*/ 1434532 w 2426341"/>
                <a:gd name="connsiteY164" fmla="*/ 420086 h 1071616"/>
                <a:gd name="connsiteX165" fmla="*/ 1259451 w 2426341"/>
                <a:gd name="connsiteY165" fmla="*/ 397495 h 1071616"/>
                <a:gd name="connsiteX166" fmla="*/ 1123905 w 2426341"/>
                <a:gd name="connsiteY166" fmla="*/ 504803 h 1071616"/>
                <a:gd name="connsiteX167" fmla="*/ 1112609 w 2426341"/>
                <a:gd name="connsiteY167" fmla="*/ 527394 h 1071616"/>
                <a:gd name="connsiteX168" fmla="*/ 869755 w 2426341"/>
                <a:gd name="connsiteY168" fmla="*/ 708122 h 1071616"/>
                <a:gd name="connsiteX169" fmla="*/ 717266 w 2426341"/>
                <a:gd name="connsiteY169" fmla="*/ 719417 h 1071616"/>
                <a:gd name="connsiteX170" fmla="*/ 593015 w 2426341"/>
                <a:gd name="connsiteY170" fmla="*/ 668587 h 1071616"/>
                <a:gd name="connsiteX171" fmla="*/ 598241 w 2426341"/>
                <a:gd name="connsiteY171" fmla="*/ 648338 h 1071616"/>
                <a:gd name="connsiteX172" fmla="*/ 558776 w 2426341"/>
                <a:gd name="connsiteY172" fmla="*/ 626847 h 1071616"/>
                <a:gd name="connsiteX173" fmla="*/ 434878 w 2426341"/>
                <a:gd name="connsiteY173" fmla="*/ 538689 h 1071616"/>
                <a:gd name="connsiteX174" fmla="*/ 321923 w 2426341"/>
                <a:gd name="connsiteY174" fmla="*/ 482211 h 1071616"/>
                <a:gd name="connsiteX175" fmla="*/ 203320 w 2426341"/>
                <a:gd name="connsiteY175" fmla="*/ 482211 h 1071616"/>
                <a:gd name="connsiteX176" fmla="*/ 124251 w 2426341"/>
                <a:gd name="connsiteY176" fmla="*/ 516098 h 1071616"/>
                <a:gd name="connsiteX177" fmla="*/ 288036 w 2426341"/>
                <a:gd name="connsiteY177" fmla="*/ 493507 h 1071616"/>
                <a:gd name="connsiteX178" fmla="*/ 434878 w 2426341"/>
                <a:gd name="connsiteY178" fmla="*/ 572576 h 1071616"/>
                <a:gd name="connsiteX179" fmla="*/ 564777 w 2426341"/>
                <a:gd name="connsiteY179" fmla="*/ 668588 h 1071616"/>
                <a:gd name="connsiteX180" fmla="*/ 587368 w 2426341"/>
                <a:gd name="connsiteY180" fmla="*/ 679883 h 1071616"/>
                <a:gd name="connsiteX181" fmla="*/ 581720 w 2426341"/>
                <a:gd name="connsiteY181" fmla="*/ 708122 h 1071616"/>
                <a:gd name="connsiteX182" fmla="*/ 553481 w 2426341"/>
                <a:gd name="connsiteY182" fmla="*/ 691179 h 1071616"/>
                <a:gd name="connsiteX183" fmla="*/ 423582 w 2426341"/>
                <a:gd name="connsiteY183" fmla="*/ 589519 h 1071616"/>
                <a:gd name="connsiteX184" fmla="*/ 288036 w 2426341"/>
                <a:gd name="connsiteY184" fmla="*/ 510450 h 1071616"/>
                <a:gd name="connsiteX185" fmla="*/ 84716 w 2426341"/>
                <a:gd name="connsiteY185" fmla="*/ 555632 h 1071616"/>
                <a:gd name="connsiteX186" fmla="*/ 129899 w 2426341"/>
                <a:gd name="connsiteY186" fmla="*/ 538689 h 1071616"/>
                <a:gd name="connsiteX187" fmla="*/ 288036 w 2426341"/>
                <a:gd name="connsiteY187" fmla="*/ 544337 h 1071616"/>
                <a:gd name="connsiteX188" fmla="*/ 406639 w 2426341"/>
                <a:gd name="connsiteY188" fmla="*/ 634701 h 1071616"/>
                <a:gd name="connsiteX189" fmla="*/ 519594 w 2426341"/>
                <a:gd name="connsiteY189" fmla="*/ 730713 h 1071616"/>
                <a:gd name="connsiteX190" fmla="*/ 545716 w 2426341"/>
                <a:gd name="connsiteY190" fmla="*/ 756834 h 1071616"/>
                <a:gd name="connsiteX191" fmla="*/ 570424 w 2426341"/>
                <a:gd name="connsiteY191" fmla="*/ 781542 h 1071616"/>
                <a:gd name="connsiteX192" fmla="*/ 578896 w 2426341"/>
                <a:gd name="connsiteY192" fmla="*/ 742716 h 1071616"/>
                <a:gd name="connsiteX193" fmla="*/ 587367 w 2426341"/>
                <a:gd name="connsiteY193" fmla="*/ 708123 h 1071616"/>
                <a:gd name="connsiteX194" fmla="*/ 711618 w 2426341"/>
                <a:gd name="connsiteY194" fmla="*/ 758952 h 1071616"/>
                <a:gd name="connsiteX195" fmla="*/ 881051 w 2426341"/>
                <a:gd name="connsiteY195" fmla="*/ 747657 h 1071616"/>
                <a:gd name="connsiteX196" fmla="*/ 1095666 w 2426341"/>
                <a:gd name="connsiteY196" fmla="*/ 606463 h 1071616"/>
                <a:gd name="connsiteX197" fmla="*/ 1101314 w 2426341"/>
                <a:gd name="connsiteY197" fmla="*/ 662941 h 1071616"/>
                <a:gd name="connsiteX198" fmla="*/ 1027893 w 2426341"/>
                <a:gd name="connsiteY198" fmla="*/ 725066 h 1071616"/>
                <a:gd name="connsiteX199" fmla="*/ 1010950 w 2426341"/>
                <a:gd name="connsiteY199" fmla="*/ 770248 h 1071616"/>
                <a:gd name="connsiteX200" fmla="*/ 768096 w 2426341"/>
                <a:gd name="connsiteY200" fmla="*/ 849316 h 1071616"/>
                <a:gd name="connsiteX201" fmla="*/ 665024 w 2426341"/>
                <a:gd name="connsiteY201" fmla="*/ 830255 h 1071616"/>
                <a:gd name="connsiteX202" fmla="*/ 570426 w 2426341"/>
                <a:gd name="connsiteY202" fmla="*/ 781544 h 1071616"/>
                <a:gd name="connsiteX203" fmla="*/ 576072 w 2426341"/>
                <a:gd name="connsiteY203" fmla="*/ 787190 h 1071616"/>
                <a:gd name="connsiteX204" fmla="*/ 570424 w 2426341"/>
                <a:gd name="connsiteY204" fmla="*/ 826725 h 1071616"/>
                <a:gd name="connsiteX205" fmla="*/ 497003 w 2426341"/>
                <a:gd name="connsiteY205" fmla="*/ 770247 h 1071616"/>
                <a:gd name="connsiteX206" fmla="*/ 389696 w 2426341"/>
                <a:gd name="connsiteY206" fmla="*/ 668588 h 1071616"/>
                <a:gd name="connsiteX207" fmla="*/ 276740 w 2426341"/>
                <a:gd name="connsiteY207" fmla="*/ 578223 h 1071616"/>
                <a:gd name="connsiteX208" fmla="*/ 141194 w 2426341"/>
                <a:gd name="connsiteY208" fmla="*/ 566928 h 1071616"/>
                <a:gd name="connsiteX209" fmla="*/ 16943 w 2426341"/>
                <a:gd name="connsiteY209" fmla="*/ 634701 h 1071616"/>
                <a:gd name="connsiteX210" fmla="*/ 0 w 2426341"/>
                <a:gd name="connsiteY210" fmla="*/ 640349 h 1071616"/>
                <a:gd name="connsiteX211" fmla="*/ 0 w 2426341"/>
                <a:gd name="connsiteY211" fmla="*/ 629053 h 1071616"/>
                <a:gd name="connsiteX212" fmla="*/ 197672 w 2426341"/>
                <a:gd name="connsiteY212" fmla="*/ 453973 h 1071616"/>
                <a:gd name="connsiteX213" fmla="*/ 263327 w 2426341"/>
                <a:gd name="connsiteY213" fmla="*/ 442677 h 1071616"/>
                <a:gd name="connsiteX214" fmla="*/ 333218 w 2426341"/>
                <a:gd name="connsiteY214" fmla="*/ 448325 h 1071616"/>
                <a:gd name="connsiteX215" fmla="*/ 457469 w 2426341"/>
                <a:gd name="connsiteY215" fmla="*/ 504803 h 1071616"/>
                <a:gd name="connsiteX216" fmla="*/ 615606 w 2426341"/>
                <a:gd name="connsiteY216" fmla="*/ 606462 h 1071616"/>
                <a:gd name="connsiteX217" fmla="*/ 612077 w 2426341"/>
                <a:gd name="connsiteY217" fmla="*/ 629053 h 1071616"/>
                <a:gd name="connsiteX218" fmla="*/ 611073 w 2426341"/>
                <a:gd name="connsiteY218" fmla="*/ 631973 h 1071616"/>
                <a:gd name="connsiteX219" fmla="*/ 635374 w 2426341"/>
                <a:gd name="connsiteY219" fmla="*/ 642467 h 1071616"/>
                <a:gd name="connsiteX220" fmla="*/ 666436 w 2426341"/>
                <a:gd name="connsiteY220" fmla="*/ 651644 h 1071616"/>
                <a:gd name="connsiteX221" fmla="*/ 807630 w 2426341"/>
                <a:gd name="connsiteY221" fmla="*/ 629053 h 1071616"/>
                <a:gd name="connsiteX222" fmla="*/ 881051 w 2426341"/>
                <a:gd name="connsiteY222" fmla="*/ 510450 h 1071616"/>
                <a:gd name="connsiteX223" fmla="*/ 875403 w 2426341"/>
                <a:gd name="connsiteY223" fmla="*/ 504803 h 1071616"/>
                <a:gd name="connsiteX224" fmla="*/ 864108 w 2426341"/>
                <a:gd name="connsiteY224" fmla="*/ 510450 h 1071616"/>
                <a:gd name="connsiteX225" fmla="*/ 813278 w 2426341"/>
                <a:gd name="connsiteY225" fmla="*/ 533041 h 1071616"/>
                <a:gd name="connsiteX226" fmla="*/ 768096 w 2426341"/>
                <a:gd name="connsiteY226" fmla="*/ 516098 h 1071616"/>
                <a:gd name="connsiteX227" fmla="*/ 756800 w 2426341"/>
                <a:gd name="connsiteY227" fmla="*/ 470916 h 1071616"/>
                <a:gd name="connsiteX228" fmla="*/ 785039 w 2426341"/>
                <a:gd name="connsiteY228" fmla="*/ 425734 h 1071616"/>
                <a:gd name="connsiteX229" fmla="*/ 785039 w 2426341"/>
                <a:gd name="connsiteY229" fmla="*/ 414438 h 1071616"/>
                <a:gd name="connsiteX230" fmla="*/ 750888 w 2426341"/>
                <a:gd name="connsiteY230" fmla="*/ 316750 h 1071616"/>
                <a:gd name="connsiteX231" fmla="*/ 750913 w 2426341"/>
                <a:gd name="connsiteY231" fmla="*/ 312081 h 1071616"/>
                <a:gd name="connsiteX232" fmla="*/ 728561 w 2426341"/>
                <a:gd name="connsiteY232" fmla="*/ 352313 h 1071616"/>
                <a:gd name="connsiteX233" fmla="*/ 717266 w 2426341"/>
                <a:gd name="connsiteY233" fmla="*/ 273245 h 1071616"/>
                <a:gd name="connsiteX234" fmla="*/ 824573 w 2426341"/>
                <a:gd name="connsiteY234" fmla="*/ 143347 h 1071616"/>
                <a:gd name="connsiteX235" fmla="*/ 858460 w 2426341"/>
                <a:gd name="connsiteY235" fmla="*/ 132051 h 1071616"/>
                <a:gd name="connsiteX236" fmla="*/ 840515 w 2426341"/>
                <a:gd name="connsiteY236" fmla="*/ 155043 h 1071616"/>
                <a:gd name="connsiteX237" fmla="*/ 841517 w 2426341"/>
                <a:gd name="connsiteY237" fmla="*/ 154642 h 1071616"/>
                <a:gd name="connsiteX238" fmla="*/ 965768 w 2426341"/>
                <a:gd name="connsiteY238" fmla="*/ 165937 h 1071616"/>
                <a:gd name="connsiteX239" fmla="*/ 977063 w 2426341"/>
                <a:gd name="connsiteY239" fmla="*/ 284540 h 1071616"/>
                <a:gd name="connsiteX240" fmla="*/ 977063 w 2426341"/>
                <a:gd name="connsiteY240" fmla="*/ 295836 h 1071616"/>
                <a:gd name="connsiteX241" fmla="*/ 988359 w 2426341"/>
                <a:gd name="connsiteY241" fmla="*/ 295836 h 1071616"/>
                <a:gd name="connsiteX242" fmla="*/ 988359 w 2426341"/>
                <a:gd name="connsiteY242" fmla="*/ 137698 h 1071616"/>
                <a:gd name="connsiteX243" fmla="*/ 982711 w 2426341"/>
                <a:gd name="connsiteY243" fmla="*/ 132051 h 1071616"/>
                <a:gd name="connsiteX244" fmla="*/ 1163439 w 2426341"/>
                <a:gd name="connsiteY244" fmla="*/ 2152 h 1071616"/>
                <a:gd name="connsiteX245" fmla="*/ 1223094 w 2426341"/>
                <a:gd name="connsiteY245" fmla="*/ 1888 h 107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Lst>
              <a:rect l="l" t="t" r="r" b="b"/>
              <a:pathLst>
                <a:path w="2426341" h="1071616">
                  <a:moveTo>
                    <a:pt x="1354053" y="438443"/>
                  </a:moveTo>
                  <a:cubicBezTo>
                    <a:pt x="1379468" y="441267"/>
                    <a:pt x="1403471" y="448327"/>
                    <a:pt x="1423238" y="459622"/>
                  </a:cubicBezTo>
                  <a:cubicBezTo>
                    <a:pt x="1468420" y="482213"/>
                    <a:pt x="1491011" y="533043"/>
                    <a:pt x="1502306" y="583873"/>
                  </a:cubicBezTo>
                  <a:cubicBezTo>
                    <a:pt x="1502306" y="589520"/>
                    <a:pt x="1507954" y="589520"/>
                    <a:pt x="1513602" y="589520"/>
                  </a:cubicBezTo>
                  <a:cubicBezTo>
                    <a:pt x="1547488" y="578225"/>
                    <a:pt x="1581375" y="589520"/>
                    <a:pt x="1603966" y="612111"/>
                  </a:cubicBezTo>
                  <a:cubicBezTo>
                    <a:pt x="1609614" y="612111"/>
                    <a:pt x="1609614" y="617759"/>
                    <a:pt x="1609614" y="617759"/>
                  </a:cubicBezTo>
                  <a:cubicBezTo>
                    <a:pt x="1626557" y="645998"/>
                    <a:pt x="1637853" y="685532"/>
                    <a:pt x="1620909" y="713771"/>
                  </a:cubicBezTo>
                  <a:cubicBezTo>
                    <a:pt x="1609614" y="730714"/>
                    <a:pt x="1603966" y="742010"/>
                    <a:pt x="1587023" y="747658"/>
                  </a:cubicBezTo>
                  <a:cubicBezTo>
                    <a:pt x="1570079" y="758953"/>
                    <a:pt x="1553136" y="758953"/>
                    <a:pt x="1541841" y="753305"/>
                  </a:cubicBezTo>
                  <a:cubicBezTo>
                    <a:pt x="1536193" y="753305"/>
                    <a:pt x="1536193" y="747658"/>
                    <a:pt x="1530545" y="742010"/>
                  </a:cubicBezTo>
                  <a:cubicBezTo>
                    <a:pt x="1524897" y="736362"/>
                    <a:pt x="1524897" y="730714"/>
                    <a:pt x="1524897" y="719419"/>
                  </a:cubicBezTo>
                  <a:cubicBezTo>
                    <a:pt x="1524897" y="708123"/>
                    <a:pt x="1536193" y="691180"/>
                    <a:pt x="1553136" y="685532"/>
                  </a:cubicBezTo>
                  <a:cubicBezTo>
                    <a:pt x="1558784" y="685532"/>
                    <a:pt x="1558784" y="685532"/>
                    <a:pt x="1558784" y="679884"/>
                  </a:cubicBezTo>
                  <a:cubicBezTo>
                    <a:pt x="1558784" y="674237"/>
                    <a:pt x="1558784" y="674237"/>
                    <a:pt x="1553136" y="674237"/>
                  </a:cubicBezTo>
                  <a:cubicBezTo>
                    <a:pt x="1524897" y="679884"/>
                    <a:pt x="1502306" y="691180"/>
                    <a:pt x="1496659" y="719419"/>
                  </a:cubicBezTo>
                  <a:cubicBezTo>
                    <a:pt x="1491011" y="742010"/>
                    <a:pt x="1496659" y="764601"/>
                    <a:pt x="1513602" y="781544"/>
                  </a:cubicBezTo>
                  <a:cubicBezTo>
                    <a:pt x="1519250" y="781544"/>
                    <a:pt x="1519250" y="787192"/>
                    <a:pt x="1524897" y="787192"/>
                  </a:cubicBezTo>
                  <a:cubicBezTo>
                    <a:pt x="1547488" y="804135"/>
                    <a:pt x="1575727" y="798487"/>
                    <a:pt x="1598318" y="792840"/>
                  </a:cubicBezTo>
                  <a:cubicBezTo>
                    <a:pt x="1603966" y="787192"/>
                    <a:pt x="1609614" y="787192"/>
                    <a:pt x="1615262" y="781544"/>
                  </a:cubicBezTo>
                  <a:cubicBezTo>
                    <a:pt x="1615262" y="815431"/>
                    <a:pt x="1620909" y="843669"/>
                    <a:pt x="1643501" y="866260"/>
                  </a:cubicBezTo>
                  <a:cubicBezTo>
                    <a:pt x="1660444" y="888851"/>
                    <a:pt x="1699978" y="900147"/>
                    <a:pt x="1728217" y="888851"/>
                  </a:cubicBezTo>
                  <a:cubicBezTo>
                    <a:pt x="1745160" y="883204"/>
                    <a:pt x="1756456" y="871908"/>
                    <a:pt x="1762104" y="854965"/>
                  </a:cubicBezTo>
                  <a:cubicBezTo>
                    <a:pt x="1767751" y="838022"/>
                    <a:pt x="1767751" y="826726"/>
                    <a:pt x="1762104" y="809783"/>
                  </a:cubicBezTo>
                  <a:cubicBezTo>
                    <a:pt x="1762104" y="804135"/>
                    <a:pt x="1762104" y="804135"/>
                    <a:pt x="1756456" y="804135"/>
                  </a:cubicBezTo>
                  <a:cubicBezTo>
                    <a:pt x="1750808" y="804135"/>
                    <a:pt x="1750808" y="804135"/>
                    <a:pt x="1750808" y="809783"/>
                  </a:cubicBezTo>
                  <a:cubicBezTo>
                    <a:pt x="1756456" y="832374"/>
                    <a:pt x="1739512" y="860613"/>
                    <a:pt x="1722569" y="860613"/>
                  </a:cubicBezTo>
                  <a:cubicBezTo>
                    <a:pt x="1699978" y="860613"/>
                    <a:pt x="1677387" y="854965"/>
                    <a:pt x="1666092" y="838022"/>
                  </a:cubicBezTo>
                  <a:cubicBezTo>
                    <a:pt x="1649148" y="826726"/>
                    <a:pt x="1643501" y="804135"/>
                    <a:pt x="1649148" y="781544"/>
                  </a:cubicBezTo>
                  <a:cubicBezTo>
                    <a:pt x="1649148" y="758953"/>
                    <a:pt x="1666092" y="742010"/>
                    <a:pt x="1683035" y="736362"/>
                  </a:cubicBezTo>
                  <a:cubicBezTo>
                    <a:pt x="1722569" y="719419"/>
                    <a:pt x="1773399" y="730714"/>
                    <a:pt x="1795990" y="764601"/>
                  </a:cubicBezTo>
                  <a:cubicBezTo>
                    <a:pt x="1824229" y="798487"/>
                    <a:pt x="1818581" y="849317"/>
                    <a:pt x="1807286" y="894499"/>
                  </a:cubicBezTo>
                  <a:cubicBezTo>
                    <a:pt x="1795990" y="939681"/>
                    <a:pt x="1767751" y="979216"/>
                    <a:pt x="1728217" y="1013102"/>
                  </a:cubicBezTo>
                  <a:cubicBezTo>
                    <a:pt x="1694330" y="1041341"/>
                    <a:pt x="1649148" y="1058284"/>
                    <a:pt x="1598318" y="1069580"/>
                  </a:cubicBezTo>
                  <a:cubicBezTo>
                    <a:pt x="1553136" y="1075227"/>
                    <a:pt x="1502306" y="1069580"/>
                    <a:pt x="1462772" y="1046989"/>
                  </a:cubicBezTo>
                  <a:cubicBezTo>
                    <a:pt x="1457124" y="1046989"/>
                    <a:pt x="1445829" y="1041341"/>
                    <a:pt x="1440181" y="1035693"/>
                  </a:cubicBezTo>
                  <a:cubicBezTo>
                    <a:pt x="1406294" y="1013102"/>
                    <a:pt x="1378056" y="984863"/>
                    <a:pt x="1355464" y="950977"/>
                  </a:cubicBezTo>
                  <a:cubicBezTo>
                    <a:pt x="1355464" y="950977"/>
                    <a:pt x="1349817" y="945329"/>
                    <a:pt x="1344169" y="950977"/>
                  </a:cubicBezTo>
                  <a:cubicBezTo>
                    <a:pt x="1287691" y="979216"/>
                    <a:pt x="1219918" y="990511"/>
                    <a:pt x="1163440" y="967920"/>
                  </a:cubicBezTo>
                  <a:cubicBezTo>
                    <a:pt x="1106963" y="945329"/>
                    <a:pt x="1073076" y="888851"/>
                    <a:pt x="1067428" y="826726"/>
                  </a:cubicBezTo>
                  <a:cubicBezTo>
                    <a:pt x="1056133" y="770249"/>
                    <a:pt x="1084372" y="702476"/>
                    <a:pt x="1140849" y="696828"/>
                  </a:cubicBezTo>
                  <a:cubicBezTo>
                    <a:pt x="1169088" y="691180"/>
                    <a:pt x="1197327" y="702476"/>
                    <a:pt x="1208623" y="725067"/>
                  </a:cubicBezTo>
                  <a:cubicBezTo>
                    <a:pt x="1219918" y="747658"/>
                    <a:pt x="1214270" y="787192"/>
                    <a:pt x="1191679" y="798487"/>
                  </a:cubicBezTo>
                  <a:cubicBezTo>
                    <a:pt x="1186032" y="804135"/>
                    <a:pt x="1186032" y="804135"/>
                    <a:pt x="1186032" y="809783"/>
                  </a:cubicBezTo>
                  <a:cubicBezTo>
                    <a:pt x="1186032" y="815431"/>
                    <a:pt x="1191679" y="815431"/>
                    <a:pt x="1197327" y="815431"/>
                  </a:cubicBezTo>
                  <a:cubicBezTo>
                    <a:pt x="1219918" y="804135"/>
                    <a:pt x="1231214" y="787192"/>
                    <a:pt x="1236861" y="770249"/>
                  </a:cubicBezTo>
                  <a:cubicBezTo>
                    <a:pt x="1242509" y="753305"/>
                    <a:pt x="1242509" y="730714"/>
                    <a:pt x="1236861" y="713771"/>
                  </a:cubicBezTo>
                  <a:cubicBezTo>
                    <a:pt x="1231214" y="696828"/>
                    <a:pt x="1214270" y="679884"/>
                    <a:pt x="1197327" y="668589"/>
                  </a:cubicBezTo>
                  <a:cubicBezTo>
                    <a:pt x="1180384" y="657293"/>
                    <a:pt x="1157793" y="657293"/>
                    <a:pt x="1140849" y="657293"/>
                  </a:cubicBezTo>
                  <a:cubicBezTo>
                    <a:pt x="1135202" y="640350"/>
                    <a:pt x="1135202" y="617759"/>
                    <a:pt x="1140849" y="600816"/>
                  </a:cubicBezTo>
                  <a:cubicBezTo>
                    <a:pt x="1140849" y="572577"/>
                    <a:pt x="1152145" y="549986"/>
                    <a:pt x="1163440" y="527395"/>
                  </a:cubicBezTo>
                  <a:cubicBezTo>
                    <a:pt x="1186032" y="487861"/>
                    <a:pt x="1225566" y="453974"/>
                    <a:pt x="1276396" y="442679"/>
                  </a:cubicBezTo>
                  <a:cubicBezTo>
                    <a:pt x="1301811" y="437031"/>
                    <a:pt x="1328638" y="435619"/>
                    <a:pt x="1354053" y="438443"/>
                  </a:cubicBezTo>
                  <a:close/>
                  <a:moveTo>
                    <a:pt x="722914" y="346666"/>
                  </a:moveTo>
                  <a:cubicBezTo>
                    <a:pt x="722914" y="346666"/>
                    <a:pt x="722914" y="352314"/>
                    <a:pt x="722914" y="352314"/>
                  </a:cubicBezTo>
                  <a:cubicBezTo>
                    <a:pt x="734209" y="374905"/>
                    <a:pt x="745505" y="391848"/>
                    <a:pt x="762448" y="408791"/>
                  </a:cubicBezTo>
                  <a:cubicBezTo>
                    <a:pt x="745505" y="420087"/>
                    <a:pt x="722914" y="431382"/>
                    <a:pt x="717266" y="459621"/>
                  </a:cubicBezTo>
                  <a:cubicBezTo>
                    <a:pt x="711618" y="493508"/>
                    <a:pt x="722914" y="521746"/>
                    <a:pt x="739857" y="544337"/>
                  </a:cubicBezTo>
                  <a:cubicBezTo>
                    <a:pt x="762448" y="566928"/>
                    <a:pt x="790687" y="572576"/>
                    <a:pt x="818926" y="566928"/>
                  </a:cubicBezTo>
                  <a:cubicBezTo>
                    <a:pt x="824574" y="566928"/>
                    <a:pt x="835869" y="566928"/>
                    <a:pt x="841517" y="561281"/>
                  </a:cubicBezTo>
                  <a:cubicBezTo>
                    <a:pt x="824574" y="583872"/>
                    <a:pt x="807630" y="595167"/>
                    <a:pt x="790687" y="606463"/>
                  </a:cubicBezTo>
                  <a:cubicBezTo>
                    <a:pt x="756800" y="623406"/>
                    <a:pt x="717266" y="623406"/>
                    <a:pt x="677732" y="612111"/>
                  </a:cubicBezTo>
                  <a:cubicBezTo>
                    <a:pt x="660788" y="606463"/>
                    <a:pt x="638197" y="600815"/>
                    <a:pt x="621254" y="589520"/>
                  </a:cubicBezTo>
                  <a:cubicBezTo>
                    <a:pt x="649493" y="504803"/>
                    <a:pt x="683379" y="425735"/>
                    <a:pt x="722914" y="346666"/>
                  </a:cubicBezTo>
                  <a:close/>
                  <a:moveTo>
                    <a:pt x="774117" y="230018"/>
                  </a:moveTo>
                  <a:lnTo>
                    <a:pt x="771626" y="232298"/>
                  </a:lnTo>
                  <a:lnTo>
                    <a:pt x="768816" y="238693"/>
                  </a:lnTo>
                  <a:close/>
                  <a:moveTo>
                    <a:pt x="1896943" y="26862"/>
                  </a:moveTo>
                  <a:cubicBezTo>
                    <a:pt x="1911768" y="27568"/>
                    <a:pt x="1925888" y="30392"/>
                    <a:pt x="1937183" y="36039"/>
                  </a:cubicBezTo>
                  <a:cubicBezTo>
                    <a:pt x="1965422" y="52983"/>
                    <a:pt x="1988013" y="69926"/>
                    <a:pt x="1993661" y="98165"/>
                  </a:cubicBezTo>
                  <a:cubicBezTo>
                    <a:pt x="2004956" y="120756"/>
                    <a:pt x="1999309" y="154642"/>
                    <a:pt x="1988013" y="182881"/>
                  </a:cubicBezTo>
                  <a:lnTo>
                    <a:pt x="1988013" y="188529"/>
                  </a:lnTo>
                  <a:cubicBezTo>
                    <a:pt x="1988013" y="188529"/>
                    <a:pt x="1988013" y="194177"/>
                    <a:pt x="1988013" y="194177"/>
                  </a:cubicBezTo>
                  <a:cubicBezTo>
                    <a:pt x="1988013" y="199824"/>
                    <a:pt x="1993661" y="205472"/>
                    <a:pt x="1999309" y="205472"/>
                  </a:cubicBezTo>
                  <a:cubicBezTo>
                    <a:pt x="2021900" y="205472"/>
                    <a:pt x="2038843" y="216768"/>
                    <a:pt x="2050138" y="228063"/>
                  </a:cubicBezTo>
                  <a:cubicBezTo>
                    <a:pt x="2055786" y="233711"/>
                    <a:pt x="2055786" y="239359"/>
                    <a:pt x="2044491" y="239359"/>
                  </a:cubicBezTo>
                  <a:cubicBezTo>
                    <a:pt x="2050138" y="250654"/>
                    <a:pt x="2055786" y="256302"/>
                    <a:pt x="2055786" y="261950"/>
                  </a:cubicBezTo>
                  <a:cubicBezTo>
                    <a:pt x="2055786" y="261950"/>
                    <a:pt x="2050138" y="261950"/>
                    <a:pt x="2050138" y="261950"/>
                  </a:cubicBezTo>
                  <a:cubicBezTo>
                    <a:pt x="2016252" y="261950"/>
                    <a:pt x="1988013" y="273245"/>
                    <a:pt x="1959774" y="290189"/>
                  </a:cubicBezTo>
                  <a:cubicBezTo>
                    <a:pt x="1942831" y="301484"/>
                    <a:pt x="1925888" y="318427"/>
                    <a:pt x="1914592" y="335371"/>
                  </a:cubicBezTo>
                  <a:cubicBezTo>
                    <a:pt x="1914592" y="335371"/>
                    <a:pt x="1908944" y="329723"/>
                    <a:pt x="1908944" y="329723"/>
                  </a:cubicBezTo>
                  <a:cubicBezTo>
                    <a:pt x="1908944" y="324075"/>
                    <a:pt x="1908944" y="324075"/>
                    <a:pt x="1903297" y="318427"/>
                  </a:cubicBezTo>
                  <a:cubicBezTo>
                    <a:pt x="1886353" y="295836"/>
                    <a:pt x="1863762" y="284541"/>
                    <a:pt x="1841171" y="273245"/>
                  </a:cubicBezTo>
                  <a:cubicBezTo>
                    <a:pt x="1858115" y="216768"/>
                    <a:pt x="1852467" y="160290"/>
                    <a:pt x="1829876" y="109460"/>
                  </a:cubicBezTo>
                  <a:cubicBezTo>
                    <a:pt x="1818580" y="92517"/>
                    <a:pt x="1807285" y="75574"/>
                    <a:pt x="1795989" y="64278"/>
                  </a:cubicBezTo>
                  <a:cubicBezTo>
                    <a:pt x="1807285" y="47335"/>
                    <a:pt x="1829876" y="36039"/>
                    <a:pt x="1852467" y="30392"/>
                  </a:cubicBezTo>
                  <a:cubicBezTo>
                    <a:pt x="1866586" y="27568"/>
                    <a:pt x="1882118" y="26156"/>
                    <a:pt x="1896943" y="26862"/>
                  </a:cubicBezTo>
                  <a:close/>
                  <a:moveTo>
                    <a:pt x="1223094" y="1888"/>
                  </a:moveTo>
                  <a:cubicBezTo>
                    <a:pt x="1282395" y="9565"/>
                    <a:pt x="1338520" y="40275"/>
                    <a:pt x="1372407" y="86869"/>
                  </a:cubicBezTo>
                  <a:cubicBezTo>
                    <a:pt x="1394998" y="115107"/>
                    <a:pt x="1406293" y="154642"/>
                    <a:pt x="1400645" y="194176"/>
                  </a:cubicBezTo>
                  <a:cubicBezTo>
                    <a:pt x="1400645" y="233710"/>
                    <a:pt x="1378054" y="273245"/>
                    <a:pt x="1349815" y="284540"/>
                  </a:cubicBezTo>
                  <a:cubicBezTo>
                    <a:pt x="1332872" y="290188"/>
                    <a:pt x="1315929" y="295836"/>
                    <a:pt x="1298986" y="290188"/>
                  </a:cubicBezTo>
                  <a:cubicBezTo>
                    <a:pt x="1282042" y="284540"/>
                    <a:pt x="1270747" y="273245"/>
                    <a:pt x="1265099" y="256301"/>
                  </a:cubicBezTo>
                  <a:cubicBezTo>
                    <a:pt x="1259451" y="239358"/>
                    <a:pt x="1259451" y="222415"/>
                    <a:pt x="1270747" y="205471"/>
                  </a:cubicBezTo>
                  <a:cubicBezTo>
                    <a:pt x="1282042" y="188528"/>
                    <a:pt x="1298986" y="182880"/>
                    <a:pt x="1321577" y="182880"/>
                  </a:cubicBezTo>
                  <a:cubicBezTo>
                    <a:pt x="1327224" y="182880"/>
                    <a:pt x="1327224" y="177233"/>
                    <a:pt x="1327224" y="177233"/>
                  </a:cubicBezTo>
                  <a:cubicBezTo>
                    <a:pt x="1327224" y="177233"/>
                    <a:pt x="1321577" y="171585"/>
                    <a:pt x="1321577" y="171585"/>
                  </a:cubicBezTo>
                  <a:cubicBezTo>
                    <a:pt x="1298986" y="165937"/>
                    <a:pt x="1276395" y="171585"/>
                    <a:pt x="1253804" y="188528"/>
                  </a:cubicBezTo>
                  <a:cubicBezTo>
                    <a:pt x="1236860" y="205471"/>
                    <a:pt x="1231212" y="233710"/>
                    <a:pt x="1236860" y="261949"/>
                  </a:cubicBezTo>
                  <a:cubicBezTo>
                    <a:pt x="1242508" y="290188"/>
                    <a:pt x="1259451" y="312779"/>
                    <a:pt x="1287690" y="324074"/>
                  </a:cubicBezTo>
                  <a:cubicBezTo>
                    <a:pt x="1315929" y="335370"/>
                    <a:pt x="1338520" y="335370"/>
                    <a:pt x="1366759" y="324074"/>
                  </a:cubicBezTo>
                  <a:cubicBezTo>
                    <a:pt x="1423236" y="301483"/>
                    <a:pt x="1445828" y="250653"/>
                    <a:pt x="1451475" y="199824"/>
                  </a:cubicBezTo>
                  <a:cubicBezTo>
                    <a:pt x="1457123" y="148994"/>
                    <a:pt x="1445828" y="98164"/>
                    <a:pt x="1417589" y="58630"/>
                  </a:cubicBezTo>
                  <a:cubicBezTo>
                    <a:pt x="1417589" y="58630"/>
                    <a:pt x="1411941" y="52982"/>
                    <a:pt x="1411941" y="52982"/>
                  </a:cubicBezTo>
                  <a:cubicBezTo>
                    <a:pt x="1451475" y="30391"/>
                    <a:pt x="1491010" y="13448"/>
                    <a:pt x="1536192" y="7800"/>
                  </a:cubicBezTo>
                  <a:cubicBezTo>
                    <a:pt x="1587022" y="2152"/>
                    <a:pt x="1637852" y="7800"/>
                    <a:pt x="1683034" y="24743"/>
                  </a:cubicBezTo>
                  <a:cubicBezTo>
                    <a:pt x="1711272" y="30391"/>
                    <a:pt x="1728216" y="41687"/>
                    <a:pt x="1750807" y="58630"/>
                  </a:cubicBezTo>
                  <a:cubicBezTo>
                    <a:pt x="1767750" y="75573"/>
                    <a:pt x="1784693" y="92516"/>
                    <a:pt x="1795989" y="115107"/>
                  </a:cubicBezTo>
                  <a:cubicBezTo>
                    <a:pt x="1824228" y="160289"/>
                    <a:pt x="1829876" y="211119"/>
                    <a:pt x="1824228" y="261949"/>
                  </a:cubicBezTo>
                  <a:cubicBezTo>
                    <a:pt x="1818580" y="267597"/>
                    <a:pt x="1824228" y="278892"/>
                    <a:pt x="1829876" y="278892"/>
                  </a:cubicBezTo>
                  <a:cubicBezTo>
                    <a:pt x="1852467" y="284540"/>
                    <a:pt x="1869410" y="301483"/>
                    <a:pt x="1886353" y="318427"/>
                  </a:cubicBezTo>
                  <a:cubicBezTo>
                    <a:pt x="1908944" y="346665"/>
                    <a:pt x="1920240" y="374904"/>
                    <a:pt x="1914592" y="408791"/>
                  </a:cubicBezTo>
                  <a:cubicBezTo>
                    <a:pt x="1908944" y="459620"/>
                    <a:pt x="1875058" y="516098"/>
                    <a:pt x="1829876" y="538689"/>
                  </a:cubicBezTo>
                  <a:cubicBezTo>
                    <a:pt x="1801637" y="549985"/>
                    <a:pt x="1773398" y="555632"/>
                    <a:pt x="1750807" y="549985"/>
                  </a:cubicBezTo>
                  <a:cubicBezTo>
                    <a:pt x="1728216" y="538689"/>
                    <a:pt x="1705625" y="521746"/>
                    <a:pt x="1694329" y="499155"/>
                  </a:cubicBezTo>
                  <a:cubicBezTo>
                    <a:pt x="1688681" y="493507"/>
                    <a:pt x="1688681" y="487859"/>
                    <a:pt x="1688681" y="482211"/>
                  </a:cubicBezTo>
                  <a:cubicBezTo>
                    <a:pt x="1688681" y="459620"/>
                    <a:pt x="1694329" y="442677"/>
                    <a:pt x="1711272" y="431382"/>
                  </a:cubicBezTo>
                  <a:cubicBezTo>
                    <a:pt x="1722568" y="425734"/>
                    <a:pt x="1733864" y="420086"/>
                    <a:pt x="1750807" y="420086"/>
                  </a:cubicBezTo>
                  <a:cubicBezTo>
                    <a:pt x="1762102" y="425734"/>
                    <a:pt x="1773398" y="425734"/>
                    <a:pt x="1784693" y="437029"/>
                  </a:cubicBezTo>
                  <a:cubicBezTo>
                    <a:pt x="1784693" y="437029"/>
                    <a:pt x="1790341" y="437029"/>
                    <a:pt x="1790341" y="437029"/>
                  </a:cubicBezTo>
                  <a:cubicBezTo>
                    <a:pt x="1790341" y="437029"/>
                    <a:pt x="1790341" y="431382"/>
                    <a:pt x="1790341" y="431382"/>
                  </a:cubicBezTo>
                  <a:cubicBezTo>
                    <a:pt x="1784693" y="420086"/>
                    <a:pt x="1773398" y="414438"/>
                    <a:pt x="1762102" y="408791"/>
                  </a:cubicBezTo>
                  <a:cubicBezTo>
                    <a:pt x="1739511" y="403143"/>
                    <a:pt x="1716920" y="403143"/>
                    <a:pt x="1694329" y="414438"/>
                  </a:cubicBezTo>
                  <a:cubicBezTo>
                    <a:pt x="1660443" y="431382"/>
                    <a:pt x="1649147" y="476564"/>
                    <a:pt x="1660443" y="510450"/>
                  </a:cubicBezTo>
                  <a:cubicBezTo>
                    <a:pt x="1677386" y="544337"/>
                    <a:pt x="1705625" y="572576"/>
                    <a:pt x="1739511" y="583871"/>
                  </a:cubicBezTo>
                  <a:cubicBezTo>
                    <a:pt x="1779046" y="595167"/>
                    <a:pt x="1812932" y="589519"/>
                    <a:pt x="1846819" y="578223"/>
                  </a:cubicBezTo>
                  <a:cubicBezTo>
                    <a:pt x="1914592" y="544337"/>
                    <a:pt x="1954126" y="476564"/>
                    <a:pt x="1954126" y="408791"/>
                  </a:cubicBezTo>
                  <a:cubicBezTo>
                    <a:pt x="1954126" y="391847"/>
                    <a:pt x="1948479" y="369256"/>
                    <a:pt x="1942831" y="352313"/>
                  </a:cubicBezTo>
                  <a:cubicBezTo>
                    <a:pt x="1954126" y="335370"/>
                    <a:pt x="1976717" y="318427"/>
                    <a:pt x="1993661" y="307131"/>
                  </a:cubicBezTo>
                  <a:cubicBezTo>
                    <a:pt x="2016252" y="295836"/>
                    <a:pt x="2038843" y="290188"/>
                    <a:pt x="2061434" y="290188"/>
                  </a:cubicBezTo>
                  <a:cubicBezTo>
                    <a:pt x="2084025" y="290188"/>
                    <a:pt x="2106616" y="295836"/>
                    <a:pt x="2123559" y="312779"/>
                  </a:cubicBezTo>
                  <a:cubicBezTo>
                    <a:pt x="2140503" y="324074"/>
                    <a:pt x="2157446" y="346665"/>
                    <a:pt x="2168742" y="369256"/>
                  </a:cubicBezTo>
                  <a:cubicBezTo>
                    <a:pt x="2174389" y="374904"/>
                    <a:pt x="2180037" y="380552"/>
                    <a:pt x="2185685" y="374904"/>
                  </a:cubicBezTo>
                  <a:cubicBezTo>
                    <a:pt x="2225219" y="352313"/>
                    <a:pt x="2281697" y="346665"/>
                    <a:pt x="2326879" y="363609"/>
                  </a:cubicBezTo>
                  <a:cubicBezTo>
                    <a:pt x="2366413" y="374904"/>
                    <a:pt x="2394652" y="403143"/>
                    <a:pt x="2411595" y="442677"/>
                  </a:cubicBezTo>
                  <a:cubicBezTo>
                    <a:pt x="2411595" y="448325"/>
                    <a:pt x="2417243" y="453973"/>
                    <a:pt x="2417243" y="459620"/>
                  </a:cubicBezTo>
                  <a:cubicBezTo>
                    <a:pt x="2445482" y="544337"/>
                    <a:pt x="2405947" y="640349"/>
                    <a:pt x="2326879" y="679883"/>
                  </a:cubicBezTo>
                  <a:cubicBezTo>
                    <a:pt x="2321231" y="674235"/>
                    <a:pt x="2321231" y="668587"/>
                    <a:pt x="2321231" y="662940"/>
                  </a:cubicBezTo>
                  <a:cubicBezTo>
                    <a:pt x="2309936" y="606462"/>
                    <a:pt x="2253458" y="566928"/>
                    <a:pt x="2202628" y="566928"/>
                  </a:cubicBezTo>
                  <a:cubicBezTo>
                    <a:pt x="2202628" y="566928"/>
                    <a:pt x="2196980" y="566928"/>
                    <a:pt x="2196980" y="566928"/>
                  </a:cubicBezTo>
                  <a:cubicBezTo>
                    <a:pt x="2168742" y="566928"/>
                    <a:pt x="2140503" y="578223"/>
                    <a:pt x="2117912" y="595167"/>
                  </a:cubicBezTo>
                  <a:cubicBezTo>
                    <a:pt x="2106616" y="600814"/>
                    <a:pt x="2095320" y="612110"/>
                    <a:pt x="2089673" y="629053"/>
                  </a:cubicBezTo>
                  <a:cubicBezTo>
                    <a:pt x="2084025" y="645996"/>
                    <a:pt x="2084025" y="657292"/>
                    <a:pt x="2084025" y="674235"/>
                  </a:cubicBezTo>
                  <a:cubicBezTo>
                    <a:pt x="2084025" y="679883"/>
                    <a:pt x="2089673" y="685531"/>
                    <a:pt x="2089673" y="691178"/>
                  </a:cubicBezTo>
                  <a:cubicBezTo>
                    <a:pt x="2095320" y="713769"/>
                    <a:pt x="2117912" y="736360"/>
                    <a:pt x="2140503" y="742008"/>
                  </a:cubicBezTo>
                  <a:cubicBezTo>
                    <a:pt x="2168742" y="747656"/>
                    <a:pt x="2202628" y="736360"/>
                    <a:pt x="2213924" y="713769"/>
                  </a:cubicBezTo>
                  <a:cubicBezTo>
                    <a:pt x="2213924" y="708122"/>
                    <a:pt x="2213924" y="708122"/>
                    <a:pt x="2213924" y="708122"/>
                  </a:cubicBezTo>
                  <a:cubicBezTo>
                    <a:pt x="2213924" y="708122"/>
                    <a:pt x="2208276" y="708122"/>
                    <a:pt x="2208276" y="708122"/>
                  </a:cubicBezTo>
                  <a:cubicBezTo>
                    <a:pt x="2191332" y="725065"/>
                    <a:pt x="2168742" y="725065"/>
                    <a:pt x="2151798" y="713769"/>
                  </a:cubicBezTo>
                  <a:cubicBezTo>
                    <a:pt x="2134855" y="708122"/>
                    <a:pt x="2129207" y="691178"/>
                    <a:pt x="2129207" y="674235"/>
                  </a:cubicBezTo>
                  <a:cubicBezTo>
                    <a:pt x="2134855" y="645996"/>
                    <a:pt x="2163094" y="617758"/>
                    <a:pt x="2202628" y="617758"/>
                  </a:cubicBezTo>
                  <a:cubicBezTo>
                    <a:pt x="2236515" y="617758"/>
                    <a:pt x="2270401" y="645996"/>
                    <a:pt x="2281697" y="679883"/>
                  </a:cubicBezTo>
                  <a:cubicBezTo>
                    <a:pt x="2292992" y="719417"/>
                    <a:pt x="2287344" y="758952"/>
                    <a:pt x="2270401" y="798486"/>
                  </a:cubicBezTo>
                  <a:cubicBezTo>
                    <a:pt x="2236515" y="877554"/>
                    <a:pt x="2163094" y="934032"/>
                    <a:pt x="2078377" y="950975"/>
                  </a:cubicBezTo>
                  <a:cubicBezTo>
                    <a:pt x="2038843" y="962271"/>
                    <a:pt x="1999309" y="962271"/>
                    <a:pt x="1959774" y="956623"/>
                  </a:cubicBezTo>
                  <a:cubicBezTo>
                    <a:pt x="1954126" y="956623"/>
                    <a:pt x="1954126" y="956623"/>
                    <a:pt x="1948479" y="956623"/>
                  </a:cubicBezTo>
                  <a:cubicBezTo>
                    <a:pt x="1914592" y="945327"/>
                    <a:pt x="1875058" y="939680"/>
                    <a:pt x="1846819" y="917089"/>
                  </a:cubicBezTo>
                  <a:cubicBezTo>
                    <a:pt x="1852467" y="911441"/>
                    <a:pt x="1852467" y="900145"/>
                    <a:pt x="1858114" y="888850"/>
                  </a:cubicBezTo>
                  <a:cubicBezTo>
                    <a:pt x="1875058" y="838020"/>
                    <a:pt x="1875058" y="770247"/>
                    <a:pt x="1841171" y="719417"/>
                  </a:cubicBezTo>
                  <a:cubicBezTo>
                    <a:pt x="1801637" y="668587"/>
                    <a:pt x="1728216" y="651644"/>
                    <a:pt x="1671738" y="679883"/>
                  </a:cubicBezTo>
                  <a:cubicBezTo>
                    <a:pt x="1666090" y="679883"/>
                    <a:pt x="1666090" y="685531"/>
                    <a:pt x="1660443" y="685531"/>
                  </a:cubicBezTo>
                  <a:cubicBezTo>
                    <a:pt x="1666090" y="645996"/>
                    <a:pt x="1654795" y="612110"/>
                    <a:pt x="1632204" y="583871"/>
                  </a:cubicBezTo>
                  <a:cubicBezTo>
                    <a:pt x="1626556" y="578223"/>
                    <a:pt x="1626556" y="578223"/>
                    <a:pt x="1620908" y="572576"/>
                  </a:cubicBezTo>
                  <a:cubicBezTo>
                    <a:pt x="1603965" y="561280"/>
                    <a:pt x="1587022" y="555632"/>
                    <a:pt x="1570078" y="549985"/>
                  </a:cubicBezTo>
                  <a:cubicBezTo>
                    <a:pt x="1547487" y="549985"/>
                    <a:pt x="1530544" y="549985"/>
                    <a:pt x="1513601" y="555632"/>
                  </a:cubicBezTo>
                  <a:cubicBezTo>
                    <a:pt x="1507953" y="504803"/>
                    <a:pt x="1479714" y="453973"/>
                    <a:pt x="1434532" y="420086"/>
                  </a:cubicBezTo>
                  <a:cubicBezTo>
                    <a:pt x="1378054" y="391847"/>
                    <a:pt x="1315929" y="386200"/>
                    <a:pt x="1259451" y="397495"/>
                  </a:cubicBezTo>
                  <a:cubicBezTo>
                    <a:pt x="1202974" y="408791"/>
                    <a:pt x="1146496" y="448325"/>
                    <a:pt x="1123905" y="504803"/>
                  </a:cubicBezTo>
                  <a:cubicBezTo>
                    <a:pt x="1118257" y="510450"/>
                    <a:pt x="1118257" y="521746"/>
                    <a:pt x="1112609" y="527394"/>
                  </a:cubicBezTo>
                  <a:cubicBezTo>
                    <a:pt x="1050484" y="612110"/>
                    <a:pt x="965768" y="674235"/>
                    <a:pt x="869755" y="708122"/>
                  </a:cubicBezTo>
                  <a:cubicBezTo>
                    <a:pt x="818926" y="725065"/>
                    <a:pt x="768096" y="730713"/>
                    <a:pt x="717266" y="719417"/>
                  </a:cubicBezTo>
                  <a:cubicBezTo>
                    <a:pt x="672084" y="708122"/>
                    <a:pt x="632549" y="691178"/>
                    <a:pt x="593015" y="668587"/>
                  </a:cubicBezTo>
                  <a:lnTo>
                    <a:pt x="598241" y="648338"/>
                  </a:lnTo>
                  <a:lnTo>
                    <a:pt x="558776" y="626847"/>
                  </a:lnTo>
                  <a:cubicBezTo>
                    <a:pt x="514300" y="599049"/>
                    <a:pt x="473001" y="564104"/>
                    <a:pt x="434878" y="538689"/>
                  </a:cubicBezTo>
                  <a:cubicBezTo>
                    <a:pt x="395344" y="510450"/>
                    <a:pt x="361457" y="493507"/>
                    <a:pt x="321923" y="482211"/>
                  </a:cubicBezTo>
                  <a:cubicBezTo>
                    <a:pt x="282388" y="470916"/>
                    <a:pt x="242854" y="470916"/>
                    <a:pt x="203320" y="482211"/>
                  </a:cubicBezTo>
                  <a:cubicBezTo>
                    <a:pt x="175081" y="487859"/>
                    <a:pt x="146842" y="499155"/>
                    <a:pt x="124251" y="516098"/>
                  </a:cubicBezTo>
                  <a:cubicBezTo>
                    <a:pt x="175081" y="493507"/>
                    <a:pt x="231558" y="482211"/>
                    <a:pt x="288036" y="493507"/>
                  </a:cubicBezTo>
                  <a:cubicBezTo>
                    <a:pt x="344514" y="504803"/>
                    <a:pt x="389696" y="538689"/>
                    <a:pt x="434878" y="572576"/>
                  </a:cubicBezTo>
                  <a:cubicBezTo>
                    <a:pt x="474412" y="606462"/>
                    <a:pt x="519594" y="640349"/>
                    <a:pt x="564777" y="668588"/>
                  </a:cubicBezTo>
                  <a:cubicBezTo>
                    <a:pt x="570424" y="668588"/>
                    <a:pt x="581720" y="674235"/>
                    <a:pt x="587368" y="679883"/>
                  </a:cubicBezTo>
                  <a:cubicBezTo>
                    <a:pt x="587368" y="691179"/>
                    <a:pt x="581720" y="696826"/>
                    <a:pt x="581720" y="708122"/>
                  </a:cubicBezTo>
                  <a:cubicBezTo>
                    <a:pt x="576072" y="702474"/>
                    <a:pt x="564777" y="696826"/>
                    <a:pt x="553481" y="691179"/>
                  </a:cubicBezTo>
                  <a:cubicBezTo>
                    <a:pt x="508299" y="657292"/>
                    <a:pt x="468764" y="623405"/>
                    <a:pt x="423582" y="589519"/>
                  </a:cubicBezTo>
                  <a:cubicBezTo>
                    <a:pt x="378400" y="555632"/>
                    <a:pt x="338866" y="521746"/>
                    <a:pt x="288036" y="510450"/>
                  </a:cubicBezTo>
                  <a:cubicBezTo>
                    <a:pt x="220263" y="493507"/>
                    <a:pt x="141194" y="516098"/>
                    <a:pt x="84716" y="555632"/>
                  </a:cubicBezTo>
                  <a:cubicBezTo>
                    <a:pt x="101660" y="549985"/>
                    <a:pt x="112955" y="544337"/>
                    <a:pt x="129899" y="538689"/>
                  </a:cubicBezTo>
                  <a:cubicBezTo>
                    <a:pt x="180728" y="521746"/>
                    <a:pt x="237206" y="521746"/>
                    <a:pt x="288036" y="544337"/>
                  </a:cubicBezTo>
                  <a:cubicBezTo>
                    <a:pt x="333218" y="566928"/>
                    <a:pt x="367105" y="600814"/>
                    <a:pt x="406639" y="634701"/>
                  </a:cubicBezTo>
                  <a:cubicBezTo>
                    <a:pt x="446173" y="668588"/>
                    <a:pt x="480060" y="696826"/>
                    <a:pt x="519594" y="730713"/>
                  </a:cubicBezTo>
                  <a:cubicBezTo>
                    <a:pt x="528066" y="739185"/>
                    <a:pt x="536538" y="747656"/>
                    <a:pt x="545716" y="756834"/>
                  </a:cubicBezTo>
                  <a:lnTo>
                    <a:pt x="570424" y="781542"/>
                  </a:lnTo>
                  <a:lnTo>
                    <a:pt x="578896" y="742716"/>
                  </a:lnTo>
                  <a:cubicBezTo>
                    <a:pt x="581720" y="730714"/>
                    <a:pt x="584544" y="719419"/>
                    <a:pt x="587367" y="708123"/>
                  </a:cubicBezTo>
                  <a:cubicBezTo>
                    <a:pt x="626902" y="730714"/>
                    <a:pt x="666436" y="747657"/>
                    <a:pt x="711618" y="758952"/>
                  </a:cubicBezTo>
                  <a:cubicBezTo>
                    <a:pt x="768096" y="770248"/>
                    <a:pt x="824573" y="764600"/>
                    <a:pt x="881051" y="747657"/>
                  </a:cubicBezTo>
                  <a:cubicBezTo>
                    <a:pt x="960120" y="719418"/>
                    <a:pt x="1039188" y="668588"/>
                    <a:pt x="1095666" y="606463"/>
                  </a:cubicBezTo>
                  <a:cubicBezTo>
                    <a:pt x="1095666" y="623406"/>
                    <a:pt x="1095666" y="645997"/>
                    <a:pt x="1101314" y="662941"/>
                  </a:cubicBezTo>
                  <a:cubicBezTo>
                    <a:pt x="1073075" y="674236"/>
                    <a:pt x="1044836" y="696827"/>
                    <a:pt x="1027893" y="725066"/>
                  </a:cubicBezTo>
                  <a:cubicBezTo>
                    <a:pt x="1022245" y="742009"/>
                    <a:pt x="1016597" y="753305"/>
                    <a:pt x="1010950" y="770248"/>
                  </a:cubicBezTo>
                  <a:cubicBezTo>
                    <a:pt x="943177" y="821078"/>
                    <a:pt x="852812" y="849316"/>
                    <a:pt x="768096" y="849316"/>
                  </a:cubicBezTo>
                  <a:cubicBezTo>
                    <a:pt x="731386" y="849316"/>
                    <a:pt x="697499" y="842257"/>
                    <a:pt x="665024" y="830255"/>
                  </a:cubicBezTo>
                  <a:lnTo>
                    <a:pt x="570426" y="781544"/>
                  </a:lnTo>
                  <a:lnTo>
                    <a:pt x="576072" y="787190"/>
                  </a:lnTo>
                  <a:cubicBezTo>
                    <a:pt x="576072" y="798486"/>
                    <a:pt x="570424" y="815429"/>
                    <a:pt x="570424" y="826725"/>
                  </a:cubicBezTo>
                  <a:cubicBezTo>
                    <a:pt x="542185" y="809781"/>
                    <a:pt x="519594" y="792838"/>
                    <a:pt x="497003" y="770247"/>
                  </a:cubicBezTo>
                  <a:cubicBezTo>
                    <a:pt x="463117" y="736361"/>
                    <a:pt x="423582" y="702474"/>
                    <a:pt x="389696" y="668588"/>
                  </a:cubicBezTo>
                  <a:cubicBezTo>
                    <a:pt x="350161" y="634701"/>
                    <a:pt x="316275" y="600814"/>
                    <a:pt x="276740" y="578223"/>
                  </a:cubicBezTo>
                  <a:cubicBezTo>
                    <a:pt x="231558" y="555632"/>
                    <a:pt x="186376" y="555632"/>
                    <a:pt x="141194" y="566928"/>
                  </a:cubicBezTo>
                  <a:cubicBezTo>
                    <a:pt x="96012" y="578223"/>
                    <a:pt x="50830" y="600814"/>
                    <a:pt x="16943" y="634701"/>
                  </a:cubicBezTo>
                  <a:cubicBezTo>
                    <a:pt x="11296" y="634701"/>
                    <a:pt x="5648" y="634701"/>
                    <a:pt x="0" y="640349"/>
                  </a:cubicBezTo>
                  <a:cubicBezTo>
                    <a:pt x="0" y="634701"/>
                    <a:pt x="0" y="634701"/>
                    <a:pt x="0" y="629053"/>
                  </a:cubicBezTo>
                  <a:cubicBezTo>
                    <a:pt x="39534" y="549985"/>
                    <a:pt x="107308" y="482211"/>
                    <a:pt x="197672" y="453973"/>
                  </a:cubicBezTo>
                  <a:cubicBezTo>
                    <a:pt x="217439" y="448325"/>
                    <a:pt x="240030" y="444089"/>
                    <a:pt x="263327" y="442677"/>
                  </a:cubicBezTo>
                  <a:cubicBezTo>
                    <a:pt x="286624" y="441265"/>
                    <a:pt x="310627" y="442677"/>
                    <a:pt x="333218" y="448325"/>
                  </a:cubicBezTo>
                  <a:cubicBezTo>
                    <a:pt x="378400" y="459620"/>
                    <a:pt x="417935" y="482211"/>
                    <a:pt x="457469" y="504803"/>
                  </a:cubicBezTo>
                  <a:cubicBezTo>
                    <a:pt x="508299" y="538689"/>
                    <a:pt x="559129" y="578223"/>
                    <a:pt x="615606" y="606462"/>
                  </a:cubicBezTo>
                  <a:cubicBezTo>
                    <a:pt x="615606" y="614934"/>
                    <a:pt x="614195" y="621993"/>
                    <a:pt x="612077" y="629053"/>
                  </a:cubicBezTo>
                  <a:lnTo>
                    <a:pt x="611073" y="631973"/>
                  </a:lnTo>
                  <a:lnTo>
                    <a:pt x="635374" y="642467"/>
                  </a:lnTo>
                  <a:cubicBezTo>
                    <a:pt x="645257" y="645996"/>
                    <a:pt x="655141" y="648820"/>
                    <a:pt x="666436" y="651644"/>
                  </a:cubicBezTo>
                  <a:cubicBezTo>
                    <a:pt x="711618" y="657292"/>
                    <a:pt x="762448" y="657292"/>
                    <a:pt x="807630" y="629053"/>
                  </a:cubicBezTo>
                  <a:cubicBezTo>
                    <a:pt x="852812" y="600814"/>
                    <a:pt x="875403" y="555632"/>
                    <a:pt x="881051" y="510450"/>
                  </a:cubicBezTo>
                  <a:cubicBezTo>
                    <a:pt x="881051" y="510450"/>
                    <a:pt x="881051" y="504803"/>
                    <a:pt x="875403" y="504803"/>
                  </a:cubicBezTo>
                  <a:cubicBezTo>
                    <a:pt x="869755" y="504803"/>
                    <a:pt x="864108" y="504803"/>
                    <a:pt x="864108" y="510450"/>
                  </a:cubicBezTo>
                  <a:cubicBezTo>
                    <a:pt x="852812" y="521746"/>
                    <a:pt x="830221" y="533041"/>
                    <a:pt x="813278" y="533041"/>
                  </a:cubicBezTo>
                  <a:cubicBezTo>
                    <a:pt x="796335" y="533041"/>
                    <a:pt x="779391" y="527394"/>
                    <a:pt x="768096" y="516098"/>
                  </a:cubicBezTo>
                  <a:cubicBezTo>
                    <a:pt x="762448" y="504803"/>
                    <a:pt x="756800" y="487859"/>
                    <a:pt x="756800" y="470916"/>
                  </a:cubicBezTo>
                  <a:cubicBezTo>
                    <a:pt x="756800" y="459620"/>
                    <a:pt x="768096" y="442677"/>
                    <a:pt x="785039" y="425734"/>
                  </a:cubicBezTo>
                  <a:cubicBezTo>
                    <a:pt x="785039" y="425734"/>
                    <a:pt x="785039" y="420086"/>
                    <a:pt x="785039" y="414438"/>
                  </a:cubicBezTo>
                  <a:cubicBezTo>
                    <a:pt x="768096" y="389023"/>
                    <a:pt x="754330" y="360432"/>
                    <a:pt x="750888" y="316750"/>
                  </a:cubicBezTo>
                  <a:lnTo>
                    <a:pt x="750913" y="312081"/>
                  </a:lnTo>
                  <a:lnTo>
                    <a:pt x="728561" y="352313"/>
                  </a:lnTo>
                  <a:cubicBezTo>
                    <a:pt x="717266" y="329722"/>
                    <a:pt x="711618" y="301484"/>
                    <a:pt x="717266" y="273245"/>
                  </a:cubicBezTo>
                  <a:cubicBezTo>
                    <a:pt x="722913" y="211120"/>
                    <a:pt x="768096" y="160290"/>
                    <a:pt x="824573" y="143347"/>
                  </a:cubicBezTo>
                  <a:cubicBezTo>
                    <a:pt x="835869" y="137699"/>
                    <a:pt x="847164" y="132051"/>
                    <a:pt x="858460" y="132051"/>
                  </a:cubicBezTo>
                  <a:lnTo>
                    <a:pt x="840515" y="155043"/>
                  </a:lnTo>
                  <a:lnTo>
                    <a:pt x="841517" y="154642"/>
                  </a:lnTo>
                  <a:cubicBezTo>
                    <a:pt x="881051" y="137698"/>
                    <a:pt x="931881" y="137698"/>
                    <a:pt x="965768" y="165937"/>
                  </a:cubicBezTo>
                  <a:cubicBezTo>
                    <a:pt x="994006" y="194176"/>
                    <a:pt x="1005302" y="250653"/>
                    <a:pt x="977063" y="284540"/>
                  </a:cubicBezTo>
                  <a:cubicBezTo>
                    <a:pt x="977063" y="290188"/>
                    <a:pt x="977063" y="290188"/>
                    <a:pt x="977063" y="295836"/>
                  </a:cubicBezTo>
                  <a:cubicBezTo>
                    <a:pt x="977063" y="295836"/>
                    <a:pt x="982711" y="295836"/>
                    <a:pt x="988359" y="295836"/>
                  </a:cubicBezTo>
                  <a:cubicBezTo>
                    <a:pt x="1039188" y="256301"/>
                    <a:pt x="1027893" y="182880"/>
                    <a:pt x="988359" y="137698"/>
                  </a:cubicBezTo>
                  <a:cubicBezTo>
                    <a:pt x="988359" y="137698"/>
                    <a:pt x="988359" y="132051"/>
                    <a:pt x="982711" y="132051"/>
                  </a:cubicBezTo>
                  <a:cubicBezTo>
                    <a:pt x="1010950" y="64278"/>
                    <a:pt x="1090018" y="13448"/>
                    <a:pt x="1163439" y="2152"/>
                  </a:cubicBezTo>
                  <a:cubicBezTo>
                    <a:pt x="1183207" y="-672"/>
                    <a:pt x="1203327" y="-672"/>
                    <a:pt x="1223094" y="1888"/>
                  </a:cubicBezTo>
                  <a:close/>
                </a:path>
              </a:pathLst>
            </a:custGeom>
            <a:blipFill dpi="0" rotWithShape="0">
              <a:blip r:embed="rId14"/>
              <a:srcRect/>
              <a:tile tx="-1768605.27305603" ty="-1225296.31764949" sx="79617" sy="79616"/>
            </a:blipFill>
            <a:ln w="56450" cap="flat">
              <a:noFill/>
              <a:prstDash val="solid"/>
              <a:miter/>
            </a:ln>
          </p:spPr>
          <p:txBody>
            <a:bodyPr wrap="square" rtlCol="0" anchor="ctr">
              <a:noAutofit/>
            </a:bodyPr>
            <a:p>
              <a:endParaRPr lang="zh-CN" altLang="en-US">
                <a:solidFill>
                  <a:srgbClr val="000000"/>
                </a:solidFill>
              </a:endParaRPr>
            </a:p>
          </p:txBody>
        </p:sp>
        <p:sp>
          <p:nvSpPr>
            <p:cNvPr id="7" name="任意多边形: 形状 30"/>
            <p:cNvSpPr/>
            <p:nvPr>
              <p:custDataLst>
                <p:tags r:id="rId16"/>
              </p:custDataLst>
            </p:nvPr>
          </p:nvSpPr>
          <p:spPr>
            <a:xfrm>
              <a:off x="1214156" y="4022959"/>
              <a:ext cx="4849002" cy="1780028"/>
            </a:xfrm>
            <a:custGeom>
              <a:avLst/>
              <a:gdLst>
                <a:gd name="connsiteX0" fmla="*/ 1841172 w 2982019"/>
                <a:gd name="connsiteY0" fmla="*/ 778400 h 1094674"/>
                <a:gd name="connsiteX1" fmla="*/ 1846820 w 2982019"/>
                <a:gd name="connsiteY1" fmla="*/ 829230 h 1094674"/>
                <a:gd name="connsiteX2" fmla="*/ 1948480 w 2982019"/>
                <a:gd name="connsiteY2" fmla="*/ 936537 h 1094674"/>
                <a:gd name="connsiteX3" fmla="*/ 1931537 w 2982019"/>
                <a:gd name="connsiteY3" fmla="*/ 964776 h 1094674"/>
                <a:gd name="connsiteX4" fmla="*/ 1892002 w 2982019"/>
                <a:gd name="connsiteY4" fmla="*/ 993015 h 1094674"/>
                <a:gd name="connsiteX5" fmla="*/ 1841172 w 2982019"/>
                <a:gd name="connsiteY5" fmla="*/ 998662 h 1094674"/>
                <a:gd name="connsiteX6" fmla="*/ 1790342 w 2982019"/>
                <a:gd name="connsiteY6" fmla="*/ 981719 h 1094674"/>
                <a:gd name="connsiteX7" fmla="*/ 1773399 w 2982019"/>
                <a:gd name="connsiteY7" fmla="*/ 987367 h 1094674"/>
                <a:gd name="connsiteX8" fmla="*/ 1688683 w 2982019"/>
                <a:gd name="connsiteY8" fmla="*/ 1072083 h 1094674"/>
                <a:gd name="connsiteX9" fmla="*/ 1575727 w 2982019"/>
                <a:gd name="connsiteY9" fmla="*/ 1094674 h 1094674"/>
                <a:gd name="connsiteX10" fmla="*/ 1389351 w 2982019"/>
                <a:gd name="connsiteY10" fmla="*/ 987367 h 1094674"/>
                <a:gd name="connsiteX11" fmla="*/ 1400647 w 2982019"/>
                <a:gd name="connsiteY11" fmla="*/ 959128 h 1094674"/>
                <a:gd name="connsiteX12" fmla="*/ 1406294 w 2982019"/>
                <a:gd name="connsiteY12" fmla="*/ 897003 h 1094674"/>
                <a:gd name="connsiteX13" fmla="*/ 1491011 w 2982019"/>
                <a:gd name="connsiteY13" fmla="*/ 874412 h 1094674"/>
                <a:gd name="connsiteX14" fmla="*/ 1575727 w 2982019"/>
                <a:gd name="connsiteY14" fmla="*/ 806639 h 1094674"/>
                <a:gd name="connsiteX15" fmla="*/ 1728217 w 2982019"/>
                <a:gd name="connsiteY15" fmla="*/ 823582 h 1094674"/>
                <a:gd name="connsiteX16" fmla="*/ 1841172 w 2982019"/>
                <a:gd name="connsiteY16" fmla="*/ 778400 h 1094674"/>
                <a:gd name="connsiteX17" fmla="*/ 1197325 w 2982019"/>
                <a:gd name="connsiteY17" fmla="*/ 772752 h 1094674"/>
                <a:gd name="connsiteX18" fmla="*/ 1253803 w 2982019"/>
                <a:gd name="connsiteY18" fmla="*/ 846173 h 1094674"/>
                <a:gd name="connsiteX19" fmla="*/ 1366758 w 2982019"/>
                <a:gd name="connsiteY19" fmla="*/ 897003 h 1094674"/>
                <a:gd name="connsiteX20" fmla="*/ 1355463 w 2982019"/>
                <a:gd name="connsiteY20" fmla="*/ 947833 h 1094674"/>
                <a:gd name="connsiteX21" fmla="*/ 1321576 w 2982019"/>
                <a:gd name="connsiteY21" fmla="*/ 993015 h 1094674"/>
                <a:gd name="connsiteX22" fmla="*/ 1265098 w 2982019"/>
                <a:gd name="connsiteY22" fmla="*/ 1009958 h 1094674"/>
                <a:gd name="connsiteX23" fmla="*/ 1202973 w 2982019"/>
                <a:gd name="connsiteY23" fmla="*/ 993015 h 1094674"/>
                <a:gd name="connsiteX24" fmla="*/ 1186030 w 2982019"/>
                <a:gd name="connsiteY24" fmla="*/ 998662 h 1094674"/>
                <a:gd name="connsiteX25" fmla="*/ 1090018 w 2982019"/>
                <a:gd name="connsiteY25" fmla="*/ 1077731 h 1094674"/>
                <a:gd name="connsiteX26" fmla="*/ 965767 w 2982019"/>
                <a:gd name="connsiteY26" fmla="*/ 1072083 h 1094674"/>
                <a:gd name="connsiteX27" fmla="*/ 875403 w 2982019"/>
                <a:gd name="connsiteY27" fmla="*/ 993015 h 1094674"/>
                <a:gd name="connsiteX28" fmla="*/ 847164 w 2982019"/>
                <a:gd name="connsiteY28" fmla="*/ 885707 h 1094674"/>
                <a:gd name="connsiteX29" fmla="*/ 926233 w 2982019"/>
                <a:gd name="connsiteY29" fmla="*/ 823582 h 1094674"/>
                <a:gd name="connsiteX30" fmla="*/ 977063 w 2982019"/>
                <a:gd name="connsiteY30" fmla="*/ 840525 h 1094674"/>
                <a:gd name="connsiteX31" fmla="*/ 1129552 w 2982019"/>
                <a:gd name="connsiteY31" fmla="*/ 817934 h 1094674"/>
                <a:gd name="connsiteX32" fmla="*/ 1197325 w 2982019"/>
                <a:gd name="connsiteY32" fmla="*/ 772752 h 1094674"/>
                <a:gd name="connsiteX33" fmla="*/ 1858115 w 2982019"/>
                <a:gd name="connsiteY33" fmla="*/ 693684 h 1094674"/>
                <a:gd name="connsiteX34" fmla="*/ 1722569 w 2982019"/>
                <a:gd name="connsiteY34" fmla="*/ 784048 h 1094674"/>
                <a:gd name="connsiteX35" fmla="*/ 1587023 w 2982019"/>
                <a:gd name="connsiteY35" fmla="*/ 767105 h 1094674"/>
                <a:gd name="connsiteX36" fmla="*/ 1507954 w 2982019"/>
                <a:gd name="connsiteY36" fmla="*/ 699332 h 1094674"/>
                <a:gd name="connsiteX37" fmla="*/ 1677387 w 2982019"/>
                <a:gd name="connsiteY37" fmla="*/ 710627 h 1094674"/>
                <a:gd name="connsiteX38" fmla="*/ 1858115 w 2982019"/>
                <a:gd name="connsiteY38" fmla="*/ 693684 h 1094674"/>
                <a:gd name="connsiteX39" fmla="*/ 1270746 w 2982019"/>
                <a:gd name="connsiteY39" fmla="*/ 620263 h 1094674"/>
                <a:gd name="connsiteX40" fmla="*/ 1468418 w 2982019"/>
                <a:gd name="connsiteY40" fmla="*/ 688036 h 1094674"/>
                <a:gd name="connsiteX41" fmla="*/ 1541839 w 2982019"/>
                <a:gd name="connsiteY41" fmla="*/ 789696 h 1094674"/>
                <a:gd name="connsiteX42" fmla="*/ 1479713 w 2982019"/>
                <a:gd name="connsiteY42" fmla="*/ 829230 h 1094674"/>
                <a:gd name="connsiteX43" fmla="*/ 1378053 w 2982019"/>
                <a:gd name="connsiteY43" fmla="*/ 846173 h 1094674"/>
                <a:gd name="connsiteX44" fmla="*/ 1225564 w 2982019"/>
                <a:gd name="connsiteY44" fmla="*/ 744513 h 1094674"/>
                <a:gd name="connsiteX45" fmla="*/ 1248155 w 2982019"/>
                <a:gd name="connsiteY45" fmla="*/ 710627 h 1094674"/>
                <a:gd name="connsiteX46" fmla="*/ 1270746 w 2982019"/>
                <a:gd name="connsiteY46" fmla="*/ 620263 h 1094674"/>
                <a:gd name="connsiteX47" fmla="*/ 45182 w 2982019"/>
                <a:gd name="connsiteY47" fmla="*/ 496013 h 1094674"/>
                <a:gd name="connsiteX48" fmla="*/ 79069 w 2982019"/>
                <a:gd name="connsiteY48" fmla="*/ 552491 h 1094674"/>
                <a:gd name="connsiteX49" fmla="*/ 28239 w 2982019"/>
                <a:gd name="connsiteY49" fmla="*/ 597673 h 1094674"/>
                <a:gd name="connsiteX50" fmla="*/ 5648 w 2982019"/>
                <a:gd name="connsiteY50" fmla="*/ 597673 h 1094674"/>
                <a:gd name="connsiteX51" fmla="*/ 0 w 2982019"/>
                <a:gd name="connsiteY51" fmla="*/ 580729 h 1094674"/>
                <a:gd name="connsiteX52" fmla="*/ 45182 w 2982019"/>
                <a:gd name="connsiteY52" fmla="*/ 496013 h 1094674"/>
                <a:gd name="connsiteX53" fmla="*/ 2886007 w 2982019"/>
                <a:gd name="connsiteY53" fmla="*/ 473421 h 1094674"/>
                <a:gd name="connsiteX54" fmla="*/ 2982019 w 2982019"/>
                <a:gd name="connsiteY54" fmla="*/ 580728 h 1094674"/>
                <a:gd name="connsiteX55" fmla="*/ 2976371 w 2982019"/>
                <a:gd name="connsiteY55" fmla="*/ 597672 h 1094674"/>
                <a:gd name="connsiteX56" fmla="*/ 2965076 w 2982019"/>
                <a:gd name="connsiteY56" fmla="*/ 597672 h 1094674"/>
                <a:gd name="connsiteX57" fmla="*/ 2840825 w 2982019"/>
                <a:gd name="connsiteY57" fmla="*/ 546842 h 1094674"/>
                <a:gd name="connsiteX58" fmla="*/ 2849297 w 2982019"/>
                <a:gd name="connsiteY58" fmla="*/ 532723 h 1094674"/>
                <a:gd name="connsiteX59" fmla="*/ 2851875 w 2982019"/>
                <a:gd name="connsiteY59" fmla="*/ 528427 h 1094674"/>
                <a:gd name="connsiteX60" fmla="*/ 2806940 w 2982019"/>
                <a:gd name="connsiteY60" fmla="*/ 517193 h 1094674"/>
                <a:gd name="connsiteX61" fmla="*/ 2756110 w 2982019"/>
                <a:gd name="connsiteY61" fmla="*/ 512957 h 1094674"/>
                <a:gd name="connsiteX62" fmla="*/ 2626211 w 2982019"/>
                <a:gd name="connsiteY62" fmla="*/ 535548 h 1094674"/>
                <a:gd name="connsiteX63" fmla="*/ 2524551 w 2982019"/>
                <a:gd name="connsiteY63" fmla="*/ 597673 h 1094674"/>
                <a:gd name="connsiteX64" fmla="*/ 2383357 w 2982019"/>
                <a:gd name="connsiteY64" fmla="*/ 784049 h 1094674"/>
                <a:gd name="connsiteX65" fmla="*/ 2315584 w 2982019"/>
                <a:gd name="connsiteY65" fmla="*/ 857470 h 1094674"/>
                <a:gd name="connsiteX66" fmla="*/ 2219572 w 2982019"/>
                <a:gd name="connsiteY66" fmla="*/ 851822 h 1094674"/>
                <a:gd name="connsiteX67" fmla="*/ 2213924 w 2982019"/>
                <a:gd name="connsiteY67" fmla="*/ 851822 h 1094674"/>
                <a:gd name="connsiteX68" fmla="*/ 2202629 w 2982019"/>
                <a:gd name="connsiteY68" fmla="*/ 857470 h 1094674"/>
                <a:gd name="connsiteX69" fmla="*/ 2129208 w 2982019"/>
                <a:gd name="connsiteY69" fmla="*/ 919595 h 1094674"/>
                <a:gd name="connsiteX70" fmla="*/ 2033196 w 2982019"/>
                <a:gd name="connsiteY70" fmla="*/ 930891 h 1094674"/>
                <a:gd name="connsiteX71" fmla="*/ 1892002 w 2982019"/>
                <a:gd name="connsiteY71" fmla="*/ 817936 h 1094674"/>
                <a:gd name="connsiteX72" fmla="*/ 1892002 w 2982019"/>
                <a:gd name="connsiteY72" fmla="*/ 727571 h 1094674"/>
                <a:gd name="connsiteX73" fmla="*/ 1925888 w 2982019"/>
                <a:gd name="connsiteY73" fmla="*/ 682389 h 1094674"/>
                <a:gd name="connsiteX74" fmla="*/ 2033196 w 2982019"/>
                <a:gd name="connsiteY74" fmla="*/ 648503 h 1094674"/>
                <a:gd name="connsiteX75" fmla="*/ 2055787 w 2982019"/>
                <a:gd name="connsiteY75" fmla="*/ 654151 h 1094674"/>
                <a:gd name="connsiteX76" fmla="*/ 2100969 w 2982019"/>
                <a:gd name="connsiteY76" fmla="*/ 733219 h 1094674"/>
                <a:gd name="connsiteX77" fmla="*/ 2106617 w 2982019"/>
                <a:gd name="connsiteY77" fmla="*/ 738867 h 1094674"/>
                <a:gd name="connsiteX78" fmla="*/ 2112264 w 2982019"/>
                <a:gd name="connsiteY78" fmla="*/ 733219 h 1094674"/>
                <a:gd name="connsiteX79" fmla="*/ 2072730 w 2982019"/>
                <a:gd name="connsiteY79" fmla="*/ 637207 h 1094674"/>
                <a:gd name="connsiteX80" fmla="*/ 2230868 w 2982019"/>
                <a:gd name="connsiteY80" fmla="*/ 552491 h 1094674"/>
                <a:gd name="connsiteX81" fmla="*/ 2309936 w 2982019"/>
                <a:gd name="connsiteY81" fmla="*/ 586378 h 1094674"/>
                <a:gd name="connsiteX82" fmla="*/ 2434187 w 2982019"/>
                <a:gd name="connsiteY82" fmla="*/ 580730 h 1094674"/>
                <a:gd name="connsiteX83" fmla="*/ 2547142 w 2982019"/>
                <a:gd name="connsiteY83" fmla="*/ 535548 h 1094674"/>
                <a:gd name="connsiteX84" fmla="*/ 2714722 w 2982019"/>
                <a:gd name="connsiteY84" fmla="*/ 493455 h 1094674"/>
                <a:gd name="connsiteX85" fmla="*/ 2773053 w 2982019"/>
                <a:gd name="connsiteY85" fmla="*/ 496014 h 1094674"/>
                <a:gd name="connsiteX86" fmla="*/ 2820353 w 2982019"/>
                <a:gd name="connsiteY86" fmla="*/ 508015 h 1094674"/>
                <a:gd name="connsiteX87" fmla="*/ 2856046 w 2982019"/>
                <a:gd name="connsiteY87" fmla="*/ 521473 h 1094674"/>
                <a:gd name="connsiteX88" fmla="*/ 2857768 w 2982019"/>
                <a:gd name="connsiteY88" fmla="*/ 518603 h 1094674"/>
                <a:gd name="connsiteX89" fmla="*/ 2886007 w 2982019"/>
                <a:gd name="connsiteY89" fmla="*/ 529899 h 1094674"/>
                <a:gd name="connsiteX90" fmla="*/ 2857768 w 2982019"/>
                <a:gd name="connsiteY90" fmla="*/ 518603 h 1094674"/>
                <a:gd name="connsiteX91" fmla="*/ 2886007 w 2982019"/>
                <a:gd name="connsiteY91" fmla="*/ 473421 h 1094674"/>
                <a:gd name="connsiteX92" fmla="*/ 2720810 w 2982019"/>
                <a:gd name="connsiteY92" fmla="*/ 455066 h 1094674"/>
                <a:gd name="connsiteX93" fmla="*/ 2812586 w 2982019"/>
                <a:gd name="connsiteY93" fmla="*/ 473421 h 1094674"/>
                <a:gd name="connsiteX94" fmla="*/ 2835177 w 2982019"/>
                <a:gd name="connsiteY94" fmla="*/ 484716 h 1094674"/>
                <a:gd name="connsiteX95" fmla="*/ 2767404 w 2982019"/>
                <a:gd name="connsiteY95" fmla="*/ 462125 h 1094674"/>
                <a:gd name="connsiteX96" fmla="*/ 2530198 w 2982019"/>
                <a:gd name="connsiteY96" fmla="*/ 501660 h 1094674"/>
                <a:gd name="connsiteX97" fmla="*/ 2315583 w 2982019"/>
                <a:gd name="connsiteY97" fmla="*/ 546842 h 1094674"/>
                <a:gd name="connsiteX98" fmla="*/ 2259105 w 2982019"/>
                <a:gd name="connsiteY98" fmla="*/ 529898 h 1094674"/>
                <a:gd name="connsiteX99" fmla="*/ 2343821 w 2982019"/>
                <a:gd name="connsiteY99" fmla="*/ 462125 h 1094674"/>
                <a:gd name="connsiteX100" fmla="*/ 2411595 w 2982019"/>
                <a:gd name="connsiteY100" fmla="*/ 484716 h 1094674"/>
                <a:gd name="connsiteX101" fmla="*/ 2518902 w 2982019"/>
                <a:gd name="connsiteY101" fmla="*/ 484716 h 1094674"/>
                <a:gd name="connsiteX102" fmla="*/ 2620562 w 2982019"/>
                <a:gd name="connsiteY102" fmla="*/ 462125 h 1094674"/>
                <a:gd name="connsiteX103" fmla="*/ 2720810 w 2982019"/>
                <a:gd name="connsiteY103" fmla="*/ 455066 h 1094674"/>
                <a:gd name="connsiteX104" fmla="*/ 948824 w 2982019"/>
                <a:gd name="connsiteY104" fmla="*/ 388705 h 1094674"/>
                <a:gd name="connsiteX105" fmla="*/ 1231212 w 2982019"/>
                <a:gd name="connsiteY105" fmla="*/ 603320 h 1094674"/>
                <a:gd name="connsiteX106" fmla="*/ 1208621 w 2982019"/>
                <a:gd name="connsiteY106" fmla="*/ 693684 h 1094674"/>
                <a:gd name="connsiteX107" fmla="*/ 1112609 w 2982019"/>
                <a:gd name="connsiteY107" fmla="*/ 778400 h 1094674"/>
                <a:gd name="connsiteX108" fmla="*/ 982711 w 2982019"/>
                <a:gd name="connsiteY108" fmla="*/ 795343 h 1094674"/>
                <a:gd name="connsiteX109" fmla="*/ 897994 w 2982019"/>
                <a:gd name="connsiteY109" fmla="*/ 721923 h 1094674"/>
                <a:gd name="connsiteX110" fmla="*/ 926233 w 2982019"/>
                <a:gd name="connsiteY110" fmla="*/ 614615 h 1094674"/>
                <a:gd name="connsiteX111" fmla="*/ 982711 w 2982019"/>
                <a:gd name="connsiteY111" fmla="*/ 597672 h 1094674"/>
                <a:gd name="connsiteX112" fmla="*/ 1039188 w 2982019"/>
                <a:gd name="connsiteY112" fmla="*/ 620263 h 1094674"/>
                <a:gd name="connsiteX113" fmla="*/ 1044836 w 2982019"/>
                <a:gd name="connsiteY113" fmla="*/ 620263 h 1094674"/>
                <a:gd name="connsiteX114" fmla="*/ 1050484 w 2982019"/>
                <a:gd name="connsiteY114" fmla="*/ 614615 h 1094674"/>
                <a:gd name="connsiteX115" fmla="*/ 988358 w 2982019"/>
                <a:gd name="connsiteY115" fmla="*/ 563786 h 1094674"/>
                <a:gd name="connsiteX116" fmla="*/ 903642 w 2982019"/>
                <a:gd name="connsiteY116" fmla="*/ 580729 h 1094674"/>
                <a:gd name="connsiteX117" fmla="*/ 852812 w 2982019"/>
                <a:gd name="connsiteY117" fmla="*/ 648502 h 1094674"/>
                <a:gd name="connsiteX118" fmla="*/ 852812 w 2982019"/>
                <a:gd name="connsiteY118" fmla="*/ 733218 h 1094674"/>
                <a:gd name="connsiteX119" fmla="*/ 897994 w 2982019"/>
                <a:gd name="connsiteY119" fmla="*/ 806639 h 1094674"/>
                <a:gd name="connsiteX120" fmla="*/ 801982 w 2982019"/>
                <a:gd name="connsiteY120" fmla="*/ 851821 h 1094674"/>
                <a:gd name="connsiteX121" fmla="*/ 689027 w 2982019"/>
                <a:gd name="connsiteY121" fmla="*/ 823582 h 1094674"/>
                <a:gd name="connsiteX122" fmla="*/ 609958 w 2982019"/>
                <a:gd name="connsiteY122" fmla="*/ 716275 h 1094674"/>
                <a:gd name="connsiteX123" fmla="*/ 530890 w 2982019"/>
                <a:gd name="connsiteY123" fmla="*/ 597672 h 1094674"/>
                <a:gd name="connsiteX124" fmla="*/ 417934 w 2982019"/>
                <a:gd name="connsiteY124" fmla="*/ 496012 h 1094674"/>
                <a:gd name="connsiteX125" fmla="*/ 271092 w 2982019"/>
                <a:gd name="connsiteY125" fmla="*/ 462126 h 1094674"/>
                <a:gd name="connsiteX126" fmla="*/ 158137 w 2982019"/>
                <a:gd name="connsiteY126" fmla="*/ 484717 h 1094674"/>
                <a:gd name="connsiteX127" fmla="*/ 248501 w 2982019"/>
                <a:gd name="connsiteY127" fmla="*/ 433887 h 1094674"/>
                <a:gd name="connsiteX128" fmla="*/ 384048 w 2982019"/>
                <a:gd name="connsiteY128" fmla="*/ 411296 h 1094674"/>
                <a:gd name="connsiteX129" fmla="*/ 513946 w 2982019"/>
                <a:gd name="connsiteY129" fmla="*/ 445183 h 1094674"/>
                <a:gd name="connsiteX130" fmla="*/ 655140 w 2982019"/>
                <a:gd name="connsiteY130" fmla="*/ 496012 h 1094674"/>
                <a:gd name="connsiteX131" fmla="*/ 807630 w 2982019"/>
                <a:gd name="connsiteY131" fmla="*/ 473421 h 1094674"/>
                <a:gd name="connsiteX132" fmla="*/ 926233 w 2982019"/>
                <a:gd name="connsiteY132" fmla="*/ 394353 h 1094674"/>
                <a:gd name="connsiteX133" fmla="*/ 948824 w 2982019"/>
                <a:gd name="connsiteY133" fmla="*/ 388705 h 1094674"/>
                <a:gd name="connsiteX134" fmla="*/ 2281699 w 2982019"/>
                <a:gd name="connsiteY134" fmla="*/ 377409 h 1094674"/>
                <a:gd name="connsiteX135" fmla="*/ 2298642 w 2982019"/>
                <a:gd name="connsiteY135" fmla="*/ 411297 h 1094674"/>
                <a:gd name="connsiteX136" fmla="*/ 2174393 w 2982019"/>
                <a:gd name="connsiteY136" fmla="*/ 456477 h 1094674"/>
                <a:gd name="connsiteX137" fmla="*/ 2163096 w 2982019"/>
                <a:gd name="connsiteY137" fmla="*/ 439535 h 1094674"/>
                <a:gd name="connsiteX138" fmla="*/ 2270405 w 2982019"/>
                <a:gd name="connsiteY138" fmla="*/ 388705 h 1094674"/>
                <a:gd name="connsiteX139" fmla="*/ 2281699 w 2982019"/>
                <a:gd name="connsiteY139" fmla="*/ 377409 h 1094674"/>
                <a:gd name="connsiteX140" fmla="*/ 333218 w 2982019"/>
                <a:gd name="connsiteY140" fmla="*/ 349171 h 1094674"/>
                <a:gd name="connsiteX141" fmla="*/ 542185 w 2982019"/>
                <a:gd name="connsiteY141" fmla="*/ 388705 h 1094674"/>
                <a:gd name="connsiteX142" fmla="*/ 660788 w 2982019"/>
                <a:gd name="connsiteY142" fmla="*/ 400000 h 1094674"/>
                <a:gd name="connsiteX143" fmla="*/ 751152 w 2982019"/>
                <a:gd name="connsiteY143" fmla="*/ 366114 h 1094674"/>
                <a:gd name="connsiteX144" fmla="*/ 801982 w 2982019"/>
                <a:gd name="connsiteY144" fmla="*/ 433887 h 1094674"/>
                <a:gd name="connsiteX145" fmla="*/ 779391 w 2982019"/>
                <a:gd name="connsiteY145" fmla="*/ 445182 h 1094674"/>
                <a:gd name="connsiteX146" fmla="*/ 655140 w 2982019"/>
                <a:gd name="connsiteY146" fmla="*/ 462126 h 1094674"/>
                <a:gd name="connsiteX147" fmla="*/ 525242 w 2982019"/>
                <a:gd name="connsiteY147" fmla="*/ 411296 h 1094674"/>
                <a:gd name="connsiteX148" fmla="*/ 378400 w 2982019"/>
                <a:gd name="connsiteY148" fmla="*/ 371762 h 1094674"/>
                <a:gd name="connsiteX149" fmla="*/ 225910 w 2982019"/>
                <a:gd name="connsiteY149" fmla="*/ 400000 h 1094674"/>
                <a:gd name="connsiteX150" fmla="*/ 90364 w 2982019"/>
                <a:gd name="connsiteY150" fmla="*/ 484717 h 1094674"/>
                <a:gd name="connsiteX151" fmla="*/ 146842 w 2982019"/>
                <a:gd name="connsiteY151" fmla="*/ 428239 h 1094674"/>
                <a:gd name="connsiteX152" fmla="*/ 333218 w 2982019"/>
                <a:gd name="connsiteY152" fmla="*/ 349171 h 1094674"/>
                <a:gd name="connsiteX153" fmla="*/ 790687 w 2982019"/>
                <a:gd name="connsiteY153" fmla="*/ 174090 h 1094674"/>
                <a:gd name="connsiteX154" fmla="*/ 909290 w 2982019"/>
                <a:gd name="connsiteY154" fmla="*/ 349170 h 1094674"/>
                <a:gd name="connsiteX155" fmla="*/ 903642 w 2982019"/>
                <a:gd name="connsiteY155" fmla="*/ 354818 h 1094674"/>
                <a:gd name="connsiteX156" fmla="*/ 835869 w 2982019"/>
                <a:gd name="connsiteY156" fmla="*/ 400000 h 1094674"/>
                <a:gd name="connsiteX157" fmla="*/ 779391 w 2982019"/>
                <a:gd name="connsiteY157" fmla="*/ 213624 h 1094674"/>
                <a:gd name="connsiteX158" fmla="*/ 790687 w 2982019"/>
                <a:gd name="connsiteY158" fmla="*/ 174090 h 1094674"/>
                <a:gd name="connsiteX159" fmla="*/ 1983512 w 2982019"/>
                <a:gd name="connsiteY159" fmla="*/ 36162 h 1094674"/>
                <a:gd name="connsiteX160" fmla="*/ 2055786 w 2982019"/>
                <a:gd name="connsiteY160" fmla="*/ 38544 h 1094674"/>
                <a:gd name="connsiteX161" fmla="*/ 2185685 w 2982019"/>
                <a:gd name="connsiteY161" fmla="*/ 100670 h 1094674"/>
                <a:gd name="connsiteX162" fmla="*/ 2253458 w 2982019"/>
                <a:gd name="connsiteY162" fmla="*/ 224921 h 1094674"/>
                <a:gd name="connsiteX163" fmla="*/ 2225219 w 2982019"/>
                <a:gd name="connsiteY163" fmla="*/ 349171 h 1094674"/>
                <a:gd name="connsiteX164" fmla="*/ 2100968 w 2982019"/>
                <a:gd name="connsiteY164" fmla="*/ 388705 h 1094674"/>
                <a:gd name="connsiteX165" fmla="*/ 2027547 w 2982019"/>
                <a:gd name="connsiteY165" fmla="*/ 298341 h 1094674"/>
                <a:gd name="connsiteX166" fmla="*/ 2061434 w 2982019"/>
                <a:gd name="connsiteY166" fmla="*/ 241864 h 1094674"/>
                <a:gd name="connsiteX167" fmla="*/ 2129207 w 2982019"/>
                <a:gd name="connsiteY167" fmla="*/ 236216 h 1094674"/>
                <a:gd name="connsiteX168" fmla="*/ 2134855 w 2982019"/>
                <a:gd name="connsiteY168" fmla="*/ 236216 h 1094674"/>
                <a:gd name="connsiteX169" fmla="*/ 2134855 w 2982019"/>
                <a:gd name="connsiteY169" fmla="*/ 230568 h 1094674"/>
                <a:gd name="connsiteX170" fmla="*/ 2055786 w 2982019"/>
                <a:gd name="connsiteY170" fmla="*/ 224921 h 1094674"/>
                <a:gd name="connsiteX171" fmla="*/ 2004956 w 2982019"/>
                <a:gd name="connsiteY171" fmla="*/ 292693 h 1094674"/>
                <a:gd name="connsiteX172" fmla="*/ 2100968 w 2982019"/>
                <a:gd name="connsiteY172" fmla="*/ 433887 h 1094674"/>
                <a:gd name="connsiteX173" fmla="*/ 2134855 w 2982019"/>
                <a:gd name="connsiteY173" fmla="*/ 439535 h 1094674"/>
                <a:gd name="connsiteX174" fmla="*/ 2146150 w 2982019"/>
                <a:gd name="connsiteY174" fmla="*/ 462126 h 1094674"/>
                <a:gd name="connsiteX175" fmla="*/ 1965422 w 2982019"/>
                <a:gd name="connsiteY175" fmla="*/ 484717 h 1094674"/>
                <a:gd name="connsiteX176" fmla="*/ 1931535 w 2982019"/>
                <a:gd name="connsiteY176" fmla="*/ 484717 h 1094674"/>
                <a:gd name="connsiteX177" fmla="*/ 1908944 w 2982019"/>
                <a:gd name="connsiteY177" fmla="*/ 450831 h 1094674"/>
                <a:gd name="connsiteX178" fmla="*/ 1790341 w 2982019"/>
                <a:gd name="connsiteY178" fmla="*/ 377410 h 1094674"/>
                <a:gd name="connsiteX179" fmla="*/ 1824228 w 2982019"/>
                <a:gd name="connsiteY179" fmla="*/ 236216 h 1094674"/>
                <a:gd name="connsiteX180" fmla="*/ 1801636 w 2982019"/>
                <a:gd name="connsiteY180" fmla="*/ 140204 h 1094674"/>
                <a:gd name="connsiteX181" fmla="*/ 1983512 w 2982019"/>
                <a:gd name="connsiteY181" fmla="*/ 36162 h 1094674"/>
                <a:gd name="connsiteX182" fmla="*/ 1311164 w 2982019"/>
                <a:gd name="connsiteY182" fmla="*/ 687 h 1094674"/>
                <a:gd name="connsiteX183" fmla="*/ 1468419 w 2982019"/>
                <a:gd name="connsiteY183" fmla="*/ 106318 h 1094674"/>
                <a:gd name="connsiteX184" fmla="*/ 1479714 w 2982019"/>
                <a:gd name="connsiteY184" fmla="*/ 106318 h 1094674"/>
                <a:gd name="connsiteX185" fmla="*/ 1541840 w 2982019"/>
                <a:gd name="connsiteY185" fmla="*/ 78079 h 1094674"/>
                <a:gd name="connsiteX186" fmla="*/ 1615260 w 2982019"/>
                <a:gd name="connsiteY186" fmla="*/ 66783 h 1094674"/>
                <a:gd name="connsiteX187" fmla="*/ 1745159 w 2982019"/>
                <a:gd name="connsiteY187" fmla="*/ 117613 h 1094674"/>
                <a:gd name="connsiteX188" fmla="*/ 1801637 w 2982019"/>
                <a:gd name="connsiteY188" fmla="*/ 241864 h 1094674"/>
                <a:gd name="connsiteX189" fmla="*/ 1756455 w 2982019"/>
                <a:gd name="connsiteY189" fmla="*/ 377410 h 1094674"/>
                <a:gd name="connsiteX190" fmla="*/ 1756455 w 2982019"/>
                <a:gd name="connsiteY190" fmla="*/ 383058 h 1094674"/>
                <a:gd name="connsiteX191" fmla="*/ 1762102 w 2982019"/>
                <a:gd name="connsiteY191" fmla="*/ 400001 h 1094674"/>
                <a:gd name="connsiteX192" fmla="*/ 1869410 w 2982019"/>
                <a:gd name="connsiteY192" fmla="*/ 473422 h 1094674"/>
                <a:gd name="connsiteX193" fmla="*/ 1875058 w 2982019"/>
                <a:gd name="connsiteY193" fmla="*/ 479070 h 1094674"/>
                <a:gd name="connsiteX194" fmla="*/ 1400645 w 2982019"/>
                <a:gd name="connsiteY194" fmla="*/ 241864 h 1094674"/>
                <a:gd name="connsiteX195" fmla="*/ 1389350 w 2982019"/>
                <a:gd name="connsiteY195" fmla="*/ 224921 h 1094674"/>
                <a:gd name="connsiteX196" fmla="*/ 1349815 w 2982019"/>
                <a:gd name="connsiteY196" fmla="*/ 191034 h 1094674"/>
                <a:gd name="connsiteX197" fmla="*/ 1242508 w 2982019"/>
                <a:gd name="connsiteY197" fmla="*/ 4658 h 1094674"/>
                <a:gd name="connsiteX198" fmla="*/ 1311164 w 2982019"/>
                <a:gd name="connsiteY198" fmla="*/ 687 h 1094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2982019" h="1094674">
                  <a:moveTo>
                    <a:pt x="1841172" y="778400"/>
                  </a:moveTo>
                  <a:cubicBezTo>
                    <a:pt x="1835525" y="795343"/>
                    <a:pt x="1841172" y="812286"/>
                    <a:pt x="1846820" y="829230"/>
                  </a:cubicBezTo>
                  <a:cubicBezTo>
                    <a:pt x="1863763" y="880060"/>
                    <a:pt x="1903298" y="919594"/>
                    <a:pt x="1948480" y="936537"/>
                  </a:cubicBezTo>
                  <a:cubicBezTo>
                    <a:pt x="1942832" y="947833"/>
                    <a:pt x="1937184" y="959128"/>
                    <a:pt x="1931537" y="964776"/>
                  </a:cubicBezTo>
                  <a:cubicBezTo>
                    <a:pt x="1920241" y="981719"/>
                    <a:pt x="1908945" y="987367"/>
                    <a:pt x="1892002" y="993015"/>
                  </a:cubicBezTo>
                  <a:cubicBezTo>
                    <a:pt x="1875059" y="998662"/>
                    <a:pt x="1858115" y="998662"/>
                    <a:pt x="1841172" y="998662"/>
                  </a:cubicBezTo>
                  <a:cubicBezTo>
                    <a:pt x="1824229" y="998662"/>
                    <a:pt x="1807286" y="993015"/>
                    <a:pt x="1790342" y="981719"/>
                  </a:cubicBezTo>
                  <a:cubicBezTo>
                    <a:pt x="1784695" y="981719"/>
                    <a:pt x="1779047" y="981719"/>
                    <a:pt x="1773399" y="987367"/>
                  </a:cubicBezTo>
                  <a:cubicBezTo>
                    <a:pt x="1750808" y="1026901"/>
                    <a:pt x="1722569" y="1055140"/>
                    <a:pt x="1688683" y="1072083"/>
                  </a:cubicBezTo>
                  <a:cubicBezTo>
                    <a:pt x="1654796" y="1094674"/>
                    <a:pt x="1615262" y="1094674"/>
                    <a:pt x="1575727" y="1094674"/>
                  </a:cubicBezTo>
                  <a:cubicBezTo>
                    <a:pt x="1502306" y="1083379"/>
                    <a:pt x="1428885" y="1049492"/>
                    <a:pt x="1389351" y="987367"/>
                  </a:cubicBezTo>
                  <a:cubicBezTo>
                    <a:pt x="1394999" y="976071"/>
                    <a:pt x="1400647" y="970424"/>
                    <a:pt x="1400647" y="959128"/>
                  </a:cubicBezTo>
                  <a:cubicBezTo>
                    <a:pt x="1406294" y="942185"/>
                    <a:pt x="1406294" y="919594"/>
                    <a:pt x="1406294" y="897003"/>
                  </a:cubicBezTo>
                  <a:cubicBezTo>
                    <a:pt x="1434533" y="891355"/>
                    <a:pt x="1462772" y="885707"/>
                    <a:pt x="1491011" y="874412"/>
                  </a:cubicBezTo>
                  <a:cubicBezTo>
                    <a:pt x="1524897" y="857468"/>
                    <a:pt x="1553136" y="834878"/>
                    <a:pt x="1575727" y="806639"/>
                  </a:cubicBezTo>
                  <a:cubicBezTo>
                    <a:pt x="1626557" y="823582"/>
                    <a:pt x="1677387" y="829230"/>
                    <a:pt x="1728217" y="823582"/>
                  </a:cubicBezTo>
                  <a:cubicBezTo>
                    <a:pt x="1767751" y="817934"/>
                    <a:pt x="1807286" y="800991"/>
                    <a:pt x="1841172" y="778400"/>
                  </a:cubicBezTo>
                  <a:close/>
                  <a:moveTo>
                    <a:pt x="1197325" y="772752"/>
                  </a:moveTo>
                  <a:cubicBezTo>
                    <a:pt x="1208621" y="800991"/>
                    <a:pt x="1231212" y="823582"/>
                    <a:pt x="1253803" y="846173"/>
                  </a:cubicBezTo>
                  <a:cubicBezTo>
                    <a:pt x="1287690" y="874412"/>
                    <a:pt x="1327224" y="891355"/>
                    <a:pt x="1366758" y="897003"/>
                  </a:cubicBezTo>
                  <a:cubicBezTo>
                    <a:pt x="1366758" y="913946"/>
                    <a:pt x="1361111" y="930889"/>
                    <a:pt x="1355463" y="947833"/>
                  </a:cubicBezTo>
                  <a:cubicBezTo>
                    <a:pt x="1349815" y="964776"/>
                    <a:pt x="1338520" y="981719"/>
                    <a:pt x="1321576" y="993015"/>
                  </a:cubicBezTo>
                  <a:cubicBezTo>
                    <a:pt x="1304633" y="1004310"/>
                    <a:pt x="1287690" y="1009958"/>
                    <a:pt x="1265098" y="1009958"/>
                  </a:cubicBezTo>
                  <a:cubicBezTo>
                    <a:pt x="1248155" y="1009958"/>
                    <a:pt x="1225564" y="998662"/>
                    <a:pt x="1202973" y="993015"/>
                  </a:cubicBezTo>
                  <a:cubicBezTo>
                    <a:pt x="1197325" y="987367"/>
                    <a:pt x="1191678" y="993015"/>
                    <a:pt x="1186030" y="998662"/>
                  </a:cubicBezTo>
                  <a:cubicBezTo>
                    <a:pt x="1163439" y="1032549"/>
                    <a:pt x="1129552" y="1066435"/>
                    <a:pt x="1090018" y="1077731"/>
                  </a:cubicBezTo>
                  <a:cubicBezTo>
                    <a:pt x="1050483" y="1089026"/>
                    <a:pt x="1005301" y="1089026"/>
                    <a:pt x="965767" y="1072083"/>
                  </a:cubicBezTo>
                  <a:cubicBezTo>
                    <a:pt x="926233" y="1060788"/>
                    <a:pt x="892346" y="1032549"/>
                    <a:pt x="875403" y="993015"/>
                  </a:cubicBezTo>
                  <a:cubicBezTo>
                    <a:pt x="858459" y="964776"/>
                    <a:pt x="847164" y="925241"/>
                    <a:pt x="847164" y="885707"/>
                  </a:cubicBezTo>
                  <a:cubicBezTo>
                    <a:pt x="875403" y="868764"/>
                    <a:pt x="903642" y="851821"/>
                    <a:pt x="926233" y="823582"/>
                  </a:cubicBezTo>
                  <a:cubicBezTo>
                    <a:pt x="943176" y="829230"/>
                    <a:pt x="960119" y="834877"/>
                    <a:pt x="977063" y="840525"/>
                  </a:cubicBezTo>
                  <a:cubicBezTo>
                    <a:pt x="1027892" y="851821"/>
                    <a:pt x="1084370" y="834877"/>
                    <a:pt x="1129552" y="817934"/>
                  </a:cubicBezTo>
                  <a:cubicBezTo>
                    <a:pt x="1152143" y="806639"/>
                    <a:pt x="1174734" y="789695"/>
                    <a:pt x="1197325" y="772752"/>
                  </a:cubicBezTo>
                  <a:close/>
                  <a:moveTo>
                    <a:pt x="1858115" y="693684"/>
                  </a:moveTo>
                  <a:cubicBezTo>
                    <a:pt x="1829876" y="744514"/>
                    <a:pt x="1779047" y="778400"/>
                    <a:pt x="1722569" y="784048"/>
                  </a:cubicBezTo>
                  <a:cubicBezTo>
                    <a:pt x="1677387" y="795344"/>
                    <a:pt x="1626557" y="784048"/>
                    <a:pt x="1587023" y="767105"/>
                  </a:cubicBezTo>
                  <a:cubicBezTo>
                    <a:pt x="1558784" y="750162"/>
                    <a:pt x="1530545" y="727570"/>
                    <a:pt x="1507954" y="699332"/>
                  </a:cubicBezTo>
                  <a:cubicBezTo>
                    <a:pt x="1564432" y="704980"/>
                    <a:pt x="1620909" y="710627"/>
                    <a:pt x="1677387" y="710627"/>
                  </a:cubicBezTo>
                  <a:cubicBezTo>
                    <a:pt x="1739512" y="710627"/>
                    <a:pt x="1801638" y="704980"/>
                    <a:pt x="1858115" y="693684"/>
                  </a:cubicBezTo>
                  <a:close/>
                  <a:moveTo>
                    <a:pt x="1270746" y="620263"/>
                  </a:moveTo>
                  <a:cubicBezTo>
                    <a:pt x="1332871" y="648502"/>
                    <a:pt x="1400645" y="671093"/>
                    <a:pt x="1468418" y="688036"/>
                  </a:cubicBezTo>
                  <a:cubicBezTo>
                    <a:pt x="1479713" y="733218"/>
                    <a:pt x="1507952" y="767105"/>
                    <a:pt x="1541839" y="789696"/>
                  </a:cubicBezTo>
                  <a:cubicBezTo>
                    <a:pt x="1519248" y="806639"/>
                    <a:pt x="1496657" y="823582"/>
                    <a:pt x="1479713" y="829230"/>
                  </a:cubicBezTo>
                  <a:cubicBezTo>
                    <a:pt x="1445827" y="840525"/>
                    <a:pt x="1411940" y="846173"/>
                    <a:pt x="1378053" y="846173"/>
                  </a:cubicBezTo>
                  <a:cubicBezTo>
                    <a:pt x="1315928" y="846173"/>
                    <a:pt x="1259451" y="800991"/>
                    <a:pt x="1225564" y="744513"/>
                  </a:cubicBezTo>
                  <a:cubicBezTo>
                    <a:pt x="1231212" y="738866"/>
                    <a:pt x="1242507" y="721923"/>
                    <a:pt x="1248155" y="710627"/>
                  </a:cubicBezTo>
                  <a:cubicBezTo>
                    <a:pt x="1259451" y="682388"/>
                    <a:pt x="1270746" y="654149"/>
                    <a:pt x="1270746" y="620263"/>
                  </a:cubicBezTo>
                  <a:close/>
                  <a:moveTo>
                    <a:pt x="45182" y="496013"/>
                  </a:moveTo>
                  <a:cubicBezTo>
                    <a:pt x="56478" y="512956"/>
                    <a:pt x="67773" y="535547"/>
                    <a:pt x="79069" y="552491"/>
                  </a:cubicBezTo>
                  <a:cubicBezTo>
                    <a:pt x="62125" y="569434"/>
                    <a:pt x="45182" y="580729"/>
                    <a:pt x="28239" y="597673"/>
                  </a:cubicBezTo>
                  <a:cubicBezTo>
                    <a:pt x="22591" y="603320"/>
                    <a:pt x="11296" y="603320"/>
                    <a:pt x="5648" y="597673"/>
                  </a:cubicBezTo>
                  <a:cubicBezTo>
                    <a:pt x="0" y="597673"/>
                    <a:pt x="0" y="592025"/>
                    <a:pt x="0" y="580729"/>
                  </a:cubicBezTo>
                  <a:cubicBezTo>
                    <a:pt x="11296" y="558138"/>
                    <a:pt x="28239" y="529899"/>
                    <a:pt x="45182" y="496013"/>
                  </a:cubicBezTo>
                  <a:close/>
                  <a:moveTo>
                    <a:pt x="2886007" y="473421"/>
                  </a:moveTo>
                  <a:cubicBezTo>
                    <a:pt x="2931189" y="501660"/>
                    <a:pt x="2959428" y="546842"/>
                    <a:pt x="2982019" y="580728"/>
                  </a:cubicBezTo>
                  <a:cubicBezTo>
                    <a:pt x="2982019" y="586376"/>
                    <a:pt x="2982019" y="592024"/>
                    <a:pt x="2976371" y="597672"/>
                  </a:cubicBezTo>
                  <a:cubicBezTo>
                    <a:pt x="2970724" y="603319"/>
                    <a:pt x="2970724" y="597672"/>
                    <a:pt x="2965076" y="597672"/>
                  </a:cubicBezTo>
                  <a:cubicBezTo>
                    <a:pt x="2925541" y="575081"/>
                    <a:pt x="2886007" y="558137"/>
                    <a:pt x="2840825" y="546842"/>
                  </a:cubicBezTo>
                  <a:cubicBezTo>
                    <a:pt x="2843649" y="541194"/>
                    <a:pt x="2846473" y="536959"/>
                    <a:pt x="2849297" y="532723"/>
                  </a:cubicBezTo>
                  <a:lnTo>
                    <a:pt x="2851875" y="528427"/>
                  </a:lnTo>
                  <a:lnTo>
                    <a:pt x="2806940" y="517193"/>
                  </a:lnTo>
                  <a:cubicBezTo>
                    <a:pt x="2789996" y="514369"/>
                    <a:pt x="2773053" y="512957"/>
                    <a:pt x="2756110" y="512957"/>
                  </a:cubicBezTo>
                  <a:cubicBezTo>
                    <a:pt x="2716575" y="512957"/>
                    <a:pt x="2677041" y="512957"/>
                    <a:pt x="2626211" y="535548"/>
                  </a:cubicBezTo>
                  <a:cubicBezTo>
                    <a:pt x="2586677" y="546843"/>
                    <a:pt x="2552790" y="569434"/>
                    <a:pt x="2524551" y="597673"/>
                  </a:cubicBezTo>
                  <a:cubicBezTo>
                    <a:pt x="2468074" y="654151"/>
                    <a:pt x="2422891" y="721924"/>
                    <a:pt x="2383357" y="784049"/>
                  </a:cubicBezTo>
                  <a:cubicBezTo>
                    <a:pt x="2366414" y="817936"/>
                    <a:pt x="2343823" y="846174"/>
                    <a:pt x="2315584" y="857470"/>
                  </a:cubicBezTo>
                  <a:cubicBezTo>
                    <a:pt x="2287345" y="868765"/>
                    <a:pt x="2253459" y="863118"/>
                    <a:pt x="2219572" y="851822"/>
                  </a:cubicBezTo>
                  <a:lnTo>
                    <a:pt x="2213924" y="851822"/>
                  </a:lnTo>
                  <a:cubicBezTo>
                    <a:pt x="2208276" y="846174"/>
                    <a:pt x="2202629" y="851822"/>
                    <a:pt x="2202629" y="857470"/>
                  </a:cubicBezTo>
                  <a:cubicBezTo>
                    <a:pt x="2185686" y="885709"/>
                    <a:pt x="2157447" y="908300"/>
                    <a:pt x="2129208" y="919595"/>
                  </a:cubicBezTo>
                  <a:cubicBezTo>
                    <a:pt x="2100969" y="930891"/>
                    <a:pt x="2061435" y="936538"/>
                    <a:pt x="2033196" y="930891"/>
                  </a:cubicBezTo>
                  <a:cubicBezTo>
                    <a:pt x="1971070" y="919595"/>
                    <a:pt x="1914593" y="874413"/>
                    <a:pt x="1892002" y="817936"/>
                  </a:cubicBezTo>
                  <a:cubicBezTo>
                    <a:pt x="1880706" y="789697"/>
                    <a:pt x="1880706" y="755810"/>
                    <a:pt x="1892002" y="727571"/>
                  </a:cubicBezTo>
                  <a:cubicBezTo>
                    <a:pt x="1903297" y="710628"/>
                    <a:pt x="1914593" y="693685"/>
                    <a:pt x="1925888" y="682389"/>
                  </a:cubicBezTo>
                  <a:cubicBezTo>
                    <a:pt x="1965423" y="671094"/>
                    <a:pt x="1999309" y="659798"/>
                    <a:pt x="2033196" y="648503"/>
                  </a:cubicBezTo>
                  <a:cubicBezTo>
                    <a:pt x="2044491" y="648503"/>
                    <a:pt x="2050139" y="654151"/>
                    <a:pt x="2055787" y="654151"/>
                  </a:cubicBezTo>
                  <a:cubicBezTo>
                    <a:pt x="2084026" y="665446"/>
                    <a:pt x="2106617" y="699333"/>
                    <a:pt x="2100969" y="733219"/>
                  </a:cubicBezTo>
                  <a:cubicBezTo>
                    <a:pt x="2100969" y="738867"/>
                    <a:pt x="2106617" y="738867"/>
                    <a:pt x="2106617" y="738867"/>
                  </a:cubicBezTo>
                  <a:cubicBezTo>
                    <a:pt x="2106617" y="738867"/>
                    <a:pt x="2112264" y="733219"/>
                    <a:pt x="2112264" y="733219"/>
                  </a:cubicBezTo>
                  <a:cubicBezTo>
                    <a:pt x="2123560" y="699333"/>
                    <a:pt x="2106617" y="654151"/>
                    <a:pt x="2072730" y="637207"/>
                  </a:cubicBezTo>
                  <a:cubicBezTo>
                    <a:pt x="2129208" y="614616"/>
                    <a:pt x="2180038" y="586378"/>
                    <a:pt x="2230868" y="552491"/>
                  </a:cubicBezTo>
                  <a:cubicBezTo>
                    <a:pt x="2253459" y="569434"/>
                    <a:pt x="2281697" y="580730"/>
                    <a:pt x="2309936" y="586378"/>
                  </a:cubicBezTo>
                  <a:cubicBezTo>
                    <a:pt x="2349471" y="597673"/>
                    <a:pt x="2394653" y="592025"/>
                    <a:pt x="2434187" y="580730"/>
                  </a:cubicBezTo>
                  <a:cubicBezTo>
                    <a:pt x="2473721" y="569434"/>
                    <a:pt x="2513256" y="552491"/>
                    <a:pt x="2547142" y="535548"/>
                  </a:cubicBezTo>
                  <a:cubicBezTo>
                    <a:pt x="2602208" y="514369"/>
                    <a:pt x="2657274" y="496367"/>
                    <a:pt x="2714722" y="493455"/>
                  </a:cubicBezTo>
                  <a:cubicBezTo>
                    <a:pt x="2733872" y="492484"/>
                    <a:pt x="2753286" y="493190"/>
                    <a:pt x="2773053" y="496014"/>
                  </a:cubicBezTo>
                  <a:cubicBezTo>
                    <a:pt x="2789997" y="498838"/>
                    <a:pt x="2805528" y="503074"/>
                    <a:pt x="2820353" y="508015"/>
                  </a:cubicBezTo>
                  <a:lnTo>
                    <a:pt x="2856046" y="521473"/>
                  </a:lnTo>
                  <a:lnTo>
                    <a:pt x="2857768" y="518603"/>
                  </a:lnTo>
                  <a:cubicBezTo>
                    <a:pt x="2869064" y="524251"/>
                    <a:pt x="2874712" y="529899"/>
                    <a:pt x="2886007" y="529899"/>
                  </a:cubicBezTo>
                  <a:cubicBezTo>
                    <a:pt x="2874712" y="524251"/>
                    <a:pt x="2869064" y="524251"/>
                    <a:pt x="2857768" y="518603"/>
                  </a:cubicBezTo>
                  <a:cubicBezTo>
                    <a:pt x="2869064" y="507308"/>
                    <a:pt x="2874712" y="490364"/>
                    <a:pt x="2886007" y="473421"/>
                  </a:cubicBezTo>
                  <a:close/>
                  <a:moveTo>
                    <a:pt x="2720810" y="455066"/>
                  </a:moveTo>
                  <a:cubicBezTo>
                    <a:pt x="2753284" y="456478"/>
                    <a:pt x="2784347" y="462126"/>
                    <a:pt x="2812586" y="473421"/>
                  </a:cubicBezTo>
                  <a:cubicBezTo>
                    <a:pt x="2818234" y="479069"/>
                    <a:pt x="2829529" y="479069"/>
                    <a:pt x="2835177" y="484716"/>
                  </a:cubicBezTo>
                  <a:cubicBezTo>
                    <a:pt x="2812586" y="473421"/>
                    <a:pt x="2789995" y="467773"/>
                    <a:pt x="2767404" y="462125"/>
                  </a:cubicBezTo>
                  <a:cubicBezTo>
                    <a:pt x="2688335" y="450830"/>
                    <a:pt x="2603619" y="473421"/>
                    <a:pt x="2530198" y="501660"/>
                  </a:cubicBezTo>
                  <a:cubicBezTo>
                    <a:pt x="2456777" y="529898"/>
                    <a:pt x="2383356" y="563785"/>
                    <a:pt x="2315583" y="546842"/>
                  </a:cubicBezTo>
                  <a:cubicBezTo>
                    <a:pt x="2298639" y="541194"/>
                    <a:pt x="2281696" y="535546"/>
                    <a:pt x="2259105" y="529898"/>
                  </a:cubicBezTo>
                  <a:cubicBezTo>
                    <a:pt x="2287344" y="507308"/>
                    <a:pt x="2315583" y="484716"/>
                    <a:pt x="2343821" y="462125"/>
                  </a:cubicBezTo>
                  <a:cubicBezTo>
                    <a:pt x="2366412" y="473421"/>
                    <a:pt x="2389004" y="479069"/>
                    <a:pt x="2411595" y="484716"/>
                  </a:cubicBezTo>
                  <a:cubicBezTo>
                    <a:pt x="2445481" y="490364"/>
                    <a:pt x="2485016" y="490364"/>
                    <a:pt x="2518902" y="484716"/>
                  </a:cubicBezTo>
                  <a:cubicBezTo>
                    <a:pt x="2552789" y="473421"/>
                    <a:pt x="2586675" y="467773"/>
                    <a:pt x="2620562" y="462125"/>
                  </a:cubicBezTo>
                  <a:cubicBezTo>
                    <a:pt x="2654449" y="456478"/>
                    <a:pt x="2688335" y="453654"/>
                    <a:pt x="2720810" y="455066"/>
                  </a:cubicBezTo>
                  <a:close/>
                  <a:moveTo>
                    <a:pt x="948824" y="388705"/>
                  </a:moveTo>
                  <a:cubicBezTo>
                    <a:pt x="1027893" y="479069"/>
                    <a:pt x="1123905" y="546842"/>
                    <a:pt x="1231212" y="603320"/>
                  </a:cubicBezTo>
                  <a:cubicBezTo>
                    <a:pt x="1231212" y="631558"/>
                    <a:pt x="1225565" y="665445"/>
                    <a:pt x="1208621" y="693684"/>
                  </a:cubicBezTo>
                  <a:cubicBezTo>
                    <a:pt x="1186030" y="733218"/>
                    <a:pt x="1152144" y="761457"/>
                    <a:pt x="1112609" y="778400"/>
                  </a:cubicBezTo>
                  <a:cubicBezTo>
                    <a:pt x="1067427" y="795343"/>
                    <a:pt x="1022245" y="800991"/>
                    <a:pt x="982711" y="795343"/>
                  </a:cubicBezTo>
                  <a:cubicBezTo>
                    <a:pt x="943176" y="789696"/>
                    <a:pt x="909290" y="761457"/>
                    <a:pt x="897994" y="721923"/>
                  </a:cubicBezTo>
                  <a:cubicBezTo>
                    <a:pt x="886699" y="682388"/>
                    <a:pt x="892346" y="637206"/>
                    <a:pt x="926233" y="614615"/>
                  </a:cubicBezTo>
                  <a:cubicBezTo>
                    <a:pt x="943176" y="603320"/>
                    <a:pt x="960120" y="597672"/>
                    <a:pt x="982711" y="597672"/>
                  </a:cubicBezTo>
                  <a:cubicBezTo>
                    <a:pt x="1005302" y="597672"/>
                    <a:pt x="1027893" y="603320"/>
                    <a:pt x="1039188" y="620263"/>
                  </a:cubicBezTo>
                  <a:cubicBezTo>
                    <a:pt x="1039188" y="620263"/>
                    <a:pt x="1044836" y="620263"/>
                    <a:pt x="1044836" y="620263"/>
                  </a:cubicBezTo>
                  <a:cubicBezTo>
                    <a:pt x="1050484" y="620263"/>
                    <a:pt x="1050484" y="620263"/>
                    <a:pt x="1050484" y="614615"/>
                  </a:cubicBezTo>
                  <a:cubicBezTo>
                    <a:pt x="1044836" y="586376"/>
                    <a:pt x="1016597" y="569433"/>
                    <a:pt x="988358" y="563786"/>
                  </a:cubicBezTo>
                  <a:cubicBezTo>
                    <a:pt x="960120" y="558138"/>
                    <a:pt x="926233" y="563786"/>
                    <a:pt x="903642" y="580729"/>
                  </a:cubicBezTo>
                  <a:cubicBezTo>
                    <a:pt x="875403" y="592024"/>
                    <a:pt x="858460" y="620263"/>
                    <a:pt x="852812" y="648502"/>
                  </a:cubicBezTo>
                  <a:cubicBezTo>
                    <a:pt x="841517" y="676741"/>
                    <a:pt x="847164" y="704979"/>
                    <a:pt x="852812" y="733218"/>
                  </a:cubicBezTo>
                  <a:cubicBezTo>
                    <a:pt x="858460" y="761457"/>
                    <a:pt x="875403" y="784048"/>
                    <a:pt x="897994" y="806639"/>
                  </a:cubicBezTo>
                  <a:cubicBezTo>
                    <a:pt x="869755" y="829230"/>
                    <a:pt x="835869" y="846173"/>
                    <a:pt x="801982" y="851821"/>
                  </a:cubicBezTo>
                  <a:cubicBezTo>
                    <a:pt x="762448" y="857469"/>
                    <a:pt x="717266" y="846173"/>
                    <a:pt x="689027" y="823582"/>
                  </a:cubicBezTo>
                  <a:cubicBezTo>
                    <a:pt x="660788" y="795343"/>
                    <a:pt x="632549" y="755809"/>
                    <a:pt x="609958" y="716275"/>
                  </a:cubicBezTo>
                  <a:cubicBezTo>
                    <a:pt x="587367" y="676741"/>
                    <a:pt x="559128" y="637206"/>
                    <a:pt x="530890" y="597672"/>
                  </a:cubicBezTo>
                  <a:cubicBezTo>
                    <a:pt x="502651" y="558138"/>
                    <a:pt x="463116" y="518603"/>
                    <a:pt x="417934" y="496012"/>
                  </a:cubicBezTo>
                  <a:cubicBezTo>
                    <a:pt x="372752" y="473421"/>
                    <a:pt x="321922" y="462126"/>
                    <a:pt x="271092" y="462126"/>
                  </a:cubicBezTo>
                  <a:cubicBezTo>
                    <a:pt x="231558" y="462126"/>
                    <a:pt x="192024" y="473421"/>
                    <a:pt x="158137" y="484717"/>
                  </a:cubicBezTo>
                  <a:cubicBezTo>
                    <a:pt x="186376" y="462126"/>
                    <a:pt x="214615" y="445183"/>
                    <a:pt x="248501" y="433887"/>
                  </a:cubicBezTo>
                  <a:cubicBezTo>
                    <a:pt x="293683" y="416944"/>
                    <a:pt x="338866" y="405648"/>
                    <a:pt x="384048" y="411296"/>
                  </a:cubicBezTo>
                  <a:cubicBezTo>
                    <a:pt x="429230" y="411296"/>
                    <a:pt x="468764" y="428239"/>
                    <a:pt x="513946" y="445183"/>
                  </a:cubicBezTo>
                  <a:cubicBezTo>
                    <a:pt x="559128" y="462126"/>
                    <a:pt x="604310" y="484717"/>
                    <a:pt x="655140" y="496012"/>
                  </a:cubicBezTo>
                  <a:cubicBezTo>
                    <a:pt x="705970" y="507308"/>
                    <a:pt x="762448" y="501660"/>
                    <a:pt x="807630" y="473421"/>
                  </a:cubicBezTo>
                  <a:cubicBezTo>
                    <a:pt x="852812" y="445183"/>
                    <a:pt x="886699" y="411296"/>
                    <a:pt x="926233" y="394353"/>
                  </a:cubicBezTo>
                  <a:cubicBezTo>
                    <a:pt x="931881" y="394353"/>
                    <a:pt x="943176" y="388705"/>
                    <a:pt x="948824" y="388705"/>
                  </a:cubicBezTo>
                  <a:close/>
                  <a:moveTo>
                    <a:pt x="2281699" y="377409"/>
                  </a:moveTo>
                  <a:cubicBezTo>
                    <a:pt x="2287346" y="388707"/>
                    <a:pt x="2292995" y="400001"/>
                    <a:pt x="2298642" y="411297"/>
                  </a:cubicBezTo>
                  <a:cubicBezTo>
                    <a:pt x="2259109" y="428240"/>
                    <a:pt x="2219574" y="445182"/>
                    <a:pt x="2174393" y="456477"/>
                  </a:cubicBezTo>
                  <a:cubicBezTo>
                    <a:pt x="2168744" y="450830"/>
                    <a:pt x="2163096" y="445185"/>
                    <a:pt x="2163096" y="439535"/>
                  </a:cubicBezTo>
                  <a:cubicBezTo>
                    <a:pt x="2202631" y="433889"/>
                    <a:pt x="2242164" y="416945"/>
                    <a:pt x="2270405" y="388705"/>
                  </a:cubicBezTo>
                  <a:cubicBezTo>
                    <a:pt x="2276052" y="388705"/>
                    <a:pt x="2276050" y="383056"/>
                    <a:pt x="2281699" y="377409"/>
                  </a:cubicBezTo>
                  <a:close/>
                  <a:moveTo>
                    <a:pt x="333218" y="349171"/>
                  </a:moveTo>
                  <a:cubicBezTo>
                    <a:pt x="400991" y="343523"/>
                    <a:pt x="468764" y="371762"/>
                    <a:pt x="542185" y="388705"/>
                  </a:cubicBezTo>
                  <a:cubicBezTo>
                    <a:pt x="581720" y="394353"/>
                    <a:pt x="621254" y="405648"/>
                    <a:pt x="660788" y="400000"/>
                  </a:cubicBezTo>
                  <a:cubicBezTo>
                    <a:pt x="694675" y="400000"/>
                    <a:pt x="722914" y="388705"/>
                    <a:pt x="751152" y="366114"/>
                  </a:cubicBezTo>
                  <a:cubicBezTo>
                    <a:pt x="762448" y="388705"/>
                    <a:pt x="779391" y="416944"/>
                    <a:pt x="801982" y="433887"/>
                  </a:cubicBezTo>
                  <a:cubicBezTo>
                    <a:pt x="796335" y="433887"/>
                    <a:pt x="785039" y="439535"/>
                    <a:pt x="779391" y="445182"/>
                  </a:cubicBezTo>
                  <a:cubicBezTo>
                    <a:pt x="745505" y="462126"/>
                    <a:pt x="700323" y="473421"/>
                    <a:pt x="655140" y="462126"/>
                  </a:cubicBezTo>
                  <a:cubicBezTo>
                    <a:pt x="615606" y="450830"/>
                    <a:pt x="570424" y="428239"/>
                    <a:pt x="525242" y="411296"/>
                  </a:cubicBezTo>
                  <a:cubicBezTo>
                    <a:pt x="480060" y="388705"/>
                    <a:pt x="429230" y="371762"/>
                    <a:pt x="378400" y="371762"/>
                  </a:cubicBezTo>
                  <a:cubicBezTo>
                    <a:pt x="327570" y="366114"/>
                    <a:pt x="276740" y="377409"/>
                    <a:pt x="225910" y="400000"/>
                  </a:cubicBezTo>
                  <a:cubicBezTo>
                    <a:pt x="175080" y="422592"/>
                    <a:pt x="129898" y="450830"/>
                    <a:pt x="90364" y="484717"/>
                  </a:cubicBezTo>
                  <a:cubicBezTo>
                    <a:pt x="107307" y="467774"/>
                    <a:pt x="124251" y="445182"/>
                    <a:pt x="146842" y="428239"/>
                  </a:cubicBezTo>
                  <a:cubicBezTo>
                    <a:pt x="197672" y="383057"/>
                    <a:pt x="265445" y="354818"/>
                    <a:pt x="333218" y="349171"/>
                  </a:cubicBezTo>
                  <a:close/>
                  <a:moveTo>
                    <a:pt x="790687" y="174090"/>
                  </a:moveTo>
                  <a:cubicBezTo>
                    <a:pt x="824573" y="236215"/>
                    <a:pt x="864107" y="292693"/>
                    <a:pt x="909290" y="349170"/>
                  </a:cubicBezTo>
                  <a:cubicBezTo>
                    <a:pt x="909290" y="354818"/>
                    <a:pt x="903642" y="354818"/>
                    <a:pt x="903642" y="354818"/>
                  </a:cubicBezTo>
                  <a:cubicBezTo>
                    <a:pt x="881051" y="366114"/>
                    <a:pt x="858460" y="383057"/>
                    <a:pt x="835869" y="400000"/>
                  </a:cubicBezTo>
                  <a:cubicBezTo>
                    <a:pt x="790687" y="349170"/>
                    <a:pt x="762448" y="275750"/>
                    <a:pt x="779391" y="213624"/>
                  </a:cubicBezTo>
                  <a:cubicBezTo>
                    <a:pt x="779391" y="202329"/>
                    <a:pt x="785039" y="191033"/>
                    <a:pt x="790687" y="174090"/>
                  </a:cubicBezTo>
                  <a:close/>
                  <a:moveTo>
                    <a:pt x="1983512" y="36162"/>
                  </a:moveTo>
                  <a:cubicBezTo>
                    <a:pt x="2007427" y="33603"/>
                    <a:pt x="2031783" y="34308"/>
                    <a:pt x="2055786" y="38544"/>
                  </a:cubicBezTo>
                  <a:cubicBezTo>
                    <a:pt x="2106616" y="49840"/>
                    <a:pt x="2151798" y="66783"/>
                    <a:pt x="2185685" y="100670"/>
                  </a:cubicBezTo>
                  <a:cubicBezTo>
                    <a:pt x="2225219" y="134556"/>
                    <a:pt x="2247810" y="179738"/>
                    <a:pt x="2253458" y="224921"/>
                  </a:cubicBezTo>
                  <a:cubicBezTo>
                    <a:pt x="2264753" y="270103"/>
                    <a:pt x="2259105" y="315285"/>
                    <a:pt x="2225219" y="349171"/>
                  </a:cubicBezTo>
                  <a:cubicBezTo>
                    <a:pt x="2191332" y="383058"/>
                    <a:pt x="2146150" y="400001"/>
                    <a:pt x="2100968" y="388705"/>
                  </a:cubicBezTo>
                  <a:cubicBezTo>
                    <a:pt x="2061434" y="383058"/>
                    <a:pt x="2021899" y="343523"/>
                    <a:pt x="2027547" y="298341"/>
                  </a:cubicBezTo>
                  <a:cubicBezTo>
                    <a:pt x="2027547" y="275750"/>
                    <a:pt x="2044490" y="253159"/>
                    <a:pt x="2061434" y="241864"/>
                  </a:cubicBezTo>
                  <a:cubicBezTo>
                    <a:pt x="2078377" y="224921"/>
                    <a:pt x="2106616" y="224921"/>
                    <a:pt x="2129207" y="236216"/>
                  </a:cubicBezTo>
                  <a:cubicBezTo>
                    <a:pt x="2129207" y="236216"/>
                    <a:pt x="2134855" y="236216"/>
                    <a:pt x="2134855" y="236216"/>
                  </a:cubicBezTo>
                  <a:cubicBezTo>
                    <a:pt x="2134855" y="236216"/>
                    <a:pt x="2134855" y="230568"/>
                    <a:pt x="2134855" y="230568"/>
                  </a:cubicBezTo>
                  <a:cubicBezTo>
                    <a:pt x="2117911" y="213625"/>
                    <a:pt x="2084025" y="207977"/>
                    <a:pt x="2055786" y="224921"/>
                  </a:cubicBezTo>
                  <a:cubicBezTo>
                    <a:pt x="2033195" y="236216"/>
                    <a:pt x="2010604" y="264455"/>
                    <a:pt x="2004956" y="292693"/>
                  </a:cubicBezTo>
                  <a:cubicBezTo>
                    <a:pt x="1993660" y="354819"/>
                    <a:pt x="2044490" y="422592"/>
                    <a:pt x="2100968" y="433887"/>
                  </a:cubicBezTo>
                  <a:cubicBezTo>
                    <a:pt x="2112263" y="439535"/>
                    <a:pt x="2123559" y="439535"/>
                    <a:pt x="2134855" y="439535"/>
                  </a:cubicBezTo>
                  <a:cubicBezTo>
                    <a:pt x="2134855" y="450831"/>
                    <a:pt x="2140502" y="456478"/>
                    <a:pt x="2146150" y="462126"/>
                  </a:cubicBezTo>
                  <a:cubicBezTo>
                    <a:pt x="2089673" y="479070"/>
                    <a:pt x="2027547" y="484717"/>
                    <a:pt x="1965422" y="484717"/>
                  </a:cubicBezTo>
                  <a:cubicBezTo>
                    <a:pt x="1954126" y="484717"/>
                    <a:pt x="1942830" y="484717"/>
                    <a:pt x="1931535" y="484717"/>
                  </a:cubicBezTo>
                  <a:cubicBezTo>
                    <a:pt x="1925887" y="473422"/>
                    <a:pt x="1914592" y="462126"/>
                    <a:pt x="1908944" y="450831"/>
                  </a:cubicBezTo>
                  <a:cubicBezTo>
                    <a:pt x="1880705" y="411296"/>
                    <a:pt x="1835523" y="388705"/>
                    <a:pt x="1790341" y="377410"/>
                  </a:cubicBezTo>
                  <a:cubicBezTo>
                    <a:pt x="1818580" y="337876"/>
                    <a:pt x="1835523" y="292693"/>
                    <a:pt x="1824228" y="236216"/>
                  </a:cubicBezTo>
                  <a:cubicBezTo>
                    <a:pt x="1824228" y="202329"/>
                    <a:pt x="1818580" y="168443"/>
                    <a:pt x="1801636" y="140204"/>
                  </a:cubicBezTo>
                  <a:cubicBezTo>
                    <a:pt x="1843995" y="80903"/>
                    <a:pt x="1911768" y="43839"/>
                    <a:pt x="1983512" y="36162"/>
                  </a:cubicBezTo>
                  <a:close/>
                  <a:moveTo>
                    <a:pt x="1311164" y="687"/>
                  </a:moveTo>
                  <a:cubicBezTo>
                    <a:pt x="1379466" y="5717"/>
                    <a:pt x="1443004" y="38545"/>
                    <a:pt x="1468419" y="106318"/>
                  </a:cubicBezTo>
                  <a:cubicBezTo>
                    <a:pt x="1468419" y="106318"/>
                    <a:pt x="1474066" y="111966"/>
                    <a:pt x="1479714" y="106318"/>
                  </a:cubicBezTo>
                  <a:cubicBezTo>
                    <a:pt x="1491010" y="95022"/>
                    <a:pt x="1519248" y="83727"/>
                    <a:pt x="1541840" y="78079"/>
                  </a:cubicBezTo>
                  <a:cubicBezTo>
                    <a:pt x="1564431" y="66783"/>
                    <a:pt x="1592669" y="66783"/>
                    <a:pt x="1615260" y="66783"/>
                  </a:cubicBezTo>
                  <a:cubicBezTo>
                    <a:pt x="1666090" y="66783"/>
                    <a:pt x="1711272" y="83727"/>
                    <a:pt x="1745159" y="117613"/>
                  </a:cubicBezTo>
                  <a:cubicBezTo>
                    <a:pt x="1779046" y="151500"/>
                    <a:pt x="1801637" y="196682"/>
                    <a:pt x="1801637" y="241864"/>
                  </a:cubicBezTo>
                  <a:cubicBezTo>
                    <a:pt x="1801637" y="287046"/>
                    <a:pt x="1784693" y="337876"/>
                    <a:pt x="1756455" y="377410"/>
                  </a:cubicBezTo>
                  <a:cubicBezTo>
                    <a:pt x="1756455" y="383058"/>
                    <a:pt x="1756455" y="383058"/>
                    <a:pt x="1756455" y="383058"/>
                  </a:cubicBezTo>
                  <a:cubicBezTo>
                    <a:pt x="1750807" y="388705"/>
                    <a:pt x="1756455" y="394353"/>
                    <a:pt x="1762102" y="400001"/>
                  </a:cubicBezTo>
                  <a:cubicBezTo>
                    <a:pt x="1807285" y="411297"/>
                    <a:pt x="1846819" y="433887"/>
                    <a:pt x="1869410" y="473422"/>
                  </a:cubicBezTo>
                  <a:cubicBezTo>
                    <a:pt x="1869410" y="473422"/>
                    <a:pt x="1875058" y="479070"/>
                    <a:pt x="1875058" y="479070"/>
                  </a:cubicBezTo>
                  <a:cubicBezTo>
                    <a:pt x="1688681" y="456479"/>
                    <a:pt x="1524896" y="371762"/>
                    <a:pt x="1400645" y="241864"/>
                  </a:cubicBezTo>
                  <a:cubicBezTo>
                    <a:pt x="1394998" y="236216"/>
                    <a:pt x="1394998" y="230568"/>
                    <a:pt x="1389350" y="224921"/>
                  </a:cubicBezTo>
                  <a:cubicBezTo>
                    <a:pt x="1378054" y="207977"/>
                    <a:pt x="1366759" y="196682"/>
                    <a:pt x="1349815" y="191034"/>
                  </a:cubicBezTo>
                  <a:cubicBezTo>
                    <a:pt x="1304633" y="134556"/>
                    <a:pt x="1270747" y="72431"/>
                    <a:pt x="1242508" y="4658"/>
                  </a:cubicBezTo>
                  <a:cubicBezTo>
                    <a:pt x="1265099" y="422"/>
                    <a:pt x="1288396" y="-989"/>
                    <a:pt x="1311164" y="687"/>
                  </a:cubicBezTo>
                  <a:close/>
                </a:path>
              </a:pathLst>
            </a:custGeom>
            <a:blipFill dpi="0" rotWithShape="0">
              <a:blip r:embed="rId14"/>
              <a:srcRect/>
              <a:tile tx="-2980856.67479466" ty="-3627353.65072486" sx="79617" sy="79616"/>
            </a:blipFill>
            <a:ln w="5645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rgbClr val="000000"/>
                </a:solidFill>
              </a:endParaRPr>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文本框 37"/>
          <p:cNvSpPr txBox="1"/>
          <p:nvPr>
            <p:custDataLst>
              <p:tags r:id="rId1"/>
            </p:custDataLst>
          </p:nvPr>
        </p:nvSpPr>
        <p:spPr>
          <a:xfrm>
            <a:off x="5790565" y="5546408"/>
            <a:ext cx="4267835" cy="975995"/>
          </a:xfrm>
          <a:prstGeom prst="rect">
            <a:avLst/>
          </a:prstGeom>
          <a:noFill/>
        </p:spPr>
        <p:txBody>
          <a:bodyPr wrap="square" rtlCol="0" anchor="ctr" anchorCtr="0">
            <a:spAutoFit/>
          </a:bodyPr>
          <a:lstStyle/>
          <a:p>
            <a:pPr algn="ctr">
              <a:lnSpc>
                <a:spcPct val="120000"/>
              </a:lnSpc>
            </a:pPr>
            <a:r>
              <a:rPr kumimoji="1" lang="zh-CN" altLang="en-US" sz="1600" spc="150" dirty="0">
                <a:solidFill>
                  <a:srgbClr val="222222">
                    <a:lumMod val="75000"/>
                    <a:lumOff val="25000"/>
                  </a:srgbClr>
                </a:solidFill>
                <a:latin typeface="微软雅黑" panose="020B0503020204020204" charset="-122"/>
                <a:ea typeface="微软雅黑" panose="020B0503020204020204" charset="-122"/>
              </a:rPr>
              <a:t>专业知识素质是建立在科学文化知识基础之上的，与从事的职业密切相关的知识，必须通过专业学习和职业活动来获得。</a:t>
            </a:r>
            <a:endParaRPr kumimoji="1" lang="zh-CN" altLang="en-US"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33" name="TextBox 5"/>
          <p:cNvSpPr txBox="1"/>
          <p:nvPr>
            <p:custDataLst>
              <p:tags r:id="rId2"/>
            </p:custDataLst>
          </p:nvPr>
        </p:nvSpPr>
        <p:spPr>
          <a:xfrm>
            <a:off x="469783" y="635364"/>
            <a:ext cx="11308360" cy="607695"/>
          </a:xfrm>
          <a:prstGeom prst="rect">
            <a:avLst/>
          </a:prstGeom>
          <a:noFill/>
        </p:spPr>
        <p:txBody>
          <a:bodyPr wrap="square" rtlCol="0">
            <a:spAutoFit/>
          </a:bodyPr>
          <a:lstStyle/>
          <a:p>
            <a:pPr algn="ctr">
              <a:lnSpc>
                <a:spcPct val="120000"/>
              </a:lnSpc>
            </a:pPr>
            <a:r>
              <a:rPr lang="zh-CN" altLang="en-US" sz="2800" b="1" spc="300" dirty="0">
                <a:solidFill>
                  <a:srgbClr val="222222">
                    <a:lumMod val="90000"/>
                    <a:lumOff val="10000"/>
                  </a:srgbClr>
                </a:solidFill>
                <a:latin typeface="微软雅黑" panose="020B0503020204020204" charset="-122"/>
                <a:ea typeface="微软雅黑" panose="020B0503020204020204" charset="-122"/>
              </a:rPr>
              <a:t>职业素质的主要构成</a:t>
            </a:r>
            <a:endParaRPr lang="zh-CN" altLang="en-US" sz="2800" b="1" spc="300" dirty="0">
              <a:solidFill>
                <a:srgbClr val="222222">
                  <a:lumMod val="90000"/>
                  <a:lumOff val="10000"/>
                </a:srgbClr>
              </a:solidFill>
              <a:latin typeface="微软雅黑" panose="020B0503020204020204" charset="-122"/>
              <a:ea typeface="微软雅黑" panose="020B0503020204020204" charset="-122"/>
            </a:endParaRPr>
          </a:p>
        </p:txBody>
      </p:sp>
      <p:cxnSp>
        <p:nvCxnSpPr>
          <p:cNvPr id="2" name="Straight Connector 11"/>
          <p:cNvCxnSpPr/>
          <p:nvPr>
            <p:custDataLst>
              <p:tags r:id="rId3"/>
            </p:custDataLst>
          </p:nvPr>
        </p:nvCxnSpPr>
        <p:spPr>
          <a:xfrm>
            <a:off x="0" y="4142762"/>
            <a:ext cx="12192000" cy="0"/>
          </a:xfrm>
          <a:prstGeom prst="line">
            <a:avLst/>
          </a:prstGeom>
          <a:ln w="28575" cmpd="sng">
            <a:solidFill>
              <a:srgbClr val="2196F3"/>
            </a:solidFill>
            <a:prstDash val="dash"/>
          </a:ln>
          <a:effectLst/>
        </p:spPr>
        <p:style>
          <a:lnRef idx="2">
            <a:srgbClr val="2196F3"/>
          </a:lnRef>
          <a:fillRef idx="0">
            <a:srgbClr val="2196F3"/>
          </a:fillRef>
          <a:effectRef idx="1">
            <a:srgbClr val="2196F3"/>
          </a:effectRef>
          <a:fontRef idx="minor">
            <a:srgbClr val="222222"/>
          </a:fontRef>
        </p:style>
      </p:cxnSp>
      <p:sp>
        <p:nvSpPr>
          <p:cNvPr id="3" name="任意形状 54"/>
          <p:cNvSpPr/>
          <p:nvPr>
            <p:custDataLst>
              <p:tags r:id="rId4"/>
            </p:custDataLst>
          </p:nvPr>
        </p:nvSpPr>
        <p:spPr>
          <a:xfrm>
            <a:off x="911426" y="3662709"/>
            <a:ext cx="1875798" cy="876133"/>
          </a:xfrm>
          <a:custGeom>
            <a:avLst/>
            <a:gdLst>
              <a:gd name="connsiteX0" fmla="*/ 146025 w 1875798"/>
              <a:gd name="connsiteY0" fmla="*/ 0 h 876133"/>
              <a:gd name="connsiteX1" fmla="*/ 1642448 w 1875798"/>
              <a:gd name="connsiteY1" fmla="*/ 0 h 876133"/>
              <a:gd name="connsiteX2" fmla="*/ 1788473 w 1875798"/>
              <a:gd name="connsiteY2" fmla="*/ 146025 h 876133"/>
              <a:gd name="connsiteX3" fmla="*/ 1788473 w 1875798"/>
              <a:gd name="connsiteY3" fmla="*/ 416137 h 876133"/>
              <a:gd name="connsiteX4" fmla="*/ 1875798 w 1875798"/>
              <a:gd name="connsiteY4" fmla="*/ 480059 h 876133"/>
              <a:gd name="connsiteX5" fmla="*/ 1788473 w 1875798"/>
              <a:gd name="connsiteY5" fmla="*/ 543980 h 876133"/>
              <a:gd name="connsiteX6" fmla="*/ 1788473 w 1875798"/>
              <a:gd name="connsiteY6" fmla="*/ 730108 h 876133"/>
              <a:gd name="connsiteX7" fmla="*/ 1642448 w 1875798"/>
              <a:gd name="connsiteY7" fmla="*/ 876133 h 876133"/>
              <a:gd name="connsiteX8" fmla="*/ 146025 w 1875798"/>
              <a:gd name="connsiteY8" fmla="*/ 876133 h 876133"/>
              <a:gd name="connsiteX9" fmla="*/ 0 w 1875798"/>
              <a:gd name="connsiteY9" fmla="*/ 730108 h 876133"/>
              <a:gd name="connsiteX10" fmla="*/ 0 w 1875798"/>
              <a:gd name="connsiteY10" fmla="*/ 146025 h 876133"/>
              <a:gd name="connsiteX11" fmla="*/ 146025 w 1875798"/>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5798" h="876133">
                <a:moveTo>
                  <a:pt x="146025" y="0"/>
                </a:moveTo>
                <a:lnTo>
                  <a:pt x="1642448" y="0"/>
                </a:lnTo>
                <a:cubicBezTo>
                  <a:pt x="1723095" y="0"/>
                  <a:pt x="1788473" y="65378"/>
                  <a:pt x="1788473" y="146025"/>
                </a:cubicBezTo>
                <a:lnTo>
                  <a:pt x="1788473" y="416137"/>
                </a:lnTo>
                <a:lnTo>
                  <a:pt x="1875798" y="480059"/>
                </a:lnTo>
                <a:lnTo>
                  <a:pt x="1788473" y="543980"/>
                </a:lnTo>
                <a:lnTo>
                  <a:pt x="1788473" y="730108"/>
                </a:lnTo>
                <a:cubicBezTo>
                  <a:pt x="1788473" y="810755"/>
                  <a:pt x="1723095" y="876133"/>
                  <a:pt x="1642448"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chorCtr="0">
            <a:noAutofit/>
          </a:bodyPr>
          <a:lstStyle/>
          <a:p>
            <a:pPr algn="ctr"/>
            <a:endParaRPr lang="en-US" sz="1900" dirty="0">
              <a:latin typeface="微软雅黑" panose="020B0503020204020204" charset="-122"/>
              <a:ea typeface="微软雅黑" panose="020B0503020204020204" charset="-122"/>
              <a:cs typeface="Varela"/>
            </a:endParaRPr>
          </a:p>
        </p:txBody>
      </p:sp>
      <p:sp>
        <p:nvSpPr>
          <p:cNvPr id="4" name="任意形状 53"/>
          <p:cNvSpPr/>
          <p:nvPr>
            <p:custDataLst>
              <p:tags r:id="rId5"/>
            </p:custDataLst>
          </p:nvPr>
        </p:nvSpPr>
        <p:spPr>
          <a:xfrm>
            <a:off x="2922938" y="3662709"/>
            <a:ext cx="1891960" cy="876133"/>
          </a:xfrm>
          <a:custGeom>
            <a:avLst/>
            <a:gdLst>
              <a:gd name="connsiteX0" fmla="*/ 146025 w 1891960"/>
              <a:gd name="connsiteY0" fmla="*/ 0 h 876133"/>
              <a:gd name="connsiteX1" fmla="*/ 1666669 w 1891960"/>
              <a:gd name="connsiteY1" fmla="*/ 0 h 876133"/>
              <a:gd name="connsiteX2" fmla="*/ 1812694 w 1891960"/>
              <a:gd name="connsiteY2" fmla="*/ 146025 h 876133"/>
              <a:gd name="connsiteX3" fmla="*/ 1812694 w 1891960"/>
              <a:gd name="connsiteY3" fmla="*/ 422038 h 876133"/>
              <a:gd name="connsiteX4" fmla="*/ 1891960 w 1891960"/>
              <a:gd name="connsiteY4" fmla="*/ 480060 h 876133"/>
              <a:gd name="connsiteX5" fmla="*/ 1812694 w 1891960"/>
              <a:gd name="connsiteY5" fmla="*/ 538082 h 876133"/>
              <a:gd name="connsiteX6" fmla="*/ 1812694 w 1891960"/>
              <a:gd name="connsiteY6" fmla="*/ 730108 h 876133"/>
              <a:gd name="connsiteX7" fmla="*/ 1666669 w 1891960"/>
              <a:gd name="connsiteY7" fmla="*/ 876133 h 876133"/>
              <a:gd name="connsiteX8" fmla="*/ 146025 w 1891960"/>
              <a:gd name="connsiteY8" fmla="*/ 876133 h 876133"/>
              <a:gd name="connsiteX9" fmla="*/ 0 w 1891960"/>
              <a:gd name="connsiteY9" fmla="*/ 730108 h 876133"/>
              <a:gd name="connsiteX10" fmla="*/ 0 w 1891960"/>
              <a:gd name="connsiteY10" fmla="*/ 146025 h 876133"/>
              <a:gd name="connsiteX11" fmla="*/ 146025 w 1891960"/>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91960" h="876133">
                <a:moveTo>
                  <a:pt x="146025" y="0"/>
                </a:moveTo>
                <a:lnTo>
                  <a:pt x="1666669" y="0"/>
                </a:lnTo>
                <a:cubicBezTo>
                  <a:pt x="1747316" y="0"/>
                  <a:pt x="1812694" y="65378"/>
                  <a:pt x="1812694" y="146025"/>
                </a:cubicBezTo>
                <a:lnTo>
                  <a:pt x="1812694" y="422038"/>
                </a:lnTo>
                <a:lnTo>
                  <a:pt x="1891960" y="480060"/>
                </a:lnTo>
                <a:lnTo>
                  <a:pt x="1812694" y="538082"/>
                </a:lnTo>
                <a:lnTo>
                  <a:pt x="1812694" y="730108"/>
                </a:lnTo>
                <a:cubicBezTo>
                  <a:pt x="1812694" y="810755"/>
                  <a:pt x="1747316" y="876133"/>
                  <a:pt x="1666669"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chorCtr="0">
            <a:noAutofit/>
          </a:bodyPr>
          <a:lstStyle/>
          <a:p>
            <a:pPr algn="ctr"/>
            <a:endParaRPr lang="en-US" sz="1900" dirty="0">
              <a:latin typeface="微软雅黑" panose="020B0503020204020204" charset="-122"/>
              <a:ea typeface="微软雅黑" panose="020B0503020204020204" charset="-122"/>
              <a:cs typeface="Varela"/>
            </a:endParaRPr>
          </a:p>
        </p:txBody>
      </p:sp>
      <p:sp>
        <p:nvSpPr>
          <p:cNvPr id="5" name="任意形状 52"/>
          <p:cNvSpPr/>
          <p:nvPr>
            <p:custDataLst>
              <p:tags r:id="rId6"/>
            </p:custDataLst>
          </p:nvPr>
        </p:nvSpPr>
        <p:spPr>
          <a:xfrm>
            <a:off x="4931167" y="3662709"/>
            <a:ext cx="1901657" cy="876133"/>
          </a:xfrm>
          <a:custGeom>
            <a:avLst/>
            <a:gdLst>
              <a:gd name="connsiteX0" fmla="*/ 146025 w 1901657"/>
              <a:gd name="connsiteY0" fmla="*/ 0 h 876133"/>
              <a:gd name="connsiteX1" fmla="*/ 1668310 w 1901657"/>
              <a:gd name="connsiteY1" fmla="*/ 0 h 876133"/>
              <a:gd name="connsiteX2" fmla="*/ 1814335 w 1901657"/>
              <a:gd name="connsiteY2" fmla="*/ 146025 h 876133"/>
              <a:gd name="connsiteX3" fmla="*/ 1814335 w 1901657"/>
              <a:gd name="connsiteY3" fmla="*/ 416142 h 876133"/>
              <a:gd name="connsiteX4" fmla="*/ 1901657 w 1901657"/>
              <a:gd name="connsiteY4" fmla="*/ 480061 h 876133"/>
              <a:gd name="connsiteX5" fmla="*/ 1814335 w 1901657"/>
              <a:gd name="connsiteY5" fmla="*/ 543980 h 876133"/>
              <a:gd name="connsiteX6" fmla="*/ 1814335 w 1901657"/>
              <a:gd name="connsiteY6" fmla="*/ 730108 h 876133"/>
              <a:gd name="connsiteX7" fmla="*/ 1668310 w 1901657"/>
              <a:gd name="connsiteY7" fmla="*/ 876133 h 876133"/>
              <a:gd name="connsiteX8" fmla="*/ 146025 w 1901657"/>
              <a:gd name="connsiteY8" fmla="*/ 876133 h 876133"/>
              <a:gd name="connsiteX9" fmla="*/ 0 w 1901657"/>
              <a:gd name="connsiteY9" fmla="*/ 730108 h 876133"/>
              <a:gd name="connsiteX10" fmla="*/ 0 w 1901657"/>
              <a:gd name="connsiteY10" fmla="*/ 146025 h 876133"/>
              <a:gd name="connsiteX11" fmla="*/ 146025 w 1901657"/>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1657" h="876133">
                <a:moveTo>
                  <a:pt x="146025" y="0"/>
                </a:moveTo>
                <a:lnTo>
                  <a:pt x="1668310" y="0"/>
                </a:lnTo>
                <a:cubicBezTo>
                  <a:pt x="1748957" y="0"/>
                  <a:pt x="1814335" y="65378"/>
                  <a:pt x="1814335" y="146025"/>
                </a:cubicBezTo>
                <a:lnTo>
                  <a:pt x="1814335" y="416142"/>
                </a:lnTo>
                <a:lnTo>
                  <a:pt x="1901657" y="480061"/>
                </a:lnTo>
                <a:lnTo>
                  <a:pt x="1814335" y="543980"/>
                </a:lnTo>
                <a:lnTo>
                  <a:pt x="1814335" y="730108"/>
                </a:lnTo>
                <a:cubicBezTo>
                  <a:pt x="1814335" y="810755"/>
                  <a:pt x="1748957" y="876133"/>
                  <a:pt x="1668310"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chorCtr="0">
            <a:noAutofit/>
          </a:bodyPr>
          <a:lstStyle/>
          <a:p>
            <a:pPr algn="ctr"/>
            <a:endParaRPr lang="en-US" sz="1900" dirty="0">
              <a:latin typeface="微软雅黑" panose="020B0503020204020204" charset="-122"/>
              <a:ea typeface="微软雅黑" panose="020B0503020204020204" charset="-122"/>
              <a:cs typeface="Varela"/>
            </a:endParaRPr>
          </a:p>
        </p:txBody>
      </p:sp>
      <p:sp>
        <p:nvSpPr>
          <p:cNvPr id="6" name="任意形状 51"/>
          <p:cNvSpPr/>
          <p:nvPr>
            <p:custDataLst>
              <p:tags r:id="rId7"/>
            </p:custDataLst>
          </p:nvPr>
        </p:nvSpPr>
        <p:spPr>
          <a:xfrm>
            <a:off x="6971383" y="3660328"/>
            <a:ext cx="1911623" cy="876133"/>
          </a:xfrm>
          <a:custGeom>
            <a:avLst/>
            <a:gdLst>
              <a:gd name="connsiteX0" fmla="*/ 146025 w 1911623"/>
              <a:gd name="connsiteY0" fmla="*/ 0 h 876133"/>
              <a:gd name="connsiteX1" fmla="*/ 1678178 w 1911623"/>
              <a:gd name="connsiteY1" fmla="*/ 0 h 876133"/>
              <a:gd name="connsiteX2" fmla="*/ 1824203 w 1911623"/>
              <a:gd name="connsiteY2" fmla="*/ 146025 h 876133"/>
              <a:gd name="connsiteX3" fmla="*/ 1824203 w 1911623"/>
              <a:gd name="connsiteY3" fmla="*/ 418452 h 876133"/>
              <a:gd name="connsiteX4" fmla="*/ 1911623 w 1911623"/>
              <a:gd name="connsiteY4" fmla="*/ 482444 h 876133"/>
              <a:gd name="connsiteX5" fmla="*/ 1824203 w 1911623"/>
              <a:gd name="connsiteY5" fmla="*/ 546435 h 876133"/>
              <a:gd name="connsiteX6" fmla="*/ 1824203 w 1911623"/>
              <a:gd name="connsiteY6" fmla="*/ 730108 h 876133"/>
              <a:gd name="connsiteX7" fmla="*/ 1678178 w 1911623"/>
              <a:gd name="connsiteY7" fmla="*/ 876133 h 876133"/>
              <a:gd name="connsiteX8" fmla="*/ 146025 w 1911623"/>
              <a:gd name="connsiteY8" fmla="*/ 876133 h 876133"/>
              <a:gd name="connsiteX9" fmla="*/ 0 w 1911623"/>
              <a:gd name="connsiteY9" fmla="*/ 730108 h 876133"/>
              <a:gd name="connsiteX10" fmla="*/ 0 w 1911623"/>
              <a:gd name="connsiteY10" fmla="*/ 146025 h 876133"/>
              <a:gd name="connsiteX11" fmla="*/ 146025 w 1911623"/>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11623" h="876133">
                <a:moveTo>
                  <a:pt x="146025" y="0"/>
                </a:moveTo>
                <a:lnTo>
                  <a:pt x="1678178" y="0"/>
                </a:lnTo>
                <a:cubicBezTo>
                  <a:pt x="1758825" y="0"/>
                  <a:pt x="1824203" y="65378"/>
                  <a:pt x="1824203" y="146025"/>
                </a:cubicBezTo>
                <a:lnTo>
                  <a:pt x="1824203" y="418452"/>
                </a:lnTo>
                <a:lnTo>
                  <a:pt x="1911623" y="482444"/>
                </a:lnTo>
                <a:lnTo>
                  <a:pt x="1824203" y="546435"/>
                </a:lnTo>
                <a:lnTo>
                  <a:pt x="1824203" y="730108"/>
                </a:lnTo>
                <a:cubicBezTo>
                  <a:pt x="1824203" y="810755"/>
                  <a:pt x="1758825" y="876133"/>
                  <a:pt x="1678178"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chorCtr="0">
            <a:noAutofit/>
          </a:bodyPr>
          <a:lstStyle/>
          <a:p>
            <a:pPr algn="ctr"/>
            <a:endParaRPr lang="en-US" sz="1900" dirty="0">
              <a:latin typeface="微软雅黑" panose="020B0503020204020204" charset="-122"/>
              <a:ea typeface="微软雅黑" panose="020B0503020204020204" charset="-122"/>
              <a:cs typeface="Varela"/>
            </a:endParaRPr>
          </a:p>
        </p:txBody>
      </p:sp>
      <p:sp>
        <p:nvSpPr>
          <p:cNvPr id="7" name="任意形状 50"/>
          <p:cNvSpPr/>
          <p:nvPr>
            <p:custDataLst>
              <p:tags r:id="rId8"/>
            </p:custDataLst>
          </p:nvPr>
        </p:nvSpPr>
        <p:spPr>
          <a:xfrm>
            <a:off x="9018937" y="3660328"/>
            <a:ext cx="1903328" cy="876133"/>
          </a:xfrm>
          <a:custGeom>
            <a:avLst/>
            <a:gdLst>
              <a:gd name="connsiteX0" fmla="*/ 146025 w 1903328"/>
              <a:gd name="connsiteY0" fmla="*/ 0 h 876133"/>
              <a:gd name="connsiteX1" fmla="*/ 1678178 w 1903328"/>
              <a:gd name="connsiteY1" fmla="*/ 0 h 876133"/>
              <a:gd name="connsiteX2" fmla="*/ 1824203 w 1903328"/>
              <a:gd name="connsiteY2" fmla="*/ 146025 h 876133"/>
              <a:gd name="connsiteX3" fmla="*/ 1824203 w 1903328"/>
              <a:gd name="connsiteY3" fmla="*/ 424526 h 876133"/>
              <a:gd name="connsiteX4" fmla="*/ 1903328 w 1903328"/>
              <a:gd name="connsiteY4" fmla="*/ 482445 h 876133"/>
              <a:gd name="connsiteX5" fmla="*/ 1824203 w 1903328"/>
              <a:gd name="connsiteY5" fmla="*/ 540364 h 876133"/>
              <a:gd name="connsiteX6" fmla="*/ 1824203 w 1903328"/>
              <a:gd name="connsiteY6" fmla="*/ 730108 h 876133"/>
              <a:gd name="connsiteX7" fmla="*/ 1678178 w 1903328"/>
              <a:gd name="connsiteY7" fmla="*/ 876133 h 876133"/>
              <a:gd name="connsiteX8" fmla="*/ 146025 w 1903328"/>
              <a:gd name="connsiteY8" fmla="*/ 876133 h 876133"/>
              <a:gd name="connsiteX9" fmla="*/ 0 w 1903328"/>
              <a:gd name="connsiteY9" fmla="*/ 730108 h 876133"/>
              <a:gd name="connsiteX10" fmla="*/ 0 w 1903328"/>
              <a:gd name="connsiteY10" fmla="*/ 146025 h 876133"/>
              <a:gd name="connsiteX11" fmla="*/ 146025 w 1903328"/>
              <a:gd name="connsiteY11" fmla="*/ 0 h 8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3328" h="876133">
                <a:moveTo>
                  <a:pt x="146025" y="0"/>
                </a:moveTo>
                <a:lnTo>
                  <a:pt x="1678178" y="0"/>
                </a:lnTo>
                <a:cubicBezTo>
                  <a:pt x="1758825" y="0"/>
                  <a:pt x="1824203" y="65378"/>
                  <a:pt x="1824203" y="146025"/>
                </a:cubicBezTo>
                <a:lnTo>
                  <a:pt x="1824203" y="424526"/>
                </a:lnTo>
                <a:lnTo>
                  <a:pt x="1903328" y="482445"/>
                </a:lnTo>
                <a:lnTo>
                  <a:pt x="1824203" y="540364"/>
                </a:lnTo>
                <a:lnTo>
                  <a:pt x="1824203" y="730108"/>
                </a:lnTo>
                <a:cubicBezTo>
                  <a:pt x="1824203" y="810755"/>
                  <a:pt x="1758825" y="876133"/>
                  <a:pt x="1678178" y="876133"/>
                </a:cubicBezTo>
                <a:lnTo>
                  <a:pt x="146025" y="876133"/>
                </a:lnTo>
                <a:cubicBezTo>
                  <a:pt x="65378" y="876133"/>
                  <a:pt x="0" y="810755"/>
                  <a:pt x="0" y="730108"/>
                </a:cubicBezTo>
                <a:lnTo>
                  <a:pt x="0" y="146025"/>
                </a:lnTo>
                <a:cubicBezTo>
                  <a:pt x="0" y="65378"/>
                  <a:pt x="65378" y="0"/>
                  <a:pt x="146025" y="0"/>
                </a:cubicBezTo>
                <a:close/>
              </a:path>
            </a:pathLst>
          </a:cu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wrap="square" rtlCol="0" anchor="ctr" anchorCtr="0">
            <a:noAutofit/>
          </a:bodyPr>
          <a:lstStyle/>
          <a:p>
            <a:pPr algn="ctr"/>
            <a:endParaRPr lang="en-US" sz="1900" dirty="0">
              <a:latin typeface="微软雅黑" panose="020B0503020204020204" charset="-122"/>
              <a:ea typeface="微软雅黑" panose="020B0503020204020204" charset="-122"/>
              <a:cs typeface="Varela"/>
            </a:endParaRPr>
          </a:p>
        </p:txBody>
      </p:sp>
      <p:cxnSp>
        <p:nvCxnSpPr>
          <p:cNvPr id="8" name="Straight Connector 20"/>
          <p:cNvCxnSpPr>
            <a:endCxn id="9" idx="2"/>
          </p:cNvCxnSpPr>
          <p:nvPr>
            <p:custDataLst>
              <p:tags r:id="rId9"/>
            </p:custDataLst>
          </p:nvPr>
        </p:nvCxnSpPr>
        <p:spPr>
          <a:xfrm flipV="1">
            <a:off x="1775526" y="3029037"/>
            <a:ext cx="520907" cy="619634"/>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9" name="Rounded Rectangle 35"/>
          <p:cNvSpPr/>
          <p:nvPr>
            <p:custDataLst>
              <p:tags r:id="rId10"/>
            </p:custDataLst>
          </p:nvPr>
        </p:nvSpPr>
        <p:spPr>
          <a:xfrm>
            <a:off x="2214215" y="2910866"/>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0" name="Rounded Rectangle 40"/>
          <p:cNvSpPr/>
          <p:nvPr>
            <p:custDataLst>
              <p:tags r:id="rId11"/>
            </p:custDataLst>
          </p:nvPr>
        </p:nvSpPr>
        <p:spPr>
          <a:xfrm>
            <a:off x="1068705" y="1716405"/>
            <a:ext cx="2468245" cy="1052830"/>
          </a:xfrm>
          <a:prstGeom prst="roundRect">
            <a:avLst/>
          </a:prstGeom>
          <a:noFill/>
          <a:ln w="28575" cmpd="sng">
            <a:solidFill>
              <a:srgbClr val="FFFFFF">
                <a:lumMod val="85000"/>
              </a:srgb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1" name="Straight Connector 23"/>
          <p:cNvCxnSpPr>
            <a:endCxn id="12" idx="2"/>
          </p:cNvCxnSpPr>
          <p:nvPr>
            <p:custDataLst>
              <p:tags r:id="rId12"/>
            </p:custDataLst>
          </p:nvPr>
        </p:nvCxnSpPr>
        <p:spPr>
          <a:xfrm flipV="1">
            <a:off x="5850403" y="2993848"/>
            <a:ext cx="558176" cy="653470"/>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12" name="Rounded Rectangle 37"/>
          <p:cNvSpPr/>
          <p:nvPr>
            <p:custDataLst>
              <p:tags r:id="rId13"/>
            </p:custDataLst>
          </p:nvPr>
        </p:nvSpPr>
        <p:spPr>
          <a:xfrm>
            <a:off x="6326361" y="2875677"/>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3" name="Rounded Rectangle 46"/>
          <p:cNvSpPr/>
          <p:nvPr>
            <p:custDataLst>
              <p:tags r:id="rId14"/>
            </p:custDataLst>
          </p:nvPr>
        </p:nvSpPr>
        <p:spPr>
          <a:xfrm>
            <a:off x="4484370" y="1716405"/>
            <a:ext cx="3456940" cy="1052830"/>
          </a:xfrm>
          <a:prstGeom prst="roundRect">
            <a:avLst/>
          </a:prstGeom>
          <a:noFill/>
          <a:ln w="28575" cmpd="sng">
            <a:solidFill>
              <a:srgbClr val="FFFFFF">
                <a:lumMod val="85000"/>
              </a:srgb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4" name="Rounded Rectangle 39"/>
          <p:cNvSpPr/>
          <p:nvPr>
            <p:custDataLst>
              <p:tags r:id="rId15"/>
            </p:custDataLst>
          </p:nvPr>
        </p:nvSpPr>
        <p:spPr>
          <a:xfrm>
            <a:off x="10356695" y="2877050"/>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5" name="Rounded Rectangle 47"/>
          <p:cNvSpPr/>
          <p:nvPr>
            <p:custDataLst>
              <p:tags r:id="rId16"/>
            </p:custDataLst>
          </p:nvPr>
        </p:nvSpPr>
        <p:spPr>
          <a:xfrm>
            <a:off x="9093835" y="1716405"/>
            <a:ext cx="2185670" cy="1052830"/>
          </a:xfrm>
          <a:prstGeom prst="roundRect">
            <a:avLst/>
          </a:prstGeom>
          <a:noFill/>
          <a:ln w="28575" cmpd="sng">
            <a:solidFill>
              <a:srgbClr val="FFFFFF">
                <a:lumMod val="85000"/>
              </a:srgb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6" name="Straight Connector 50"/>
          <p:cNvCxnSpPr>
            <a:endCxn id="14" idx="2"/>
          </p:cNvCxnSpPr>
          <p:nvPr>
            <p:custDataLst>
              <p:tags r:id="rId17"/>
            </p:custDataLst>
          </p:nvPr>
        </p:nvCxnSpPr>
        <p:spPr>
          <a:xfrm flipV="1">
            <a:off x="9881517" y="2995221"/>
            <a:ext cx="557396" cy="663158"/>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17" name="Rounded Rectangle 36"/>
          <p:cNvSpPr/>
          <p:nvPr>
            <p:custDataLst>
              <p:tags r:id="rId18"/>
            </p:custDataLst>
          </p:nvPr>
        </p:nvSpPr>
        <p:spPr>
          <a:xfrm>
            <a:off x="3119336" y="5187235"/>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18" name="Rounded Rectangle 49"/>
          <p:cNvSpPr/>
          <p:nvPr>
            <p:custDataLst>
              <p:tags r:id="rId19"/>
            </p:custDataLst>
          </p:nvPr>
        </p:nvSpPr>
        <p:spPr>
          <a:xfrm>
            <a:off x="1333500" y="5433060"/>
            <a:ext cx="3150235" cy="1249045"/>
          </a:xfrm>
          <a:prstGeom prst="roundRect">
            <a:avLst/>
          </a:prstGeom>
          <a:noFill/>
          <a:ln w="28575" cmpd="sng">
            <a:solidFill>
              <a:srgbClr val="FFFFFF">
                <a:lumMod val="85000"/>
              </a:srgb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19" name="Straight Connector 51"/>
          <p:cNvCxnSpPr>
            <a:stCxn id="17" idx="0"/>
          </p:cNvCxnSpPr>
          <p:nvPr>
            <p:custDataLst>
              <p:tags r:id="rId20"/>
            </p:custDataLst>
          </p:nvPr>
        </p:nvCxnSpPr>
        <p:spPr>
          <a:xfrm flipV="1">
            <a:off x="3201554" y="4532129"/>
            <a:ext cx="577496" cy="655106"/>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20" name="Rounded Rectangle 38"/>
          <p:cNvSpPr/>
          <p:nvPr>
            <p:custDataLst>
              <p:tags r:id="rId21"/>
            </p:custDataLst>
          </p:nvPr>
        </p:nvSpPr>
        <p:spPr>
          <a:xfrm>
            <a:off x="7209175" y="5217251"/>
            <a:ext cx="164435" cy="118171"/>
          </a:xfrm>
          <a:prstGeom prst="roundRect">
            <a:avLst>
              <a:gd name="adj" fmla="val 47373"/>
            </a:avLst>
          </a:prstGeom>
          <a:solidFill>
            <a:srgbClr val="222222"/>
          </a:solidFill>
          <a:ln w="28575" cmpd="sng">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sp>
        <p:nvSpPr>
          <p:cNvPr id="21" name="Rounded Rectangle 48"/>
          <p:cNvSpPr/>
          <p:nvPr>
            <p:custDataLst>
              <p:tags r:id="rId22"/>
            </p:custDataLst>
          </p:nvPr>
        </p:nvSpPr>
        <p:spPr>
          <a:xfrm>
            <a:off x="5699125" y="5433060"/>
            <a:ext cx="4451350" cy="1200150"/>
          </a:xfrm>
          <a:prstGeom prst="roundRect">
            <a:avLst/>
          </a:prstGeom>
          <a:noFill/>
          <a:ln w="28575" cmpd="sng">
            <a:solidFill>
              <a:srgbClr val="FFFFFF">
                <a:lumMod val="85000"/>
              </a:srgbClr>
            </a:solid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a:latin typeface="微软雅黑" panose="020B0503020204020204" charset="-122"/>
              <a:ea typeface="微软雅黑" panose="020B0503020204020204" charset="-122"/>
            </a:endParaRPr>
          </a:p>
        </p:txBody>
      </p:sp>
      <p:cxnSp>
        <p:nvCxnSpPr>
          <p:cNvPr id="22" name="Straight Connector 52"/>
          <p:cNvCxnSpPr>
            <a:stCxn id="20" idx="0"/>
          </p:cNvCxnSpPr>
          <p:nvPr>
            <p:custDataLst>
              <p:tags r:id="rId23"/>
            </p:custDataLst>
          </p:nvPr>
        </p:nvCxnSpPr>
        <p:spPr>
          <a:xfrm flipV="1">
            <a:off x="7291393" y="4536465"/>
            <a:ext cx="589838" cy="680786"/>
          </a:xfrm>
          <a:prstGeom prst="line">
            <a:avLst/>
          </a:prstGeom>
          <a:ln w="12700" cmpd="sng">
            <a:solidFill>
              <a:srgbClr val="222222">
                <a:lumMod val="65000"/>
                <a:lumOff val="35000"/>
              </a:srgbClr>
            </a:solidFill>
            <a:prstDash val="dot"/>
          </a:ln>
          <a:effectLst/>
        </p:spPr>
        <p:style>
          <a:lnRef idx="2">
            <a:srgbClr val="2196F3"/>
          </a:lnRef>
          <a:fillRef idx="0">
            <a:srgbClr val="2196F3"/>
          </a:fillRef>
          <a:effectRef idx="1">
            <a:srgbClr val="2196F3"/>
          </a:effectRef>
          <a:fontRef idx="minor">
            <a:srgbClr val="222222"/>
          </a:fontRef>
        </p:style>
      </p:cxnSp>
      <p:sp>
        <p:nvSpPr>
          <p:cNvPr id="35" name="文本框 34"/>
          <p:cNvSpPr txBox="1"/>
          <p:nvPr>
            <p:custDataLst>
              <p:tags r:id="rId24"/>
            </p:custDataLst>
          </p:nvPr>
        </p:nvSpPr>
        <p:spPr>
          <a:xfrm>
            <a:off x="1172210" y="1752283"/>
            <a:ext cx="2265680" cy="975995"/>
          </a:xfrm>
          <a:prstGeom prst="rect">
            <a:avLst/>
          </a:prstGeom>
          <a:noFill/>
        </p:spPr>
        <p:txBody>
          <a:bodyPr wrap="square" rtlCol="0" anchor="ctr" anchorCtr="0">
            <a:spAutoFit/>
          </a:bodyPr>
          <a:lstStyle/>
          <a:p>
            <a:pPr algn="ctr">
              <a:lnSpc>
                <a:spcPct val="120000"/>
              </a:lnSpc>
            </a:pPr>
            <a:r>
              <a:rPr kumimoji="1" lang="zh-CN" altLang="en-US" sz="1600" spc="150" dirty="0">
                <a:solidFill>
                  <a:srgbClr val="222222">
                    <a:lumMod val="75000"/>
                    <a:lumOff val="25000"/>
                  </a:srgbClr>
                </a:solidFill>
                <a:latin typeface="微软雅黑" panose="020B0503020204020204" charset="-122"/>
                <a:ea typeface="微软雅黑" panose="020B0503020204020204" charset="-122"/>
              </a:rPr>
              <a:t>思想政治素质指人们在政治上的信念、世界观、价值观。</a:t>
            </a:r>
            <a:endParaRPr kumimoji="1" lang="zh-CN" altLang="en-US"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36" name="文本框 35"/>
          <p:cNvSpPr txBox="1"/>
          <p:nvPr>
            <p:custDataLst>
              <p:tags r:id="rId25"/>
            </p:custDataLst>
          </p:nvPr>
        </p:nvSpPr>
        <p:spPr>
          <a:xfrm>
            <a:off x="1431925" y="5556885"/>
            <a:ext cx="2954020" cy="975995"/>
          </a:xfrm>
          <a:prstGeom prst="rect">
            <a:avLst/>
          </a:prstGeom>
          <a:noFill/>
        </p:spPr>
        <p:txBody>
          <a:bodyPr wrap="square" rtlCol="0" anchor="t" anchorCtr="0">
            <a:spAutoFit/>
          </a:bodyPr>
          <a:lstStyle/>
          <a:p>
            <a:pPr algn="ctr">
              <a:lnSpc>
                <a:spcPct val="120000"/>
              </a:lnSpc>
            </a:pPr>
            <a:r>
              <a:rPr kumimoji="1" lang="zh-CN" altLang="en-US" sz="1600" spc="150" dirty="0">
                <a:solidFill>
                  <a:srgbClr val="222222">
                    <a:lumMod val="75000"/>
                    <a:lumOff val="25000"/>
                  </a:srgbClr>
                </a:solidFill>
                <a:latin typeface="微软雅黑" panose="020B0503020204020204" charset="-122"/>
                <a:ea typeface="微软雅黑" panose="020B0503020204020204" charset="-122"/>
              </a:rPr>
              <a:t>社会主义职业道德规范的具体要求是：诚实守信，爱岗敬业，服务群众，奉献社会。</a:t>
            </a:r>
            <a:endParaRPr kumimoji="1" lang="zh-CN" altLang="en-US"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37" name="文本框 36"/>
          <p:cNvSpPr txBox="1"/>
          <p:nvPr>
            <p:custDataLst>
              <p:tags r:id="rId26"/>
            </p:custDataLst>
          </p:nvPr>
        </p:nvSpPr>
        <p:spPr>
          <a:xfrm>
            <a:off x="4550410" y="1758633"/>
            <a:ext cx="3324860" cy="975995"/>
          </a:xfrm>
          <a:prstGeom prst="rect">
            <a:avLst/>
          </a:prstGeom>
          <a:noFill/>
        </p:spPr>
        <p:txBody>
          <a:bodyPr wrap="square" rtlCol="0" anchor="ctr" anchorCtr="0">
            <a:spAutoFit/>
          </a:bodyPr>
          <a:lstStyle/>
          <a:p>
            <a:pPr algn="ctr">
              <a:lnSpc>
                <a:spcPct val="120000"/>
              </a:lnSpc>
            </a:pPr>
            <a:r>
              <a:rPr kumimoji="1" lang="zh-CN" altLang="en-US" sz="1600" spc="150" dirty="0">
                <a:solidFill>
                  <a:srgbClr val="222222">
                    <a:lumMod val="75000"/>
                    <a:lumOff val="25000"/>
                  </a:srgbClr>
                </a:solidFill>
                <a:latin typeface="微软雅黑" panose="020B0503020204020204" charset="-122"/>
                <a:ea typeface="微软雅黑" panose="020B0503020204020204" charset="-122"/>
              </a:rPr>
              <a:t>科学文化素质是指人们对自然、社会、思维、科学知识等人类文化成果的认识和掌握的程度。</a:t>
            </a:r>
            <a:endParaRPr kumimoji="1" lang="zh-CN" altLang="en-US"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39" name="文本框 38"/>
          <p:cNvSpPr txBox="1"/>
          <p:nvPr>
            <p:custDataLst>
              <p:tags r:id="rId27"/>
            </p:custDataLst>
          </p:nvPr>
        </p:nvSpPr>
        <p:spPr>
          <a:xfrm>
            <a:off x="9163922" y="1753447"/>
            <a:ext cx="2046383" cy="975995"/>
          </a:xfrm>
          <a:prstGeom prst="rect">
            <a:avLst/>
          </a:prstGeom>
          <a:noFill/>
        </p:spPr>
        <p:txBody>
          <a:bodyPr wrap="square" rtlCol="0" anchor="ctr" anchorCtr="0">
            <a:spAutoFit/>
          </a:bodyPr>
          <a:lstStyle/>
          <a:p>
            <a:pPr algn="ctr">
              <a:lnSpc>
                <a:spcPct val="120000"/>
              </a:lnSpc>
            </a:pPr>
            <a:r>
              <a:rPr kumimoji="1" lang="zh-CN" altLang="en-US" sz="1600" spc="150" dirty="0">
                <a:solidFill>
                  <a:srgbClr val="222222">
                    <a:lumMod val="75000"/>
                    <a:lumOff val="25000"/>
                  </a:srgbClr>
                </a:solidFill>
                <a:latin typeface="微软雅黑" panose="020B0503020204020204" charset="-122"/>
                <a:ea typeface="微软雅黑" panose="020B0503020204020204" charset="-122"/>
              </a:rPr>
              <a:t>身心素质是从事职业活动的重要条件，是成就事业的基础。</a:t>
            </a:r>
            <a:endParaRPr kumimoji="1" lang="zh-CN" altLang="en-US"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40" name="文本框 39"/>
          <p:cNvSpPr txBox="1"/>
          <p:nvPr>
            <p:custDataLst>
              <p:tags r:id="rId28"/>
            </p:custDataLst>
          </p:nvPr>
        </p:nvSpPr>
        <p:spPr>
          <a:xfrm flipH="1">
            <a:off x="1066233" y="3773628"/>
            <a:ext cx="1474744" cy="654294"/>
          </a:xfrm>
          <a:prstGeom prst="rect">
            <a:avLst/>
          </a:prstGeom>
          <a:noFill/>
        </p:spPr>
        <p:txBody>
          <a:bodyPr wrap="square" rtlCol="0" anchor="ctr" anchorCtr="0">
            <a:noAutofit/>
          </a:bodyPr>
          <a:lstStyle>
            <a:defPPr>
              <a:defRPr lang="en-US"/>
            </a:defPPr>
            <a:lvl1pPr algn="r">
              <a:defRPr kumimoji="1" b="1">
                <a:solidFill>
                  <a:srgbClr val="2196F3"/>
                </a:solidFill>
                <a:latin typeface="微软雅黑" panose="020B0503020204020204" charset="-122"/>
              </a:defRPr>
            </a:lvl1pPr>
          </a:lstStyle>
          <a:p>
            <a:pPr algn="ctr">
              <a:lnSpc>
                <a:spcPct val="100000"/>
              </a:lnSpc>
            </a:pPr>
            <a:r>
              <a:rPr lang="zh-CN" altLang="en-US" sz="2000" spc="300" dirty="0">
                <a:solidFill>
                  <a:srgbClr val="FFFFFF"/>
                </a:solidFill>
                <a:latin typeface="微软雅黑" panose="020B0503020204020204" charset="-122"/>
                <a:ea typeface="微软雅黑" panose="020B0503020204020204" charset="-122"/>
              </a:rPr>
              <a:t>思想政治素质</a:t>
            </a:r>
            <a:endParaRPr lang="zh-CN" altLang="en-US" sz="2000" spc="300" dirty="0">
              <a:solidFill>
                <a:srgbClr val="FFFFFF"/>
              </a:solidFill>
              <a:latin typeface="微软雅黑" panose="020B0503020204020204" charset="-122"/>
              <a:ea typeface="微软雅黑" panose="020B0503020204020204" charset="-122"/>
            </a:endParaRPr>
          </a:p>
        </p:txBody>
      </p:sp>
      <p:sp>
        <p:nvSpPr>
          <p:cNvPr id="41" name="文本框 40"/>
          <p:cNvSpPr txBox="1"/>
          <p:nvPr>
            <p:custDataLst>
              <p:tags r:id="rId29"/>
            </p:custDataLst>
          </p:nvPr>
        </p:nvSpPr>
        <p:spPr>
          <a:xfrm flipH="1">
            <a:off x="3085826" y="3773628"/>
            <a:ext cx="1474744" cy="654294"/>
          </a:xfrm>
          <a:prstGeom prst="rect">
            <a:avLst/>
          </a:prstGeom>
          <a:noFill/>
        </p:spPr>
        <p:txBody>
          <a:bodyPr wrap="square" rtlCol="0" anchor="ctr" anchorCtr="0">
            <a:noAutofit/>
          </a:bodyPr>
          <a:lstStyle>
            <a:defPPr>
              <a:defRPr lang="en-US"/>
            </a:defPPr>
            <a:lvl1pPr algn="r">
              <a:defRPr kumimoji="1" b="1">
                <a:solidFill>
                  <a:srgbClr val="2196F3"/>
                </a:solidFill>
                <a:latin typeface="微软雅黑" panose="020B0503020204020204" charset="-122"/>
              </a:defRPr>
            </a:lvl1pPr>
          </a:lstStyle>
          <a:p>
            <a:pPr algn="ctr">
              <a:lnSpc>
                <a:spcPct val="100000"/>
              </a:lnSpc>
            </a:pPr>
            <a:r>
              <a:rPr lang="zh-CN" altLang="en-US" sz="2000" spc="300" dirty="0">
                <a:solidFill>
                  <a:srgbClr val="FFFFFF"/>
                </a:solidFill>
                <a:latin typeface="微软雅黑" panose="020B0503020204020204" charset="-122"/>
                <a:ea typeface="微软雅黑" panose="020B0503020204020204" charset="-122"/>
              </a:rPr>
              <a:t>职业道德素质</a:t>
            </a:r>
            <a:endParaRPr lang="zh-CN" altLang="en-US" sz="2000" spc="300" dirty="0">
              <a:solidFill>
                <a:srgbClr val="FFFFFF"/>
              </a:solidFill>
              <a:latin typeface="微软雅黑" panose="020B0503020204020204" charset="-122"/>
              <a:ea typeface="微软雅黑" panose="020B0503020204020204" charset="-122"/>
            </a:endParaRPr>
          </a:p>
        </p:txBody>
      </p:sp>
      <p:sp>
        <p:nvSpPr>
          <p:cNvPr id="42" name="文本框 41"/>
          <p:cNvSpPr txBox="1"/>
          <p:nvPr>
            <p:custDataLst>
              <p:tags r:id="rId30"/>
            </p:custDataLst>
          </p:nvPr>
        </p:nvSpPr>
        <p:spPr>
          <a:xfrm flipH="1">
            <a:off x="5098903" y="3773628"/>
            <a:ext cx="1474744" cy="654294"/>
          </a:xfrm>
          <a:prstGeom prst="rect">
            <a:avLst/>
          </a:prstGeom>
          <a:noFill/>
        </p:spPr>
        <p:txBody>
          <a:bodyPr wrap="square" rtlCol="0" anchor="ctr" anchorCtr="0">
            <a:noAutofit/>
          </a:bodyPr>
          <a:lstStyle>
            <a:defPPr>
              <a:defRPr lang="en-US"/>
            </a:defPPr>
            <a:lvl1pPr algn="r">
              <a:defRPr kumimoji="1" b="1">
                <a:solidFill>
                  <a:srgbClr val="2196F3"/>
                </a:solidFill>
                <a:latin typeface="微软雅黑" panose="020B0503020204020204" charset="-122"/>
              </a:defRPr>
            </a:lvl1pPr>
          </a:lstStyle>
          <a:p>
            <a:pPr algn="ctr">
              <a:lnSpc>
                <a:spcPct val="100000"/>
              </a:lnSpc>
            </a:pPr>
            <a:r>
              <a:rPr lang="zh-CN" altLang="en-US" sz="2000" spc="300" dirty="0">
                <a:solidFill>
                  <a:srgbClr val="FFFFFF"/>
                </a:solidFill>
                <a:latin typeface="微软雅黑" panose="020B0503020204020204" charset="-122"/>
                <a:ea typeface="微软雅黑" panose="020B0503020204020204" charset="-122"/>
              </a:rPr>
              <a:t>科学文化素质</a:t>
            </a:r>
            <a:endParaRPr lang="zh-CN" altLang="en-US" sz="2000" spc="300" dirty="0">
              <a:solidFill>
                <a:srgbClr val="FFFFFF"/>
              </a:solidFill>
              <a:latin typeface="微软雅黑" panose="020B0503020204020204" charset="-122"/>
              <a:ea typeface="微软雅黑" panose="020B0503020204020204" charset="-122"/>
            </a:endParaRPr>
          </a:p>
        </p:txBody>
      </p:sp>
      <p:sp>
        <p:nvSpPr>
          <p:cNvPr id="43" name="文本框 42"/>
          <p:cNvSpPr txBox="1"/>
          <p:nvPr>
            <p:custDataLst>
              <p:tags r:id="rId31"/>
            </p:custDataLst>
          </p:nvPr>
        </p:nvSpPr>
        <p:spPr>
          <a:xfrm flipH="1">
            <a:off x="7144102" y="3771247"/>
            <a:ext cx="1474744" cy="654294"/>
          </a:xfrm>
          <a:prstGeom prst="rect">
            <a:avLst/>
          </a:prstGeom>
          <a:noFill/>
        </p:spPr>
        <p:txBody>
          <a:bodyPr wrap="square" rtlCol="0" anchor="ctr" anchorCtr="0">
            <a:noAutofit/>
          </a:bodyPr>
          <a:lstStyle>
            <a:defPPr>
              <a:defRPr lang="en-US"/>
            </a:defPPr>
            <a:lvl1pPr algn="r">
              <a:defRPr kumimoji="1" b="1">
                <a:solidFill>
                  <a:srgbClr val="2196F3"/>
                </a:solidFill>
                <a:latin typeface="微软雅黑" panose="020B0503020204020204" charset="-122"/>
              </a:defRPr>
            </a:lvl1pPr>
          </a:lstStyle>
          <a:p>
            <a:pPr algn="ctr">
              <a:lnSpc>
                <a:spcPct val="100000"/>
              </a:lnSpc>
            </a:pPr>
            <a:r>
              <a:rPr lang="zh-CN" altLang="en-US" sz="2000" spc="300" dirty="0">
                <a:solidFill>
                  <a:srgbClr val="FFFFFF"/>
                </a:solidFill>
                <a:latin typeface="微软雅黑" panose="020B0503020204020204" charset="-122"/>
                <a:ea typeface="微软雅黑" panose="020B0503020204020204" charset="-122"/>
              </a:rPr>
              <a:t>专业技能素质</a:t>
            </a:r>
            <a:endParaRPr lang="zh-CN" altLang="en-US" sz="2000" spc="300" dirty="0">
              <a:solidFill>
                <a:srgbClr val="FFFFFF"/>
              </a:solidFill>
              <a:latin typeface="微软雅黑" panose="020B0503020204020204" charset="-122"/>
              <a:ea typeface="微软雅黑" panose="020B0503020204020204" charset="-122"/>
            </a:endParaRPr>
          </a:p>
        </p:txBody>
      </p:sp>
      <p:sp>
        <p:nvSpPr>
          <p:cNvPr id="44" name="文本框 43"/>
          <p:cNvSpPr txBox="1"/>
          <p:nvPr>
            <p:custDataLst>
              <p:tags r:id="rId32"/>
            </p:custDataLst>
          </p:nvPr>
        </p:nvSpPr>
        <p:spPr>
          <a:xfrm flipH="1">
            <a:off x="9187509" y="3771247"/>
            <a:ext cx="1474744" cy="654294"/>
          </a:xfrm>
          <a:prstGeom prst="rect">
            <a:avLst/>
          </a:prstGeom>
          <a:noFill/>
        </p:spPr>
        <p:txBody>
          <a:bodyPr wrap="square" rtlCol="0" anchor="ctr" anchorCtr="0">
            <a:noAutofit/>
          </a:bodyPr>
          <a:lstStyle>
            <a:defPPr>
              <a:defRPr lang="en-US"/>
            </a:defPPr>
            <a:lvl1pPr algn="r">
              <a:defRPr kumimoji="1" b="1">
                <a:solidFill>
                  <a:srgbClr val="2196F3"/>
                </a:solidFill>
                <a:latin typeface="微软雅黑" panose="020B0503020204020204" charset="-122"/>
              </a:defRPr>
            </a:lvl1pPr>
          </a:lstStyle>
          <a:p>
            <a:pPr algn="ctr">
              <a:lnSpc>
                <a:spcPct val="100000"/>
              </a:lnSpc>
            </a:pPr>
            <a:r>
              <a:rPr lang="zh-CN" altLang="en-US" sz="2000" spc="300" dirty="0">
                <a:solidFill>
                  <a:srgbClr val="FFFFFF"/>
                </a:solidFill>
                <a:latin typeface="微软雅黑" panose="020B0503020204020204" charset="-122"/>
                <a:ea typeface="微软雅黑" panose="020B0503020204020204" charset="-122"/>
              </a:rPr>
              <a:t>身心素质</a:t>
            </a:r>
            <a:endParaRPr lang="zh-CN" altLang="en-US" sz="2000" spc="300" dirty="0">
              <a:solidFill>
                <a:srgbClr val="FFFFFF"/>
              </a:solidFill>
              <a:latin typeface="微软雅黑" panose="020B0503020204020204" charset="-122"/>
              <a:ea typeface="微软雅黑" panose="020B0503020204020204" charset="-122"/>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MH_Others_2"/>
          <p:cNvSpPr txBox="1"/>
          <p:nvPr>
            <p:custDataLst>
              <p:tags r:id="rId1"/>
            </p:custDataLst>
          </p:nvPr>
        </p:nvSpPr>
        <p:spPr>
          <a:xfrm>
            <a:off x="4160520" y="694055"/>
            <a:ext cx="3870960" cy="830580"/>
          </a:xfrm>
          <a:prstGeom prst="rect">
            <a:avLst/>
          </a:prstGeom>
          <a:noFill/>
        </p:spPr>
        <p:txBody>
          <a:bodyPr vert="horz" wrap="square" lIns="0" tIns="0" rIns="0" bIns="0">
            <a:spAutoFit/>
          </a:bodyPr>
          <a:lstStyle/>
          <a:p>
            <a:pPr algn="dist">
              <a:defRPr/>
            </a:pPr>
            <a:r>
              <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目录</a:t>
            </a:r>
            <a:endPar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grpSp>
        <p:nvGrpSpPr>
          <p:cNvPr id="36" name="组合 35"/>
          <p:cNvGrpSpPr/>
          <p:nvPr/>
        </p:nvGrpSpPr>
        <p:grpSpPr>
          <a:xfrm>
            <a:off x="823568" y="3387189"/>
            <a:ext cx="4469024" cy="909371"/>
            <a:chOff x="6458679" y="2499297"/>
            <a:chExt cx="3042354" cy="909582"/>
          </a:xfrm>
        </p:grpSpPr>
        <p:sp>
          <p:nvSpPr>
            <p:cNvPr id="37" name="TextBox 26"/>
            <p:cNvSpPr txBox="1"/>
            <p:nvPr/>
          </p:nvSpPr>
          <p:spPr>
            <a:xfrm>
              <a:off x="6458679" y="2509908"/>
              <a:ext cx="880369" cy="76944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01</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38" name="TextBox 38"/>
            <p:cNvSpPr txBox="1"/>
            <p:nvPr/>
          </p:nvSpPr>
          <p:spPr>
            <a:xfrm>
              <a:off x="7545017"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职业与职业生涯规划基础知识</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39"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23568" y="4826929"/>
            <a:ext cx="4469027" cy="909371"/>
            <a:chOff x="6458679" y="2499297"/>
            <a:chExt cx="3042356" cy="909582"/>
          </a:xfrm>
        </p:grpSpPr>
        <p:sp>
          <p:nvSpPr>
            <p:cNvPr id="41" name="TextBox 26"/>
            <p:cNvSpPr txBox="1"/>
            <p:nvPr/>
          </p:nvSpPr>
          <p:spPr>
            <a:xfrm>
              <a:off x="6458679" y="2509908"/>
              <a:ext cx="880369" cy="768528"/>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03</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2" name="TextBox 38"/>
            <p:cNvSpPr txBox="1"/>
            <p:nvPr/>
          </p:nvSpPr>
          <p:spPr>
            <a:xfrm>
              <a:off x="7545019"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提高职业生涯规划能力与技巧</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3"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5844954" y="3387189"/>
            <a:ext cx="5693410" cy="909371"/>
            <a:chOff x="6458680" y="2499297"/>
            <a:chExt cx="3875873" cy="909582"/>
          </a:xfrm>
        </p:grpSpPr>
        <p:sp>
          <p:nvSpPr>
            <p:cNvPr id="45" name="TextBox 26"/>
            <p:cNvSpPr txBox="1"/>
            <p:nvPr/>
          </p:nvSpPr>
          <p:spPr>
            <a:xfrm>
              <a:off x="6458680" y="2509908"/>
              <a:ext cx="880368" cy="768528"/>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02</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6" name="TextBox 38"/>
            <p:cNvSpPr txBox="1"/>
            <p:nvPr/>
          </p:nvSpPr>
          <p:spPr>
            <a:xfrm>
              <a:off x="7545014" y="2499297"/>
              <a:ext cx="2789539"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把握职业发展的环境</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与时代趋势，认识自己</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7" name="Straight Connector 39"/>
            <p:cNvCxnSpPr/>
            <p:nvPr/>
          </p:nvCxnSpPr>
          <p:spPr>
            <a:xfrm>
              <a:off x="8847452"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14:presetBounceEnd="50000">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14:bounceEnd="50000">
                                          <p:cBhvr additive="base">
                                            <p:cTn id="14"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14:presetBounceEnd="50000">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14:bounceEnd="50000">
                                          <p:cBhvr additive="base">
                                            <p:cTn id="19"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14:presetBounceEnd="50000">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14:bounceEnd="50000">
                                          <p:cBhvr additive="base">
                                            <p:cTn id="24"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ppt_x"/>
                                              </p:val>
                                            </p:tav>
                                            <p:tav tm="100000">
                                              <p:val>
                                                <p:strVal val="#ppt_x"/>
                                              </p:val>
                                            </p:tav>
                                          </p:tavLst>
                                        </p:anim>
                                        <p:anim calcmode="lin" valueType="num">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ppt_x"/>
                                              </p:val>
                                            </p:tav>
                                            <p:tav tm="100000">
                                              <p:val>
                                                <p:strVal val="#ppt_x"/>
                                              </p:val>
                                            </p:tav>
                                          </p:tavLst>
                                        </p:anim>
                                        <p:anim calcmode="lin" valueType="num">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5883275" y="1447800"/>
            <a:ext cx="6019800" cy="4140200"/>
          </a:xfrm>
          <a:prstGeom prst="rect">
            <a:avLst/>
          </a:prstGeom>
          <a:noFill/>
          <a:ln w="9525">
            <a:noFill/>
          </a:ln>
        </p:spPr>
      </p:pic>
      <p:sp>
        <p:nvSpPr>
          <p:cNvPr id="6" name="平行四边形 5"/>
          <p:cNvSpPr/>
          <p:nvPr>
            <p:custDataLst>
              <p:tags r:id="rId2"/>
            </p:custDataLst>
          </p:nvPr>
        </p:nvSpPr>
        <p:spPr>
          <a:xfrm>
            <a:off x="2283460" y="1930400"/>
            <a:ext cx="2540000" cy="432435"/>
          </a:xfrm>
          <a:prstGeom prst="parallelogram">
            <a:avLst/>
          </a:prstGeom>
          <a:solidFill>
            <a:srgbClr val="CDD8DF"/>
          </a:solidFill>
          <a:ln>
            <a:noFill/>
          </a:ln>
        </p:spPr>
        <p:style>
          <a:lnRef idx="2">
            <a:srgbClr val="CDD8DF">
              <a:shade val="50000"/>
            </a:srgbClr>
          </a:lnRef>
          <a:fillRef idx="1">
            <a:srgbClr val="CDD8DF"/>
          </a:fillRef>
          <a:effectRef idx="0">
            <a:srgbClr val="CDD8DF"/>
          </a:effectRef>
          <a:fontRef idx="minor">
            <a:srgbClr val="FFFFFF"/>
          </a:fontRef>
        </p:style>
        <p:txBody>
          <a:bodyPr rtlCol="0" anchor="ctr"/>
          <a:lstStyle/>
          <a:p>
            <a:pPr algn="ctr"/>
            <a:endParaRPr lang="zh-CN" altLang="en-US"/>
          </a:p>
        </p:txBody>
      </p:sp>
      <p:sp>
        <p:nvSpPr>
          <p:cNvPr id="2" name="文本框 1"/>
          <p:cNvSpPr txBox="1"/>
          <p:nvPr>
            <p:custDataLst>
              <p:tags r:id="rId3"/>
            </p:custDataLst>
          </p:nvPr>
        </p:nvSpPr>
        <p:spPr>
          <a:xfrm>
            <a:off x="1351280" y="1609090"/>
            <a:ext cx="3656330" cy="673100"/>
          </a:xfrm>
          <a:prstGeom prst="rect">
            <a:avLst/>
          </a:prstGeom>
          <a:noFill/>
        </p:spPr>
        <p:txBody>
          <a:bodyPr wrap="square" rtlCol="0">
            <a:normAutofit lnSpcReduction="10000"/>
          </a:bodyPr>
          <a:lstStyle/>
          <a:p>
            <a:r>
              <a:rPr lang="zh-CN" altLang="en-US" sz="3600" dirty="0">
                <a:solidFill>
                  <a:srgbClr val="000000">
                    <a:lumMod val="85000"/>
                    <a:lumOff val="15000"/>
                  </a:srgbClr>
                </a:solidFill>
                <a:latin typeface="Arial" panose="020B0604020202020204" pitchFamily="34" charset="0"/>
                <a:ea typeface="微软雅黑" panose="020B0503020204020204" charset="-122"/>
              </a:rPr>
              <a:t>1. 思想政治素质</a:t>
            </a:r>
            <a:endParaRPr lang="zh-CN" altLang="en-US" sz="3600" dirty="0">
              <a:solidFill>
                <a:srgbClr val="000000">
                  <a:lumMod val="85000"/>
                  <a:lumOff val="15000"/>
                </a:srgbClr>
              </a:solidFill>
              <a:latin typeface="Arial" panose="020B0604020202020204" pitchFamily="34" charset="0"/>
              <a:ea typeface="微软雅黑" panose="020B0503020204020204" charset="-122"/>
            </a:endParaRPr>
          </a:p>
        </p:txBody>
      </p:sp>
      <p:sp>
        <p:nvSpPr>
          <p:cNvPr id="7" name="文本框 6"/>
          <p:cNvSpPr txBox="1"/>
          <p:nvPr>
            <p:custDataLst>
              <p:tags r:id="rId4"/>
            </p:custDataLst>
          </p:nvPr>
        </p:nvSpPr>
        <p:spPr>
          <a:xfrm>
            <a:off x="1341120" y="2792095"/>
            <a:ext cx="4787265" cy="3688080"/>
          </a:xfrm>
          <a:prstGeom prst="rect">
            <a:avLst/>
          </a:prstGeom>
          <a:noFill/>
        </p:spPr>
        <p:txBody>
          <a:bodyPr wrap="square" rtlCol="0">
            <a:spAutoFit/>
          </a:bodyPr>
          <a:lstStyle/>
          <a:p>
            <a:pPr algn="just">
              <a:lnSpc>
                <a:spcPct val="130000"/>
              </a:lnSpc>
              <a:spcBef>
                <a:spcPts val="0"/>
              </a:spcBef>
              <a:spcAft>
                <a:spcPts val="0"/>
              </a:spcAft>
            </a:pPr>
            <a:r>
              <a:rPr lang="zh-CN" altLang="en-US">
                <a:solidFill>
                  <a:srgbClr val="000000">
                    <a:lumMod val="85000"/>
                    <a:lumOff val="15000"/>
                  </a:srgbClr>
                </a:solidFill>
                <a:latin typeface="Arial" panose="020B0604020202020204" pitchFamily="34" charset="0"/>
                <a:ea typeface="微软雅黑" panose="020B0503020204020204" charset="-122"/>
              </a:rPr>
              <a:t>思想政治素质是职业素质的灵魂，对其他素质起统率作用，规定着其他素质的性质和方向。党的十九大报告指出，为把我国建设成为富强、民主、文明、和谐、美丽的社会主义现代化强国而奋斗。习近平总书记在纪念五四运动100 周年大会上号召：“新时代中国青年要珍惜这个时代、担负时代使命，在担当中历练，在尽责中成长。”作为大学生，要在这一理想信念的指导下，从现实出发，确立正确的职业理想和合理生涯规划。</a:t>
            </a:r>
            <a:endParaRPr lang="zh-CN" altLang="en-US">
              <a:solidFill>
                <a:srgbClr val="000000">
                  <a:lumMod val="85000"/>
                  <a:lumOff val="15000"/>
                </a:srgbClr>
              </a:solidFill>
              <a:latin typeface="Arial" panose="020B0604020202020204" pitchFamily="34" charset="0"/>
              <a:ea typeface="微软雅黑" panose="020B0503020204020204" charset="-122"/>
            </a:endParaRPr>
          </a:p>
        </p:txBody>
      </p:sp>
      <p:grpSp>
        <p:nvGrpSpPr>
          <p:cNvPr id="1203" name="PA-102-102571-Inverted Commas-376965"/>
          <p:cNvGrpSpPr/>
          <p:nvPr>
            <p:custDataLst>
              <p:tags r:id="rId5"/>
            </p:custDataLst>
          </p:nvPr>
        </p:nvGrpSpPr>
        <p:grpSpPr>
          <a:xfrm flipH="1" flipV="1">
            <a:off x="558165" y="1575435"/>
            <a:ext cx="737235" cy="737235"/>
            <a:chOff x="21336000" y="18954750"/>
            <a:chExt cx="1524000" cy="1524000"/>
          </a:xfrm>
          <a:solidFill>
            <a:srgbClr val="546E84"/>
          </a:solidFill>
        </p:grpSpPr>
        <p:sp>
          <p:nvSpPr>
            <p:cNvPr id="1204" name="PA-任意多边形: 形状 1203"/>
            <p:cNvSpPr/>
            <p:nvPr>
              <p:custDataLst>
                <p:tags r:id="rId6"/>
              </p:custDataLst>
            </p:nvPr>
          </p:nvSpPr>
          <p:spPr>
            <a:xfrm>
              <a:off x="21330227" y="19148367"/>
              <a:ext cx="677333" cy="1131455"/>
            </a:xfrm>
            <a:custGeom>
              <a:avLst/>
              <a:gdLst>
                <a:gd name="connsiteX0" fmla="*/ 5773 w 677333"/>
                <a:gd name="connsiteY0" fmla="*/ 521470 h 1131454"/>
                <a:gd name="connsiteX1" fmla="*/ 375412 w 677333"/>
                <a:gd name="connsiteY1" fmla="*/ 521470 h 1131454"/>
                <a:gd name="connsiteX2" fmla="*/ 196719 w 677333"/>
                <a:gd name="connsiteY2" fmla="*/ 830172 h 1131454"/>
                <a:gd name="connsiteX3" fmla="*/ 159712 w 677333"/>
                <a:gd name="connsiteY3" fmla="*/ 834759 h 1131454"/>
                <a:gd name="connsiteX4" fmla="*/ 159712 w 677333"/>
                <a:gd name="connsiteY4" fmla="*/ 1130985 h 1131454"/>
                <a:gd name="connsiteX5" fmla="*/ 202369 w 677333"/>
                <a:gd name="connsiteY5" fmla="*/ 1128699 h 1131454"/>
                <a:gd name="connsiteX6" fmla="*/ 558661 w 677333"/>
                <a:gd name="connsiteY6" fmla="*/ 984950 h 1131454"/>
                <a:gd name="connsiteX7" fmla="*/ 675409 w 677333"/>
                <a:gd name="connsiteY7" fmla="*/ 470631 h 1131454"/>
                <a:gd name="connsiteX8" fmla="*/ 675409 w 677333"/>
                <a:gd name="connsiteY8" fmla="*/ 5773 h 1131454"/>
                <a:gd name="connsiteX9" fmla="*/ 5773 w 677333"/>
                <a:gd name="connsiteY9" fmla="*/ 5773 h 1131454"/>
                <a:gd name="connsiteX10" fmla="*/ 5773 w 677333"/>
                <a:gd name="connsiteY10" fmla="*/ 521470 h 113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7333" h="1131454">
                  <a:moveTo>
                    <a:pt x="5773" y="521470"/>
                  </a:moveTo>
                  <a:lnTo>
                    <a:pt x="375412" y="521470"/>
                  </a:lnTo>
                  <a:cubicBezTo>
                    <a:pt x="369093" y="790864"/>
                    <a:pt x="292685" y="821444"/>
                    <a:pt x="196719" y="830172"/>
                  </a:cubicBezTo>
                  <a:lnTo>
                    <a:pt x="159712" y="834759"/>
                  </a:lnTo>
                  <a:lnTo>
                    <a:pt x="159712" y="1130985"/>
                  </a:lnTo>
                  <a:lnTo>
                    <a:pt x="202369" y="1128699"/>
                  </a:lnTo>
                  <a:cubicBezTo>
                    <a:pt x="327683" y="1121649"/>
                    <a:pt x="466229" y="1099058"/>
                    <a:pt x="558661" y="984950"/>
                  </a:cubicBezTo>
                  <a:cubicBezTo>
                    <a:pt x="639687" y="884921"/>
                    <a:pt x="675409" y="721499"/>
                    <a:pt x="675409" y="470631"/>
                  </a:cubicBezTo>
                  <a:lnTo>
                    <a:pt x="675409" y="5773"/>
                  </a:lnTo>
                  <a:lnTo>
                    <a:pt x="5773" y="5773"/>
                  </a:lnTo>
                  <a:lnTo>
                    <a:pt x="5773" y="52147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a:p>
          </p:txBody>
        </p:sp>
        <p:sp>
          <p:nvSpPr>
            <p:cNvPr id="1205" name="PA-任意多边形: 形状 1204"/>
            <p:cNvSpPr/>
            <p:nvPr>
              <p:custDataLst>
                <p:tags r:id="rId7"/>
              </p:custDataLst>
            </p:nvPr>
          </p:nvSpPr>
          <p:spPr>
            <a:xfrm>
              <a:off x="22184591" y="19148367"/>
              <a:ext cx="677333" cy="1131455"/>
            </a:xfrm>
            <a:custGeom>
              <a:avLst/>
              <a:gdLst>
                <a:gd name="connsiteX0" fmla="*/ 5773 w 677333"/>
                <a:gd name="connsiteY0" fmla="*/ 5773 h 1131454"/>
                <a:gd name="connsiteX1" fmla="*/ 5773 w 677333"/>
                <a:gd name="connsiteY1" fmla="*/ 521470 h 1131454"/>
                <a:gd name="connsiteX2" fmla="*/ 370478 w 677333"/>
                <a:gd name="connsiteY2" fmla="*/ 521470 h 1131454"/>
                <a:gd name="connsiteX3" fmla="*/ 194256 w 677333"/>
                <a:gd name="connsiteY3" fmla="*/ 830172 h 1131454"/>
                <a:gd name="connsiteX4" fmla="*/ 159712 w 677333"/>
                <a:gd name="connsiteY4" fmla="*/ 834759 h 1131454"/>
                <a:gd name="connsiteX5" fmla="*/ 159712 w 677333"/>
                <a:gd name="connsiteY5" fmla="*/ 1130985 h 1131454"/>
                <a:gd name="connsiteX6" fmla="*/ 199906 w 677333"/>
                <a:gd name="connsiteY6" fmla="*/ 1128699 h 1131454"/>
                <a:gd name="connsiteX7" fmla="*/ 557438 w 677333"/>
                <a:gd name="connsiteY7" fmla="*/ 984950 h 1131454"/>
                <a:gd name="connsiteX8" fmla="*/ 675409 w 677333"/>
                <a:gd name="connsiteY8" fmla="*/ 470631 h 1131454"/>
                <a:gd name="connsiteX9" fmla="*/ 675409 w 677333"/>
                <a:gd name="connsiteY9" fmla="*/ 5773 h 1131454"/>
                <a:gd name="connsiteX10" fmla="*/ 5773 w 677333"/>
                <a:gd name="connsiteY10" fmla="*/ 5773 h 113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7333" h="1131454">
                  <a:moveTo>
                    <a:pt x="5773" y="5773"/>
                  </a:moveTo>
                  <a:lnTo>
                    <a:pt x="5773" y="521470"/>
                  </a:lnTo>
                  <a:lnTo>
                    <a:pt x="370478" y="521470"/>
                  </a:lnTo>
                  <a:cubicBezTo>
                    <a:pt x="364159" y="790864"/>
                    <a:pt x="290222" y="821444"/>
                    <a:pt x="194256" y="830172"/>
                  </a:cubicBezTo>
                  <a:lnTo>
                    <a:pt x="159712" y="834759"/>
                  </a:lnTo>
                  <a:lnTo>
                    <a:pt x="159712" y="1130985"/>
                  </a:lnTo>
                  <a:lnTo>
                    <a:pt x="199906" y="1128699"/>
                  </a:lnTo>
                  <a:cubicBezTo>
                    <a:pt x="325220" y="1121649"/>
                    <a:pt x="465005" y="1099058"/>
                    <a:pt x="557438" y="984950"/>
                  </a:cubicBezTo>
                  <a:cubicBezTo>
                    <a:pt x="638456" y="884921"/>
                    <a:pt x="675409" y="721499"/>
                    <a:pt x="675409" y="470631"/>
                  </a:cubicBezTo>
                  <a:lnTo>
                    <a:pt x="675409" y="5773"/>
                  </a:lnTo>
                  <a:lnTo>
                    <a:pt x="5773" y="5773"/>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a:p>
          </p:txBody>
        </p:sp>
      </p:gr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955040" y="1175385"/>
            <a:ext cx="3518535" cy="755015"/>
          </a:xfrm>
          <a:prstGeom prst="rect">
            <a:avLst/>
          </a:prstGeom>
          <a:noFill/>
        </p:spPr>
        <p:txBody>
          <a:bodyPr wrap="square" rtlCol="0" anchor="ctr" anchorCtr="0">
            <a:noAutofit/>
          </a:bodyPr>
          <a:lstStyle/>
          <a:p>
            <a:pPr>
              <a:lnSpc>
                <a:spcPct val="100000"/>
              </a:lnSpc>
            </a:pPr>
            <a:r>
              <a:rPr lang="zh-CN" altLang="en-US" sz="3600" dirty="0">
                <a:solidFill>
                  <a:srgbClr val="000000">
                    <a:lumMod val="85000"/>
                    <a:lumOff val="15000"/>
                  </a:srgbClr>
                </a:solidFill>
                <a:latin typeface="Arial" panose="020B0604020202020204" pitchFamily="34" charset="0"/>
                <a:ea typeface="微软雅黑" panose="020B0503020204020204" charset="-122"/>
              </a:rPr>
              <a:t>2. 职业道德素质</a:t>
            </a:r>
            <a:endParaRPr lang="zh-CN" altLang="en-US" sz="3600" dirty="0">
              <a:solidFill>
                <a:srgbClr val="000000">
                  <a:lumMod val="85000"/>
                  <a:lumOff val="15000"/>
                </a:srgbClr>
              </a:solidFill>
              <a:latin typeface="Arial" panose="020B0604020202020204" pitchFamily="34" charset="0"/>
              <a:ea typeface="微软雅黑" panose="020B0503020204020204" charset="-122"/>
            </a:endParaRPr>
          </a:p>
        </p:txBody>
      </p:sp>
      <p:sp>
        <p:nvSpPr>
          <p:cNvPr id="7" name="文本框 6"/>
          <p:cNvSpPr txBox="1"/>
          <p:nvPr>
            <p:custDataLst>
              <p:tags r:id="rId2"/>
            </p:custDataLst>
          </p:nvPr>
        </p:nvSpPr>
        <p:spPr>
          <a:xfrm>
            <a:off x="955040" y="2425700"/>
            <a:ext cx="4733290" cy="3688080"/>
          </a:xfrm>
          <a:prstGeom prst="rect">
            <a:avLst/>
          </a:prstGeom>
          <a:noFill/>
        </p:spPr>
        <p:txBody>
          <a:bodyPr wrap="square" rtlCol="0">
            <a:spAutoFit/>
          </a:bodyPr>
          <a:lstStyle/>
          <a:p>
            <a:pPr algn="just">
              <a:lnSpc>
                <a:spcPct val="130000"/>
              </a:lnSpc>
              <a:spcBef>
                <a:spcPts val="0"/>
              </a:spcBef>
              <a:spcAft>
                <a:spcPts val="0"/>
              </a:spcAft>
            </a:pPr>
            <a:r>
              <a:rPr lang="zh-CN" altLang="en-US">
                <a:solidFill>
                  <a:srgbClr val="000000">
                    <a:lumMod val="85000"/>
                    <a:lumOff val="15000"/>
                  </a:srgbClr>
                </a:solidFill>
                <a:latin typeface="Arial" panose="020B0604020202020204" pitchFamily="34" charset="0"/>
                <a:ea typeface="微软雅黑" panose="020B0503020204020204" charset="-122"/>
              </a:rPr>
              <a:t>习近平总书记指出，深入实施公民道德建设工程，推进社会公德、职业道德、家庭美德、个人品德建设，激励人们向上向善、孝老爱亲，忠于祖国、忠于人民。</a:t>
            </a:r>
            <a:endParaRPr lang="zh-CN" altLang="en-US">
              <a:solidFill>
                <a:srgbClr val="000000">
                  <a:lumMod val="85000"/>
                  <a:lumOff val="15000"/>
                </a:srgbClr>
              </a:solidFill>
              <a:latin typeface="Arial" panose="020B0604020202020204" pitchFamily="34" charset="0"/>
              <a:ea typeface="微软雅黑" panose="020B0503020204020204" charset="-122"/>
            </a:endParaRPr>
          </a:p>
          <a:p>
            <a:pPr algn="just">
              <a:lnSpc>
                <a:spcPct val="130000"/>
              </a:lnSpc>
              <a:spcBef>
                <a:spcPts val="0"/>
              </a:spcBef>
              <a:spcAft>
                <a:spcPts val="0"/>
              </a:spcAft>
            </a:pPr>
            <a:r>
              <a:rPr lang="zh-CN" altLang="en-US">
                <a:solidFill>
                  <a:srgbClr val="000000">
                    <a:lumMod val="85000"/>
                    <a:lumOff val="15000"/>
                  </a:srgbClr>
                </a:solidFill>
                <a:latin typeface="Arial" panose="020B0604020202020204" pitchFamily="34" charset="0"/>
                <a:ea typeface="微软雅黑" panose="020B0503020204020204" charset="-122"/>
              </a:rPr>
              <a:t>行业职业道德规范结合行业特点后，把职业道德基本规范变成了可操作的具体行为，使从业者感到亲切、真实，这有助于从业者对职业道德基本规范进行理解，有助于从业者在职业活动中去实践，有助于从业者以此为依据来规范自己的职业行为。</a:t>
            </a:r>
            <a:endParaRPr lang="zh-CN" altLang="en-US">
              <a:solidFill>
                <a:srgbClr val="000000">
                  <a:lumMod val="85000"/>
                  <a:lumOff val="15000"/>
                </a:srgbClr>
              </a:solidFill>
              <a:latin typeface="Arial" panose="020B0604020202020204" pitchFamily="34" charset="0"/>
              <a:ea typeface="微软雅黑" panose="020B0503020204020204" charset="-122"/>
            </a:endParaRPr>
          </a:p>
        </p:txBody>
      </p:sp>
      <p:grpSp>
        <p:nvGrpSpPr>
          <p:cNvPr id="3" name="组合 2"/>
          <p:cNvGrpSpPr/>
          <p:nvPr/>
        </p:nvGrpSpPr>
        <p:grpSpPr>
          <a:xfrm>
            <a:off x="4350385" y="1323975"/>
            <a:ext cx="601980" cy="606425"/>
            <a:chOff x="5905" y="2048"/>
            <a:chExt cx="948" cy="955"/>
          </a:xfrm>
        </p:grpSpPr>
        <p:sp>
          <p:nvSpPr>
            <p:cNvPr id="5" name="加号 4"/>
            <p:cNvSpPr/>
            <p:nvPr>
              <p:custDataLst>
                <p:tags r:id="rId3"/>
              </p:custDataLst>
            </p:nvPr>
          </p:nvSpPr>
          <p:spPr>
            <a:xfrm>
              <a:off x="5959" y="2109"/>
              <a:ext cx="894" cy="894"/>
            </a:xfrm>
            <a:prstGeom prst="mathPlus">
              <a:avLst/>
            </a:prstGeom>
            <a:solidFill>
              <a:srgbClr val="FEC152"/>
            </a:solidFill>
            <a:ln>
              <a:solidFill>
                <a:srgbClr val="FEC152"/>
              </a:solidFill>
            </a:ln>
          </p:spPr>
          <p:style>
            <a:lnRef idx="2">
              <a:srgbClr val="FEC152">
                <a:shade val="50000"/>
              </a:srgbClr>
            </a:lnRef>
            <a:fillRef idx="1">
              <a:srgbClr val="FEC152"/>
            </a:fillRef>
            <a:effectRef idx="0">
              <a:srgbClr val="FEC152"/>
            </a:effectRef>
            <a:fontRef idx="minor">
              <a:srgbClr val="FFFFFF"/>
            </a:fontRef>
          </p:style>
          <p:txBody>
            <a:bodyPr rtlCol="0" anchor="ctr"/>
            <a:lstStyle/>
            <a:p>
              <a:pPr algn="ctr"/>
              <a:endParaRPr lang="zh-CN" altLang="en-US"/>
            </a:p>
          </p:txBody>
        </p:sp>
        <p:sp>
          <p:nvSpPr>
            <p:cNvPr id="6" name="加号 5"/>
            <p:cNvSpPr/>
            <p:nvPr>
              <p:custDataLst>
                <p:tags r:id="rId4"/>
              </p:custDataLst>
            </p:nvPr>
          </p:nvSpPr>
          <p:spPr>
            <a:xfrm>
              <a:off x="5905" y="2048"/>
              <a:ext cx="894" cy="894"/>
            </a:xfrm>
            <a:prstGeom prst="mathPlus">
              <a:avLst/>
            </a:prstGeom>
            <a:noFill/>
            <a:ln>
              <a:solidFill>
                <a:srgbClr val="FEC152">
                  <a:lumMod val="75000"/>
                </a:srgbClr>
              </a:solidFill>
            </a:ln>
            <a:extLst>
              <a:ext uri="{909E8E84-426E-40DD-AFC4-6F175D3DCCD1}">
                <a14:hiddenFill xmlns:a14="http://schemas.microsoft.com/office/drawing/2010/main">
                  <a:solidFill>
                    <a:srgbClr val="FEC152"/>
                  </a:solidFill>
                </a14:hiddenFill>
              </a:ext>
            </a:extLst>
          </p:spPr>
          <p:style>
            <a:lnRef idx="2">
              <a:srgbClr val="FEC152">
                <a:shade val="50000"/>
              </a:srgbClr>
            </a:lnRef>
            <a:fillRef idx="1">
              <a:srgbClr val="FEC152"/>
            </a:fillRef>
            <a:effectRef idx="0">
              <a:srgbClr val="FEC152"/>
            </a:effectRef>
            <a:fontRef idx="minor">
              <a:srgbClr val="FFFFFF"/>
            </a:fontRef>
          </p:style>
          <p:txBody>
            <a:bodyPr rtlCol="0" anchor="ctr"/>
            <a:lstStyle/>
            <a:p>
              <a:pPr algn="ctr"/>
              <a:endParaRPr lang="zh-CN" altLang="en-US"/>
            </a:p>
          </p:txBody>
        </p:sp>
      </p:grpSp>
      <p:pic>
        <p:nvPicPr>
          <p:cNvPr id="105" name="图片 104"/>
          <p:cNvPicPr/>
          <p:nvPr>
            <p:custDataLst>
              <p:tags r:id="rId5"/>
            </p:custDataLst>
          </p:nvPr>
        </p:nvPicPr>
        <p:blipFill>
          <a:blip r:embed="rId6"/>
          <a:stretch>
            <a:fillRect/>
          </a:stretch>
        </p:blipFill>
        <p:spPr>
          <a:xfrm>
            <a:off x="5870575" y="1682115"/>
            <a:ext cx="5899785" cy="4121150"/>
          </a:xfrm>
          <a:prstGeom prst="rect">
            <a:avLst/>
          </a:prstGeom>
          <a:noFill/>
          <a:ln w="9525">
            <a:noFill/>
          </a:ln>
        </p:spPr>
      </p:pic>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custDataLst>
              <p:tags r:id="rId1"/>
            </p:custDataLst>
          </p:nvPr>
        </p:nvGrpSpPr>
        <p:grpSpPr>
          <a:xfrm rot="0" flipH="1">
            <a:off x="857250" y="2044700"/>
            <a:ext cx="5415280" cy="3106420"/>
            <a:chOff x="9664" y="3094"/>
            <a:chExt cx="8528" cy="4892"/>
          </a:xfrm>
        </p:grpSpPr>
        <p:sp>
          <p:nvSpPr>
            <p:cNvPr id="2" name="标题 8"/>
            <p:cNvSpPr>
              <a:spLocks noGrp="1"/>
            </p:cNvSpPr>
            <p:nvPr>
              <p:custDataLst>
                <p:tags r:id="rId2"/>
              </p:custDataLst>
            </p:nvPr>
          </p:nvSpPr>
          <p:spPr>
            <a:xfrm>
              <a:off x="9665" y="3094"/>
              <a:ext cx="8527" cy="1144"/>
            </a:xfrm>
            <a:prstGeom prst="rect">
              <a:avLst/>
            </a:prstGeom>
          </p:spPr>
          <p:txBody>
            <a:bodyPr vert="horz" lIns="90170" tIns="46990" rIns="90170" bIns="46990" rtlCol="0" anchor="b" anchorCtr="0">
              <a:normAutofit fontScale="70000"/>
            </a:bodyPr>
            <a:lstStyle>
              <a:lvl1pPr algn="l" defTabSz="914400" rtl="0" eaLnBrk="1" fontAlgn="auto" latinLnBrk="0" hangingPunct="1">
                <a:lnSpc>
                  <a:spcPct val="100000"/>
                </a:lnSpc>
                <a:spcBef>
                  <a:spcPct val="0"/>
                </a:spcBef>
                <a:buNone/>
                <a:defRPr sz="5400" b="1" u="none" strike="noStrike" kern="1200" cap="none" spc="600" normalizeH="0" baseline="0">
                  <a:solidFill>
                    <a:srgbClr val="FFFFFF"/>
                  </a:solidFill>
                  <a:uFillTx/>
                  <a:latin typeface="Arial" panose="020B0604020202020204" pitchFamily="34" charset="0"/>
                  <a:ea typeface="汉仪旗黑-85S" panose="00020600040101010101" pitchFamily="18" charset="-122"/>
                  <a:cs typeface="+mn-ea"/>
                </a:defRPr>
              </a:lvl1pPr>
            </a:lstStyle>
            <a:p>
              <a:pPr algn="r"/>
              <a:r>
                <a:rPr lang="zh-CN" altLang="en-US" dirty="0">
                  <a:solidFill>
                    <a:srgbClr val="000000"/>
                  </a:solidFill>
                  <a:ea typeface="微软雅黑" panose="020B0503020204020204" charset="-122"/>
                </a:rPr>
                <a:t>3. 科学文化素质</a:t>
              </a:r>
              <a:endParaRPr lang="zh-CN" altLang="en-US" dirty="0">
                <a:solidFill>
                  <a:srgbClr val="000000"/>
                </a:solidFill>
                <a:ea typeface="微软雅黑" panose="020B0503020204020204" charset="-122"/>
              </a:endParaRPr>
            </a:p>
          </p:txBody>
        </p:sp>
        <p:sp>
          <p:nvSpPr>
            <p:cNvPr id="527" name="文本占位符 14"/>
            <p:cNvSpPr>
              <a:spLocks noGrp="1"/>
            </p:cNvSpPr>
            <p:nvPr>
              <p:custDataLst>
                <p:tags r:id="rId3"/>
              </p:custDataLst>
            </p:nvPr>
          </p:nvSpPr>
          <p:spPr>
            <a:xfrm>
              <a:off x="9664" y="4238"/>
              <a:ext cx="8528" cy="3748"/>
            </a:xfrm>
            <a:prstGeom prst="rect">
              <a:avLst/>
            </a:prstGeom>
          </p:spPr>
          <p:txBody>
            <a:bodyPr vert="horz" wrap="square" lIns="90170" tIns="46990" rIns="90170" bIns="46990" rtlCol="0" anchor="ctr" anchorCtr="0">
              <a:spAutoFit/>
            </a:bodyPr>
            <a:lstStyle>
              <a:lvl1pPr marL="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9pPr>
            </a:lstStyle>
            <a:p>
              <a:pPr algn="r"/>
              <a:r>
                <a:rPr lang="zh-CN" altLang="en-US" sz="1800" spc="150" dirty="0">
                  <a:solidFill>
                    <a:srgbClr val="000000"/>
                  </a:solidFill>
                  <a:uFillTx/>
                </a:rPr>
                <a:t>它包括</a:t>
              </a:r>
              <a:r>
                <a:rPr lang="zh-CN" altLang="en-US" sz="1800" b="1" spc="150" dirty="0">
                  <a:solidFill>
                    <a:schemeClr val="accent2">
                      <a:lumMod val="75000"/>
                    </a:schemeClr>
                  </a:solidFill>
                  <a:uFillTx/>
                  <a:latin typeface="Microsoft YaHei Bold" panose="020B0503020204020204" charset="-122"/>
                  <a:ea typeface="Microsoft YaHei Bold" panose="020B0503020204020204" charset="-122"/>
                </a:rPr>
                <a:t>科学精神</a:t>
              </a:r>
              <a:r>
                <a:rPr lang="zh-CN" altLang="en-US" sz="1800" spc="150" dirty="0">
                  <a:solidFill>
                    <a:srgbClr val="000000"/>
                  </a:solidFill>
                  <a:uFillTx/>
                </a:rPr>
                <a:t>、</a:t>
              </a:r>
              <a:r>
                <a:rPr lang="zh-CN" altLang="en-US" sz="1800" b="1" spc="150" dirty="0">
                  <a:solidFill>
                    <a:schemeClr val="accent2">
                      <a:lumMod val="75000"/>
                    </a:schemeClr>
                  </a:solidFill>
                  <a:uFillTx/>
                  <a:latin typeface="Microsoft YaHei Bold" panose="020B0503020204020204" charset="-122"/>
                  <a:ea typeface="Microsoft YaHei Bold" panose="020B0503020204020204" charset="-122"/>
                </a:rPr>
                <a:t>求知欲望</a:t>
              </a:r>
              <a:r>
                <a:rPr lang="zh-CN" altLang="en-US" sz="1800" spc="150" dirty="0">
                  <a:solidFill>
                    <a:srgbClr val="000000"/>
                  </a:solidFill>
                  <a:uFillTx/>
                </a:rPr>
                <a:t>和</a:t>
              </a:r>
              <a:r>
                <a:rPr lang="zh-CN" altLang="en-US" sz="1800" b="1" spc="150" dirty="0">
                  <a:solidFill>
                    <a:schemeClr val="accent2">
                      <a:lumMod val="75000"/>
                    </a:schemeClr>
                  </a:solidFill>
                  <a:uFillTx/>
                  <a:latin typeface="Microsoft YaHei Bold" panose="020B0503020204020204" charset="-122"/>
                  <a:ea typeface="Microsoft YaHei Bold" panose="020B0503020204020204" charset="-122"/>
                </a:rPr>
                <a:t>创新意识</a:t>
              </a:r>
              <a:r>
                <a:rPr lang="zh-CN" altLang="en-US" sz="1800" spc="150" dirty="0">
                  <a:solidFill>
                    <a:srgbClr val="000000"/>
                  </a:solidFill>
                  <a:uFillTx/>
                </a:rPr>
                <a:t>。</a:t>
              </a:r>
              <a:endParaRPr lang="zh-CN" altLang="en-US" sz="1800" spc="150" dirty="0">
                <a:solidFill>
                  <a:srgbClr val="000000"/>
                </a:solidFill>
                <a:uFillTx/>
              </a:endParaRPr>
            </a:p>
            <a:p>
              <a:pPr algn="r"/>
              <a:r>
                <a:rPr lang="zh-CN" altLang="en-US" sz="1800" spc="150" dirty="0">
                  <a:solidFill>
                    <a:srgbClr val="000000"/>
                  </a:solidFill>
                  <a:uFillTx/>
                </a:rPr>
                <a:t>科学文化素质不仅影响人的生活质量，还影响和改变着人的思想观念与价值标准。科学文化素质是职业素质的基础。如果不掌握一定的科学文化知识和合理的专业知识结构，就不可能拥有过硬的职业素质。</a:t>
              </a:r>
              <a:endParaRPr lang="zh-CN" altLang="en-US" sz="1800" spc="150" dirty="0">
                <a:solidFill>
                  <a:srgbClr val="000000"/>
                </a:solidFill>
                <a:uFillTx/>
              </a:endParaRPr>
            </a:p>
          </p:txBody>
        </p:sp>
      </p:grpSp>
      <p:grpSp>
        <p:nvGrpSpPr>
          <p:cNvPr id="19" name="组合 18"/>
          <p:cNvGrpSpPr/>
          <p:nvPr>
            <p:custDataLst>
              <p:tags r:id="rId4"/>
            </p:custDataLst>
          </p:nvPr>
        </p:nvGrpSpPr>
        <p:grpSpPr>
          <a:xfrm rot="0">
            <a:off x="857250" y="1530350"/>
            <a:ext cx="2463800" cy="381000"/>
            <a:chOff x="1350" y="2350"/>
            <a:chExt cx="3880" cy="600"/>
          </a:xfrm>
        </p:grpSpPr>
        <p:sp>
          <p:nvSpPr>
            <p:cNvPr id="15" name="菱形 14"/>
            <p:cNvSpPr/>
            <p:nvPr>
              <p:custDataLst>
                <p:tags r:id="rId5"/>
              </p:custDataLst>
            </p:nvPr>
          </p:nvSpPr>
          <p:spPr>
            <a:xfrm>
              <a:off x="1350" y="2350"/>
              <a:ext cx="600" cy="600"/>
            </a:xfrm>
            <a:prstGeom prst="diamond">
              <a:avLst/>
            </a:prstGeom>
            <a:noFill/>
            <a:ln w="15875">
              <a:solidFill>
                <a:srgbClr val="D24059">
                  <a:lumMod val="75000"/>
                </a:srgbClr>
              </a:solidFill>
            </a:ln>
          </p:spPr>
          <p:style>
            <a:lnRef idx="2">
              <a:srgbClr val="D24059">
                <a:shade val="50000"/>
              </a:srgbClr>
            </a:lnRef>
            <a:fillRef idx="1">
              <a:srgbClr val="D24059"/>
            </a:fillRef>
            <a:effectRef idx="0">
              <a:srgbClr val="D24059"/>
            </a:effectRef>
            <a:fontRef idx="minor">
              <a:srgbClr val="FFFFFF"/>
            </a:fontRef>
          </p:style>
          <p:txBody>
            <a:bodyPr rtlCol="0" anchor="ctr"/>
            <a:p>
              <a:pPr algn="ctr"/>
              <a:endParaRPr lang="zh-CN" altLang="en-US"/>
            </a:p>
          </p:txBody>
        </p:sp>
        <p:sp>
          <p:nvSpPr>
            <p:cNvPr id="16" name="菱形 15"/>
            <p:cNvSpPr/>
            <p:nvPr>
              <p:custDataLst>
                <p:tags r:id="rId6"/>
              </p:custDataLst>
            </p:nvPr>
          </p:nvSpPr>
          <p:spPr>
            <a:xfrm>
              <a:off x="1950" y="2350"/>
              <a:ext cx="600" cy="600"/>
            </a:xfrm>
            <a:prstGeom prst="diamond">
              <a:avLst/>
            </a:prstGeom>
            <a:noFill/>
            <a:ln w="15875">
              <a:solidFill>
                <a:srgbClr val="D24059">
                  <a:lumMod val="75000"/>
                </a:srgbClr>
              </a:solidFill>
            </a:ln>
          </p:spPr>
          <p:style>
            <a:lnRef idx="2">
              <a:srgbClr val="D24059">
                <a:shade val="50000"/>
              </a:srgbClr>
            </a:lnRef>
            <a:fillRef idx="1">
              <a:srgbClr val="D24059"/>
            </a:fillRef>
            <a:effectRef idx="0">
              <a:srgbClr val="D24059"/>
            </a:effectRef>
            <a:fontRef idx="minor">
              <a:srgbClr val="FFFFFF"/>
            </a:fontRef>
          </p:style>
          <p:txBody>
            <a:bodyPr rtlCol="0" anchor="ctr"/>
            <a:p>
              <a:pPr algn="ctr"/>
              <a:endParaRPr lang="zh-CN" altLang="en-US"/>
            </a:p>
          </p:txBody>
        </p:sp>
        <p:cxnSp>
          <p:nvCxnSpPr>
            <p:cNvPr id="17" name="直接连接符 16"/>
            <p:cNvCxnSpPr>
              <a:stCxn id="16" idx="3"/>
            </p:cNvCxnSpPr>
            <p:nvPr>
              <p:custDataLst>
                <p:tags r:id="rId7"/>
              </p:custDataLst>
            </p:nvPr>
          </p:nvCxnSpPr>
          <p:spPr>
            <a:xfrm>
              <a:off x="2550" y="2650"/>
              <a:ext cx="2680" cy="0"/>
            </a:xfrm>
            <a:prstGeom prst="line">
              <a:avLst/>
            </a:prstGeom>
            <a:ln w="15875">
              <a:solidFill>
                <a:srgbClr val="D24059">
                  <a:lumMod val="75000"/>
                </a:srgbClr>
              </a:solidFill>
            </a:ln>
          </p:spPr>
          <p:style>
            <a:lnRef idx="1">
              <a:srgbClr val="D24059"/>
            </a:lnRef>
            <a:fillRef idx="0">
              <a:srgbClr val="D24059"/>
            </a:fillRef>
            <a:effectRef idx="0">
              <a:srgbClr val="D24059"/>
            </a:effectRef>
            <a:fontRef idx="minor">
              <a:srgbClr val="000000"/>
            </a:fontRef>
          </p:style>
        </p:cxnSp>
      </p:grpSp>
      <p:grpSp>
        <p:nvGrpSpPr>
          <p:cNvPr id="20" name="组合 19"/>
          <p:cNvGrpSpPr/>
          <p:nvPr>
            <p:custDataLst>
              <p:tags r:id="rId8"/>
            </p:custDataLst>
          </p:nvPr>
        </p:nvGrpSpPr>
        <p:grpSpPr>
          <a:xfrm rot="0" flipH="1">
            <a:off x="3808730" y="5284470"/>
            <a:ext cx="2463800" cy="381000"/>
            <a:chOff x="1350" y="2350"/>
            <a:chExt cx="3880" cy="600"/>
          </a:xfrm>
        </p:grpSpPr>
        <p:sp>
          <p:nvSpPr>
            <p:cNvPr id="21" name="菱形 20"/>
            <p:cNvSpPr/>
            <p:nvPr>
              <p:custDataLst>
                <p:tags r:id="rId9"/>
              </p:custDataLst>
            </p:nvPr>
          </p:nvSpPr>
          <p:spPr>
            <a:xfrm>
              <a:off x="1350" y="2350"/>
              <a:ext cx="600" cy="600"/>
            </a:xfrm>
            <a:prstGeom prst="diamond">
              <a:avLst/>
            </a:prstGeom>
            <a:noFill/>
            <a:ln w="15875">
              <a:solidFill>
                <a:srgbClr val="D24059">
                  <a:lumMod val="75000"/>
                </a:srgbClr>
              </a:solidFill>
            </a:ln>
          </p:spPr>
          <p:style>
            <a:lnRef idx="2">
              <a:srgbClr val="D24059">
                <a:shade val="50000"/>
              </a:srgbClr>
            </a:lnRef>
            <a:fillRef idx="1">
              <a:srgbClr val="D24059"/>
            </a:fillRef>
            <a:effectRef idx="0">
              <a:srgbClr val="D24059"/>
            </a:effectRef>
            <a:fontRef idx="minor">
              <a:srgbClr val="FFFFFF"/>
            </a:fontRef>
          </p:style>
          <p:txBody>
            <a:bodyPr rtlCol="0" anchor="ctr"/>
            <a:p>
              <a:pPr algn="ctr"/>
              <a:endParaRPr lang="zh-CN" altLang="en-US"/>
            </a:p>
          </p:txBody>
        </p:sp>
        <p:sp>
          <p:nvSpPr>
            <p:cNvPr id="22" name="菱形 21"/>
            <p:cNvSpPr/>
            <p:nvPr>
              <p:custDataLst>
                <p:tags r:id="rId10"/>
              </p:custDataLst>
            </p:nvPr>
          </p:nvSpPr>
          <p:spPr>
            <a:xfrm>
              <a:off x="1950" y="2350"/>
              <a:ext cx="600" cy="600"/>
            </a:xfrm>
            <a:prstGeom prst="diamond">
              <a:avLst/>
            </a:prstGeom>
            <a:noFill/>
            <a:ln w="15875">
              <a:solidFill>
                <a:srgbClr val="D24059">
                  <a:lumMod val="75000"/>
                </a:srgbClr>
              </a:solidFill>
            </a:ln>
          </p:spPr>
          <p:style>
            <a:lnRef idx="2">
              <a:srgbClr val="D24059">
                <a:shade val="50000"/>
              </a:srgbClr>
            </a:lnRef>
            <a:fillRef idx="1">
              <a:srgbClr val="D24059"/>
            </a:fillRef>
            <a:effectRef idx="0">
              <a:srgbClr val="D24059"/>
            </a:effectRef>
            <a:fontRef idx="minor">
              <a:srgbClr val="FFFFFF"/>
            </a:fontRef>
          </p:style>
          <p:txBody>
            <a:bodyPr rtlCol="0" anchor="ctr"/>
            <a:p>
              <a:pPr algn="ctr"/>
              <a:endParaRPr lang="zh-CN" altLang="en-US"/>
            </a:p>
          </p:txBody>
        </p:sp>
        <p:cxnSp>
          <p:nvCxnSpPr>
            <p:cNvPr id="23" name="直接连接符 22"/>
            <p:cNvCxnSpPr>
              <a:stCxn id="22" idx="3"/>
            </p:cNvCxnSpPr>
            <p:nvPr>
              <p:custDataLst>
                <p:tags r:id="rId11"/>
              </p:custDataLst>
            </p:nvPr>
          </p:nvCxnSpPr>
          <p:spPr>
            <a:xfrm>
              <a:off x="2550" y="2650"/>
              <a:ext cx="2680" cy="0"/>
            </a:xfrm>
            <a:prstGeom prst="line">
              <a:avLst/>
            </a:prstGeom>
            <a:ln w="15875">
              <a:solidFill>
                <a:srgbClr val="D24059">
                  <a:lumMod val="75000"/>
                </a:srgbClr>
              </a:solidFill>
            </a:ln>
          </p:spPr>
          <p:style>
            <a:lnRef idx="1">
              <a:srgbClr val="D24059"/>
            </a:lnRef>
            <a:fillRef idx="0">
              <a:srgbClr val="D24059"/>
            </a:fillRef>
            <a:effectRef idx="0">
              <a:srgbClr val="D24059"/>
            </a:effectRef>
            <a:fontRef idx="minor">
              <a:srgbClr val="000000"/>
            </a:fontRef>
          </p:style>
        </p:cxnSp>
      </p:grpSp>
      <p:sp>
        <p:nvSpPr>
          <p:cNvPr id="3" name="图形 3"/>
          <p:cNvSpPr/>
          <p:nvPr>
            <p:custDataLst>
              <p:tags r:id="rId12"/>
            </p:custDataLst>
          </p:nvPr>
        </p:nvSpPr>
        <p:spPr>
          <a:xfrm>
            <a:off x="7592695" y="1948829"/>
            <a:ext cx="3853815" cy="2958437"/>
          </a:xfrm>
          <a:custGeom>
            <a:avLst/>
            <a:gdLst>
              <a:gd name="connsiteX0" fmla="*/ 2591270 w 6326994"/>
              <a:gd name="connsiteY0" fmla="*/ 4438058 h 4857008"/>
              <a:gd name="connsiteX1" fmla="*/ 2504037 w 6326994"/>
              <a:gd name="connsiteY1" fmla="*/ 4472259 h 4857008"/>
              <a:gd name="connsiteX2" fmla="*/ 2451003 w 6326994"/>
              <a:gd name="connsiteY2" fmla="*/ 4508441 h 4857008"/>
              <a:gd name="connsiteX3" fmla="*/ 2454968 w 6326994"/>
              <a:gd name="connsiteY3" fmla="*/ 4516867 h 4857008"/>
              <a:gd name="connsiteX4" fmla="*/ 2473802 w 6326994"/>
              <a:gd name="connsiteY4" fmla="*/ 4516370 h 4857008"/>
              <a:gd name="connsiteX5" fmla="*/ 2596723 w 6326994"/>
              <a:gd name="connsiteY5" fmla="*/ 4460857 h 4857008"/>
              <a:gd name="connsiteX6" fmla="*/ 2608123 w 6326994"/>
              <a:gd name="connsiteY6" fmla="*/ 4444503 h 4857008"/>
              <a:gd name="connsiteX7" fmla="*/ 2591270 w 6326994"/>
              <a:gd name="connsiteY7" fmla="*/ 4438058 h 4857008"/>
              <a:gd name="connsiteX8" fmla="*/ 2696845 w 6326994"/>
              <a:gd name="connsiteY8" fmla="*/ 4429138 h 4857008"/>
              <a:gd name="connsiteX9" fmla="*/ 2677516 w 6326994"/>
              <a:gd name="connsiteY9" fmla="*/ 4452928 h 4857008"/>
              <a:gd name="connsiteX10" fmla="*/ 2549140 w 6326994"/>
              <a:gd name="connsiteY10" fmla="*/ 4558997 h 4857008"/>
              <a:gd name="connsiteX11" fmla="*/ 2522374 w 6326994"/>
              <a:gd name="connsiteY11" fmla="*/ 4580806 h 4857008"/>
              <a:gd name="connsiteX12" fmla="*/ 2538237 w 6326994"/>
              <a:gd name="connsiteY12" fmla="*/ 4587746 h 4857008"/>
              <a:gd name="connsiteX13" fmla="*/ 2547657 w 6326994"/>
              <a:gd name="connsiteY13" fmla="*/ 4586258 h 4857008"/>
              <a:gd name="connsiteX14" fmla="*/ 2722125 w 6326994"/>
              <a:gd name="connsiteY14" fmla="*/ 4548094 h 4857008"/>
              <a:gd name="connsiteX15" fmla="*/ 2821748 w 6326994"/>
              <a:gd name="connsiteY15" fmla="*/ 4514391 h 4857008"/>
              <a:gd name="connsiteX16" fmla="*/ 2696845 w 6326994"/>
              <a:gd name="connsiteY16" fmla="*/ 4429138 h 4857008"/>
              <a:gd name="connsiteX17" fmla="*/ 2651740 w 6326994"/>
              <a:gd name="connsiteY17" fmla="*/ 4399893 h 4857008"/>
              <a:gd name="connsiteX18" fmla="*/ 2646784 w 6326994"/>
              <a:gd name="connsiteY18" fmla="*/ 4407328 h 4857008"/>
              <a:gd name="connsiteX19" fmla="*/ 2682966 w 6326994"/>
              <a:gd name="connsiteY19" fmla="*/ 4432111 h 4857008"/>
              <a:gd name="connsiteX20" fmla="*/ 2688914 w 6326994"/>
              <a:gd name="connsiteY20" fmla="*/ 4423685 h 4857008"/>
              <a:gd name="connsiteX21" fmla="*/ 2651740 w 6326994"/>
              <a:gd name="connsiteY21" fmla="*/ 4399893 h 4857008"/>
              <a:gd name="connsiteX22" fmla="*/ 2415316 w 6326994"/>
              <a:gd name="connsiteY22" fmla="*/ 4307703 h 4857008"/>
              <a:gd name="connsiteX23" fmla="*/ 2408870 w 6326994"/>
              <a:gd name="connsiteY23" fmla="*/ 4313155 h 4857008"/>
              <a:gd name="connsiteX24" fmla="*/ 2426220 w 6326994"/>
              <a:gd name="connsiteY24" fmla="*/ 4352808 h 4857008"/>
              <a:gd name="connsiteX25" fmla="*/ 2475783 w 6326994"/>
              <a:gd name="connsiteY25" fmla="*/ 4404851 h 4857008"/>
              <a:gd name="connsiteX26" fmla="*/ 2496602 w 6326994"/>
              <a:gd name="connsiteY26" fmla="*/ 4402374 h 4857008"/>
              <a:gd name="connsiteX27" fmla="*/ 2490655 w 6326994"/>
              <a:gd name="connsiteY27" fmla="*/ 4379571 h 4857008"/>
              <a:gd name="connsiteX28" fmla="*/ 2442082 w 6326994"/>
              <a:gd name="connsiteY28" fmla="*/ 4330999 h 4857008"/>
              <a:gd name="connsiteX29" fmla="*/ 2415316 w 6326994"/>
              <a:gd name="connsiteY29" fmla="*/ 4307703 h 4857008"/>
              <a:gd name="connsiteX30" fmla="*/ 1714466 w 6326994"/>
              <a:gd name="connsiteY30" fmla="*/ 4180816 h 4857008"/>
              <a:gd name="connsiteX31" fmla="*/ 1666386 w 6326994"/>
              <a:gd name="connsiteY31" fmla="*/ 4274989 h 4857008"/>
              <a:gd name="connsiteX32" fmla="*/ 1714466 w 6326994"/>
              <a:gd name="connsiteY32" fmla="*/ 4180816 h 4857008"/>
              <a:gd name="connsiteX33" fmla="*/ 227102 w 6326994"/>
              <a:gd name="connsiteY33" fmla="*/ 4100925 h 4857008"/>
              <a:gd name="connsiteX34" fmla="*/ 224539 w 6326994"/>
              <a:gd name="connsiteY34" fmla="*/ 4106469 h 4857008"/>
              <a:gd name="connsiteX35" fmla="*/ 219583 w 6326994"/>
              <a:gd name="connsiteY35" fmla="*/ 4119852 h 4857008"/>
              <a:gd name="connsiteX36" fmla="*/ 213137 w 6326994"/>
              <a:gd name="connsiteY36" fmla="*/ 4111921 h 4857008"/>
              <a:gd name="connsiteX37" fmla="*/ 2614567 w 6326994"/>
              <a:gd name="connsiteY37" fmla="*/ 4095564 h 4857008"/>
              <a:gd name="connsiteX38" fmla="*/ 2722619 w 6326994"/>
              <a:gd name="connsiteY38" fmla="*/ 4257644 h 4857008"/>
              <a:gd name="connsiteX39" fmla="*/ 2614567 w 6326994"/>
              <a:gd name="connsiteY39" fmla="*/ 4095564 h 4857008"/>
              <a:gd name="connsiteX40" fmla="*/ 1616820 w 6326994"/>
              <a:gd name="connsiteY40" fmla="*/ 4091103 h 4857008"/>
              <a:gd name="connsiteX41" fmla="*/ 1516699 w 6326994"/>
              <a:gd name="connsiteY41" fmla="*/ 4145623 h 4857008"/>
              <a:gd name="connsiteX42" fmla="*/ 1602943 w 6326994"/>
              <a:gd name="connsiteY42" fmla="*/ 4138188 h 4857008"/>
              <a:gd name="connsiteX43" fmla="*/ 1616820 w 6326994"/>
              <a:gd name="connsiteY43" fmla="*/ 4091103 h 4857008"/>
              <a:gd name="connsiteX44" fmla="*/ 2910966 w 6326994"/>
              <a:gd name="connsiteY44" fmla="*/ 4083171 h 4857008"/>
              <a:gd name="connsiteX45" fmla="*/ 3085932 w 6326994"/>
              <a:gd name="connsiteY45" fmla="*/ 4277965 h 4857008"/>
              <a:gd name="connsiteX46" fmla="*/ 2910966 w 6326994"/>
              <a:gd name="connsiteY46" fmla="*/ 4083171 h 4857008"/>
              <a:gd name="connsiteX47" fmla="*/ 1816568 w 6326994"/>
              <a:gd name="connsiteY47" fmla="*/ 4083171 h 4857008"/>
              <a:gd name="connsiteX48" fmla="*/ 1808639 w 6326994"/>
              <a:gd name="connsiteY48" fmla="*/ 4087137 h 4857008"/>
              <a:gd name="connsiteX49" fmla="*/ 1789307 w 6326994"/>
              <a:gd name="connsiteY49" fmla="*/ 4155537 h 4857008"/>
              <a:gd name="connsiteX50" fmla="*/ 1795752 w 6326994"/>
              <a:gd name="connsiteY50" fmla="*/ 4185276 h 4857008"/>
              <a:gd name="connsiteX51" fmla="*/ 1961795 w 6326994"/>
              <a:gd name="connsiteY51" fmla="*/ 4330007 h 4857008"/>
              <a:gd name="connsiteX52" fmla="*/ 1989055 w 6326994"/>
              <a:gd name="connsiteY52" fmla="*/ 4329015 h 4857008"/>
              <a:gd name="connsiteX53" fmla="*/ 2005907 w 6326994"/>
              <a:gd name="connsiteY53" fmla="*/ 4367181 h 4857008"/>
              <a:gd name="connsiteX54" fmla="*/ 2134777 w 6326994"/>
              <a:gd name="connsiteY54" fmla="*/ 4464823 h 4857008"/>
              <a:gd name="connsiteX55" fmla="*/ 2262654 w 6326994"/>
              <a:gd name="connsiteY55" fmla="*/ 4546110 h 4857008"/>
              <a:gd name="connsiteX56" fmla="*/ 2327090 w 6326994"/>
              <a:gd name="connsiteY56" fmla="*/ 4528764 h 4857008"/>
              <a:gd name="connsiteX57" fmla="*/ 2369715 w 6326994"/>
              <a:gd name="connsiteY57" fmla="*/ 4488118 h 4857008"/>
              <a:gd name="connsiteX58" fmla="*/ 2411847 w 6326994"/>
              <a:gd name="connsiteY58" fmla="*/ 4443512 h 4857008"/>
              <a:gd name="connsiteX59" fmla="*/ 2405898 w 6326994"/>
              <a:gd name="connsiteY59" fmla="*/ 4414763 h 4857008"/>
              <a:gd name="connsiteX60" fmla="*/ 2344440 w 6326994"/>
              <a:gd name="connsiteY60" fmla="*/ 4366685 h 4857008"/>
              <a:gd name="connsiteX61" fmla="*/ 2272565 w 6326994"/>
              <a:gd name="connsiteY61" fmla="*/ 4285399 h 4857008"/>
              <a:gd name="connsiteX62" fmla="*/ 2225481 w 6326994"/>
              <a:gd name="connsiteY62" fmla="*/ 4243763 h 4857008"/>
              <a:gd name="connsiteX63" fmla="*/ 2216560 w 6326994"/>
              <a:gd name="connsiteY63" fmla="*/ 4249711 h 4857008"/>
              <a:gd name="connsiteX64" fmla="*/ 2302802 w 6326994"/>
              <a:gd name="connsiteY64" fmla="*/ 4435579 h 4857008"/>
              <a:gd name="connsiteX65" fmla="*/ 2296854 w 6326994"/>
              <a:gd name="connsiteY65" fmla="*/ 4439051 h 4857008"/>
              <a:gd name="connsiteX66" fmla="*/ 2135768 w 6326994"/>
              <a:gd name="connsiteY66" fmla="*/ 4264582 h 4857008"/>
              <a:gd name="connsiteX67" fmla="*/ 2128829 w 6326994"/>
              <a:gd name="connsiteY67" fmla="*/ 4269041 h 4857008"/>
              <a:gd name="connsiteX68" fmla="*/ 2187810 w 6326994"/>
              <a:gd name="connsiteY68" fmla="*/ 4411791 h 4857008"/>
              <a:gd name="connsiteX69" fmla="*/ 1968735 w 6326994"/>
              <a:gd name="connsiteY69" fmla="*/ 4186762 h 4857008"/>
              <a:gd name="connsiteX70" fmla="*/ 1987568 w 6326994"/>
              <a:gd name="connsiteY70" fmla="*/ 4325050 h 4857008"/>
              <a:gd name="connsiteX71" fmla="*/ 1974680 w 6326994"/>
              <a:gd name="connsiteY71" fmla="*/ 4314642 h 4857008"/>
              <a:gd name="connsiteX72" fmla="*/ 1866133 w 6326994"/>
              <a:gd name="connsiteY72" fmla="*/ 4150581 h 4857008"/>
              <a:gd name="connsiteX73" fmla="*/ 1816568 w 6326994"/>
              <a:gd name="connsiteY73" fmla="*/ 4083171 h 4857008"/>
              <a:gd name="connsiteX74" fmla="*/ 2760784 w 6326994"/>
              <a:gd name="connsiteY74" fmla="*/ 4074747 h 4857008"/>
              <a:gd name="connsiteX75" fmla="*/ 2755331 w 6326994"/>
              <a:gd name="connsiteY75" fmla="*/ 4097048 h 4857008"/>
              <a:gd name="connsiteX76" fmla="*/ 2819270 w 6326994"/>
              <a:gd name="connsiteY76" fmla="*/ 4226911 h 4857008"/>
              <a:gd name="connsiteX77" fmla="*/ 2855949 w 6326994"/>
              <a:gd name="connsiteY77" fmla="*/ 4265572 h 4857008"/>
              <a:gd name="connsiteX78" fmla="*/ 2872305 w 6326994"/>
              <a:gd name="connsiteY78" fmla="*/ 4259623 h 4857008"/>
              <a:gd name="connsiteX79" fmla="*/ 2876272 w 6326994"/>
              <a:gd name="connsiteY79" fmla="*/ 4234841 h 4857008"/>
              <a:gd name="connsiteX80" fmla="*/ 2777141 w 6326994"/>
              <a:gd name="connsiteY80" fmla="*/ 4098042 h 4857008"/>
              <a:gd name="connsiteX81" fmla="*/ 2760784 w 6326994"/>
              <a:gd name="connsiteY81" fmla="*/ 4074747 h 4857008"/>
              <a:gd name="connsiteX82" fmla="*/ 2484708 w 6326994"/>
              <a:gd name="connsiteY82" fmla="*/ 4069295 h 4857008"/>
              <a:gd name="connsiteX83" fmla="*/ 2477768 w 6326994"/>
              <a:gd name="connsiteY83" fmla="*/ 4073260 h 4857008"/>
              <a:gd name="connsiteX84" fmla="*/ 2497096 w 6326994"/>
              <a:gd name="connsiteY84" fmla="*/ 4137199 h 4857008"/>
              <a:gd name="connsiteX85" fmla="*/ 2567975 w 6326994"/>
              <a:gd name="connsiteY85" fmla="*/ 4249214 h 4857008"/>
              <a:gd name="connsiteX86" fmla="*/ 2593255 w 6326994"/>
              <a:gd name="connsiteY86" fmla="*/ 4270033 h 4857008"/>
              <a:gd name="connsiteX87" fmla="*/ 2598210 w 6326994"/>
              <a:gd name="connsiteY87" fmla="*/ 4235338 h 4857008"/>
              <a:gd name="connsiteX88" fmla="*/ 2594245 w 6326994"/>
              <a:gd name="connsiteY88" fmla="*/ 4220964 h 4857008"/>
              <a:gd name="connsiteX89" fmla="*/ 2507010 w 6326994"/>
              <a:gd name="connsiteY89" fmla="*/ 4084659 h 4857008"/>
              <a:gd name="connsiteX90" fmla="*/ 2484708 w 6326994"/>
              <a:gd name="connsiteY90" fmla="*/ 4069295 h 4857008"/>
              <a:gd name="connsiteX91" fmla="*/ 3246771 w 6326994"/>
              <a:gd name="connsiteY91" fmla="*/ 4061055 h 4857008"/>
              <a:gd name="connsiteX92" fmla="*/ 3231157 w 6326994"/>
              <a:gd name="connsiteY92" fmla="*/ 4074251 h 4857008"/>
              <a:gd name="connsiteX93" fmla="*/ 3405625 w 6326994"/>
              <a:gd name="connsiteY93" fmla="*/ 4208076 h 4857008"/>
              <a:gd name="connsiteX94" fmla="*/ 3616277 w 6326994"/>
              <a:gd name="connsiteY94" fmla="*/ 4263096 h 4857008"/>
              <a:gd name="connsiteX95" fmla="*/ 3600913 w 6326994"/>
              <a:gd name="connsiteY95" fmla="*/ 4246242 h 4857008"/>
              <a:gd name="connsiteX96" fmla="*/ 3266844 w 6326994"/>
              <a:gd name="connsiteY96" fmla="*/ 4066817 h 4857008"/>
              <a:gd name="connsiteX97" fmla="*/ 3246771 w 6326994"/>
              <a:gd name="connsiteY97" fmla="*/ 4061055 h 4857008"/>
              <a:gd name="connsiteX98" fmla="*/ 4203129 w 6326994"/>
              <a:gd name="connsiteY98" fmla="*/ 4059567 h 4857008"/>
              <a:gd name="connsiteX99" fmla="*/ 4171902 w 6326994"/>
              <a:gd name="connsiteY99" fmla="*/ 4062850 h 4857008"/>
              <a:gd name="connsiteX100" fmla="*/ 4109945 w 6326994"/>
              <a:gd name="connsiteY100" fmla="*/ 4118363 h 4857008"/>
              <a:gd name="connsiteX101" fmla="*/ 4219981 w 6326994"/>
              <a:gd name="connsiteY101" fmla="*/ 4118363 h 4857008"/>
              <a:gd name="connsiteX102" fmla="*/ 4237328 w 6326994"/>
              <a:gd name="connsiteY102" fmla="*/ 4063348 h 4857008"/>
              <a:gd name="connsiteX103" fmla="*/ 4203129 w 6326994"/>
              <a:gd name="connsiteY103" fmla="*/ 4059567 h 4857008"/>
              <a:gd name="connsiteX104" fmla="*/ 3044297 w 6326994"/>
              <a:gd name="connsiteY104" fmla="*/ 4049965 h 4857008"/>
              <a:gd name="connsiteX105" fmla="*/ 3370931 w 6326994"/>
              <a:gd name="connsiteY105" fmla="*/ 4300268 h 4857008"/>
              <a:gd name="connsiteX106" fmla="*/ 3354077 w 6326994"/>
              <a:gd name="connsiteY106" fmla="*/ 4272512 h 4857008"/>
              <a:gd name="connsiteX107" fmla="*/ 3322357 w 6326994"/>
              <a:gd name="connsiteY107" fmla="*/ 4253678 h 4857008"/>
              <a:gd name="connsiteX108" fmla="*/ 3121122 w 6326994"/>
              <a:gd name="connsiteY108" fmla="*/ 4101015 h 4857008"/>
              <a:gd name="connsiteX109" fmla="*/ 3044297 w 6326994"/>
              <a:gd name="connsiteY109" fmla="*/ 4049965 h 4857008"/>
              <a:gd name="connsiteX110" fmla="*/ 2329073 w 6326994"/>
              <a:gd name="connsiteY110" fmla="*/ 4049469 h 4857008"/>
              <a:gd name="connsiteX111" fmla="*/ 2329568 w 6326994"/>
              <a:gd name="connsiteY111" fmla="*/ 4074745 h 4857008"/>
              <a:gd name="connsiteX112" fmla="*/ 2352367 w 6326994"/>
              <a:gd name="connsiteY112" fmla="*/ 4157520 h 4857008"/>
              <a:gd name="connsiteX113" fmla="*/ 2368229 w 6326994"/>
              <a:gd name="connsiteY113" fmla="*/ 4195685 h 4857008"/>
              <a:gd name="connsiteX114" fmla="*/ 2417296 w 6326994"/>
              <a:gd name="connsiteY114" fmla="*/ 4211547 h 4857008"/>
              <a:gd name="connsiteX115" fmla="*/ 2421758 w 6326994"/>
              <a:gd name="connsiteY115" fmla="*/ 4178337 h 4857008"/>
              <a:gd name="connsiteX116" fmla="*/ 2420271 w 6326994"/>
              <a:gd name="connsiteY116" fmla="*/ 4163467 h 4857008"/>
              <a:gd name="connsiteX117" fmla="*/ 2329073 w 6326994"/>
              <a:gd name="connsiteY117" fmla="*/ 4049469 h 4857008"/>
              <a:gd name="connsiteX118" fmla="*/ 2180871 w 6326994"/>
              <a:gd name="connsiteY118" fmla="*/ 4013286 h 4857008"/>
              <a:gd name="connsiteX119" fmla="*/ 2293880 w 6326994"/>
              <a:gd name="connsiteY119" fmla="*/ 4192710 h 4857008"/>
              <a:gd name="connsiteX120" fmla="*/ 2180871 w 6326994"/>
              <a:gd name="connsiteY120" fmla="*/ 4013286 h 4857008"/>
              <a:gd name="connsiteX121" fmla="*/ 2059935 w 6326994"/>
              <a:gd name="connsiteY121" fmla="*/ 3988999 h 4857008"/>
              <a:gd name="connsiteX122" fmla="*/ 2060429 w 6326994"/>
              <a:gd name="connsiteY122" fmla="*/ 4016259 h 4857008"/>
              <a:gd name="connsiteX123" fmla="*/ 2085211 w 6326994"/>
              <a:gd name="connsiteY123" fmla="*/ 4108450 h 4857008"/>
              <a:gd name="connsiteX124" fmla="*/ 2104541 w 6326994"/>
              <a:gd name="connsiteY124" fmla="*/ 4132738 h 4857008"/>
              <a:gd name="connsiteX125" fmla="*/ 2117924 w 6326994"/>
              <a:gd name="connsiteY125" fmla="*/ 4102007 h 4857008"/>
              <a:gd name="connsiteX126" fmla="*/ 2115447 w 6326994"/>
              <a:gd name="connsiteY126" fmla="*/ 4085651 h 4857008"/>
              <a:gd name="connsiteX127" fmla="*/ 2098595 w 6326994"/>
              <a:gd name="connsiteY127" fmla="*/ 4021216 h 4857008"/>
              <a:gd name="connsiteX128" fmla="*/ 2059935 w 6326994"/>
              <a:gd name="connsiteY128" fmla="*/ 3988999 h 4857008"/>
              <a:gd name="connsiteX129" fmla="*/ 4427752 w 6326994"/>
              <a:gd name="connsiteY129" fmla="*/ 3988449 h 4857008"/>
              <a:gd name="connsiteX130" fmla="*/ 4412790 w 6326994"/>
              <a:gd name="connsiteY130" fmla="*/ 3993955 h 4857008"/>
              <a:gd name="connsiteX131" fmla="*/ 4341911 w 6326994"/>
              <a:gd name="connsiteY131" fmla="*/ 4042529 h 4857008"/>
              <a:gd name="connsiteX132" fmla="*/ 4330015 w 6326994"/>
              <a:gd name="connsiteY132" fmla="*/ 4057893 h 4857008"/>
              <a:gd name="connsiteX133" fmla="*/ 4447979 w 6326994"/>
              <a:gd name="connsiteY133" fmla="*/ 4043520 h 4857008"/>
              <a:gd name="connsiteX134" fmla="*/ 4455910 w 6326994"/>
              <a:gd name="connsiteY134" fmla="*/ 4011799 h 4857008"/>
              <a:gd name="connsiteX135" fmla="*/ 4427752 w 6326994"/>
              <a:gd name="connsiteY135" fmla="*/ 3988449 h 4857008"/>
              <a:gd name="connsiteX136" fmla="*/ 3350607 w 6326994"/>
              <a:gd name="connsiteY136" fmla="*/ 3960251 h 4857008"/>
              <a:gd name="connsiteX137" fmla="*/ 3345156 w 6326994"/>
              <a:gd name="connsiteY137" fmla="*/ 3966199 h 4857008"/>
              <a:gd name="connsiteX138" fmla="*/ 3370931 w 6326994"/>
              <a:gd name="connsiteY138" fmla="*/ 4001884 h 4857008"/>
              <a:gd name="connsiteX139" fmla="*/ 3546885 w 6326994"/>
              <a:gd name="connsiteY139" fmla="*/ 4124808 h 4857008"/>
              <a:gd name="connsiteX140" fmla="*/ 3751588 w 6326994"/>
              <a:gd name="connsiteY140" fmla="*/ 4176354 h 4857008"/>
              <a:gd name="connsiteX141" fmla="*/ 3774887 w 6326994"/>
              <a:gd name="connsiteY141" fmla="*/ 4166443 h 4857008"/>
              <a:gd name="connsiteX142" fmla="*/ 3761505 w 6326994"/>
              <a:gd name="connsiteY142" fmla="*/ 4149095 h 4857008"/>
              <a:gd name="connsiteX143" fmla="*/ 3687653 w 6326994"/>
              <a:gd name="connsiteY143" fmla="*/ 4120843 h 4857008"/>
              <a:gd name="connsiteX144" fmla="*/ 3406120 w 6326994"/>
              <a:gd name="connsiteY144" fmla="*/ 3993955 h 4857008"/>
              <a:gd name="connsiteX145" fmla="*/ 3350607 w 6326994"/>
              <a:gd name="connsiteY145" fmla="*/ 3960251 h 4857008"/>
              <a:gd name="connsiteX146" fmla="*/ 1498361 w 6326994"/>
              <a:gd name="connsiteY146" fmla="*/ 3955294 h 4857008"/>
              <a:gd name="connsiteX147" fmla="*/ 1473083 w 6326994"/>
              <a:gd name="connsiteY147" fmla="*/ 3961244 h 4857008"/>
              <a:gd name="connsiteX148" fmla="*/ 1421038 w 6326994"/>
              <a:gd name="connsiteY148" fmla="*/ 3992468 h 4857008"/>
              <a:gd name="connsiteX149" fmla="*/ 1392292 w 6326994"/>
              <a:gd name="connsiteY149" fmla="*/ 4010808 h 4857008"/>
              <a:gd name="connsiteX150" fmla="*/ 1424508 w 6326994"/>
              <a:gd name="connsiteY150" fmla="*/ 4022206 h 4857008"/>
              <a:gd name="connsiteX151" fmla="*/ 1498857 w 6326994"/>
              <a:gd name="connsiteY151" fmla="*/ 3981069 h 4857008"/>
              <a:gd name="connsiteX152" fmla="*/ 1498361 w 6326994"/>
              <a:gd name="connsiteY152" fmla="*/ 3955294 h 4857008"/>
              <a:gd name="connsiteX153" fmla="*/ 1930073 w 6326994"/>
              <a:gd name="connsiteY153" fmla="*/ 3946870 h 4857008"/>
              <a:gd name="connsiteX154" fmla="*/ 1999464 w 6326994"/>
              <a:gd name="connsiteY154" fmla="*/ 4098042 h 4857008"/>
              <a:gd name="connsiteX155" fmla="*/ 1930073 w 6326994"/>
              <a:gd name="connsiteY155" fmla="*/ 3946870 h 4857008"/>
              <a:gd name="connsiteX156" fmla="*/ 2949750 w 6326994"/>
              <a:gd name="connsiteY156" fmla="*/ 3915144 h 4857008"/>
              <a:gd name="connsiteX157" fmla="*/ 2920384 w 6326994"/>
              <a:gd name="connsiteY157" fmla="*/ 3915146 h 4857008"/>
              <a:gd name="connsiteX158" fmla="*/ 2933269 w 6326994"/>
              <a:gd name="connsiteY158" fmla="*/ 3935963 h 4857008"/>
              <a:gd name="connsiteX159" fmla="*/ 2976887 w 6326994"/>
              <a:gd name="connsiteY159" fmla="*/ 3915146 h 4857008"/>
              <a:gd name="connsiteX160" fmla="*/ 2949750 w 6326994"/>
              <a:gd name="connsiteY160" fmla="*/ 3915144 h 4857008"/>
              <a:gd name="connsiteX161" fmla="*/ 3476504 w 6326994"/>
              <a:gd name="connsiteY161" fmla="*/ 3905728 h 4857008"/>
              <a:gd name="connsiteX162" fmla="*/ 3473034 w 6326994"/>
              <a:gd name="connsiteY162" fmla="*/ 3912668 h 4857008"/>
              <a:gd name="connsiteX163" fmla="*/ 3488399 w 6326994"/>
              <a:gd name="connsiteY163" fmla="*/ 3933486 h 4857008"/>
              <a:gd name="connsiteX164" fmla="*/ 3576130 w 6326994"/>
              <a:gd name="connsiteY164" fmla="*/ 3991972 h 4857008"/>
              <a:gd name="connsiteX165" fmla="*/ 3825938 w 6326994"/>
              <a:gd name="connsiteY165" fmla="*/ 4055911 h 4857008"/>
              <a:gd name="connsiteX166" fmla="*/ 4014781 w 6326994"/>
              <a:gd name="connsiteY166" fmla="*/ 4042531 h 4857008"/>
              <a:gd name="connsiteX167" fmla="*/ 4038077 w 6326994"/>
              <a:gd name="connsiteY167" fmla="*/ 4030139 h 4857008"/>
              <a:gd name="connsiteX168" fmla="*/ 4034607 w 6326994"/>
              <a:gd name="connsiteY168" fmla="*/ 4024686 h 4857008"/>
              <a:gd name="connsiteX169" fmla="*/ 3868068 w 6326994"/>
              <a:gd name="connsiteY169" fmla="*/ 4011798 h 4857008"/>
              <a:gd name="connsiteX170" fmla="*/ 3719374 w 6326994"/>
              <a:gd name="connsiteY170" fmla="*/ 3993460 h 4857008"/>
              <a:gd name="connsiteX171" fmla="*/ 3544409 w 6326994"/>
              <a:gd name="connsiteY171" fmla="*/ 3928529 h 4857008"/>
              <a:gd name="connsiteX172" fmla="*/ 3476504 w 6326994"/>
              <a:gd name="connsiteY172" fmla="*/ 3905728 h 4857008"/>
              <a:gd name="connsiteX173" fmla="*/ 4638372 w 6326994"/>
              <a:gd name="connsiteY173" fmla="*/ 3901517 h 4857008"/>
              <a:gd name="connsiteX174" fmla="*/ 4609563 w 6326994"/>
              <a:gd name="connsiteY174" fmla="*/ 3912173 h 4857008"/>
              <a:gd name="connsiteX175" fmla="*/ 4577840 w 6326994"/>
              <a:gd name="connsiteY175" fmla="*/ 3931504 h 4857008"/>
              <a:gd name="connsiteX176" fmla="*/ 4549589 w 6326994"/>
              <a:gd name="connsiteY176" fmla="*/ 3991971 h 4857008"/>
              <a:gd name="connsiteX177" fmla="*/ 4655163 w 6326994"/>
              <a:gd name="connsiteY177" fmla="*/ 3981564 h 4857008"/>
              <a:gd name="connsiteX178" fmla="*/ 4661604 w 6326994"/>
              <a:gd name="connsiteY178" fmla="*/ 3920599 h 4857008"/>
              <a:gd name="connsiteX179" fmla="*/ 4638372 w 6326994"/>
              <a:gd name="connsiteY179" fmla="*/ 3901517 h 4857008"/>
              <a:gd name="connsiteX180" fmla="*/ 1809628 w 6326994"/>
              <a:gd name="connsiteY180" fmla="*/ 3897800 h 4857008"/>
              <a:gd name="connsiteX181" fmla="*/ 1802691 w 6326994"/>
              <a:gd name="connsiteY181" fmla="*/ 3901764 h 4857008"/>
              <a:gd name="connsiteX182" fmla="*/ 1852750 w 6326994"/>
              <a:gd name="connsiteY182" fmla="*/ 4048478 h 4857008"/>
              <a:gd name="connsiteX183" fmla="*/ 1872576 w 6326994"/>
              <a:gd name="connsiteY183" fmla="*/ 4051451 h 4857008"/>
              <a:gd name="connsiteX184" fmla="*/ 1875055 w 6326994"/>
              <a:gd name="connsiteY184" fmla="*/ 4035095 h 4857008"/>
              <a:gd name="connsiteX185" fmla="*/ 1836889 w 6326994"/>
              <a:gd name="connsiteY185" fmla="*/ 3947363 h 4857008"/>
              <a:gd name="connsiteX186" fmla="*/ 1809628 w 6326994"/>
              <a:gd name="connsiteY186" fmla="*/ 3897800 h 4857008"/>
              <a:gd name="connsiteX187" fmla="*/ 2830671 w 6326994"/>
              <a:gd name="connsiteY187" fmla="*/ 3885904 h 4857008"/>
              <a:gd name="connsiteX188" fmla="*/ 2706263 w 6326994"/>
              <a:gd name="connsiteY188" fmla="*/ 3905729 h 4857008"/>
              <a:gd name="connsiteX189" fmla="*/ 2702792 w 6326994"/>
              <a:gd name="connsiteY189" fmla="*/ 3922581 h 4857008"/>
              <a:gd name="connsiteX190" fmla="*/ 2716671 w 6326994"/>
              <a:gd name="connsiteY190" fmla="*/ 3927540 h 4857008"/>
              <a:gd name="connsiteX191" fmla="*/ 2787053 w 6326994"/>
              <a:gd name="connsiteY191" fmla="*/ 3920104 h 4857008"/>
              <a:gd name="connsiteX192" fmla="*/ 2830671 w 6326994"/>
              <a:gd name="connsiteY192" fmla="*/ 3885904 h 4857008"/>
              <a:gd name="connsiteX193" fmla="*/ 2576248 w 6326994"/>
              <a:gd name="connsiteY193" fmla="*/ 3879011 h 4857008"/>
              <a:gd name="connsiteX194" fmla="*/ 2490656 w 6326994"/>
              <a:gd name="connsiteY194" fmla="*/ 3904242 h 4857008"/>
              <a:gd name="connsiteX195" fmla="*/ 2604157 w 6326994"/>
              <a:gd name="connsiteY195" fmla="*/ 3886893 h 4857008"/>
              <a:gd name="connsiteX196" fmla="*/ 2576248 w 6326994"/>
              <a:gd name="connsiteY196" fmla="*/ 3879011 h 4857008"/>
              <a:gd name="connsiteX197" fmla="*/ 2986305 w 6326994"/>
              <a:gd name="connsiteY197" fmla="*/ 3870537 h 4857008"/>
              <a:gd name="connsiteX198" fmla="*/ 2969453 w 6326994"/>
              <a:gd name="connsiteY198" fmla="*/ 3881937 h 4857008"/>
              <a:gd name="connsiteX199" fmla="*/ 3000182 w 6326994"/>
              <a:gd name="connsiteY199" fmla="*/ 3898791 h 4857008"/>
              <a:gd name="connsiteX200" fmla="*/ 2986305 w 6326994"/>
              <a:gd name="connsiteY200" fmla="*/ 3870537 h 4857008"/>
              <a:gd name="connsiteX201" fmla="*/ 1614342 w 6326994"/>
              <a:gd name="connsiteY201" fmla="*/ 3868555 h 4857008"/>
              <a:gd name="connsiteX202" fmla="*/ 1607403 w 6326994"/>
              <a:gd name="connsiteY202" fmla="*/ 3875494 h 4857008"/>
              <a:gd name="connsiteX203" fmla="*/ 1754116 w 6326994"/>
              <a:gd name="connsiteY203" fmla="*/ 4131249 h 4857008"/>
              <a:gd name="connsiteX204" fmla="*/ 1746682 w 6326994"/>
              <a:gd name="connsiteY204" fmla="*/ 4102007 h 4857008"/>
              <a:gd name="connsiteX205" fmla="*/ 1690675 w 6326994"/>
              <a:gd name="connsiteY205" fmla="*/ 4003869 h 4857008"/>
              <a:gd name="connsiteX206" fmla="*/ 1628718 w 6326994"/>
              <a:gd name="connsiteY206" fmla="*/ 3891852 h 4857008"/>
              <a:gd name="connsiteX207" fmla="*/ 1614342 w 6326994"/>
              <a:gd name="connsiteY207" fmla="*/ 3868555 h 4857008"/>
              <a:gd name="connsiteX208" fmla="*/ 1129102 w 6326994"/>
              <a:gd name="connsiteY208" fmla="*/ 3866574 h 4857008"/>
              <a:gd name="connsiteX209" fmla="*/ 1115223 w 6326994"/>
              <a:gd name="connsiteY209" fmla="*/ 3916139 h 4857008"/>
              <a:gd name="connsiteX210" fmla="*/ 1156362 w 6326994"/>
              <a:gd name="connsiteY210" fmla="*/ 3905232 h 4857008"/>
              <a:gd name="connsiteX211" fmla="*/ 1129102 w 6326994"/>
              <a:gd name="connsiteY211" fmla="*/ 3866574 h 4857008"/>
              <a:gd name="connsiteX212" fmla="*/ 2316920 w 6326994"/>
              <a:gd name="connsiteY212" fmla="*/ 3863969 h 4857008"/>
              <a:gd name="connsiteX213" fmla="*/ 2274054 w 6326994"/>
              <a:gd name="connsiteY213" fmla="*/ 3882931 h 4857008"/>
              <a:gd name="connsiteX214" fmla="*/ 2333038 w 6326994"/>
              <a:gd name="connsiteY214" fmla="*/ 3872521 h 4857008"/>
              <a:gd name="connsiteX215" fmla="*/ 2316920 w 6326994"/>
              <a:gd name="connsiteY215" fmla="*/ 3863969 h 4857008"/>
              <a:gd name="connsiteX216" fmla="*/ 1247066 w 6326994"/>
              <a:gd name="connsiteY216" fmla="*/ 3855173 h 4857008"/>
              <a:gd name="connsiteX217" fmla="*/ 1239631 w 6326994"/>
              <a:gd name="connsiteY217" fmla="*/ 3857649 h 4857008"/>
              <a:gd name="connsiteX218" fmla="*/ 1240127 w 6326994"/>
              <a:gd name="connsiteY218" fmla="*/ 3888382 h 4857008"/>
              <a:gd name="connsiteX219" fmla="*/ 1255492 w 6326994"/>
              <a:gd name="connsiteY219" fmla="*/ 3902262 h 4857008"/>
              <a:gd name="connsiteX220" fmla="*/ 1269865 w 6326994"/>
              <a:gd name="connsiteY220" fmla="*/ 3897800 h 4857008"/>
              <a:gd name="connsiteX221" fmla="*/ 1265404 w 6326994"/>
              <a:gd name="connsiteY221" fmla="*/ 3880452 h 4857008"/>
              <a:gd name="connsiteX222" fmla="*/ 1247066 w 6326994"/>
              <a:gd name="connsiteY222" fmla="*/ 3855173 h 4857008"/>
              <a:gd name="connsiteX223" fmla="*/ 1685717 w 6326994"/>
              <a:gd name="connsiteY223" fmla="*/ 3847243 h 4857008"/>
              <a:gd name="connsiteX224" fmla="*/ 1724875 w 6326994"/>
              <a:gd name="connsiteY224" fmla="*/ 3974625 h 4857008"/>
              <a:gd name="connsiteX225" fmla="*/ 1737760 w 6326994"/>
              <a:gd name="connsiteY225" fmla="*/ 3972147 h 4857008"/>
              <a:gd name="connsiteX226" fmla="*/ 1732804 w 6326994"/>
              <a:gd name="connsiteY226" fmla="*/ 3895320 h 4857008"/>
              <a:gd name="connsiteX227" fmla="*/ 1685717 w 6326994"/>
              <a:gd name="connsiteY227" fmla="*/ 3847243 h 4857008"/>
              <a:gd name="connsiteX228" fmla="*/ 2846530 w 6326994"/>
              <a:gd name="connsiteY228" fmla="*/ 3841295 h 4857008"/>
              <a:gd name="connsiteX229" fmla="*/ 2781104 w 6326994"/>
              <a:gd name="connsiteY229" fmla="*/ 3861121 h 4857008"/>
              <a:gd name="connsiteX230" fmla="*/ 2846530 w 6326994"/>
              <a:gd name="connsiteY230" fmla="*/ 3841295 h 4857008"/>
              <a:gd name="connsiteX231" fmla="*/ 1187094 w 6326994"/>
              <a:gd name="connsiteY231" fmla="*/ 3839312 h 4857008"/>
              <a:gd name="connsiteX232" fmla="*/ 1197501 w 6326994"/>
              <a:gd name="connsiteY232" fmla="*/ 3888382 h 4857008"/>
              <a:gd name="connsiteX233" fmla="*/ 1192049 w 6326994"/>
              <a:gd name="connsiteY233" fmla="*/ 3891851 h 4857008"/>
              <a:gd name="connsiteX234" fmla="*/ 1176187 w 6326994"/>
              <a:gd name="connsiteY234" fmla="*/ 3861122 h 4857008"/>
              <a:gd name="connsiteX235" fmla="*/ 1160328 w 6326994"/>
              <a:gd name="connsiteY235" fmla="*/ 3857652 h 4857008"/>
              <a:gd name="connsiteX236" fmla="*/ 1171231 w 6326994"/>
              <a:gd name="connsiteY236" fmla="*/ 3904738 h 4857008"/>
              <a:gd name="connsiteX237" fmla="*/ 1225753 w 6326994"/>
              <a:gd name="connsiteY237" fmla="*/ 3907712 h 4857008"/>
              <a:gd name="connsiteX238" fmla="*/ 1229718 w 6326994"/>
              <a:gd name="connsiteY238" fmla="*/ 3899286 h 4857008"/>
              <a:gd name="connsiteX239" fmla="*/ 1187094 w 6326994"/>
              <a:gd name="connsiteY239" fmla="*/ 3839312 h 4857008"/>
              <a:gd name="connsiteX240" fmla="*/ 3589512 w 6326994"/>
              <a:gd name="connsiteY240" fmla="*/ 3833860 h 4857008"/>
              <a:gd name="connsiteX241" fmla="*/ 3585548 w 6326994"/>
              <a:gd name="connsiteY241" fmla="*/ 3839807 h 4857008"/>
              <a:gd name="connsiteX242" fmla="*/ 3599923 w 6326994"/>
              <a:gd name="connsiteY242" fmla="*/ 3856661 h 4857008"/>
              <a:gd name="connsiteX243" fmla="*/ 3802642 w 6326994"/>
              <a:gd name="connsiteY243" fmla="*/ 3928034 h 4857008"/>
              <a:gd name="connsiteX244" fmla="*/ 4161988 w 6326994"/>
              <a:gd name="connsiteY244" fmla="*/ 3864590 h 4857008"/>
              <a:gd name="connsiteX245" fmla="*/ 4178345 w 6326994"/>
              <a:gd name="connsiteY245" fmla="*/ 3849721 h 4857008"/>
              <a:gd name="connsiteX246" fmla="*/ 4159015 w 6326994"/>
              <a:gd name="connsiteY246" fmla="*/ 3843774 h 4857008"/>
              <a:gd name="connsiteX247" fmla="*/ 4083181 w 6326994"/>
              <a:gd name="connsiteY247" fmla="*/ 3862608 h 4857008"/>
              <a:gd name="connsiteX248" fmla="*/ 3867572 w 6326994"/>
              <a:gd name="connsiteY248" fmla="*/ 3888382 h 4857008"/>
              <a:gd name="connsiteX249" fmla="*/ 3634122 w 6326994"/>
              <a:gd name="connsiteY249" fmla="*/ 3851208 h 4857008"/>
              <a:gd name="connsiteX250" fmla="*/ 3589512 w 6326994"/>
              <a:gd name="connsiteY250" fmla="*/ 3833860 h 4857008"/>
              <a:gd name="connsiteX251" fmla="*/ 2551618 w 6326994"/>
              <a:gd name="connsiteY251" fmla="*/ 3833365 h 4857008"/>
              <a:gd name="connsiteX252" fmla="*/ 2638855 w 6326994"/>
              <a:gd name="connsiteY252" fmla="*/ 3853190 h 4857008"/>
              <a:gd name="connsiteX253" fmla="*/ 2644306 w 6326994"/>
              <a:gd name="connsiteY253" fmla="*/ 3841296 h 4857008"/>
              <a:gd name="connsiteX254" fmla="*/ 2631419 w 6326994"/>
              <a:gd name="connsiteY254" fmla="*/ 3833860 h 4857008"/>
              <a:gd name="connsiteX255" fmla="*/ 2551618 w 6326994"/>
              <a:gd name="connsiteY255" fmla="*/ 3833365 h 4857008"/>
              <a:gd name="connsiteX256" fmla="*/ 3012575 w 6326994"/>
              <a:gd name="connsiteY256" fmla="*/ 3824443 h 4857008"/>
              <a:gd name="connsiteX257" fmla="*/ 2964992 w 6326994"/>
              <a:gd name="connsiteY257" fmla="*/ 3841296 h 4857008"/>
              <a:gd name="connsiteX258" fmla="*/ 2964994 w 6326994"/>
              <a:gd name="connsiteY258" fmla="*/ 3849721 h 4857008"/>
              <a:gd name="connsiteX259" fmla="*/ 3021000 w 6326994"/>
              <a:gd name="connsiteY259" fmla="*/ 3858641 h 4857008"/>
              <a:gd name="connsiteX260" fmla="*/ 3012575 w 6326994"/>
              <a:gd name="connsiteY260" fmla="*/ 3824443 h 4857008"/>
              <a:gd name="connsiteX261" fmla="*/ 2403915 w 6326994"/>
              <a:gd name="connsiteY261" fmla="*/ 3816017 h 4857008"/>
              <a:gd name="connsiteX262" fmla="*/ 2295864 w 6326994"/>
              <a:gd name="connsiteY262" fmla="*/ 3841790 h 4857008"/>
              <a:gd name="connsiteX263" fmla="*/ 2403915 w 6326994"/>
              <a:gd name="connsiteY263" fmla="*/ 3816017 h 4857008"/>
              <a:gd name="connsiteX264" fmla="*/ 3201913 w 6326994"/>
              <a:gd name="connsiteY264" fmla="*/ 3814530 h 4857008"/>
              <a:gd name="connsiteX265" fmla="*/ 3152843 w 6326994"/>
              <a:gd name="connsiteY265" fmla="*/ 3817007 h 4857008"/>
              <a:gd name="connsiteX266" fmla="*/ 3201913 w 6326994"/>
              <a:gd name="connsiteY266" fmla="*/ 3814530 h 4857008"/>
              <a:gd name="connsiteX267" fmla="*/ 4847475 w 6326994"/>
              <a:gd name="connsiteY267" fmla="*/ 3810069 h 4857008"/>
              <a:gd name="connsiteX268" fmla="*/ 4786509 w 6326994"/>
              <a:gd name="connsiteY268" fmla="*/ 3829400 h 4857008"/>
              <a:gd name="connsiteX269" fmla="*/ 4753300 w 6326994"/>
              <a:gd name="connsiteY269" fmla="*/ 3885903 h 4857008"/>
              <a:gd name="connsiteX270" fmla="*/ 4811292 w 6326994"/>
              <a:gd name="connsiteY270" fmla="*/ 3875990 h 4857008"/>
              <a:gd name="connsiteX271" fmla="*/ 4869282 w 6326994"/>
              <a:gd name="connsiteY271" fmla="*/ 3838321 h 4857008"/>
              <a:gd name="connsiteX272" fmla="*/ 4871267 w 6326994"/>
              <a:gd name="connsiteY272" fmla="*/ 3817007 h 4857008"/>
              <a:gd name="connsiteX273" fmla="*/ 4847475 w 6326994"/>
              <a:gd name="connsiteY273" fmla="*/ 3810069 h 4857008"/>
              <a:gd name="connsiteX274" fmla="*/ 1267884 w 6326994"/>
              <a:gd name="connsiteY274" fmla="*/ 3801147 h 4857008"/>
              <a:gd name="connsiteX275" fmla="*/ 1258466 w 6326994"/>
              <a:gd name="connsiteY275" fmla="*/ 3804616 h 4857008"/>
              <a:gd name="connsiteX276" fmla="*/ 1284239 w 6326994"/>
              <a:gd name="connsiteY276" fmla="*/ 3884913 h 4857008"/>
              <a:gd name="connsiteX277" fmla="*/ 1298614 w 6326994"/>
              <a:gd name="connsiteY277" fmla="*/ 3888878 h 4857008"/>
              <a:gd name="connsiteX278" fmla="*/ 1304066 w 6326994"/>
              <a:gd name="connsiteY278" fmla="*/ 3870042 h 4857008"/>
              <a:gd name="connsiteX279" fmla="*/ 1267884 w 6326994"/>
              <a:gd name="connsiteY279" fmla="*/ 3801147 h 4857008"/>
              <a:gd name="connsiteX280" fmla="*/ 1302084 w 6326994"/>
              <a:gd name="connsiteY280" fmla="*/ 3800157 h 4857008"/>
              <a:gd name="connsiteX281" fmla="*/ 1318934 w 6326994"/>
              <a:gd name="connsiteY281" fmla="*/ 3867564 h 4857008"/>
              <a:gd name="connsiteX282" fmla="*/ 1327361 w 6326994"/>
              <a:gd name="connsiteY282" fmla="*/ 3874008 h 4857008"/>
              <a:gd name="connsiteX283" fmla="*/ 1336280 w 6326994"/>
              <a:gd name="connsiteY283" fmla="*/ 3865581 h 4857008"/>
              <a:gd name="connsiteX284" fmla="*/ 1302084 w 6326994"/>
              <a:gd name="connsiteY284" fmla="*/ 3800157 h 4857008"/>
              <a:gd name="connsiteX285" fmla="*/ 2814091 w 6326994"/>
              <a:gd name="connsiteY285" fmla="*/ 3799668 h 4857008"/>
              <a:gd name="connsiteX286" fmla="*/ 2768714 w 6326994"/>
              <a:gd name="connsiteY286" fmla="*/ 3826920 h 4857008"/>
              <a:gd name="connsiteX287" fmla="*/ 2830176 w 6326994"/>
              <a:gd name="connsiteY287" fmla="*/ 3815025 h 4857008"/>
              <a:gd name="connsiteX288" fmla="*/ 2829184 w 6326994"/>
              <a:gd name="connsiteY288" fmla="*/ 3805608 h 4857008"/>
              <a:gd name="connsiteX289" fmla="*/ 2814091 w 6326994"/>
              <a:gd name="connsiteY289" fmla="*/ 3799668 h 4857008"/>
              <a:gd name="connsiteX290" fmla="*/ 1337769 w 6326994"/>
              <a:gd name="connsiteY290" fmla="*/ 3796687 h 4857008"/>
              <a:gd name="connsiteX291" fmla="*/ 1353631 w 6326994"/>
              <a:gd name="connsiteY291" fmla="*/ 3837826 h 4857008"/>
              <a:gd name="connsiteX292" fmla="*/ 1337769 w 6326994"/>
              <a:gd name="connsiteY292" fmla="*/ 3796687 h 4857008"/>
              <a:gd name="connsiteX293" fmla="*/ 2127342 w 6326994"/>
              <a:gd name="connsiteY293" fmla="*/ 3791728 h 4857008"/>
              <a:gd name="connsiteX294" fmla="*/ 2181863 w 6326994"/>
              <a:gd name="connsiteY294" fmla="*/ 3798669 h 4857008"/>
              <a:gd name="connsiteX295" fmla="*/ 2127342 w 6326994"/>
              <a:gd name="connsiteY295" fmla="*/ 3791728 h 4857008"/>
              <a:gd name="connsiteX296" fmla="*/ 2631713 w 6326994"/>
              <a:gd name="connsiteY296" fmla="*/ 3790622 h 4857008"/>
              <a:gd name="connsiteX297" fmla="*/ 2601682 w 6326994"/>
              <a:gd name="connsiteY297" fmla="*/ 3797676 h 4857008"/>
              <a:gd name="connsiteX298" fmla="*/ 2659176 w 6326994"/>
              <a:gd name="connsiteY298" fmla="*/ 3814530 h 4857008"/>
              <a:gd name="connsiteX299" fmla="*/ 2631713 w 6326994"/>
              <a:gd name="connsiteY299" fmla="*/ 3790622 h 4857008"/>
              <a:gd name="connsiteX300" fmla="*/ 2976951 w 6326994"/>
              <a:gd name="connsiteY300" fmla="*/ 3789747 h 4857008"/>
              <a:gd name="connsiteX301" fmla="*/ 2969454 w 6326994"/>
              <a:gd name="connsiteY301" fmla="*/ 3804122 h 4857008"/>
              <a:gd name="connsiteX302" fmla="*/ 2992749 w 6326994"/>
              <a:gd name="connsiteY302" fmla="*/ 3820476 h 4857008"/>
              <a:gd name="connsiteX303" fmla="*/ 3019018 w 6326994"/>
              <a:gd name="connsiteY303" fmla="*/ 3803624 h 4857008"/>
              <a:gd name="connsiteX304" fmla="*/ 2993740 w 6326994"/>
              <a:gd name="connsiteY304" fmla="*/ 3790242 h 4857008"/>
              <a:gd name="connsiteX305" fmla="*/ 2976951 w 6326994"/>
              <a:gd name="connsiteY305" fmla="*/ 3789747 h 4857008"/>
              <a:gd name="connsiteX306" fmla="*/ 2413751 w 6326994"/>
              <a:gd name="connsiteY306" fmla="*/ 3772811 h 4857008"/>
              <a:gd name="connsiteX307" fmla="*/ 2398959 w 6326994"/>
              <a:gd name="connsiteY307" fmla="*/ 3774383 h 4857008"/>
              <a:gd name="connsiteX308" fmla="*/ 2330062 w 6326994"/>
              <a:gd name="connsiteY308" fmla="*/ 3793218 h 4857008"/>
              <a:gd name="connsiteX309" fmla="*/ 2332046 w 6326994"/>
              <a:gd name="connsiteY309" fmla="*/ 3803129 h 4857008"/>
              <a:gd name="connsiteX310" fmla="*/ 2422254 w 6326994"/>
              <a:gd name="connsiteY310" fmla="*/ 3803130 h 4857008"/>
              <a:gd name="connsiteX311" fmla="*/ 2413751 w 6326994"/>
              <a:gd name="connsiteY311" fmla="*/ 3772811 h 4857008"/>
              <a:gd name="connsiteX312" fmla="*/ 2186424 w 6326994"/>
              <a:gd name="connsiteY312" fmla="*/ 3762612 h 4857008"/>
              <a:gd name="connsiteX313" fmla="*/ 2159560 w 6326994"/>
              <a:gd name="connsiteY313" fmla="*/ 3764471 h 4857008"/>
              <a:gd name="connsiteX314" fmla="*/ 2206150 w 6326994"/>
              <a:gd name="connsiteY314" fmla="*/ 3783800 h 4857008"/>
              <a:gd name="connsiteX315" fmla="*/ 2186424 w 6326994"/>
              <a:gd name="connsiteY315" fmla="*/ 3762612 h 4857008"/>
              <a:gd name="connsiteX316" fmla="*/ 1878525 w 6326994"/>
              <a:gd name="connsiteY316" fmla="*/ 3762487 h 4857008"/>
              <a:gd name="connsiteX317" fmla="*/ 1931065 w 6326994"/>
              <a:gd name="connsiteY317" fmla="*/ 3782808 h 4857008"/>
              <a:gd name="connsiteX318" fmla="*/ 1932552 w 6326994"/>
              <a:gd name="connsiteY318" fmla="*/ 3773390 h 4857008"/>
              <a:gd name="connsiteX319" fmla="*/ 1878525 w 6326994"/>
              <a:gd name="connsiteY319" fmla="*/ 3762487 h 4857008"/>
              <a:gd name="connsiteX320" fmla="*/ 3179114 w 6326994"/>
              <a:gd name="connsiteY320" fmla="*/ 3757034 h 4857008"/>
              <a:gd name="connsiteX321" fmla="*/ 3177131 w 6326994"/>
              <a:gd name="connsiteY321" fmla="*/ 3762983 h 4857008"/>
              <a:gd name="connsiteX322" fmla="*/ 3207861 w 6326994"/>
              <a:gd name="connsiteY322" fmla="*/ 3778841 h 4857008"/>
              <a:gd name="connsiteX323" fmla="*/ 3185556 w 6326994"/>
              <a:gd name="connsiteY323" fmla="*/ 3788755 h 4857008"/>
              <a:gd name="connsiteX324" fmla="*/ 3163748 w 6326994"/>
              <a:gd name="connsiteY324" fmla="*/ 3800652 h 4857008"/>
              <a:gd name="connsiteX325" fmla="*/ 3221244 w 6326994"/>
              <a:gd name="connsiteY325" fmla="*/ 3757035 h 4857008"/>
              <a:gd name="connsiteX326" fmla="*/ 3179114 w 6326994"/>
              <a:gd name="connsiteY326" fmla="*/ 3757034 h 4857008"/>
              <a:gd name="connsiteX327" fmla="*/ 2794488 w 6326994"/>
              <a:gd name="connsiteY327" fmla="*/ 3753565 h 4857008"/>
              <a:gd name="connsiteX328" fmla="*/ 2731046 w 6326994"/>
              <a:gd name="connsiteY328" fmla="*/ 3784295 h 4857008"/>
              <a:gd name="connsiteX329" fmla="*/ 2826209 w 6326994"/>
              <a:gd name="connsiteY329" fmla="*/ 3784295 h 4857008"/>
              <a:gd name="connsiteX330" fmla="*/ 2794488 w 6326994"/>
              <a:gd name="connsiteY330" fmla="*/ 3753565 h 4857008"/>
              <a:gd name="connsiteX331" fmla="*/ 2597220 w 6326994"/>
              <a:gd name="connsiteY331" fmla="*/ 3747615 h 4857008"/>
              <a:gd name="connsiteX332" fmla="*/ 2650748 w 6326994"/>
              <a:gd name="connsiteY332" fmla="*/ 3768931 h 4857008"/>
              <a:gd name="connsiteX333" fmla="*/ 2674046 w 6326994"/>
              <a:gd name="connsiteY333" fmla="*/ 3755050 h 4857008"/>
              <a:gd name="connsiteX334" fmla="*/ 2669584 w 6326994"/>
              <a:gd name="connsiteY334" fmla="*/ 3747617 h 4857008"/>
              <a:gd name="connsiteX335" fmla="*/ 2597220 w 6326994"/>
              <a:gd name="connsiteY335" fmla="*/ 3747615 h 4857008"/>
              <a:gd name="connsiteX336" fmla="*/ 1925118 w 6326994"/>
              <a:gd name="connsiteY336" fmla="*/ 3736712 h 4857008"/>
              <a:gd name="connsiteX337" fmla="*/ 1976665 w 6326994"/>
              <a:gd name="connsiteY337" fmla="*/ 3759016 h 4857008"/>
              <a:gd name="connsiteX338" fmla="*/ 1996490 w 6326994"/>
              <a:gd name="connsiteY338" fmla="*/ 3742166 h 4857008"/>
              <a:gd name="connsiteX339" fmla="*/ 1992029 w 6326994"/>
              <a:gd name="connsiteY339" fmla="*/ 3736714 h 4857008"/>
              <a:gd name="connsiteX340" fmla="*/ 1925118 w 6326994"/>
              <a:gd name="connsiteY340" fmla="*/ 3736712 h 4857008"/>
              <a:gd name="connsiteX341" fmla="*/ 2971444 w 6326994"/>
              <a:gd name="connsiteY341" fmla="*/ 3733491 h 4857008"/>
              <a:gd name="connsiteX342" fmla="*/ 2949131 w 6326994"/>
              <a:gd name="connsiteY342" fmla="*/ 3739190 h 4857008"/>
              <a:gd name="connsiteX343" fmla="*/ 2960034 w 6326994"/>
              <a:gd name="connsiteY343" fmla="*/ 3771904 h 4857008"/>
              <a:gd name="connsiteX344" fmla="*/ 3007617 w 6326994"/>
              <a:gd name="connsiteY344" fmla="*/ 3775870 h 4857008"/>
              <a:gd name="connsiteX345" fmla="*/ 2971444 w 6326994"/>
              <a:gd name="connsiteY345" fmla="*/ 3733491 h 4857008"/>
              <a:gd name="connsiteX346" fmla="*/ 1375439 w 6326994"/>
              <a:gd name="connsiteY346" fmla="*/ 3731260 h 4857008"/>
              <a:gd name="connsiteX347" fmla="*/ 1375440 w 6326994"/>
              <a:gd name="connsiteY347" fmla="*/ 3802634 h 4857008"/>
              <a:gd name="connsiteX348" fmla="*/ 1375439 w 6326994"/>
              <a:gd name="connsiteY348" fmla="*/ 3731260 h 4857008"/>
              <a:gd name="connsiteX349" fmla="*/ 2414818 w 6326994"/>
              <a:gd name="connsiteY349" fmla="*/ 3722339 h 4857008"/>
              <a:gd name="connsiteX350" fmla="*/ 2349889 w 6326994"/>
              <a:gd name="connsiteY350" fmla="*/ 3741670 h 4857008"/>
              <a:gd name="connsiteX351" fmla="*/ 2414818 w 6326994"/>
              <a:gd name="connsiteY351" fmla="*/ 3722339 h 4857008"/>
              <a:gd name="connsiteX352" fmla="*/ 2181369 w 6326994"/>
              <a:gd name="connsiteY352" fmla="*/ 3717879 h 4857008"/>
              <a:gd name="connsiteX353" fmla="*/ 2179882 w 6326994"/>
              <a:gd name="connsiteY353" fmla="*/ 3727296 h 4857008"/>
              <a:gd name="connsiteX354" fmla="*/ 2216558 w 6326994"/>
              <a:gd name="connsiteY354" fmla="*/ 3740182 h 4857008"/>
              <a:gd name="connsiteX355" fmla="*/ 2226473 w 6326994"/>
              <a:gd name="connsiteY355" fmla="*/ 3730270 h 4857008"/>
              <a:gd name="connsiteX356" fmla="*/ 2218541 w 6326994"/>
              <a:gd name="connsiteY356" fmla="*/ 3718374 h 4857008"/>
              <a:gd name="connsiteX357" fmla="*/ 2181369 w 6326994"/>
              <a:gd name="connsiteY357" fmla="*/ 3717879 h 4857008"/>
              <a:gd name="connsiteX358" fmla="*/ 3451225 w 6326994"/>
              <a:gd name="connsiteY358" fmla="*/ 3709452 h 4857008"/>
              <a:gd name="connsiteX359" fmla="*/ 3387783 w 6326994"/>
              <a:gd name="connsiteY359" fmla="*/ 3719860 h 4857008"/>
              <a:gd name="connsiteX360" fmla="*/ 3386790 w 6326994"/>
              <a:gd name="connsiteY360" fmla="*/ 3731758 h 4857008"/>
              <a:gd name="connsiteX361" fmla="*/ 3433877 w 6326994"/>
              <a:gd name="connsiteY361" fmla="*/ 3739686 h 4857008"/>
              <a:gd name="connsiteX362" fmla="*/ 3451225 w 6326994"/>
              <a:gd name="connsiteY362" fmla="*/ 3709452 h 4857008"/>
              <a:gd name="connsiteX363" fmla="*/ 1967742 w 6326994"/>
              <a:gd name="connsiteY363" fmla="*/ 3693591 h 4857008"/>
              <a:gd name="connsiteX364" fmla="*/ 1965760 w 6326994"/>
              <a:gd name="connsiteY364" fmla="*/ 3702513 h 4857008"/>
              <a:gd name="connsiteX365" fmla="*/ 2011854 w 6326994"/>
              <a:gd name="connsiteY365" fmla="*/ 3714904 h 4857008"/>
              <a:gd name="connsiteX366" fmla="*/ 2021273 w 6326994"/>
              <a:gd name="connsiteY366" fmla="*/ 3704496 h 4857008"/>
              <a:gd name="connsiteX367" fmla="*/ 2012350 w 6326994"/>
              <a:gd name="connsiteY367" fmla="*/ 3694087 h 4857008"/>
              <a:gd name="connsiteX368" fmla="*/ 1967742 w 6326994"/>
              <a:gd name="connsiteY368" fmla="*/ 3693591 h 4857008"/>
              <a:gd name="connsiteX369" fmla="*/ 1079535 w 6326994"/>
              <a:gd name="connsiteY369" fmla="*/ 3684669 h 4857008"/>
              <a:gd name="connsiteX370" fmla="*/ 1072598 w 6326994"/>
              <a:gd name="connsiteY370" fmla="*/ 3688139 h 4857008"/>
              <a:gd name="connsiteX371" fmla="*/ 1062188 w 6326994"/>
              <a:gd name="connsiteY371" fmla="*/ 3729772 h 4857008"/>
              <a:gd name="connsiteX372" fmla="*/ 1068134 w 6326994"/>
              <a:gd name="connsiteY372" fmla="*/ 3737207 h 4857008"/>
              <a:gd name="connsiteX373" fmla="*/ 1094407 w 6326994"/>
              <a:gd name="connsiteY373" fmla="*/ 3716390 h 4857008"/>
              <a:gd name="connsiteX374" fmla="*/ 1079535 w 6326994"/>
              <a:gd name="connsiteY374" fmla="*/ 3684669 h 4857008"/>
              <a:gd name="connsiteX375" fmla="*/ 2373651 w 6326994"/>
              <a:gd name="connsiteY375" fmla="*/ 3681456 h 4857008"/>
              <a:gd name="connsiteX376" fmla="*/ 2355340 w 6326994"/>
              <a:gd name="connsiteY376" fmla="*/ 3681694 h 4857008"/>
              <a:gd name="connsiteX377" fmla="*/ 2336012 w 6326994"/>
              <a:gd name="connsiteY377" fmla="*/ 3694582 h 4857008"/>
              <a:gd name="connsiteX378" fmla="*/ 2352862 w 6326994"/>
              <a:gd name="connsiteY378" fmla="*/ 3714407 h 4857008"/>
              <a:gd name="connsiteX379" fmla="*/ 2394003 w 6326994"/>
              <a:gd name="connsiteY379" fmla="*/ 3715400 h 4857008"/>
              <a:gd name="connsiteX380" fmla="*/ 2373651 w 6326994"/>
              <a:gd name="connsiteY380" fmla="*/ 3681456 h 4857008"/>
              <a:gd name="connsiteX381" fmla="*/ 3420495 w 6326994"/>
              <a:gd name="connsiteY381" fmla="*/ 3676738 h 4857008"/>
              <a:gd name="connsiteX382" fmla="*/ 3479479 w 6326994"/>
              <a:gd name="connsiteY382" fmla="*/ 3676738 h 4857008"/>
              <a:gd name="connsiteX383" fmla="*/ 3420495 w 6326994"/>
              <a:gd name="connsiteY383" fmla="*/ 3676738 h 4857008"/>
              <a:gd name="connsiteX384" fmla="*/ 1107293 w 6326994"/>
              <a:gd name="connsiteY384" fmla="*/ 3675747 h 4857008"/>
              <a:gd name="connsiteX385" fmla="*/ 1107788 w 6326994"/>
              <a:gd name="connsiteY385" fmla="*/ 3697061 h 4857008"/>
              <a:gd name="connsiteX386" fmla="*/ 1119685 w 6326994"/>
              <a:gd name="connsiteY386" fmla="*/ 3722339 h 4857008"/>
              <a:gd name="connsiteX387" fmla="*/ 1129100 w 6326994"/>
              <a:gd name="connsiteY387" fmla="*/ 3717382 h 4857008"/>
              <a:gd name="connsiteX388" fmla="*/ 1123153 w 6326994"/>
              <a:gd name="connsiteY388" fmla="*/ 3686157 h 4857008"/>
              <a:gd name="connsiteX389" fmla="*/ 1107293 w 6326994"/>
              <a:gd name="connsiteY389" fmla="*/ 3675747 h 4857008"/>
              <a:gd name="connsiteX390" fmla="*/ 2203175 w 6326994"/>
              <a:gd name="connsiteY390" fmla="*/ 3668809 h 4857008"/>
              <a:gd name="connsiteX391" fmla="*/ 2169472 w 6326994"/>
              <a:gd name="connsiteY391" fmla="*/ 3680705 h 4857008"/>
              <a:gd name="connsiteX392" fmla="*/ 2171454 w 6326994"/>
              <a:gd name="connsiteY392" fmla="*/ 3689129 h 4857008"/>
              <a:gd name="connsiteX393" fmla="*/ 2223000 w 6326994"/>
              <a:gd name="connsiteY393" fmla="*/ 3708956 h 4857008"/>
              <a:gd name="connsiteX394" fmla="*/ 2203175 w 6326994"/>
              <a:gd name="connsiteY394" fmla="*/ 3668809 h 4857008"/>
              <a:gd name="connsiteX395" fmla="*/ 1035424 w 6326994"/>
              <a:gd name="connsiteY395" fmla="*/ 3668313 h 4857008"/>
              <a:gd name="connsiteX396" fmla="*/ 1035918 w 6326994"/>
              <a:gd name="connsiteY396" fmla="*/ 3714904 h 4857008"/>
              <a:gd name="connsiteX397" fmla="*/ 1046329 w 6326994"/>
              <a:gd name="connsiteY397" fmla="*/ 3715896 h 4857008"/>
              <a:gd name="connsiteX398" fmla="*/ 1046328 w 6326994"/>
              <a:gd name="connsiteY398" fmla="*/ 3677233 h 4857008"/>
              <a:gd name="connsiteX399" fmla="*/ 1035424 w 6326994"/>
              <a:gd name="connsiteY399" fmla="*/ 3668313 h 4857008"/>
              <a:gd name="connsiteX400" fmla="*/ 1746186 w 6326994"/>
              <a:gd name="connsiteY400" fmla="*/ 3665340 h 4857008"/>
              <a:gd name="connsiteX401" fmla="*/ 1744203 w 6326994"/>
              <a:gd name="connsiteY401" fmla="*/ 3675747 h 4857008"/>
              <a:gd name="connsiteX402" fmla="*/ 1786334 w 6326994"/>
              <a:gd name="connsiteY402" fmla="*/ 3686158 h 4857008"/>
              <a:gd name="connsiteX403" fmla="*/ 1798231 w 6326994"/>
              <a:gd name="connsiteY403" fmla="*/ 3678225 h 4857008"/>
              <a:gd name="connsiteX404" fmla="*/ 1786828 w 6326994"/>
              <a:gd name="connsiteY404" fmla="*/ 3665834 h 4857008"/>
              <a:gd name="connsiteX405" fmla="*/ 1746186 w 6326994"/>
              <a:gd name="connsiteY405" fmla="*/ 3665340 h 4857008"/>
              <a:gd name="connsiteX406" fmla="*/ 3043306 w 6326994"/>
              <a:gd name="connsiteY406" fmla="*/ 3664842 h 4857008"/>
              <a:gd name="connsiteX407" fmla="*/ 3094851 w 6326994"/>
              <a:gd name="connsiteY407" fmla="*/ 3683181 h 4857008"/>
              <a:gd name="connsiteX408" fmla="*/ 3099809 w 6326994"/>
              <a:gd name="connsiteY408" fmla="*/ 3673270 h 4857008"/>
              <a:gd name="connsiteX409" fmla="*/ 3090393 w 6326994"/>
              <a:gd name="connsiteY409" fmla="*/ 3665338 h 4857008"/>
              <a:gd name="connsiteX410" fmla="*/ 3043306 w 6326994"/>
              <a:gd name="connsiteY410" fmla="*/ 3664842 h 4857008"/>
              <a:gd name="connsiteX411" fmla="*/ 2919392 w 6326994"/>
              <a:gd name="connsiteY411" fmla="*/ 3659886 h 4857008"/>
              <a:gd name="connsiteX412" fmla="*/ 2873791 w 6326994"/>
              <a:gd name="connsiteY412" fmla="*/ 3690618 h 4857008"/>
              <a:gd name="connsiteX413" fmla="*/ 2919392 w 6326994"/>
              <a:gd name="connsiteY413" fmla="*/ 3659886 h 4857008"/>
              <a:gd name="connsiteX414" fmla="*/ 3201913 w 6326994"/>
              <a:gd name="connsiteY414" fmla="*/ 3655424 h 4857008"/>
              <a:gd name="connsiteX415" fmla="*/ 3192991 w 6326994"/>
              <a:gd name="connsiteY415" fmla="*/ 3657904 h 4857008"/>
              <a:gd name="connsiteX416" fmla="*/ 3181096 w 6326994"/>
              <a:gd name="connsiteY416" fmla="*/ 3701522 h 4857008"/>
              <a:gd name="connsiteX417" fmla="*/ 3215791 w 6326994"/>
              <a:gd name="connsiteY417" fmla="*/ 3691113 h 4857008"/>
              <a:gd name="connsiteX418" fmla="*/ 3201913 w 6326994"/>
              <a:gd name="connsiteY418" fmla="*/ 3655424 h 4857008"/>
              <a:gd name="connsiteX419" fmla="*/ 1967246 w 6326994"/>
              <a:gd name="connsiteY419" fmla="*/ 3652451 h 4857008"/>
              <a:gd name="connsiteX420" fmla="*/ 1964272 w 6326994"/>
              <a:gd name="connsiteY420" fmla="*/ 3659389 h 4857008"/>
              <a:gd name="connsiteX421" fmla="*/ 2019290 w 6326994"/>
              <a:gd name="connsiteY421" fmla="*/ 3682189 h 4857008"/>
              <a:gd name="connsiteX422" fmla="*/ 1967246 w 6326994"/>
              <a:gd name="connsiteY422" fmla="*/ 3652451 h 4857008"/>
              <a:gd name="connsiteX423" fmla="*/ 5020457 w 6326994"/>
              <a:gd name="connsiteY423" fmla="*/ 3648983 h 4857008"/>
              <a:gd name="connsiteX424" fmla="*/ 4958500 w 6326994"/>
              <a:gd name="connsiteY424" fmla="*/ 3726303 h 4857008"/>
              <a:gd name="connsiteX425" fmla="*/ 4974856 w 6326994"/>
              <a:gd name="connsiteY425" fmla="*/ 3742661 h 4857008"/>
              <a:gd name="connsiteX426" fmla="*/ 5045735 w 6326994"/>
              <a:gd name="connsiteY426" fmla="*/ 3718374 h 4857008"/>
              <a:gd name="connsiteX427" fmla="*/ 5072501 w 6326994"/>
              <a:gd name="connsiteY427" fmla="*/ 3683678 h 4857008"/>
              <a:gd name="connsiteX428" fmla="*/ 5020457 w 6326994"/>
              <a:gd name="connsiteY428" fmla="*/ 3648983 h 4857008"/>
              <a:gd name="connsiteX429" fmla="*/ 962562 w 6326994"/>
              <a:gd name="connsiteY429" fmla="*/ 3641050 h 4857008"/>
              <a:gd name="connsiteX430" fmla="*/ 954632 w 6326994"/>
              <a:gd name="connsiteY430" fmla="*/ 3642043 h 4857008"/>
              <a:gd name="connsiteX431" fmla="*/ 938276 w 6326994"/>
              <a:gd name="connsiteY431" fmla="*/ 3714410 h 4857008"/>
              <a:gd name="connsiteX432" fmla="*/ 982388 w 6326994"/>
              <a:gd name="connsiteY432" fmla="*/ 3714409 h 4857008"/>
              <a:gd name="connsiteX433" fmla="*/ 962562 w 6326994"/>
              <a:gd name="connsiteY433" fmla="*/ 3641050 h 4857008"/>
              <a:gd name="connsiteX434" fmla="*/ 1002216 w 6326994"/>
              <a:gd name="connsiteY434" fmla="*/ 3636094 h 4857008"/>
              <a:gd name="connsiteX435" fmla="*/ 993293 w 6326994"/>
              <a:gd name="connsiteY435" fmla="*/ 3638079 h 4857008"/>
              <a:gd name="connsiteX436" fmla="*/ 992797 w 6326994"/>
              <a:gd name="connsiteY436" fmla="*/ 3719861 h 4857008"/>
              <a:gd name="connsiteX437" fmla="*/ 1019067 w 6326994"/>
              <a:gd name="connsiteY437" fmla="*/ 3703999 h 4857008"/>
              <a:gd name="connsiteX438" fmla="*/ 1002216 w 6326994"/>
              <a:gd name="connsiteY438" fmla="*/ 3636094 h 4857008"/>
              <a:gd name="connsiteX439" fmla="*/ 2585324 w 6326994"/>
              <a:gd name="connsiteY439" fmla="*/ 3634608 h 4857008"/>
              <a:gd name="connsiteX440" fmla="*/ 2479253 w 6326994"/>
              <a:gd name="connsiteY440" fmla="*/ 3676243 h 4857008"/>
              <a:gd name="connsiteX441" fmla="*/ 2482724 w 6326994"/>
              <a:gd name="connsiteY441" fmla="*/ 3686651 h 4857008"/>
              <a:gd name="connsiteX442" fmla="*/ 2557072 w 6326994"/>
              <a:gd name="connsiteY442" fmla="*/ 3679218 h 4857008"/>
              <a:gd name="connsiteX443" fmla="*/ 2585324 w 6326994"/>
              <a:gd name="connsiteY443" fmla="*/ 3634608 h 4857008"/>
              <a:gd name="connsiteX444" fmla="*/ 1814587 w 6326994"/>
              <a:gd name="connsiteY444" fmla="*/ 3631387 h 4857008"/>
              <a:gd name="connsiteX445" fmla="*/ 1776421 w 6326994"/>
              <a:gd name="connsiteY445" fmla="*/ 3640059 h 4857008"/>
              <a:gd name="connsiteX446" fmla="*/ 1821526 w 6326994"/>
              <a:gd name="connsiteY446" fmla="*/ 3656911 h 4857008"/>
              <a:gd name="connsiteX447" fmla="*/ 1814587 w 6326994"/>
              <a:gd name="connsiteY447" fmla="*/ 3631387 h 4857008"/>
              <a:gd name="connsiteX448" fmla="*/ 4173638 w 6326994"/>
              <a:gd name="connsiteY448" fmla="*/ 3628661 h 4857008"/>
              <a:gd name="connsiteX449" fmla="*/ 4142164 w 6326994"/>
              <a:gd name="connsiteY449" fmla="*/ 3640555 h 4857008"/>
              <a:gd name="connsiteX450" fmla="*/ 3965217 w 6326994"/>
              <a:gd name="connsiteY450" fmla="*/ 3712921 h 4857008"/>
              <a:gd name="connsiteX451" fmla="*/ 3663365 w 6326994"/>
              <a:gd name="connsiteY451" fmla="*/ 3744148 h 4857008"/>
              <a:gd name="connsiteX452" fmla="*/ 3638583 w 6326994"/>
              <a:gd name="connsiteY452" fmla="*/ 3745634 h 4857008"/>
              <a:gd name="connsiteX453" fmla="*/ 3638582 w 6326994"/>
              <a:gd name="connsiteY453" fmla="*/ 3754059 h 4857008"/>
              <a:gd name="connsiteX454" fmla="*/ 3645522 w 6326994"/>
              <a:gd name="connsiteY454" fmla="*/ 3760505 h 4857008"/>
              <a:gd name="connsiteX455" fmla="*/ 3729782 w 6326994"/>
              <a:gd name="connsiteY455" fmla="*/ 3784296 h 4857008"/>
              <a:gd name="connsiteX456" fmla="*/ 3798676 w 6326994"/>
              <a:gd name="connsiteY456" fmla="*/ 3791234 h 4857008"/>
              <a:gd name="connsiteX457" fmla="*/ 3990495 w 6326994"/>
              <a:gd name="connsiteY457" fmla="*/ 3759015 h 4857008"/>
              <a:gd name="connsiteX458" fmla="*/ 4140180 w 6326994"/>
              <a:gd name="connsiteY458" fmla="*/ 3673269 h 4857008"/>
              <a:gd name="connsiteX459" fmla="*/ 4209573 w 6326994"/>
              <a:gd name="connsiteY459" fmla="*/ 3639070 h 4857008"/>
              <a:gd name="connsiteX460" fmla="*/ 4173638 w 6326994"/>
              <a:gd name="connsiteY460" fmla="*/ 3628661 h 4857008"/>
              <a:gd name="connsiteX461" fmla="*/ 911509 w 6326994"/>
              <a:gd name="connsiteY461" fmla="*/ 3628164 h 4857008"/>
              <a:gd name="connsiteX462" fmla="*/ 931338 w 6326994"/>
              <a:gd name="connsiteY462" fmla="*/ 3706476 h 4857008"/>
              <a:gd name="connsiteX463" fmla="*/ 911509 w 6326994"/>
              <a:gd name="connsiteY463" fmla="*/ 3628164 h 4857008"/>
              <a:gd name="connsiteX464" fmla="*/ 2919851 w 6326994"/>
              <a:gd name="connsiteY464" fmla="*/ 3625849 h 4857008"/>
              <a:gd name="connsiteX465" fmla="*/ 2850496 w 6326994"/>
              <a:gd name="connsiteY465" fmla="*/ 3662861 h 4857008"/>
              <a:gd name="connsiteX466" fmla="*/ 2939713 w 6326994"/>
              <a:gd name="connsiteY466" fmla="*/ 3627173 h 4857008"/>
              <a:gd name="connsiteX467" fmla="*/ 2919851 w 6326994"/>
              <a:gd name="connsiteY467" fmla="*/ 3625849 h 4857008"/>
              <a:gd name="connsiteX468" fmla="*/ 1135050 w 6326994"/>
              <a:gd name="connsiteY468" fmla="*/ 3624696 h 4857008"/>
              <a:gd name="connsiteX469" fmla="*/ 1163798 w 6326994"/>
              <a:gd name="connsiteY469" fmla="*/ 3714408 h 4857008"/>
              <a:gd name="connsiteX470" fmla="*/ 1135050 w 6326994"/>
              <a:gd name="connsiteY470" fmla="*/ 3624696 h 4857008"/>
              <a:gd name="connsiteX471" fmla="*/ 1253510 w 6326994"/>
              <a:gd name="connsiteY471" fmla="*/ 3622714 h 4857008"/>
              <a:gd name="connsiteX472" fmla="*/ 1246571 w 6326994"/>
              <a:gd name="connsiteY472" fmla="*/ 3626680 h 4857008"/>
              <a:gd name="connsiteX473" fmla="*/ 1272343 w 6326994"/>
              <a:gd name="connsiteY473" fmla="*/ 3669800 h 4857008"/>
              <a:gd name="connsiteX474" fmla="*/ 1280274 w 6326994"/>
              <a:gd name="connsiteY474" fmla="*/ 3664843 h 4857008"/>
              <a:gd name="connsiteX475" fmla="*/ 1253510 w 6326994"/>
              <a:gd name="connsiteY475" fmla="*/ 3622714 h 4857008"/>
              <a:gd name="connsiteX476" fmla="*/ 3112696 w 6326994"/>
              <a:gd name="connsiteY476" fmla="*/ 3617757 h 4857008"/>
              <a:gd name="connsiteX477" fmla="*/ 3061147 w 6326994"/>
              <a:gd name="connsiteY477" fmla="*/ 3637086 h 4857008"/>
              <a:gd name="connsiteX478" fmla="*/ 3116163 w 6326994"/>
              <a:gd name="connsiteY478" fmla="*/ 3627174 h 4857008"/>
              <a:gd name="connsiteX479" fmla="*/ 3112696 w 6326994"/>
              <a:gd name="connsiteY479" fmla="*/ 3617757 h 4857008"/>
              <a:gd name="connsiteX480" fmla="*/ 863432 w 6326994"/>
              <a:gd name="connsiteY480" fmla="*/ 3612303 h 4857008"/>
              <a:gd name="connsiteX481" fmla="*/ 886232 w 6326994"/>
              <a:gd name="connsiteY481" fmla="*/ 3684669 h 4857008"/>
              <a:gd name="connsiteX482" fmla="*/ 863432 w 6326994"/>
              <a:gd name="connsiteY482" fmla="*/ 3612303 h 4857008"/>
              <a:gd name="connsiteX483" fmla="*/ 1204441 w 6326994"/>
              <a:gd name="connsiteY483" fmla="*/ 3610817 h 4857008"/>
              <a:gd name="connsiteX484" fmla="*/ 1212371 w 6326994"/>
              <a:gd name="connsiteY484" fmla="*/ 3677732 h 4857008"/>
              <a:gd name="connsiteX485" fmla="*/ 1227240 w 6326994"/>
              <a:gd name="connsiteY485" fmla="*/ 3690121 h 4857008"/>
              <a:gd name="connsiteX486" fmla="*/ 1238641 w 6326994"/>
              <a:gd name="connsiteY486" fmla="*/ 3674756 h 4857008"/>
              <a:gd name="connsiteX487" fmla="*/ 1204441 w 6326994"/>
              <a:gd name="connsiteY487" fmla="*/ 3610817 h 4857008"/>
              <a:gd name="connsiteX488" fmla="*/ 1845813 w 6326994"/>
              <a:gd name="connsiteY488" fmla="*/ 3587521 h 4857008"/>
              <a:gd name="connsiteX489" fmla="*/ 1778900 w 6326994"/>
              <a:gd name="connsiteY489" fmla="*/ 3587522 h 4857008"/>
              <a:gd name="connsiteX490" fmla="*/ 1777413 w 6326994"/>
              <a:gd name="connsiteY490" fmla="*/ 3593468 h 4857008"/>
              <a:gd name="connsiteX491" fmla="*/ 1829455 w 6326994"/>
              <a:gd name="connsiteY491" fmla="*/ 3617756 h 4857008"/>
              <a:gd name="connsiteX492" fmla="*/ 1845813 w 6326994"/>
              <a:gd name="connsiteY492" fmla="*/ 3587521 h 4857008"/>
              <a:gd name="connsiteX493" fmla="*/ 1586585 w 6326994"/>
              <a:gd name="connsiteY493" fmla="*/ 3587026 h 4857008"/>
              <a:gd name="connsiteX494" fmla="*/ 1661430 w 6326994"/>
              <a:gd name="connsiteY494" fmla="*/ 3587027 h 4857008"/>
              <a:gd name="connsiteX495" fmla="*/ 1623079 w 6326994"/>
              <a:gd name="connsiteY495" fmla="*/ 3587026 h 4857008"/>
              <a:gd name="connsiteX496" fmla="*/ 1586585 w 6326994"/>
              <a:gd name="connsiteY496" fmla="*/ 3587026 h 4857008"/>
              <a:gd name="connsiteX497" fmla="*/ 2722921 w 6326994"/>
              <a:gd name="connsiteY497" fmla="*/ 3586066 h 4857008"/>
              <a:gd name="connsiteX498" fmla="*/ 2688420 w 6326994"/>
              <a:gd name="connsiteY498" fmla="*/ 3610321 h 4857008"/>
              <a:gd name="connsiteX499" fmla="*/ 2745420 w 6326994"/>
              <a:gd name="connsiteY499" fmla="*/ 3589007 h 4857008"/>
              <a:gd name="connsiteX500" fmla="*/ 2722921 w 6326994"/>
              <a:gd name="connsiteY500" fmla="*/ 3586066 h 4857008"/>
              <a:gd name="connsiteX501" fmla="*/ 3498311 w 6326994"/>
              <a:gd name="connsiteY501" fmla="*/ 3585043 h 4857008"/>
              <a:gd name="connsiteX502" fmla="*/ 3455686 w 6326994"/>
              <a:gd name="connsiteY502" fmla="*/ 3585538 h 4857008"/>
              <a:gd name="connsiteX503" fmla="*/ 3439826 w 6326994"/>
              <a:gd name="connsiteY503" fmla="*/ 3595947 h 4857008"/>
              <a:gd name="connsiteX504" fmla="*/ 3456183 w 6326994"/>
              <a:gd name="connsiteY504" fmla="*/ 3607843 h 4857008"/>
              <a:gd name="connsiteX505" fmla="*/ 3483443 w 6326994"/>
              <a:gd name="connsiteY505" fmla="*/ 3609331 h 4857008"/>
              <a:gd name="connsiteX506" fmla="*/ 3498311 w 6326994"/>
              <a:gd name="connsiteY506" fmla="*/ 3585043 h 4857008"/>
              <a:gd name="connsiteX507" fmla="*/ 1318440 w 6326994"/>
              <a:gd name="connsiteY507" fmla="*/ 3582069 h 4857008"/>
              <a:gd name="connsiteX508" fmla="*/ 1291178 w 6326994"/>
              <a:gd name="connsiteY508" fmla="*/ 3655424 h 4857008"/>
              <a:gd name="connsiteX509" fmla="*/ 1313977 w 6326994"/>
              <a:gd name="connsiteY509" fmla="*/ 3634112 h 4857008"/>
              <a:gd name="connsiteX510" fmla="*/ 1347187 w 6326994"/>
              <a:gd name="connsiteY510" fmla="*/ 3609826 h 4857008"/>
              <a:gd name="connsiteX511" fmla="*/ 1318440 w 6326994"/>
              <a:gd name="connsiteY511" fmla="*/ 3582069 h 4857008"/>
              <a:gd name="connsiteX512" fmla="*/ 2342952 w 6326994"/>
              <a:gd name="connsiteY512" fmla="*/ 3579590 h 4857008"/>
              <a:gd name="connsiteX513" fmla="*/ 2269593 w 6326994"/>
              <a:gd name="connsiteY513" fmla="*/ 3613790 h 4857008"/>
              <a:gd name="connsiteX514" fmla="*/ 2249272 w 6326994"/>
              <a:gd name="connsiteY514" fmla="*/ 3630148 h 4857008"/>
              <a:gd name="connsiteX515" fmla="*/ 2254228 w 6326994"/>
              <a:gd name="connsiteY515" fmla="*/ 3637582 h 4857008"/>
              <a:gd name="connsiteX516" fmla="*/ 2365257 w 6326994"/>
              <a:gd name="connsiteY516" fmla="*/ 3591982 h 4857008"/>
              <a:gd name="connsiteX517" fmla="*/ 2365749 w 6326994"/>
              <a:gd name="connsiteY517" fmla="*/ 3582566 h 4857008"/>
              <a:gd name="connsiteX518" fmla="*/ 2342952 w 6326994"/>
              <a:gd name="connsiteY518" fmla="*/ 3579590 h 4857008"/>
              <a:gd name="connsiteX519" fmla="*/ 4312173 w 6326994"/>
              <a:gd name="connsiteY519" fmla="*/ 3576618 h 4857008"/>
              <a:gd name="connsiteX520" fmla="*/ 4309691 w 6326994"/>
              <a:gd name="connsiteY520" fmla="*/ 3583061 h 4857008"/>
              <a:gd name="connsiteX521" fmla="*/ 4451944 w 6326994"/>
              <a:gd name="connsiteY521" fmla="*/ 3653444 h 4857008"/>
              <a:gd name="connsiteX522" fmla="*/ 4306720 w 6326994"/>
              <a:gd name="connsiteY522" fmla="*/ 3657904 h 4857008"/>
              <a:gd name="connsiteX523" fmla="*/ 4305729 w 6326994"/>
              <a:gd name="connsiteY523" fmla="*/ 3669798 h 4857008"/>
              <a:gd name="connsiteX524" fmla="*/ 4400893 w 6326994"/>
              <a:gd name="connsiteY524" fmla="*/ 3692599 h 4857008"/>
              <a:gd name="connsiteX525" fmla="*/ 4299286 w 6326994"/>
              <a:gd name="connsiteY525" fmla="*/ 3722337 h 4857008"/>
              <a:gd name="connsiteX526" fmla="*/ 4312173 w 6326994"/>
              <a:gd name="connsiteY526" fmla="*/ 3725807 h 4857008"/>
              <a:gd name="connsiteX527" fmla="*/ 4329023 w 6326994"/>
              <a:gd name="connsiteY527" fmla="*/ 3757034 h 4857008"/>
              <a:gd name="connsiteX528" fmla="*/ 4299286 w 6326994"/>
              <a:gd name="connsiteY528" fmla="*/ 3847738 h 4857008"/>
              <a:gd name="connsiteX529" fmla="*/ 4304736 w 6326994"/>
              <a:gd name="connsiteY529" fmla="*/ 3861617 h 4857008"/>
              <a:gd name="connsiteX530" fmla="*/ 4384536 w 6326994"/>
              <a:gd name="connsiteY530" fmla="*/ 3715401 h 4857008"/>
              <a:gd name="connsiteX531" fmla="*/ 4397920 w 6326994"/>
              <a:gd name="connsiteY531" fmla="*/ 3774877 h 4857008"/>
              <a:gd name="connsiteX532" fmla="*/ 4436083 w 6326994"/>
              <a:gd name="connsiteY532" fmla="*/ 3669304 h 4857008"/>
              <a:gd name="connsiteX533" fmla="*/ 4445997 w 6326994"/>
              <a:gd name="connsiteY533" fmla="*/ 3746626 h 4857008"/>
              <a:gd name="connsiteX534" fmla="*/ 4457396 w 6326994"/>
              <a:gd name="connsiteY534" fmla="*/ 3747120 h 4857008"/>
              <a:gd name="connsiteX535" fmla="*/ 4491596 w 6326994"/>
              <a:gd name="connsiteY535" fmla="*/ 3625192 h 4857008"/>
              <a:gd name="connsiteX536" fmla="*/ 4312173 w 6326994"/>
              <a:gd name="connsiteY536" fmla="*/ 3576618 h 4857008"/>
              <a:gd name="connsiteX537" fmla="*/ 2583342 w 6326994"/>
              <a:gd name="connsiteY537" fmla="*/ 3576618 h 4857008"/>
              <a:gd name="connsiteX538" fmla="*/ 2494122 w 6326994"/>
              <a:gd name="connsiteY538" fmla="*/ 3616271 h 4857008"/>
              <a:gd name="connsiteX539" fmla="*/ 2497097 w 6326994"/>
              <a:gd name="connsiteY539" fmla="*/ 3627173 h 4857008"/>
              <a:gd name="connsiteX540" fmla="*/ 2570949 w 6326994"/>
              <a:gd name="connsiteY540" fmla="*/ 3621721 h 4857008"/>
              <a:gd name="connsiteX541" fmla="*/ 2597714 w 6326994"/>
              <a:gd name="connsiteY541" fmla="*/ 3599913 h 4857008"/>
              <a:gd name="connsiteX542" fmla="*/ 2583342 w 6326994"/>
              <a:gd name="connsiteY542" fmla="*/ 3576618 h 4857008"/>
              <a:gd name="connsiteX543" fmla="*/ 3122113 w 6326994"/>
              <a:gd name="connsiteY543" fmla="*/ 3570174 h 4857008"/>
              <a:gd name="connsiteX544" fmla="*/ 3071062 w 6326994"/>
              <a:gd name="connsiteY544" fmla="*/ 3592972 h 4857008"/>
              <a:gd name="connsiteX545" fmla="*/ 3072052 w 6326994"/>
              <a:gd name="connsiteY545" fmla="*/ 3600407 h 4857008"/>
              <a:gd name="connsiteX546" fmla="*/ 3116660 w 6326994"/>
              <a:gd name="connsiteY546" fmla="*/ 3609330 h 4857008"/>
              <a:gd name="connsiteX547" fmla="*/ 3122113 w 6326994"/>
              <a:gd name="connsiteY547" fmla="*/ 3570174 h 4857008"/>
              <a:gd name="connsiteX548" fmla="*/ 2947643 w 6326994"/>
              <a:gd name="connsiteY548" fmla="*/ 3562243 h 4857008"/>
              <a:gd name="connsiteX549" fmla="*/ 2872307 w 6326994"/>
              <a:gd name="connsiteY549" fmla="*/ 3590495 h 4857008"/>
              <a:gd name="connsiteX550" fmla="*/ 2947643 w 6326994"/>
              <a:gd name="connsiteY550" fmla="*/ 3562243 h 4857008"/>
              <a:gd name="connsiteX551" fmla="*/ 2151752 w 6326994"/>
              <a:gd name="connsiteY551" fmla="*/ 3557473 h 4857008"/>
              <a:gd name="connsiteX552" fmla="*/ 2140724 w 6326994"/>
              <a:gd name="connsiteY552" fmla="*/ 3570175 h 4857008"/>
              <a:gd name="connsiteX553" fmla="*/ 2171949 w 6326994"/>
              <a:gd name="connsiteY553" fmla="*/ 3581574 h 4857008"/>
              <a:gd name="connsiteX554" fmla="*/ 2174430 w 6326994"/>
              <a:gd name="connsiteY554" fmla="*/ 3581573 h 4857008"/>
              <a:gd name="connsiteX555" fmla="*/ 2188803 w 6326994"/>
              <a:gd name="connsiteY555" fmla="*/ 3558774 h 4857008"/>
              <a:gd name="connsiteX556" fmla="*/ 2170960 w 6326994"/>
              <a:gd name="connsiteY556" fmla="*/ 3559271 h 4857008"/>
              <a:gd name="connsiteX557" fmla="*/ 2151752 w 6326994"/>
              <a:gd name="connsiteY557" fmla="*/ 3557473 h 4857008"/>
              <a:gd name="connsiteX558" fmla="*/ 1974681 w 6326994"/>
              <a:gd name="connsiteY558" fmla="*/ 3555800 h 4857008"/>
              <a:gd name="connsiteX559" fmla="*/ 1922637 w 6326994"/>
              <a:gd name="connsiteY559" fmla="*/ 3584547 h 4857008"/>
              <a:gd name="connsiteX560" fmla="*/ 1974681 w 6326994"/>
              <a:gd name="connsiteY560" fmla="*/ 3555800 h 4857008"/>
              <a:gd name="connsiteX561" fmla="*/ 2373828 w 6326994"/>
              <a:gd name="connsiteY561" fmla="*/ 3547716 h 4857008"/>
              <a:gd name="connsiteX562" fmla="*/ 2311723 w 6326994"/>
              <a:gd name="connsiteY562" fmla="*/ 3578103 h 4857008"/>
              <a:gd name="connsiteX563" fmla="*/ 2400446 w 6326994"/>
              <a:gd name="connsiteY563" fmla="*/ 3553818 h 4857008"/>
              <a:gd name="connsiteX564" fmla="*/ 2373828 w 6326994"/>
              <a:gd name="connsiteY564" fmla="*/ 3547716 h 4857008"/>
              <a:gd name="connsiteX565" fmla="*/ 4386520 w 6326994"/>
              <a:gd name="connsiteY565" fmla="*/ 3541920 h 4857008"/>
              <a:gd name="connsiteX566" fmla="*/ 4369171 w 6326994"/>
              <a:gd name="connsiteY566" fmla="*/ 3545886 h 4857008"/>
              <a:gd name="connsiteX567" fmla="*/ 4396928 w 6326994"/>
              <a:gd name="connsiteY567" fmla="*/ 3564722 h 4857008"/>
              <a:gd name="connsiteX568" fmla="*/ 4476231 w 6326994"/>
              <a:gd name="connsiteY568" fmla="*/ 3604374 h 4857008"/>
              <a:gd name="connsiteX569" fmla="*/ 4510433 w 6326994"/>
              <a:gd name="connsiteY569" fmla="*/ 3661869 h 4857008"/>
              <a:gd name="connsiteX570" fmla="*/ 4516381 w 6326994"/>
              <a:gd name="connsiteY570" fmla="*/ 3709948 h 4857008"/>
              <a:gd name="connsiteX571" fmla="*/ 4525797 w 6326994"/>
              <a:gd name="connsiteY571" fmla="*/ 3709946 h 4857008"/>
              <a:gd name="connsiteX572" fmla="*/ 4537693 w 6326994"/>
              <a:gd name="connsiteY572" fmla="*/ 3610321 h 4857008"/>
              <a:gd name="connsiteX573" fmla="*/ 4515388 w 6326994"/>
              <a:gd name="connsiteY573" fmla="*/ 3574633 h 4857008"/>
              <a:gd name="connsiteX574" fmla="*/ 4386520 w 6326994"/>
              <a:gd name="connsiteY574" fmla="*/ 3541920 h 4857008"/>
              <a:gd name="connsiteX575" fmla="*/ 1635718 w 6326994"/>
              <a:gd name="connsiteY575" fmla="*/ 3540806 h 4857008"/>
              <a:gd name="connsiteX576" fmla="*/ 1599472 w 6326994"/>
              <a:gd name="connsiteY576" fmla="*/ 3541427 h 4857008"/>
              <a:gd name="connsiteX577" fmla="*/ 1586585 w 6326994"/>
              <a:gd name="connsiteY577" fmla="*/ 3552825 h 4857008"/>
              <a:gd name="connsiteX578" fmla="*/ 1592039 w 6326994"/>
              <a:gd name="connsiteY578" fmla="*/ 3564226 h 4857008"/>
              <a:gd name="connsiteX579" fmla="*/ 1660438 w 6326994"/>
              <a:gd name="connsiteY579" fmla="*/ 3563731 h 4857008"/>
              <a:gd name="connsiteX580" fmla="*/ 1676795 w 6326994"/>
              <a:gd name="connsiteY580" fmla="*/ 3540932 h 4857008"/>
              <a:gd name="connsiteX581" fmla="*/ 1635718 w 6326994"/>
              <a:gd name="connsiteY581" fmla="*/ 3540806 h 4857008"/>
              <a:gd name="connsiteX582" fmla="*/ 3481942 w 6326994"/>
              <a:gd name="connsiteY582" fmla="*/ 3538846 h 4857008"/>
              <a:gd name="connsiteX583" fmla="*/ 3454695 w 6326994"/>
              <a:gd name="connsiteY583" fmla="*/ 3543904 h 4857008"/>
              <a:gd name="connsiteX584" fmla="*/ 3452218 w 6326994"/>
              <a:gd name="connsiteY584" fmla="*/ 3552331 h 4857008"/>
              <a:gd name="connsiteX585" fmla="*/ 3507729 w 6326994"/>
              <a:gd name="connsiteY585" fmla="*/ 3568193 h 4857008"/>
              <a:gd name="connsiteX586" fmla="*/ 3481942 w 6326994"/>
              <a:gd name="connsiteY586" fmla="*/ 3538846 h 4857008"/>
              <a:gd name="connsiteX587" fmla="*/ 2770201 w 6326994"/>
              <a:gd name="connsiteY587" fmla="*/ 3537461 h 4857008"/>
              <a:gd name="connsiteX588" fmla="*/ 2699323 w 6326994"/>
              <a:gd name="connsiteY588" fmla="*/ 3556295 h 4857008"/>
              <a:gd name="connsiteX589" fmla="*/ 2685939 w 6326994"/>
              <a:gd name="connsiteY589" fmla="*/ 3566208 h 4857008"/>
              <a:gd name="connsiteX590" fmla="*/ 2700314 w 6326994"/>
              <a:gd name="connsiteY590" fmla="*/ 3574636 h 4857008"/>
              <a:gd name="connsiteX591" fmla="*/ 2761280 w 6326994"/>
              <a:gd name="connsiteY591" fmla="*/ 3575130 h 4857008"/>
              <a:gd name="connsiteX592" fmla="*/ 2770201 w 6326994"/>
              <a:gd name="connsiteY592" fmla="*/ 3537461 h 4857008"/>
              <a:gd name="connsiteX593" fmla="*/ 2538363 w 6326994"/>
              <a:gd name="connsiteY593" fmla="*/ 3536160 h 4857008"/>
              <a:gd name="connsiteX594" fmla="*/ 2491645 w 6326994"/>
              <a:gd name="connsiteY594" fmla="*/ 3562739 h 4857008"/>
              <a:gd name="connsiteX595" fmla="*/ 2587308 w 6326994"/>
              <a:gd name="connsiteY595" fmla="*/ 3562738 h 4857008"/>
              <a:gd name="connsiteX596" fmla="*/ 2538363 w 6326994"/>
              <a:gd name="connsiteY596" fmla="*/ 3536160 h 4857008"/>
              <a:gd name="connsiteX597" fmla="*/ 3103774 w 6326994"/>
              <a:gd name="connsiteY597" fmla="*/ 3532505 h 4857008"/>
              <a:gd name="connsiteX598" fmla="*/ 3038348 w 6326994"/>
              <a:gd name="connsiteY598" fmla="*/ 3554808 h 4857008"/>
              <a:gd name="connsiteX599" fmla="*/ 3122113 w 6326994"/>
              <a:gd name="connsiteY599" fmla="*/ 3564225 h 4857008"/>
              <a:gd name="connsiteX600" fmla="*/ 3128558 w 6326994"/>
              <a:gd name="connsiteY600" fmla="*/ 3556789 h 4857008"/>
              <a:gd name="connsiteX601" fmla="*/ 3103774 w 6326994"/>
              <a:gd name="connsiteY601" fmla="*/ 3532505 h 4857008"/>
              <a:gd name="connsiteX602" fmla="*/ 3344165 w 6326994"/>
              <a:gd name="connsiteY602" fmla="*/ 3531513 h 4857008"/>
              <a:gd name="connsiteX603" fmla="*/ 3310955 w 6326994"/>
              <a:gd name="connsiteY603" fmla="*/ 3533497 h 4857008"/>
              <a:gd name="connsiteX604" fmla="*/ 3281713 w 6326994"/>
              <a:gd name="connsiteY604" fmla="*/ 3549355 h 4857008"/>
              <a:gd name="connsiteX605" fmla="*/ 3313436 w 6326994"/>
              <a:gd name="connsiteY605" fmla="*/ 3560260 h 4857008"/>
              <a:gd name="connsiteX606" fmla="*/ 3346642 w 6326994"/>
              <a:gd name="connsiteY606" fmla="*/ 3548861 h 4857008"/>
              <a:gd name="connsiteX607" fmla="*/ 3344165 w 6326994"/>
              <a:gd name="connsiteY607" fmla="*/ 3531513 h 4857008"/>
              <a:gd name="connsiteX608" fmla="*/ 1799221 w 6326994"/>
              <a:gd name="connsiteY608" fmla="*/ 3526556 h 4857008"/>
              <a:gd name="connsiteX609" fmla="*/ 1767500 w 6326994"/>
              <a:gd name="connsiteY609" fmla="*/ 3551340 h 4857008"/>
              <a:gd name="connsiteX610" fmla="*/ 1830447 w 6326994"/>
              <a:gd name="connsiteY610" fmla="*/ 3572156 h 4857008"/>
              <a:gd name="connsiteX611" fmla="*/ 1837386 w 6326994"/>
              <a:gd name="connsiteY611" fmla="*/ 3561746 h 4857008"/>
              <a:gd name="connsiteX612" fmla="*/ 1799221 w 6326994"/>
              <a:gd name="connsiteY612" fmla="*/ 3526556 h 4857008"/>
              <a:gd name="connsiteX613" fmla="*/ 2202139 w 6326994"/>
              <a:gd name="connsiteY613" fmla="*/ 3521377 h 4857008"/>
              <a:gd name="connsiteX614" fmla="*/ 2141220 w 6326994"/>
              <a:gd name="connsiteY614" fmla="*/ 3547374 h 4857008"/>
              <a:gd name="connsiteX615" fmla="*/ 2216559 w 6326994"/>
              <a:gd name="connsiteY615" fmla="*/ 3546878 h 4857008"/>
              <a:gd name="connsiteX616" fmla="*/ 2225977 w 6326994"/>
              <a:gd name="connsiteY616" fmla="*/ 3535973 h 4857008"/>
              <a:gd name="connsiteX617" fmla="*/ 2218045 w 6326994"/>
              <a:gd name="connsiteY617" fmla="*/ 3523086 h 4857008"/>
              <a:gd name="connsiteX618" fmla="*/ 2202139 w 6326994"/>
              <a:gd name="connsiteY618" fmla="*/ 3521377 h 4857008"/>
              <a:gd name="connsiteX619" fmla="*/ 2921515 w 6326994"/>
              <a:gd name="connsiteY619" fmla="*/ 3517217 h 4857008"/>
              <a:gd name="connsiteX620" fmla="*/ 2907992 w 6326994"/>
              <a:gd name="connsiteY620" fmla="*/ 3521601 h 4857008"/>
              <a:gd name="connsiteX621" fmla="*/ 2879739 w 6326994"/>
              <a:gd name="connsiteY621" fmla="*/ 3535975 h 4857008"/>
              <a:gd name="connsiteX622" fmla="*/ 2862392 w 6326994"/>
              <a:gd name="connsiteY622" fmla="*/ 3549356 h 4857008"/>
              <a:gd name="connsiteX623" fmla="*/ 2883706 w 6326994"/>
              <a:gd name="connsiteY623" fmla="*/ 3555799 h 4857008"/>
              <a:gd name="connsiteX624" fmla="*/ 2948139 w 6326994"/>
              <a:gd name="connsiteY624" fmla="*/ 3544399 h 4857008"/>
              <a:gd name="connsiteX625" fmla="*/ 2921515 w 6326994"/>
              <a:gd name="connsiteY625" fmla="*/ 3517217 h 4857008"/>
              <a:gd name="connsiteX626" fmla="*/ 1974015 w 6326994"/>
              <a:gd name="connsiteY626" fmla="*/ 3515862 h 4857008"/>
              <a:gd name="connsiteX627" fmla="*/ 1923133 w 6326994"/>
              <a:gd name="connsiteY627" fmla="*/ 3533495 h 4857008"/>
              <a:gd name="connsiteX628" fmla="*/ 1991039 w 6326994"/>
              <a:gd name="connsiteY628" fmla="*/ 3519121 h 4857008"/>
              <a:gd name="connsiteX629" fmla="*/ 1974015 w 6326994"/>
              <a:gd name="connsiteY629" fmla="*/ 3515862 h 4857008"/>
              <a:gd name="connsiteX630" fmla="*/ 4456405 w 6326994"/>
              <a:gd name="connsiteY630" fmla="*/ 3506234 h 4857008"/>
              <a:gd name="connsiteX631" fmla="*/ 4453928 w 6326994"/>
              <a:gd name="connsiteY631" fmla="*/ 3513174 h 4857008"/>
              <a:gd name="connsiteX632" fmla="*/ 4478711 w 6326994"/>
              <a:gd name="connsiteY632" fmla="*/ 3526556 h 4857008"/>
              <a:gd name="connsiteX633" fmla="*/ 4541162 w 6326994"/>
              <a:gd name="connsiteY633" fmla="*/ 3554808 h 4857008"/>
              <a:gd name="connsiteX634" fmla="*/ 4555043 w 6326994"/>
              <a:gd name="connsiteY634" fmla="*/ 3591982 h 4857008"/>
              <a:gd name="connsiteX635" fmla="*/ 4568422 w 6326994"/>
              <a:gd name="connsiteY635" fmla="*/ 3671783 h 4857008"/>
              <a:gd name="connsiteX636" fmla="*/ 4578831 w 6326994"/>
              <a:gd name="connsiteY636" fmla="*/ 3570670 h 4857008"/>
              <a:gd name="connsiteX637" fmla="*/ 4586267 w 6326994"/>
              <a:gd name="connsiteY637" fmla="*/ 3571164 h 4857008"/>
              <a:gd name="connsiteX638" fmla="*/ 4593207 w 6326994"/>
              <a:gd name="connsiteY638" fmla="*/ 3601398 h 4857008"/>
              <a:gd name="connsiteX639" fmla="*/ 4607084 w 6326994"/>
              <a:gd name="connsiteY639" fmla="*/ 3626183 h 4857008"/>
              <a:gd name="connsiteX640" fmla="*/ 4615014 w 6326994"/>
              <a:gd name="connsiteY640" fmla="*/ 3623705 h 4857008"/>
              <a:gd name="connsiteX641" fmla="*/ 4614519 w 6326994"/>
              <a:gd name="connsiteY641" fmla="*/ 3543410 h 4857008"/>
              <a:gd name="connsiteX642" fmla="*/ 4602126 w 6326994"/>
              <a:gd name="connsiteY642" fmla="*/ 3532505 h 4857008"/>
              <a:gd name="connsiteX643" fmla="*/ 4487136 w 6326994"/>
              <a:gd name="connsiteY643" fmla="*/ 3511687 h 4857008"/>
              <a:gd name="connsiteX644" fmla="*/ 4456405 w 6326994"/>
              <a:gd name="connsiteY644" fmla="*/ 3506234 h 4857008"/>
              <a:gd name="connsiteX645" fmla="*/ 5165120 w 6326994"/>
              <a:gd name="connsiteY645" fmla="*/ 3500543 h 4857008"/>
              <a:gd name="connsiteX646" fmla="*/ 5147344 w 6326994"/>
              <a:gd name="connsiteY646" fmla="*/ 3512182 h 4857008"/>
              <a:gd name="connsiteX647" fmla="*/ 5098770 w 6326994"/>
              <a:gd name="connsiteY647" fmla="*/ 3560757 h 4857008"/>
              <a:gd name="connsiteX648" fmla="*/ 5091338 w 6326994"/>
              <a:gd name="connsiteY648" fmla="*/ 3577115 h 4857008"/>
              <a:gd name="connsiteX649" fmla="*/ 5105213 w 6326994"/>
              <a:gd name="connsiteY649" fmla="*/ 3587027 h 4857008"/>
              <a:gd name="connsiteX650" fmla="*/ 5175100 w 6326994"/>
              <a:gd name="connsiteY650" fmla="*/ 3578600 h 4857008"/>
              <a:gd name="connsiteX651" fmla="*/ 5204344 w 6326994"/>
              <a:gd name="connsiteY651" fmla="*/ 3541427 h 4857008"/>
              <a:gd name="connsiteX652" fmla="*/ 5182039 w 6326994"/>
              <a:gd name="connsiteY652" fmla="*/ 3511687 h 4857008"/>
              <a:gd name="connsiteX653" fmla="*/ 5172623 w 6326994"/>
              <a:gd name="connsiteY653" fmla="*/ 3509703 h 4857008"/>
              <a:gd name="connsiteX654" fmla="*/ 5165120 w 6326994"/>
              <a:gd name="connsiteY654" fmla="*/ 3500543 h 4857008"/>
              <a:gd name="connsiteX655" fmla="*/ 2527951 w 6326994"/>
              <a:gd name="connsiteY655" fmla="*/ 3500473 h 4857008"/>
              <a:gd name="connsiteX656" fmla="*/ 2485203 w 6326994"/>
              <a:gd name="connsiteY656" fmla="*/ 3520112 h 4857008"/>
              <a:gd name="connsiteX657" fmla="*/ 2559548 w 6326994"/>
              <a:gd name="connsiteY657" fmla="*/ 3529531 h 4857008"/>
              <a:gd name="connsiteX658" fmla="*/ 2527951 w 6326994"/>
              <a:gd name="connsiteY658" fmla="*/ 3500473 h 4857008"/>
              <a:gd name="connsiteX659" fmla="*/ 1686211 w 6326994"/>
              <a:gd name="connsiteY659" fmla="*/ 3499295 h 4857008"/>
              <a:gd name="connsiteX660" fmla="*/ 1605918 w 6326994"/>
              <a:gd name="connsiteY660" fmla="*/ 3526556 h 4857008"/>
              <a:gd name="connsiteX661" fmla="*/ 1680759 w 6326994"/>
              <a:gd name="connsiteY661" fmla="*/ 3526556 h 4857008"/>
              <a:gd name="connsiteX662" fmla="*/ 1686211 w 6326994"/>
              <a:gd name="connsiteY662" fmla="*/ 3499295 h 4857008"/>
              <a:gd name="connsiteX663" fmla="*/ 2403419 w 6326994"/>
              <a:gd name="connsiteY663" fmla="*/ 3494340 h 4857008"/>
              <a:gd name="connsiteX664" fmla="*/ 2316680 w 6326994"/>
              <a:gd name="connsiteY664" fmla="*/ 3514660 h 4857008"/>
              <a:gd name="connsiteX665" fmla="*/ 2317673 w 6326994"/>
              <a:gd name="connsiteY665" fmla="*/ 3525565 h 4857008"/>
              <a:gd name="connsiteX666" fmla="*/ 2405401 w 6326994"/>
              <a:gd name="connsiteY666" fmla="*/ 3525564 h 4857008"/>
              <a:gd name="connsiteX667" fmla="*/ 2403419 w 6326994"/>
              <a:gd name="connsiteY667" fmla="*/ 3494340 h 4857008"/>
              <a:gd name="connsiteX668" fmla="*/ 3076513 w 6326994"/>
              <a:gd name="connsiteY668" fmla="*/ 3490127 h 4857008"/>
              <a:gd name="connsiteX669" fmla="*/ 3039341 w 6326994"/>
              <a:gd name="connsiteY669" fmla="*/ 3511687 h 4857008"/>
              <a:gd name="connsiteX670" fmla="*/ 3101791 w 6326994"/>
              <a:gd name="connsiteY670" fmla="*/ 3519121 h 4857008"/>
              <a:gd name="connsiteX671" fmla="*/ 3076513 w 6326994"/>
              <a:gd name="connsiteY671" fmla="*/ 3490127 h 4857008"/>
              <a:gd name="connsiteX672" fmla="*/ 2768219 w 6326994"/>
              <a:gd name="connsiteY672" fmla="*/ 3483432 h 4857008"/>
              <a:gd name="connsiteX673" fmla="*/ 2689906 w 6326994"/>
              <a:gd name="connsiteY673" fmla="*/ 3507225 h 4857008"/>
              <a:gd name="connsiteX674" fmla="*/ 2691394 w 6326994"/>
              <a:gd name="connsiteY674" fmla="*/ 3515653 h 4857008"/>
              <a:gd name="connsiteX675" fmla="*/ 2768218 w 6326994"/>
              <a:gd name="connsiteY675" fmla="*/ 3515653 h 4857008"/>
              <a:gd name="connsiteX676" fmla="*/ 2768219 w 6326994"/>
              <a:gd name="connsiteY676" fmla="*/ 3483432 h 4857008"/>
              <a:gd name="connsiteX677" fmla="*/ 3328305 w 6326994"/>
              <a:gd name="connsiteY677" fmla="*/ 3481452 h 4857008"/>
              <a:gd name="connsiteX678" fmla="*/ 3285679 w 6326994"/>
              <a:gd name="connsiteY678" fmla="*/ 3488888 h 4857008"/>
              <a:gd name="connsiteX679" fmla="*/ 3286174 w 6326994"/>
              <a:gd name="connsiteY679" fmla="*/ 3508713 h 4857008"/>
              <a:gd name="connsiteX680" fmla="*/ 3350608 w 6326994"/>
              <a:gd name="connsiteY680" fmla="*/ 3501279 h 4857008"/>
              <a:gd name="connsiteX681" fmla="*/ 3328305 w 6326994"/>
              <a:gd name="connsiteY681" fmla="*/ 3481452 h 4857008"/>
              <a:gd name="connsiteX682" fmla="*/ 2221143 w 6326994"/>
              <a:gd name="connsiteY682" fmla="*/ 3474264 h 4857008"/>
              <a:gd name="connsiteX683" fmla="*/ 2205159 w 6326994"/>
              <a:gd name="connsiteY683" fmla="*/ 3474513 h 4857008"/>
              <a:gd name="connsiteX684" fmla="*/ 2133785 w 6326994"/>
              <a:gd name="connsiteY684" fmla="*/ 3490373 h 4857008"/>
              <a:gd name="connsiteX685" fmla="*/ 2148159 w 6326994"/>
              <a:gd name="connsiteY685" fmla="*/ 3510696 h 4857008"/>
              <a:gd name="connsiteX686" fmla="*/ 2209621 w 6326994"/>
              <a:gd name="connsiteY686" fmla="*/ 3512183 h 4857008"/>
              <a:gd name="connsiteX687" fmla="*/ 2227464 w 6326994"/>
              <a:gd name="connsiteY687" fmla="*/ 3487402 h 4857008"/>
              <a:gd name="connsiteX688" fmla="*/ 2221143 w 6326994"/>
              <a:gd name="connsiteY688" fmla="*/ 3474264 h 4857008"/>
              <a:gd name="connsiteX689" fmla="*/ 2011360 w 6326994"/>
              <a:gd name="connsiteY689" fmla="*/ 3465591 h 4857008"/>
              <a:gd name="connsiteX690" fmla="*/ 1928585 w 6326994"/>
              <a:gd name="connsiteY690" fmla="*/ 3491365 h 4857008"/>
              <a:gd name="connsiteX691" fmla="*/ 2011360 w 6326994"/>
              <a:gd name="connsiteY691" fmla="*/ 3465591 h 4857008"/>
              <a:gd name="connsiteX692" fmla="*/ 1162310 w 6326994"/>
              <a:gd name="connsiteY692" fmla="*/ 3462617 h 4857008"/>
              <a:gd name="connsiteX693" fmla="*/ 1133069 w 6326994"/>
              <a:gd name="connsiteY693" fmla="*/ 3468565 h 4857008"/>
              <a:gd name="connsiteX694" fmla="*/ 1093910 w 6326994"/>
              <a:gd name="connsiteY694" fmla="*/ 3487399 h 4857008"/>
              <a:gd name="connsiteX695" fmla="*/ 1012623 w 6326994"/>
              <a:gd name="connsiteY695" fmla="*/ 3516147 h 4857008"/>
              <a:gd name="connsiteX696" fmla="*/ 1053268 w 6326994"/>
              <a:gd name="connsiteY696" fmla="*/ 3539442 h 4857008"/>
              <a:gd name="connsiteX697" fmla="*/ 1100850 w 6326994"/>
              <a:gd name="connsiteY697" fmla="*/ 3528540 h 4857008"/>
              <a:gd name="connsiteX698" fmla="*/ 1115720 w 6326994"/>
              <a:gd name="connsiteY698" fmla="*/ 3521599 h 4857008"/>
              <a:gd name="connsiteX699" fmla="*/ 1162808 w 6326994"/>
              <a:gd name="connsiteY699" fmla="*/ 3469556 h 4857008"/>
              <a:gd name="connsiteX700" fmla="*/ 1162310 w 6326994"/>
              <a:gd name="connsiteY700" fmla="*/ 3462617 h 4857008"/>
              <a:gd name="connsiteX701" fmla="*/ 2876024 w 6326994"/>
              <a:gd name="connsiteY701" fmla="*/ 3461626 h 4857008"/>
              <a:gd name="connsiteX702" fmla="*/ 2857434 w 6326994"/>
              <a:gd name="connsiteY702" fmla="*/ 3474513 h 4857008"/>
              <a:gd name="connsiteX703" fmla="*/ 2833647 w 6326994"/>
              <a:gd name="connsiteY703" fmla="*/ 3500783 h 4857008"/>
              <a:gd name="connsiteX704" fmla="*/ 2884200 w 6326994"/>
              <a:gd name="connsiteY704" fmla="*/ 3503757 h 4857008"/>
              <a:gd name="connsiteX705" fmla="*/ 2921378 w 6326994"/>
              <a:gd name="connsiteY705" fmla="*/ 3496817 h 4857008"/>
              <a:gd name="connsiteX706" fmla="*/ 2896097 w 6326994"/>
              <a:gd name="connsiteY706" fmla="*/ 3471045 h 4857008"/>
              <a:gd name="connsiteX707" fmla="*/ 2876024 w 6326994"/>
              <a:gd name="connsiteY707" fmla="*/ 3461626 h 4857008"/>
              <a:gd name="connsiteX708" fmla="*/ 4156536 w 6326994"/>
              <a:gd name="connsiteY708" fmla="*/ 3460636 h 4857008"/>
              <a:gd name="connsiteX709" fmla="*/ 4105485 w 6326994"/>
              <a:gd name="connsiteY709" fmla="*/ 3486410 h 4857008"/>
              <a:gd name="connsiteX710" fmla="*/ 3853200 w 6326994"/>
              <a:gd name="connsiteY710" fmla="*/ 3609825 h 4857008"/>
              <a:gd name="connsiteX711" fmla="*/ 3693599 w 6326994"/>
              <a:gd name="connsiteY711" fmla="*/ 3650964 h 4857008"/>
              <a:gd name="connsiteX712" fmla="*/ 3674765 w 6326994"/>
              <a:gd name="connsiteY712" fmla="*/ 3663358 h 4857008"/>
              <a:gd name="connsiteX713" fmla="*/ 3695085 w 6326994"/>
              <a:gd name="connsiteY713" fmla="*/ 3671287 h 4857008"/>
              <a:gd name="connsiteX714" fmla="*/ 3726808 w 6326994"/>
              <a:gd name="connsiteY714" fmla="*/ 3670296 h 4857008"/>
              <a:gd name="connsiteX715" fmla="*/ 3863608 w 6326994"/>
              <a:gd name="connsiteY715" fmla="*/ 3656416 h 4857008"/>
              <a:gd name="connsiteX716" fmla="*/ 3937460 w 6326994"/>
              <a:gd name="connsiteY716" fmla="*/ 3640059 h 4857008"/>
              <a:gd name="connsiteX717" fmla="*/ 4177352 w 6326994"/>
              <a:gd name="connsiteY717" fmla="*/ 3468565 h 4857008"/>
              <a:gd name="connsiteX718" fmla="*/ 4156536 w 6326994"/>
              <a:gd name="connsiteY718" fmla="*/ 3460636 h 4857008"/>
              <a:gd name="connsiteX719" fmla="*/ 1669795 w 6326994"/>
              <a:gd name="connsiteY719" fmla="*/ 3459736 h 4857008"/>
              <a:gd name="connsiteX720" fmla="*/ 1616821 w 6326994"/>
              <a:gd name="connsiteY720" fmla="*/ 3483433 h 4857008"/>
              <a:gd name="connsiteX721" fmla="*/ 1693647 w 6326994"/>
              <a:gd name="connsiteY721" fmla="*/ 3491861 h 4857008"/>
              <a:gd name="connsiteX722" fmla="*/ 1684229 w 6326994"/>
              <a:gd name="connsiteY722" fmla="*/ 3463112 h 4857008"/>
              <a:gd name="connsiteX723" fmla="*/ 1669795 w 6326994"/>
              <a:gd name="connsiteY723" fmla="*/ 3459736 h 4857008"/>
              <a:gd name="connsiteX724" fmla="*/ 4485154 w 6326994"/>
              <a:gd name="connsiteY724" fmla="*/ 3453695 h 4857008"/>
              <a:gd name="connsiteX725" fmla="*/ 4457395 w 6326994"/>
              <a:gd name="connsiteY725" fmla="*/ 3454687 h 4857008"/>
              <a:gd name="connsiteX726" fmla="*/ 4456904 w 6326994"/>
              <a:gd name="connsiteY726" fmla="*/ 3462618 h 4857008"/>
              <a:gd name="connsiteX727" fmla="*/ 4623935 w 6326994"/>
              <a:gd name="connsiteY727" fmla="*/ 3530522 h 4857008"/>
              <a:gd name="connsiteX728" fmla="*/ 4648718 w 6326994"/>
              <a:gd name="connsiteY728" fmla="*/ 3615279 h 4857008"/>
              <a:gd name="connsiteX729" fmla="*/ 4661607 w 6326994"/>
              <a:gd name="connsiteY729" fmla="*/ 3613791 h 4857008"/>
              <a:gd name="connsiteX730" fmla="*/ 4661606 w 6326994"/>
              <a:gd name="connsiteY730" fmla="*/ 3553816 h 4857008"/>
              <a:gd name="connsiteX731" fmla="*/ 4611544 w 6326994"/>
              <a:gd name="connsiteY731" fmla="*/ 3486409 h 4857008"/>
              <a:gd name="connsiteX732" fmla="*/ 4599651 w 6326994"/>
              <a:gd name="connsiteY732" fmla="*/ 3482941 h 4857008"/>
              <a:gd name="connsiteX733" fmla="*/ 4485154 w 6326994"/>
              <a:gd name="connsiteY733" fmla="*/ 3453695 h 4857008"/>
              <a:gd name="connsiteX734" fmla="*/ 3453068 w 6326994"/>
              <a:gd name="connsiteY734" fmla="*/ 3450373 h 4857008"/>
              <a:gd name="connsiteX735" fmla="*/ 3429417 w 6326994"/>
              <a:gd name="connsiteY735" fmla="*/ 3453694 h 4857008"/>
              <a:gd name="connsiteX736" fmla="*/ 3426940 w 6326994"/>
              <a:gd name="connsiteY736" fmla="*/ 3463114 h 4857008"/>
              <a:gd name="connsiteX737" fmla="*/ 3479975 w 6326994"/>
              <a:gd name="connsiteY737" fmla="*/ 3477486 h 4857008"/>
              <a:gd name="connsiteX738" fmla="*/ 3453068 w 6326994"/>
              <a:gd name="connsiteY738" fmla="*/ 3450373 h 4857008"/>
              <a:gd name="connsiteX739" fmla="*/ 2744428 w 6326994"/>
              <a:gd name="connsiteY739" fmla="*/ 3446261 h 4857008"/>
              <a:gd name="connsiteX740" fmla="*/ 2679001 w 6326994"/>
              <a:gd name="connsiteY740" fmla="*/ 3465095 h 4857008"/>
              <a:gd name="connsiteX741" fmla="*/ 2681975 w 6326994"/>
              <a:gd name="connsiteY741" fmla="*/ 3476000 h 4857008"/>
              <a:gd name="connsiteX742" fmla="*/ 2744923 w 6326994"/>
              <a:gd name="connsiteY742" fmla="*/ 3475504 h 4857008"/>
              <a:gd name="connsiteX743" fmla="*/ 2762766 w 6326994"/>
              <a:gd name="connsiteY743" fmla="*/ 3460635 h 4857008"/>
              <a:gd name="connsiteX744" fmla="*/ 2744428 w 6326994"/>
              <a:gd name="connsiteY744" fmla="*/ 3446261 h 4857008"/>
              <a:gd name="connsiteX745" fmla="*/ 2191777 w 6326994"/>
              <a:gd name="connsiteY745" fmla="*/ 3425940 h 4857008"/>
              <a:gd name="connsiteX746" fmla="*/ 2115447 w 6326994"/>
              <a:gd name="connsiteY746" fmla="*/ 3451715 h 4857008"/>
              <a:gd name="connsiteX747" fmla="*/ 2092149 w 6326994"/>
              <a:gd name="connsiteY747" fmla="*/ 3464104 h 4857008"/>
              <a:gd name="connsiteX748" fmla="*/ 2100083 w 6326994"/>
              <a:gd name="connsiteY748" fmla="*/ 3473026 h 4857008"/>
              <a:gd name="connsiteX749" fmla="*/ 2225481 w 6326994"/>
              <a:gd name="connsiteY749" fmla="*/ 3453696 h 4857008"/>
              <a:gd name="connsiteX750" fmla="*/ 2191777 w 6326994"/>
              <a:gd name="connsiteY750" fmla="*/ 3425940 h 4857008"/>
              <a:gd name="connsiteX751" fmla="*/ 2007892 w 6326994"/>
              <a:gd name="connsiteY751" fmla="*/ 3420488 h 4857008"/>
              <a:gd name="connsiteX752" fmla="*/ 1966254 w 6326994"/>
              <a:gd name="connsiteY752" fmla="*/ 3439818 h 4857008"/>
              <a:gd name="connsiteX753" fmla="*/ 1971709 w 6326994"/>
              <a:gd name="connsiteY753" fmla="*/ 3452211 h 4857008"/>
              <a:gd name="connsiteX754" fmla="*/ 2014331 w 6326994"/>
              <a:gd name="connsiteY754" fmla="*/ 3435357 h 4857008"/>
              <a:gd name="connsiteX755" fmla="*/ 2007892 w 6326994"/>
              <a:gd name="connsiteY755" fmla="*/ 3420488 h 4857008"/>
              <a:gd name="connsiteX756" fmla="*/ 3162260 w 6326994"/>
              <a:gd name="connsiteY756" fmla="*/ 3417513 h 4857008"/>
              <a:gd name="connsiteX757" fmla="*/ 3159288 w 6326994"/>
              <a:gd name="connsiteY757" fmla="*/ 3424949 h 4857008"/>
              <a:gd name="connsiteX758" fmla="*/ 3191010 w 6326994"/>
              <a:gd name="connsiteY758" fmla="*/ 3437340 h 4857008"/>
              <a:gd name="connsiteX759" fmla="*/ 3215297 w 6326994"/>
              <a:gd name="connsiteY759" fmla="*/ 3422965 h 4857008"/>
              <a:gd name="connsiteX760" fmla="*/ 3211827 w 6326994"/>
              <a:gd name="connsiteY760" fmla="*/ 3418009 h 4857008"/>
              <a:gd name="connsiteX761" fmla="*/ 3162260 w 6326994"/>
              <a:gd name="connsiteY761" fmla="*/ 3417513 h 4857008"/>
              <a:gd name="connsiteX762" fmla="*/ 1656969 w 6326994"/>
              <a:gd name="connsiteY762" fmla="*/ 3417513 h 4857008"/>
              <a:gd name="connsiteX763" fmla="*/ 1612857 w 6326994"/>
              <a:gd name="connsiteY763" fmla="*/ 3424947 h 4857008"/>
              <a:gd name="connsiteX764" fmla="*/ 1613847 w 6326994"/>
              <a:gd name="connsiteY764" fmla="*/ 3438826 h 4857008"/>
              <a:gd name="connsiteX765" fmla="*/ 1680263 w 6326994"/>
              <a:gd name="connsiteY765" fmla="*/ 3448740 h 4857008"/>
              <a:gd name="connsiteX766" fmla="*/ 1685223 w 6326994"/>
              <a:gd name="connsiteY766" fmla="*/ 3438332 h 4857008"/>
              <a:gd name="connsiteX767" fmla="*/ 1656969 w 6326994"/>
              <a:gd name="connsiteY767" fmla="*/ 3417513 h 4857008"/>
              <a:gd name="connsiteX768" fmla="*/ 1822515 w 6326994"/>
              <a:gd name="connsiteY768" fmla="*/ 3415529 h 4857008"/>
              <a:gd name="connsiteX769" fmla="*/ 1759072 w 6326994"/>
              <a:gd name="connsiteY769" fmla="*/ 3420488 h 4857008"/>
              <a:gd name="connsiteX770" fmla="*/ 1821525 w 6326994"/>
              <a:gd name="connsiteY770" fmla="*/ 3428914 h 4857008"/>
              <a:gd name="connsiteX771" fmla="*/ 1822515 w 6326994"/>
              <a:gd name="connsiteY771" fmla="*/ 3415529 h 4857008"/>
              <a:gd name="connsiteX772" fmla="*/ 4531250 w 6326994"/>
              <a:gd name="connsiteY772" fmla="*/ 3408590 h 4857008"/>
              <a:gd name="connsiteX773" fmla="*/ 4528771 w 6326994"/>
              <a:gd name="connsiteY773" fmla="*/ 3414043 h 4857008"/>
              <a:gd name="connsiteX774" fmla="*/ 4542155 w 6326994"/>
              <a:gd name="connsiteY774" fmla="*/ 3424948 h 4857008"/>
              <a:gd name="connsiteX775" fmla="*/ 4658632 w 6326994"/>
              <a:gd name="connsiteY775" fmla="*/ 3470548 h 4857008"/>
              <a:gd name="connsiteX776" fmla="*/ 4682918 w 6326994"/>
              <a:gd name="connsiteY776" fmla="*/ 3498800 h 4857008"/>
              <a:gd name="connsiteX777" fmla="*/ 4684404 w 6326994"/>
              <a:gd name="connsiteY777" fmla="*/ 3518626 h 4857008"/>
              <a:gd name="connsiteX778" fmla="*/ 4714642 w 6326994"/>
              <a:gd name="connsiteY778" fmla="*/ 3597930 h 4857008"/>
              <a:gd name="connsiteX779" fmla="*/ 4713649 w 6326994"/>
              <a:gd name="connsiteY779" fmla="*/ 3446756 h 4857008"/>
              <a:gd name="connsiteX780" fmla="*/ 4696798 w 6326994"/>
              <a:gd name="connsiteY780" fmla="*/ 3434862 h 4857008"/>
              <a:gd name="connsiteX781" fmla="*/ 4549094 w 6326994"/>
              <a:gd name="connsiteY781" fmla="*/ 3411565 h 4857008"/>
              <a:gd name="connsiteX782" fmla="*/ 4531250 w 6326994"/>
              <a:gd name="connsiteY782" fmla="*/ 3408590 h 4857008"/>
              <a:gd name="connsiteX783" fmla="*/ 3441311 w 6326994"/>
              <a:gd name="connsiteY783" fmla="*/ 3397687 h 4857008"/>
              <a:gd name="connsiteX784" fmla="*/ 3394721 w 6326994"/>
              <a:gd name="connsiteY784" fmla="*/ 3398182 h 4857008"/>
              <a:gd name="connsiteX785" fmla="*/ 3391253 w 6326994"/>
              <a:gd name="connsiteY785" fmla="*/ 3408096 h 4857008"/>
              <a:gd name="connsiteX786" fmla="*/ 3452217 w 6326994"/>
              <a:gd name="connsiteY786" fmla="*/ 3430896 h 4857008"/>
              <a:gd name="connsiteX787" fmla="*/ 3455192 w 6326994"/>
              <a:gd name="connsiteY787" fmla="*/ 3424949 h 4857008"/>
              <a:gd name="connsiteX788" fmla="*/ 3441311 w 6326994"/>
              <a:gd name="connsiteY788" fmla="*/ 3397687 h 4857008"/>
              <a:gd name="connsiteX789" fmla="*/ 2689410 w 6326994"/>
              <a:gd name="connsiteY789" fmla="*/ 3396201 h 4857008"/>
              <a:gd name="connsiteX790" fmla="*/ 2706760 w 6326994"/>
              <a:gd name="connsiteY790" fmla="*/ 3421477 h 4857008"/>
              <a:gd name="connsiteX791" fmla="*/ 2654715 w 6326994"/>
              <a:gd name="connsiteY791" fmla="*/ 3430897 h 4857008"/>
              <a:gd name="connsiteX792" fmla="*/ 2656202 w 6326994"/>
              <a:gd name="connsiteY792" fmla="*/ 3438331 h 4857008"/>
              <a:gd name="connsiteX793" fmla="*/ 2707253 w 6326994"/>
              <a:gd name="connsiteY793" fmla="*/ 3437836 h 4857008"/>
              <a:gd name="connsiteX794" fmla="*/ 2731540 w 6326994"/>
              <a:gd name="connsiteY794" fmla="*/ 3426436 h 4857008"/>
              <a:gd name="connsiteX795" fmla="*/ 2714194 w 6326994"/>
              <a:gd name="connsiteY795" fmla="*/ 3403636 h 4857008"/>
              <a:gd name="connsiteX796" fmla="*/ 2689410 w 6326994"/>
              <a:gd name="connsiteY796" fmla="*/ 3396201 h 4857008"/>
              <a:gd name="connsiteX797" fmla="*/ 2577889 w 6326994"/>
              <a:gd name="connsiteY797" fmla="*/ 3394713 h 4857008"/>
              <a:gd name="connsiteX798" fmla="*/ 2525349 w 6326994"/>
              <a:gd name="connsiteY798" fmla="*/ 3423461 h 4857008"/>
              <a:gd name="connsiteX799" fmla="*/ 2577889 w 6326994"/>
              <a:gd name="connsiteY799" fmla="*/ 3394713 h 4857008"/>
              <a:gd name="connsiteX800" fmla="*/ 2352863 w 6326994"/>
              <a:gd name="connsiteY800" fmla="*/ 3394218 h 4857008"/>
              <a:gd name="connsiteX801" fmla="*/ 2374175 w 6326994"/>
              <a:gd name="connsiteY801" fmla="*/ 3448245 h 4857008"/>
              <a:gd name="connsiteX802" fmla="*/ 2354351 w 6326994"/>
              <a:gd name="connsiteY802" fmla="*/ 3470550 h 4857008"/>
              <a:gd name="connsiteX803" fmla="*/ 2360298 w 6326994"/>
              <a:gd name="connsiteY803" fmla="*/ 3479964 h 4857008"/>
              <a:gd name="connsiteX804" fmla="*/ 2409367 w 6326994"/>
              <a:gd name="connsiteY804" fmla="*/ 3455183 h 4857008"/>
              <a:gd name="connsiteX805" fmla="*/ 2352863 w 6326994"/>
              <a:gd name="connsiteY805" fmla="*/ 3394218 h 4857008"/>
              <a:gd name="connsiteX806" fmla="*/ 2197726 w 6326994"/>
              <a:gd name="connsiteY806" fmla="*/ 3393227 h 4857008"/>
              <a:gd name="connsiteX807" fmla="*/ 2138248 w 6326994"/>
              <a:gd name="connsiteY807" fmla="*/ 3406608 h 4857008"/>
              <a:gd name="connsiteX808" fmla="*/ 2140228 w 6326994"/>
              <a:gd name="connsiteY808" fmla="*/ 3415530 h 4857008"/>
              <a:gd name="connsiteX809" fmla="*/ 2197726 w 6326994"/>
              <a:gd name="connsiteY809" fmla="*/ 3393227 h 4857008"/>
              <a:gd name="connsiteX810" fmla="*/ 1998472 w 6326994"/>
              <a:gd name="connsiteY810" fmla="*/ 3384800 h 4857008"/>
              <a:gd name="connsiteX811" fmla="*/ 1939491 w 6326994"/>
              <a:gd name="connsiteY811" fmla="*/ 3403140 h 4857008"/>
              <a:gd name="connsiteX812" fmla="*/ 2001447 w 6326994"/>
              <a:gd name="connsiteY812" fmla="*/ 3393722 h 4857008"/>
              <a:gd name="connsiteX813" fmla="*/ 1998472 w 6326994"/>
              <a:gd name="connsiteY813" fmla="*/ 3384800 h 4857008"/>
              <a:gd name="connsiteX814" fmla="*/ 3169200 w 6326994"/>
              <a:gd name="connsiteY814" fmla="*/ 3378356 h 4857008"/>
              <a:gd name="connsiteX815" fmla="*/ 3219261 w 6326994"/>
              <a:gd name="connsiteY815" fmla="*/ 3380835 h 4857008"/>
              <a:gd name="connsiteX816" fmla="*/ 3169200 w 6326994"/>
              <a:gd name="connsiteY816" fmla="*/ 3378356 h 4857008"/>
              <a:gd name="connsiteX817" fmla="*/ 4566936 w 6326994"/>
              <a:gd name="connsiteY817" fmla="*/ 3372409 h 4857008"/>
              <a:gd name="connsiteX818" fmla="*/ 4564953 w 6326994"/>
              <a:gd name="connsiteY818" fmla="*/ 3382322 h 4857008"/>
              <a:gd name="connsiteX819" fmla="*/ 4589240 w 6326994"/>
              <a:gd name="connsiteY819" fmla="*/ 3388766 h 4857008"/>
              <a:gd name="connsiteX820" fmla="*/ 4693326 w 6326994"/>
              <a:gd name="connsiteY820" fmla="*/ 3417018 h 4857008"/>
              <a:gd name="connsiteX821" fmla="*/ 4748840 w 6326994"/>
              <a:gd name="connsiteY821" fmla="*/ 3478478 h 4857008"/>
              <a:gd name="connsiteX822" fmla="*/ 4765692 w 6326994"/>
              <a:gd name="connsiteY822" fmla="*/ 3532008 h 4857008"/>
              <a:gd name="connsiteX823" fmla="*/ 4775110 w 6326994"/>
              <a:gd name="connsiteY823" fmla="*/ 3530026 h 4857008"/>
              <a:gd name="connsiteX824" fmla="*/ 4767178 w 6326994"/>
              <a:gd name="connsiteY824" fmla="*/ 3406113 h 4857008"/>
              <a:gd name="connsiteX825" fmla="*/ 4752805 w 6326994"/>
              <a:gd name="connsiteY825" fmla="*/ 3397192 h 4857008"/>
              <a:gd name="connsiteX826" fmla="*/ 4614023 w 6326994"/>
              <a:gd name="connsiteY826" fmla="*/ 3377365 h 4857008"/>
              <a:gd name="connsiteX827" fmla="*/ 4566936 w 6326994"/>
              <a:gd name="connsiteY827" fmla="*/ 3372409 h 4857008"/>
              <a:gd name="connsiteX828" fmla="*/ 1848291 w 6326994"/>
              <a:gd name="connsiteY828" fmla="*/ 3370426 h 4857008"/>
              <a:gd name="connsiteX829" fmla="*/ 1787325 w 6326994"/>
              <a:gd name="connsiteY829" fmla="*/ 3370922 h 4857008"/>
              <a:gd name="connsiteX830" fmla="*/ 1774933 w 6326994"/>
              <a:gd name="connsiteY830" fmla="*/ 3381827 h 4857008"/>
              <a:gd name="connsiteX831" fmla="*/ 1783854 w 6326994"/>
              <a:gd name="connsiteY831" fmla="*/ 3395704 h 4857008"/>
              <a:gd name="connsiteX832" fmla="*/ 1835403 w 6326994"/>
              <a:gd name="connsiteY832" fmla="*/ 3396696 h 4857008"/>
              <a:gd name="connsiteX833" fmla="*/ 1852751 w 6326994"/>
              <a:gd name="connsiteY833" fmla="*/ 3377365 h 4857008"/>
              <a:gd name="connsiteX834" fmla="*/ 1848291 w 6326994"/>
              <a:gd name="connsiteY834" fmla="*/ 3370426 h 4857008"/>
              <a:gd name="connsiteX835" fmla="*/ 1468622 w 6326994"/>
              <a:gd name="connsiteY835" fmla="*/ 3357540 h 4857008"/>
              <a:gd name="connsiteX836" fmla="*/ 1438882 w 6326994"/>
              <a:gd name="connsiteY836" fmla="*/ 3374390 h 4857008"/>
              <a:gd name="connsiteX837" fmla="*/ 1416082 w 6326994"/>
              <a:gd name="connsiteY837" fmla="*/ 3415034 h 4857008"/>
              <a:gd name="connsiteX838" fmla="*/ 1374943 w 6326994"/>
              <a:gd name="connsiteY838" fmla="*/ 3450227 h 4857008"/>
              <a:gd name="connsiteX839" fmla="*/ 1292666 w 6326994"/>
              <a:gd name="connsiteY839" fmla="*/ 3475007 h 4857008"/>
              <a:gd name="connsiteX840" fmla="*/ 1274328 w 6326994"/>
              <a:gd name="connsiteY840" fmla="*/ 3492852 h 4857008"/>
              <a:gd name="connsiteX841" fmla="*/ 1296134 w 6326994"/>
              <a:gd name="connsiteY841" fmla="*/ 3503262 h 4857008"/>
              <a:gd name="connsiteX842" fmla="*/ 1414594 w 6326994"/>
              <a:gd name="connsiteY842" fmla="*/ 3460635 h 4857008"/>
              <a:gd name="connsiteX843" fmla="*/ 1468622 w 6326994"/>
              <a:gd name="connsiteY843" fmla="*/ 3357540 h 4857008"/>
              <a:gd name="connsiteX844" fmla="*/ 5317848 w 6326994"/>
              <a:gd name="connsiteY844" fmla="*/ 3349609 h 4857008"/>
              <a:gd name="connsiteX845" fmla="*/ 5279681 w 6326994"/>
              <a:gd name="connsiteY845" fmla="*/ 3379844 h 4857008"/>
              <a:gd name="connsiteX846" fmla="*/ 5296040 w 6326994"/>
              <a:gd name="connsiteY846" fmla="*/ 3426435 h 4857008"/>
              <a:gd name="connsiteX847" fmla="*/ 5347587 w 6326994"/>
              <a:gd name="connsiteY847" fmla="*/ 3416026 h 4857008"/>
              <a:gd name="connsiteX848" fmla="*/ 5368403 w 6326994"/>
              <a:gd name="connsiteY848" fmla="*/ 3377365 h 4857008"/>
              <a:gd name="connsiteX849" fmla="*/ 5334205 w 6326994"/>
              <a:gd name="connsiteY849" fmla="*/ 3356548 h 4857008"/>
              <a:gd name="connsiteX850" fmla="*/ 5321813 w 6326994"/>
              <a:gd name="connsiteY850" fmla="*/ 3354564 h 4857008"/>
              <a:gd name="connsiteX851" fmla="*/ 5317848 w 6326994"/>
              <a:gd name="connsiteY851" fmla="*/ 3349609 h 4857008"/>
              <a:gd name="connsiteX852" fmla="*/ 2605528 w 6326994"/>
              <a:gd name="connsiteY852" fmla="*/ 3348487 h 4857008"/>
              <a:gd name="connsiteX853" fmla="*/ 2535758 w 6326994"/>
              <a:gd name="connsiteY853" fmla="*/ 3384800 h 4857008"/>
              <a:gd name="connsiteX854" fmla="*/ 2626960 w 6326994"/>
              <a:gd name="connsiteY854" fmla="*/ 3349114 h 4857008"/>
              <a:gd name="connsiteX855" fmla="*/ 2605528 w 6326994"/>
              <a:gd name="connsiteY855" fmla="*/ 3348487 h 4857008"/>
              <a:gd name="connsiteX856" fmla="*/ 3011584 w 6326994"/>
              <a:gd name="connsiteY856" fmla="*/ 3342669 h 4857008"/>
              <a:gd name="connsiteX857" fmla="*/ 2967966 w 6326994"/>
              <a:gd name="connsiteY857" fmla="*/ 3367452 h 4857008"/>
              <a:gd name="connsiteX858" fmla="*/ 2971435 w 6326994"/>
              <a:gd name="connsiteY858" fmla="*/ 3377861 h 4857008"/>
              <a:gd name="connsiteX859" fmla="*/ 3009600 w 6326994"/>
              <a:gd name="connsiteY859" fmla="*/ 3372906 h 4857008"/>
              <a:gd name="connsiteX860" fmla="*/ 3018521 w 6326994"/>
              <a:gd name="connsiteY860" fmla="*/ 3345644 h 4857008"/>
              <a:gd name="connsiteX861" fmla="*/ 3011584 w 6326994"/>
              <a:gd name="connsiteY861" fmla="*/ 3342669 h 4857008"/>
              <a:gd name="connsiteX862" fmla="*/ 1962786 w 6326994"/>
              <a:gd name="connsiteY862" fmla="*/ 3339199 h 4857008"/>
              <a:gd name="connsiteX863" fmla="*/ 1936515 w 6326994"/>
              <a:gd name="connsiteY863" fmla="*/ 3376374 h 4857008"/>
              <a:gd name="connsiteX864" fmla="*/ 1990542 w 6326994"/>
              <a:gd name="connsiteY864" fmla="*/ 3376374 h 4857008"/>
              <a:gd name="connsiteX865" fmla="*/ 1962786 w 6326994"/>
              <a:gd name="connsiteY865" fmla="*/ 3339199 h 4857008"/>
              <a:gd name="connsiteX866" fmla="*/ 3172856 w 6326994"/>
              <a:gd name="connsiteY866" fmla="*/ 3337962 h 4857008"/>
              <a:gd name="connsiteX867" fmla="*/ 3149374 w 6326994"/>
              <a:gd name="connsiteY867" fmla="*/ 3357044 h 4857008"/>
              <a:gd name="connsiteX868" fmla="*/ 3223226 w 6326994"/>
              <a:gd name="connsiteY868" fmla="*/ 3364974 h 4857008"/>
              <a:gd name="connsiteX869" fmla="*/ 3225704 w 6326994"/>
              <a:gd name="connsiteY869" fmla="*/ 3339696 h 4857008"/>
              <a:gd name="connsiteX870" fmla="*/ 3172856 w 6326994"/>
              <a:gd name="connsiteY870" fmla="*/ 3337962 h 4857008"/>
              <a:gd name="connsiteX871" fmla="*/ 1799716 w 6326994"/>
              <a:gd name="connsiteY871" fmla="*/ 3328790 h 4857008"/>
              <a:gd name="connsiteX872" fmla="*/ 1846802 w 6326994"/>
              <a:gd name="connsiteY872" fmla="*/ 3363984 h 4857008"/>
              <a:gd name="connsiteX873" fmla="*/ 1863159 w 6326994"/>
              <a:gd name="connsiteY873" fmla="*/ 3328791 h 4857008"/>
              <a:gd name="connsiteX874" fmla="*/ 1799716 w 6326994"/>
              <a:gd name="connsiteY874" fmla="*/ 3328790 h 4857008"/>
              <a:gd name="connsiteX875" fmla="*/ 4647230 w 6326994"/>
              <a:gd name="connsiteY875" fmla="*/ 3321356 h 4857008"/>
              <a:gd name="connsiteX876" fmla="*/ 4625423 w 6326994"/>
              <a:gd name="connsiteY876" fmla="*/ 3326808 h 4857008"/>
              <a:gd name="connsiteX877" fmla="*/ 4641780 w 6326994"/>
              <a:gd name="connsiteY877" fmla="*/ 3343166 h 4857008"/>
              <a:gd name="connsiteX878" fmla="*/ 4708693 w 6326994"/>
              <a:gd name="connsiteY878" fmla="*/ 3359025 h 4857008"/>
              <a:gd name="connsiteX879" fmla="*/ 4777091 w 6326994"/>
              <a:gd name="connsiteY879" fmla="*/ 3413550 h 4857008"/>
              <a:gd name="connsiteX880" fmla="*/ 4792954 w 6326994"/>
              <a:gd name="connsiteY880" fmla="*/ 3460138 h 4857008"/>
              <a:gd name="connsiteX881" fmla="*/ 4805345 w 6326994"/>
              <a:gd name="connsiteY881" fmla="*/ 3483434 h 4857008"/>
              <a:gd name="connsiteX882" fmla="*/ 4810302 w 6326994"/>
              <a:gd name="connsiteY882" fmla="*/ 3463115 h 4857008"/>
              <a:gd name="connsiteX883" fmla="*/ 4802371 w 6326994"/>
              <a:gd name="connsiteY883" fmla="*/ 3355558 h 4857008"/>
              <a:gd name="connsiteX884" fmla="*/ 4785517 w 6326994"/>
              <a:gd name="connsiteY884" fmla="*/ 3343662 h 4857008"/>
              <a:gd name="connsiteX885" fmla="*/ 4647230 w 6326994"/>
              <a:gd name="connsiteY885" fmla="*/ 3321356 h 4857008"/>
              <a:gd name="connsiteX886" fmla="*/ 2117429 w 6326994"/>
              <a:gd name="connsiteY886" fmla="*/ 3314420 h 4857008"/>
              <a:gd name="connsiteX887" fmla="*/ 2056958 w 6326994"/>
              <a:gd name="connsiteY887" fmla="*/ 3333748 h 4857008"/>
              <a:gd name="connsiteX888" fmla="*/ 2052993 w 6326994"/>
              <a:gd name="connsiteY888" fmla="*/ 3345644 h 4857008"/>
              <a:gd name="connsiteX889" fmla="*/ 2062412 w 6326994"/>
              <a:gd name="connsiteY889" fmla="*/ 3350600 h 4857008"/>
              <a:gd name="connsiteX890" fmla="*/ 2117430 w 6326994"/>
              <a:gd name="connsiteY890" fmla="*/ 3351098 h 4857008"/>
              <a:gd name="connsiteX891" fmla="*/ 2117429 w 6326994"/>
              <a:gd name="connsiteY891" fmla="*/ 3314420 h 4857008"/>
              <a:gd name="connsiteX892" fmla="*/ 2807988 w 6326994"/>
              <a:gd name="connsiteY892" fmla="*/ 3307139 h 4857008"/>
              <a:gd name="connsiteX893" fmla="*/ 2766236 w 6326994"/>
              <a:gd name="connsiteY893" fmla="*/ 3339200 h 4857008"/>
              <a:gd name="connsiteX894" fmla="*/ 2827697 w 6326994"/>
              <a:gd name="connsiteY894" fmla="*/ 3315410 h 4857008"/>
              <a:gd name="connsiteX895" fmla="*/ 2807988 w 6326994"/>
              <a:gd name="connsiteY895" fmla="*/ 3307139 h 4857008"/>
              <a:gd name="connsiteX896" fmla="*/ 1005869 w 6326994"/>
              <a:gd name="connsiteY896" fmla="*/ 3302523 h 4857008"/>
              <a:gd name="connsiteX897" fmla="*/ 980406 w 6326994"/>
              <a:gd name="connsiteY897" fmla="*/ 3303016 h 4857008"/>
              <a:gd name="connsiteX898" fmla="*/ 934807 w 6326994"/>
              <a:gd name="connsiteY898" fmla="*/ 3354069 h 4857008"/>
              <a:gd name="connsiteX899" fmla="*/ 1068633 w 6326994"/>
              <a:gd name="connsiteY899" fmla="*/ 3346636 h 4857008"/>
              <a:gd name="connsiteX900" fmla="*/ 1035423 w 6326994"/>
              <a:gd name="connsiteY900" fmla="*/ 3307975 h 4857008"/>
              <a:gd name="connsiteX901" fmla="*/ 1005869 w 6326994"/>
              <a:gd name="connsiteY901" fmla="*/ 3302523 h 4857008"/>
              <a:gd name="connsiteX902" fmla="*/ 2284463 w 6326994"/>
              <a:gd name="connsiteY902" fmla="*/ 3301035 h 4857008"/>
              <a:gd name="connsiteX903" fmla="*/ 2205652 w 6326994"/>
              <a:gd name="connsiteY903" fmla="*/ 3327800 h 4857008"/>
              <a:gd name="connsiteX904" fmla="*/ 2266620 w 6326994"/>
              <a:gd name="connsiteY904" fmla="*/ 3333749 h 4857008"/>
              <a:gd name="connsiteX905" fmla="*/ 2284463 w 6326994"/>
              <a:gd name="connsiteY905" fmla="*/ 3301035 h 4857008"/>
              <a:gd name="connsiteX906" fmla="*/ 2993739 w 6326994"/>
              <a:gd name="connsiteY906" fmla="*/ 3296078 h 4857008"/>
              <a:gd name="connsiteX907" fmla="*/ 2959044 w 6326994"/>
              <a:gd name="connsiteY907" fmla="*/ 3322844 h 4857008"/>
              <a:gd name="connsiteX908" fmla="*/ 2961523 w 6326994"/>
              <a:gd name="connsiteY908" fmla="*/ 3333251 h 4857008"/>
              <a:gd name="connsiteX909" fmla="*/ 3006130 w 6326994"/>
              <a:gd name="connsiteY909" fmla="*/ 3324330 h 4857008"/>
              <a:gd name="connsiteX910" fmla="*/ 3019018 w 6326994"/>
              <a:gd name="connsiteY910" fmla="*/ 3312930 h 4857008"/>
              <a:gd name="connsiteX911" fmla="*/ 3011088 w 6326994"/>
              <a:gd name="connsiteY911" fmla="*/ 3296575 h 4857008"/>
              <a:gd name="connsiteX912" fmla="*/ 2993739 w 6326994"/>
              <a:gd name="connsiteY912" fmla="*/ 3296078 h 4857008"/>
              <a:gd name="connsiteX913" fmla="*/ 2619525 w 6326994"/>
              <a:gd name="connsiteY913" fmla="*/ 3291617 h 4857008"/>
              <a:gd name="connsiteX914" fmla="*/ 2597714 w 6326994"/>
              <a:gd name="connsiteY914" fmla="*/ 3297565 h 4857008"/>
              <a:gd name="connsiteX915" fmla="*/ 2553604 w 6326994"/>
              <a:gd name="connsiteY915" fmla="*/ 3318878 h 4857008"/>
              <a:gd name="connsiteX916" fmla="*/ 2530803 w 6326994"/>
              <a:gd name="connsiteY916" fmla="*/ 3332261 h 4857008"/>
              <a:gd name="connsiteX917" fmla="*/ 2534272 w 6326994"/>
              <a:gd name="connsiteY917" fmla="*/ 3340688 h 4857008"/>
              <a:gd name="connsiteX918" fmla="*/ 2618035 w 6326994"/>
              <a:gd name="connsiteY918" fmla="*/ 3326810 h 4857008"/>
              <a:gd name="connsiteX919" fmla="*/ 2622001 w 6326994"/>
              <a:gd name="connsiteY919" fmla="*/ 3315905 h 4857008"/>
              <a:gd name="connsiteX920" fmla="*/ 2619525 w 6326994"/>
              <a:gd name="connsiteY920" fmla="*/ 3291617 h 4857008"/>
              <a:gd name="connsiteX921" fmla="*/ 1836891 w 6326994"/>
              <a:gd name="connsiteY921" fmla="*/ 3291122 h 4857008"/>
              <a:gd name="connsiteX922" fmla="*/ 1802689 w 6326994"/>
              <a:gd name="connsiteY922" fmla="*/ 3300539 h 4857008"/>
              <a:gd name="connsiteX923" fmla="*/ 1826481 w 6326994"/>
              <a:gd name="connsiteY923" fmla="*/ 3319870 h 4857008"/>
              <a:gd name="connsiteX924" fmla="*/ 1852255 w 6326994"/>
              <a:gd name="connsiteY924" fmla="*/ 3303513 h 4857008"/>
              <a:gd name="connsiteX925" fmla="*/ 1836891 w 6326994"/>
              <a:gd name="connsiteY925" fmla="*/ 3291122 h 4857008"/>
              <a:gd name="connsiteX926" fmla="*/ 1325580 w 6326994"/>
              <a:gd name="connsiteY926" fmla="*/ 3290153 h 4857008"/>
              <a:gd name="connsiteX927" fmla="*/ 1309023 w 6326994"/>
              <a:gd name="connsiteY927" fmla="*/ 3291618 h 4857008"/>
              <a:gd name="connsiteX928" fmla="*/ 1268875 w 6326994"/>
              <a:gd name="connsiteY928" fmla="*/ 3353573 h 4857008"/>
              <a:gd name="connsiteX929" fmla="*/ 1288203 w 6326994"/>
              <a:gd name="connsiteY929" fmla="*/ 3382322 h 4857008"/>
              <a:gd name="connsiteX930" fmla="*/ 1315962 w 6326994"/>
              <a:gd name="connsiteY930" fmla="*/ 3370922 h 4857008"/>
              <a:gd name="connsiteX931" fmla="*/ 1343221 w 6326994"/>
              <a:gd name="connsiteY931" fmla="*/ 3350104 h 4857008"/>
              <a:gd name="connsiteX932" fmla="*/ 1356109 w 6326994"/>
              <a:gd name="connsiteY932" fmla="*/ 3318383 h 4857008"/>
              <a:gd name="connsiteX933" fmla="*/ 1325580 w 6326994"/>
              <a:gd name="connsiteY933" fmla="*/ 3290153 h 4857008"/>
              <a:gd name="connsiteX934" fmla="*/ 2089921 w 6326994"/>
              <a:gd name="connsiteY934" fmla="*/ 3279598 h 4857008"/>
              <a:gd name="connsiteX935" fmla="*/ 2055473 w 6326994"/>
              <a:gd name="connsiteY935" fmla="*/ 3290626 h 4857008"/>
              <a:gd name="connsiteX936" fmla="*/ 2052496 w 6326994"/>
              <a:gd name="connsiteY936" fmla="*/ 3299052 h 4857008"/>
              <a:gd name="connsiteX937" fmla="*/ 2059437 w 6326994"/>
              <a:gd name="connsiteY937" fmla="*/ 3306983 h 4857008"/>
              <a:gd name="connsiteX938" fmla="*/ 2130314 w 6326994"/>
              <a:gd name="connsiteY938" fmla="*/ 3290131 h 4857008"/>
              <a:gd name="connsiteX939" fmla="*/ 2089921 w 6326994"/>
              <a:gd name="connsiteY939" fmla="*/ 3279598 h 4857008"/>
              <a:gd name="connsiteX940" fmla="*/ 4083430 w 6326994"/>
              <a:gd name="connsiteY940" fmla="*/ 3274394 h 4857008"/>
              <a:gd name="connsiteX941" fmla="*/ 4063355 w 6326994"/>
              <a:gd name="connsiteY941" fmla="*/ 3286662 h 4857008"/>
              <a:gd name="connsiteX942" fmla="*/ 3966207 w 6326994"/>
              <a:gd name="connsiteY942" fmla="*/ 3376871 h 4857008"/>
              <a:gd name="connsiteX943" fmla="*/ 3691122 w 6326994"/>
              <a:gd name="connsiteY943" fmla="*/ 3524574 h 4857008"/>
              <a:gd name="connsiteX944" fmla="*/ 3674268 w 6326994"/>
              <a:gd name="connsiteY944" fmla="*/ 3538947 h 4857008"/>
              <a:gd name="connsiteX945" fmla="*/ 3695087 w 6326994"/>
              <a:gd name="connsiteY945" fmla="*/ 3546382 h 4857008"/>
              <a:gd name="connsiteX946" fmla="*/ 3834859 w 6326994"/>
              <a:gd name="connsiteY946" fmla="*/ 3517635 h 4857008"/>
              <a:gd name="connsiteX947" fmla="*/ 4057902 w 6326994"/>
              <a:gd name="connsiteY947" fmla="*/ 3357540 h 4857008"/>
              <a:gd name="connsiteX948" fmla="*/ 4110937 w 6326994"/>
              <a:gd name="connsiteY948" fmla="*/ 3277740 h 4857008"/>
              <a:gd name="connsiteX949" fmla="*/ 4083430 w 6326994"/>
              <a:gd name="connsiteY949" fmla="*/ 3274394 h 4857008"/>
              <a:gd name="connsiteX950" fmla="*/ 4674987 w 6326994"/>
              <a:gd name="connsiteY950" fmla="*/ 3273278 h 4857008"/>
              <a:gd name="connsiteX951" fmla="*/ 4818233 w 6326994"/>
              <a:gd name="connsiteY951" fmla="*/ 3331272 h 4857008"/>
              <a:gd name="connsiteX952" fmla="*/ 4854909 w 6326994"/>
              <a:gd name="connsiteY952" fmla="*/ 3461130 h 4857008"/>
              <a:gd name="connsiteX953" fmla="*/ 4856396 w 6326994"/>
              <a:gd name="connsiteY953" fmla="*/ 3442296 h 4857008"/>
              <a:gd name="connsiteX954" fmla="*/ 4834587 w 6326994"/>
              <a:gd name="connsiteY954" fmla="*/ 3333748 h 4857008"/>
              <a:gd name="connsiteX955" fmla="*/ 4849457 w 6326994"/>
              <a:gd name="connsiteY955" fmla="*/ 3308470 h 4857008"/>
              <a:gd name="connsiteX956" fmla="*/ 4891092 w 6326994"/>
              <a:gd name="connsiteY956" fmla="*/ 3415530 h 4857008"/>
              <a:gd name="connsiteX957" fmla="*/ 4904475 w 6326994"/>
              <a:gd name="connsiteY957" fmla="*/ 3411070 h 4857008"/>
              <a:gd name="connsiteX958" fmla="*/ 4873745 w 6326994"/>
              <a:gd name="connsiteY958" fmla="*/ 3291619 h 4857008"/>
              <a:gd name="connsiteX959" fmla="*/ 4858380 w 6326994"/>
              <a:gd name="connsiteY959" fmla="*/ 3284183 h 4857008"/>
              <a:gd name="connsiteX960" fmla="*/ 4729014 w 6326994"/>
              <a:gd name="connsiteY960" fmla="*/ 3280713 h 4857008"/>
              <a:gd name="connsiteX961" fmla="*/ 4674987 w 6326994"/>
              <a:gd name="connsiteY961" fmla="*/ 3273278 h 4857008"/>
              <a:gd name="connsiteX962" fmla="*/ 3168835 w 6326994"/>
              <a:gd name="connsiteY962" fmla="*/ 3265951 h 4857008"/>
              <a:gd name="connsiteX963" fmla="*/ 3154332 w 6326994"/>
              <a:gd name="connsiteY963" fmla="*/ 3271791 h 4857008"/>
              <a:gd name="connsiteX964" fmla="*/ 3195470 w 6326994"/>
              <a:gd name="connsiteY964" fmla="*/ 3293600 h 4857008"/>
              <a:gd name="connsiteX965" fmla="*/ 3166228 w 6326994"/>
              <a:gd name="connsiteY965" fmla="*/ 3310947 h 4857008"/>
              <a:gd name="connsiteX966" fmla="*/ 3168704 w 6326994"/>
              <a:gd name="connsiteY966" fmla="*/ 3318878 h 4857008"/>
              <a:gd name="connsiteX967" fmla="*/ 3217280 w 6326994"/>
              <a:gd name="connsiteY967" fmla="*/ 3304999 h 4857008"/>
              <a:gd name="connsiteX968" fmla="*/ 3203896 w 6326994"/>
              <a:gd name="connsiteY968" fmla="*/ 3277244 h 4857008"/>
              <a:gd name="connsiteX969" fmla="*/ 3168835 w 6326994"/>
              <a:gd name="connsiteY969" fmla="*/ 3265951 h 4857008"/>
              <a:gd name="connsiteX970" fmla="*/ 2443467 w 6326994"/>
              <a:gd name="connsiteY970" fmla="*/ 3265092 h 4857008"/>
              <a:gd name="connsiteX971" fmla="*/ 2419279 w 6326994"/>
              <a:gd name="connsiteY971" fmla="*/ 3289140 h 4857008"/>
              <a:gd name="connsiteX972" fmla="*/ 2467361 w 6326994"/>
              <a:gd name="connsiteY972" fmla="*/ 3265845 h 4857008"/>
              <a:gd name="connsiteX973" fmla="*/ 2443467 w 6326994"/>
              <a:gd name="connsiteY973" fmla="*/ 3265092 h 4857008"/>
              <a:gd name="connsiteX974" fmla="*/ 710772 w 6326994"/>
              <a:gd name="connsiteY974" fmla="*/ 3264854 h 4857008"/>
              <a:gd name="connsiteX975" fmla="*/ 705320 w 6326994"/>
              <a:gd name="connsiteY975" fmla="*/ 3271295 h 4857008"/>
              <a:gd name="connsiteX976" fmla="*/ 761824 w 6326994"/>
              <a:gd name="connsiteY976" fmla="*/ 3373897 h 4857008"/>
              <a:gd name="connsiteX977" fmla="*/ 873345 w 6326994"/>
              <a:gd name="connsiteY977" fmla="*/ 3393226 h 4857008"/>
              <a:gd name="connsiteX978" fmla="*/ 825268 w 6326994"/>
              <a:gd name="connsiteY978" fmla="*/ 3358531 h 4857008"/>
              <a:gd name="connsiteX979" fmla="*/ 738528 w 6326994"/>
              <a:gd name="connsiteY979" fmla="*/ 3287653 h 4857008"/>
              <a:gd name="connsiteX980" fmla="*/ 710772 w 6326994"/>
              <a:gd name="connsiteY980" fmla="*/ 3264854 h 4857008"/>
              <a:gd name="connsiteX981" fmla="*/ 4309383 w 6326994"/>
              <a:gd name="connsiteY981" fmla="*/ 3259463 h 4857008"/>
              <a:gd name="connsiteX982" fmla="*/ 4293339 w 6326994"/>
              <a:gd name="connsiteY982" fmla="*/ 3262373 h 4857008"/>
              <a:gd name="connsiteX983" fmla="*/ 4226921 w 6326994"/>
              <a:gd name="connsiteY983" fmla="*/ 3364478 h 4857008"/>
              <a:gd name="connsiteX984" fmla="*/ 4331005 w 6326994"/>
              <a:gd name="connsiteY984" fmla="*/ 3261383 h 4857008"/>
              <a:gd name="connsiteX985" fmla="*/ 4309383 w 6326994"/>
              <a:gd name="connsiteY985" fmla="*/ 3259463 h 4857008"/>
              <a:gd name="connsiteX986" fmla="*/ 2283835 w 6326994"/>
              <a:gd name="connsiteY986" fmla="*/ 3258215 h 4857008"/>
              <a:gd name="connsiteX987" fmla="*/ 2230932 w 6326994"/>
              <a:gd name="connsiteY987" fmla="*/ 3295086 h 4857008"/>
              <a:gd name="connsiteX988" fmla="*/ 2304289 w 6326994"/>
              <a:gd name="connsiteY988" fmla="*/ 3258906 h 4857008"/>
              <a:gd name="connsiteX989" fmla="*/ 2283835 w 6326994"/>
              <a:gd name="connsiteY989" fmla="*/ 3258215 h 4857008"/>
              <a:gd name="connsiteX990" fmla="*/ 2979907 w 6326994"/>
              <a:gd name="connsiteY990" fmla="*/ 3254203 h 4857008"/>
              <a:gd name="connsiteX991" fmla="*/ 2924844 w 6326994"/>
              <a:gd name="connsiteY991" fmla="*/ 3288148 h 4857008"/>
              <a:gd name="connsiteX992" fmla="*/ 3001669 w 6326994"/>
              <a:gd name="connsiteY992" fmla="*/ 3261878 h 4857008"/>
              <a:gd name="connsiteX993" fmla="*/ 2979907 w 6326994"/>
              <a:gd name="connsiteY993" fmla="*/ 3254203 h 4857008"/>
              <a:gd name="connsiteX994" fmla="*/ 2584759 w 6326994"/>
              <a:gd name="connsiteY994" fmla="*/ 3253313 h 4857008"/>
              <a:gd name="connsiteX995" fmla="*/ 2553601 w 6326994"/>
              <a:gd name="connsiteY995" fmla="*/ 3293601 h 4857008"/>
              <a:gd name="connsiteX996" fmla="*/ 2610107 w 6326994"/>
              <a:gd name="connsiteY996" fmla="*/ 3255931 h 4857008"/>
              <a:gd name="connsiteX997" fmla="*/ 2584759 w 6326994"/>
              <a:gd name="connsiteY997" fmla="*/ 3253313 h 4857008"/>
              <a:gd name="connsiteX998" fmla="*/ 1804177 w 6326994"/>
              <a:gd name="connsiteY998" fmla="*/ 3247504 h 4857008"/>
              <a:gd name="connsiteX999" fmla="*/ 1793768 w 6326994"/>
              <a:gd name="connsiteY999" fmla="*/ 3279723 h 4857008"/>
              <a:gd name="connsiteX1000" fmla="*/ 1841847 w 6326994"/>
              <a:gd name="connsiteY1000" fmla="*/ 3279225 h 4857008"/>
              <a:gd name="connsiteX1001" fmla="*/ 1850767 w 6326994"/>
              <a:gd name="connsiteY1001" fmla="*/ 3273773 h 4857008"/>
              <a:gd name="connsiteX1002" fmla="*/ 1844325 w 6326994"/>
              <a:gd name="connsiteY1002" fmla="*/ 3262869 h 4857008"/>
              <a:gd name="connsiteX1003" fmla="*/ 1804177 w 6326994"/>
              <a:gd name="connsiteY1003" fmla="*/ 3247504 h 4857008"/>
              <a:gd name="connsiteX1004" fmla="*/ 2839593 w 6326994"/>
              <a:gd name="connsiteY1004" fmla="*/ 3241557 h 4857008"/>
              <a:gd name="connsiteX1005" fmla="*/ 2745913 w 6326994"/>
              <a:gd name="connsiteY1005" fmla="*/ 3287157 h 4857008"/>
              <a:gd name="connsiteX1006" fmla="*/ 2777636 w 6326994"/>
              <a:gd name="connsiteY1006" fmla="*/ 3288644 h 4857008"/>
              <a:gd name="connsiteX1007" fmla="*/ 2839593 w 6326994"/>
              <a:gd name="connsiteY1007" fmla="*/ 3241557 h 4857008"/>
              <a:gd name="connsiteX1008" fmla="*/ 4907944 w 6326994"/>
              <a:gd name="connsiteY1008" fmla="*/ 3229166 h 4857008"/>
              <a:gd name="connsiteX1009" fmla="*/ 4747353 w 6326994"/>
              <a:gd name="connsiteY1009" fmla="*/ 3232635 h 4857008"/>
              <a:gd name="connsiteX1010" fmla="*/ 4775604 w 6326994"/>
              <a:gd name="connsiteY1010" fmla="*/ 3248992 h 4857008"/>
              <a:gd name="connsiteX1011" fmla="*/ 4833596 w 6326994"/>
              <a:gd name="connsiteY1011" fmla="*/ 3259896 h 4857008"/>
              <a:gd name="connsiteX1012" fmla="*/ 4917363 w 6326994"/>
              <a:gd name="connsiteY1012" fmla="*/ 3328791 h 4857008"/>
              <a:gd name="connsiteX1013" fmla="*/ 4926283 w 6326994"/>
              <a:gd name="connsiteY1013" fmla="*/ 3354070 h 4857008"/>
              <a:gd name="connsiteX1014" fmla="*/ 4939667 w 6326994"/>
              <a:gd name="connsiteY1014" fmla="*/ 3367949 h 4857008"/>
              <a:gd name="connsiteX1015" fmla="*/ 4946109 w 6326994"/>
              <a:gd name="connsiteY1015" fmla="*/ 3349111 h 4857008"/>
              <a:gd name="connsiteX1016" fmla="*/ 4928761 w 6326994"/>
              <a:gd name="connsiteY1016" fmla="*/ 3301035 h 4857008"/>
              <a:gd name="connsiteX1017" fmla="*/ 4907944 w 6326994"/>
              <a:gd name="connsiteY1017" fmla="*/ 3229166 h 4857008"/>
              <a:gd name="connsiteX1018" fmla="*/ 2458933 w 6326994"/>
              <a:gd name="connsiteY1018" fmla="*/ 3220245 h 4857008"/>
              <a:gd name="connsiteX1019" fmla="*/ 2388054 w 6326994"/>
              <a:gd name="connsiteY1019" fmla="*/ 3251470 h 4857008"/>
              <a:gd name="connsiteX1020" fmla="*/ 2391028 w 6326994"/>
              <a:gd name="connsiteY1020" fmla="*/ 3260887 h 4857008"/>
              <a:gd name="connsiteX1021" fmla="*/ 2467854 w 6326994"/>
              <a:gd name="connsiteY1021" fmla="*/ 3251965 h 4857008"/>
              <a:gd name="connsiteX1022" fmla="*/ 2458933 w 6326994"/>
              <a:gd name="connsiteY1022" fmla="*/ 3220245 h 4857008"/>
              <a:gd name="connsiteX1023" fmla="*/ 2959540 w 6326994"/>
              <a:gd name="connsiteY1023" fmla="*/ 3217270 h 4857008"/>
              <a:gd name="connsiteX1024" fmla="*/ 2912949 w 6326994"/>
              <a:gd name="connsiteY1024" fmla="*/ 3228670 h 4857008"/>
              <a:gd name="connsiteX1025" fmla="*/ 2915427 w 6326994"/>
              <a:gd name="connsiteY1025" fmla="*/ 3237593 h 4857008"/>
              <a:gd name="connsiteX1026" fmla="*/ 2961523 w 6326994"/>
              <a:gd name="connsiteY1026" fmla="*/ 3225200 h 4857008"/>
              <a:gd name="connsiteX1027" fmla="*/ 2959540 w 6326994"/>
              <a:gd name="connsiteY1027" fmla="*/ 3217270 h 4857008"/>
              <a:gd name="connsiteX1028" fmla="*/ 2275541 w 6326994"/>
              <a:gd name="connsiteY1028" fmla="*/ 3214296 h 4857008"/>
              <a:gd name="connsiteX1029" fmla="*/ 2223002 w 6326994"/>
              <a:gd name="connsiteY1029" fmla="*/ 3240071 h 4857008"/>
              <a:gd name="connsiteX1030" fmla="*/ 2228454 w 6326994"/>
              <a:gd name="connsiteY1030" fmla="*/ 3252461 h 4857008"/>
              <a:gd name="connsiteX1031" fmla="*/ 2305279 w 6326994"/>
              <a:gd name="connsiteY1031" fmla="*/ 3220741 h 4857008"/>
              <a:gd name="connsiteX1032" fmla="*/ 2275541 w 6326994"/>
              <a:gd name="connsiteY1032" fmla="*/ 3214296 h 4857008"/>
              <a:gd name="connsiteX1033" fmla="*/ 2578881 w 6326994"/>
              <a:gd name="connsiteY1033" fmla="*/ 3205871 h 4857008"/>
              <a:gd name="connsiteX1034" fmla="*/ 2550132 w 6326994"/>
              <a:gd name="connsiteY1034" fmla="*/ 3224705 h 4857008"/>
              <a:gd name="connsiteX1035" fmla="*/ 2550626 w 6326994"/>
              <a:gd name="connsiteY1035" fmla="*/ 3237593 h 4857008"/>
              <a:gd name="connsiteX1036" fmla="*/ 2594742 w 6326994"/>
              <a:gd name="connsiteY1036" fmla="*/ 3230158 h 4857008"/>
              <a:gd name="connsiteX1037" fmla="*/ 2615062 w 6326994"/>
              <a:gd name="connsiteY1037" fmla="*/ 3213305 h 4857008"/>
              <a:gd name="connsiteX1038" fmla="*/ 2578881 w 6326994"/>
              <a:gd name="connsiteY1038" fmla="*/ 3205871 h 4857008"/>
              <a:gd name="connsiteX1039" fmla="*/ 513503 w 6326994"/>
              <a:gd name="connsiteY1039" fmla="*/ 3195957 h 4857008"/>
              <a:gd name="connsiteX1040" fmla="*/ 477319 w 6326994"/>
              <a:gd name="connsiteY1040" fmla="*/ 3231645 h 4857008"/>
              <a:gd name="connsiteX1041" fmla="*/ 540267 w 6326994"/>
              <a:gd name="connsiteY1041" fmla="*/ 3270306 h 4857008"/>
              <a:gd name="connsiteX1042" fmla="*/ 575956 w 6326994"/>
              <a:gd name="connsiteY1042" fmla="*/ 3245025 h 4857008"/>
              <a:gd name="connsiteX1043" fmla="*/ 513503 w 6326994"/>
              <a:gd name="connsiteY1043" fmla="*/ 3195957 h 4857008"/>
              <a:gd name="connsiteX1044" fmla="*/ 2062411 w 6326994"/>
              <a:gd name="connsiteY1044" fmla="*/ 3195461 h 4857008"/>
              <a:gd name="connsiteX1045" fmla="*/ 2051011 w 6326994"/>
              <a:gd name="connsiteY1045" fmla="*/ 3231147 h 4857008"/>
              <a:gd name="connsiteX1046" fmla="*/ 2084716 w 6326994"/>
              <a:gd name="connsiteY1046" fmla="*/ 3235115 h 4857008"/>
              <a:gd name="connsiteX1047" fmla="*/ 2031184 w 6326994"/>
              <a:gd name="connsiteY1047" fmla="*/ 3249487 h 4857008"/>
              <a:gd name="connsiteX1048" fmla="*/ 2032672 w 6326994"/>
              <a:gd name="connsiteY1048" fmla="*/ 3258906 h 4857008"/>
              <a:gd name="connsiteX1049" fmla="*/ 2057952 w 6326994"/>
              <a:gd name="connsiteY1049" fmla="*/ 3261878 h 4857008"/>
              <a:gd name="connsiteX1050" fmla="*/ 2108011 w 6326994"/>
              <a:gd name="connsiteY1050" fmla="*/ 3235113 h 4857008"/>
              <a:gd name="connsiteX1051" fmla="*/ 2062411 w 6326994"/>
              <a:gd name="connsiteY1051" fmla="*/ 3195461 h 4857008"/>
              <a:gd name="connsiteX1052" fmla="*/ 5468339 w 6326994"/>
              <a:gd name="connsiteY1052" fmla="*/ 3192116 h 4857008"/>
              <a:gd name="connsiteX1053" fmla="*/ 5443742 w 6326994"/>
              <a:gd name="connsiteY1053" fmla="*/ 3200419 h 4857008"/>
              <a:gd name="connsiteX1054" fmla="*/ 5388229 w 6326994"/>
              <a:gd name="connsiteY1054" fmla="*/ 3267826 h 4857008"/>
              <a:gd name="connsiteX1055" fmla="*/ 5491325 w 6326994"/>
              <a:gd name="connsiteY1055" fmla="*/ 3241558 h 4857008"/>
              <a:gd name="connsiteX1056" fmla="*/ 5493309 w 6326994"/>
              <a:gd name="connsiteY1056" fmla="*/ 3196453 h 4857008"/>
              <a:gd name="connsiteX1057" fmla="*/ 5468339 w 6326994"/>
              <a:gd name="connsiteY1057" fmla="*/ 3192116 h 4857008"/>
              <a:gd name="connsiteX1058" fmla="*/ 2438609 w 6326994"/>
              <a:gd name="connsiteY1058" fmla="*/ 3189016 h 4857008"/>
              <a:gd name="connsiteX1059" fmla="*/ 2411350 w 6326994"/>
              <a:gd name="connsiteY1059" fmla="*/ 3198931 h 4857008"/>
              <a:gd name="connsiteX1060" fmla="*/ 2398957 w 6326994"/>
              <a:gd name="connsiteY1060" fmla="*/ 3210332 h 4857008"/>
              <a:gd name="connsiteX1061" fmla="*/ 2414324 w 6326994"/>
              <a:gd name="connsiteY1061" fmla="*/ 3217767 h 4857008"/>
              <a:gd name="connsiteX1062" fmla="*/ 2472316 w 6326994"/>
              <a:gd name="connsiteY1062" fmla="*/ 3212809 h 4857008"/>
              <a:gd name="connsiteX1063" fmla="*/ 2438609 w 6326994"/>
              <a:gd name="connsiteY1063" fmla="*/ 3189016 h 4857008"/>
              <a:gd name="connsiteX1064" fmla="*/ 2804401 w 6326994"/>
              <a:gd name="connsiteY1064" fmla="*/ 3186044 h 4857008"/>
              <a:gd name="connsiteX1065" fmla="*/ 2727078 w 6326994"/>
              <a:gd name="connsiteY1065" fmla="*/ 3225697 h 4857008"/>
              <a:gd name="connsiteX1066" fmla="*/ 2732531 w 6326994"/>
              <a:gd name="connsiteY1066" fmla="*/ 3232138 h 4857008"/>
              <a:gd name="connsiteX1067" fmla="*/ 2819271 w 6326994"/>
              <a:gd name="connsiteY1067" fmla="*/ 3223713 h 4857008"/>
              <a:gd name="connsiteX1068" fmla="*/ 2823730 w 6326994"/>
              <a:gd name="connsiteY1068" fmla="*/ 3192487 h 4857008"/>
              <a:gd name="connsiteX1069" fmla="*/ 2804401 w 6326994"/>
              <a:gd name="connsiteY1069" fmla="*/ 3186044 h 4857008"/>
              <a:gd name="connsiteX1070" fmla="*/ 1535039 w 6326994"/>
              <a:gd name="connsiteY1070" fmla="*/ 3185549 h 4857008"/>
              <a:gd name="connsiteX1071" fmla="*/ 1481012 w 6326994"/>
              <a:gd name="connsiteY1071" fmla="*/ 3240070 h 4857008"/>
              <a:gd name="connsiteX1072" fmla="*/ 1509264 w 6326994"/>
              <a:gd name="connsiteY1072" fmla="*/ 3270306 h 4857008"/>
              <a:gd name="connsiteX1073" fmla="*/ 1567752 w 6326994"/>
              <a:gd name="connsiteY1073" fmla="*/ 3236106 h 4857008"/>
              <a:gd name="connsiteX1074" fmla="*/ 1535039 w 6326994"/>
              <a:gd name="connsiteY1074" fmla="*/ 3185549 h 4857008"/>
              <a:gd name="connsiteX1075" fmla="*/ 4748344 w 6326994"/>
              <a:gd name="connsiteY1075" fmla="*/ 3176129 h 4857008"/>
              <a:gd name="connsiteX1076" fmla="*/ 4746857 w 6326994"/>
              <a:gd name="connsiteY1076" fmla="*/ 3183070 h 4857008"/>
              <a:gd name="connsiteX1077" fmla="*/ 4765692 w 6326994"/>
              <a:gd name="connsiteY1077" fmla="*/ 3191001 h 4857008"/>
              <a:gd name="connsiteX1078" fmla="*/ 4879693 w 6326994"/>
              <a:gd name="connsiteY1078" fmla="*/ 3207852 h 4857008"/>
              <a:gd name="connsiteX1079" fmla="*/ 4947597 w 6326994"/>
              <a:gd name="connsiteY1079" fmla="*/ 3260392 h 4857008"/>
              <a:gd name="connsiteX1080" fmla="*/ 4970894 w 6326994"/>
              <a:gd name="connsiteY1080" fmla="*/ 3319374 h 4857008"/>
              <a:gd name="connsiteX1081" fmla="*/ 4977832 w 6326994"/>
              <a:gd name="connsiteY1081" fmla="*/ 3309957 h 4857008"/>
              <a:gd name="connsiteX1082" fmla="*/ 4946108 w 6326994"/>
              <a:gd name="connsiteY1082" fmla="*/ 3184061 h 4857008"/>
              <a:gd name="connsiteX1083" fmla="*/ 4930249 w 6326994"/>
              <a:gd name="connsiteY1083" fmla="*/ 3178115 h 4857008"/>
              <a:gd name="connsiteX1084" fmla="*/ 4819720 w 6326994"/>
              <a:gd name="connsiteY1084" fmla="*/ 3179600 h 4857008"/>
              <a:gd name="connsiteX1085" fmla="*/ 4748344 w 6326994"/>
              <a:gd name="connsiteY1085" fmla="*/ 3176129 h 4857008"/>
              <a:gd name="connsiteX1086" fmla="*/ 848253 w 6326994"/>
              <a:gd name="connsiteY1086" fmla="*/ 3171173 h 4857008"/>
              <a:gd name="connsiteX1087" fmla="*/ 808913 w 6326994"/>
              <a:gd name="connsiteY1087" fmla="*/ 3191992 h 4857008"/>
              <a:gd name="connsiteX1088" fmla="*/ 814364 w 6326994"/>
              <a:gd name="connsiteY1088" fmla="*/ 3264358 h 4857008"/>
              <a:gd name="connsiteX1089" fmla="*/ 874337 w 6326994"/>
              <a:gd name="connsiteY1089" fmla="*/ 3239574 h 4857008"/>
              <a:gd name="connsiteX1090" fmla="*/ 894658 w 6326994"/>
              <a:gd name="connsiteY1090" fmla="*/ 3183071 h 4857008"/>
              <a:gd name="connsiteX1091" fmla="*/ 848253 w 6326994"/>
              <a:gd name="connsiteY1091" fmla="*/ 3171173 h 4857008"/>
              <a:gd name="connsiteX1092" fmla="*/ 2801924 w 6326994"/>
              <a:gd name="connsiteY1092" fmla="*/ 3160766 h 4857008"/>
              <a:gd name="connsiteX1093" fmla="*/ 2757812 w 6326994"/>
              <a:gd name="connsiteY1093" fmla="*/ 3197941 h 4857008"/>
              <a:gd name="connsiteX1094" fmla="*/ 2806878 w 6326994"/>
              <a:gd name="connsiteY1094" fmla="*/ 3168696 h 4857008"/>
              <a:gd name="connsiteX1095" fmla="*/ 2801924 w 6326994"/>
              <a:gd name="connsiteY1095" fmla="*/ 3160766 h 4857008"/>
              <a:gd name="connsiteX1096" fmla="*/ 1945440 w 6326994"/>
              <a:gd name="connsiteY1096" fmla="*/ 3160270 h 4857008"/>
              <a:gd name="connsiteX1097" fmla="*/ 1850272 w 6326994"/>
              <a:gd name="connsiteY1097" fmla="*/ 3166714 h 4857008"/>
              <a:gd name="connsiteX1098" fmla="*/ 1835403 w 6326994"/>
              <a:gd name="connsiteY1098" fmla="*/ 3178114 h 4857008"/>
              <a:gd name="connsiteX1099" fmla="*/ 1850272 w 6326994"/>
              <a:gd name="connsiteY1099" fmla="*/ 3190010 h 4857008"/>
              <a:gd name="connsiteX1100" fmla="*/ 1902812 w 6326994"/>
              <a:gd name="connsiteY1100" fmla="*/ 3190506 h 4857008"/>
              <a:gd name="connsiteX1101" fmla="*/ 1949404 w 6326994"/>
              <a:gd name="connsiteY1101" fmla="*/ 3191001 h 4857008"/>
              <a:gd name="connsiteX1102" fmla="*/ 1972203 w 6326994"/>
              <a:gd name="connsiteY1102" fmla="*/ 3174148 h 4857008"/>
              <a:gd name="connsiteX1103" fmla="*/ 1945440 w 6326994"/>
              <a:gd name="connsiteY1103" fmla="*/ 3160270 h 4857008"/>
              <a:gd name="connsiteX1104" fmla="*/ 2250691 w 6326994"/>
              <a:gd name="connsiteY1104" fmla="*/ 3157985 h 4857008"/>
              <a:gd name="connsiteX1105" fmla="*/ 2234900 w 6326994"/>
              <a:gd name="connsiteY1105" fmla="*/ 3158784 h 4857008"/>
              <a:gd name="connsiteX1106" fmla="*/ 2204167 w 6326994"/>
              <a:gd name="connsiteY1106" fmla="*/ 3165722 h 4857008"/>
              <a:gd name="connsiteX1107" fmla="*/ 2194748 w 6326994"/>
              <a:gd name="connsiteY1107" fmla="*/ 3181583 h 4857008"/>
              <a:gd name="connsiteX1108" fmla="*/ 2208629 w 6326994"/>
              <a:gd name="connsiteY1108" fmla="*/ 3190010 h 4857008"/>
              <a:gd name="connsiteX1109" fmla="*/ 2238367 w 6326994"/>
              <a:gd name="connsiteY1109" fmla="*/ 3185547 h 4857008"/>
              <a:gd name="connsiteX1110" fmla="*/ 2223497 w 6326994"/>
              <a:gd name="connsiteY1110" fmla="*/ 3198436 h 4857008"/>
              <a:gd name="connsiteX1111" fmla="*/ 2212594 w 6326994"/>
              <a:gd name="connsiteY1111" fmla="*/ 3211818 h 4857008"/>
              <a:gd name="connsiteX1112" fmla="*/ 2229448 w 6326994"/>
              <a:gd name="connsiteY1112" fmla="*/ 3217270 h 4857008"/>
              <a:gd name="connsiteX1113" fmla="*/ 2281984 w 6326994"/>
              <a:gd name="connsiteY1113" fmla="*/ 3192487 h 4857008"/>
              <a:gd name="connsiteX1114" fmla="*/ 2250691 w 6326994"/>
              <a:gd name="connsiteY1114" fmla="*/ 3157985 h 4857008"/>
              <a:gd name="connsiteX1115" fmla="*/ 3977607 w 6326994"/>
              <a:gd name="connsiteY1115" fmla="*/ 3153331 h 4857008"/>
              <a:gd name="connsiteX1116" fmla="*/ 3960258 w 6326994"/>
              <a:gd name="connsiteY1116" fmla="*/ 3172660 h 4857008"/>
              <a:gd name="connsiteX1117" fmla="*/ 3903754 w 6326994"/>
              <a:gd name="connsiteY1117" fmla="*/ 3237593 h 4857008"/>
              <a:gd name="connsiteX1118" fmla="*/ 3650478 w 6326994"/>
              <a:gd name="connsiteY1118" fmla="*/ 3418504 h 4857008"/>
              <a:gd name="connsiteX1119" fmla="*/ 3633129 w 6326994"/>
              <a:gd name="connsiteY1119" fmla="*/ 3437340 h 4857008"/>
              <a:gd name="connsiteX1120" fmla="*/ 3656424 w 6326994"/>
              <a:gd name="connsiteY1120" fmla="*/ 3438331 h 4857008"/>
              <a:gd name="connsiteX1121" fmla="*/ 3760017 w 6326994"/>
              <a:gd name="connsiteY1121" fmla="*/ 3401158 h 4857008"/>
              <a:gd name="connsiteX1122" fmla="*/ 3904252 w 6326994"/>
              <a:gd name="connsiteY1122" fmla="*/ 3287158 h 4857008"/>
              <a:gd name="connsiteX1123" fmla="*/ 3978599 w 6326994"/>
              <a:gd name="connsiteY1123" fmla="*/ 3190010 h 4857008"/>
              <a:gd name="connsiteX1124" fmla="*/ 3985535 w 6326994"/>
              <a:gd name="connsiteY1124" fmla="*/ 3155810 h 4857008"/>
              <a:gd name="connsiteX1125" fmla="*/ 3977607 w 6326994"/>
              <a:gd name="connsiteY1125" fmla="*/ 3153331 h 4857008"/>
              <a:gd name="connsiteX1126" fmla="*/ 3126574 w 6326994"/>
              <a:gd name="connsiteY1126" fmla="*/ 3148374 h 4857008"/>
              <a:gd name="connsiteX1127" fmla="*/ 3064618 w 6326994"/>
              <a:gd name="connsiteY1127" fmla="*/ 3182079 h 4857008"/>
              <a:gd name="connsiteX1128" fmla="*/ 3068087 w 6326994"/>
              <a:gd name="connsiteY1128" fmla="*/ 3191000 h 4857008"/>
              <a:gd name="connsiteX1129" fmla="*/ 3145410 w 6326994"/>
              <a:gd name="connsiteY1129" fmla="*/ 3187532 h 4857008"/>
              <a:gd name="connsiteX1130" fmla="*/ 3126574 w 6326994"/>
              <a:gd name="connsiteY1130" fmla="*/ 3148374 h 4857008"/>
              <a:gd name="connsiteX1131" fmla="*/ 2655271 w 6326994"/>
              <a:gd name="connsiteY1131" fmla="*/ 3135117 h 4857008"/>
              <a:gd name="connsiteX1132" fmla="*/ 2630925 w 6326994"/>
              <a:gd name="connsiteY1132" fmla="*/ 3164235 h 4857008"/>
              <a:gd name="connsiteX1133" fmla="*/ 2678506 w 6326994"/>
              <a:gd name="connsiteY1133" fmla="*/ 3146887 h 4857008"/>
              <a:gd name="connsiteX1134" fmla="*/ 2655271 w 6326994"/>
              <a:gd name="connsiteY1134" fmla="*/ 3135117 h 4857008"/>
              <a:gd name="connsiteX1135" fmla="*/ 4848468 w 6326994"/>
              <a:gd name="connsiteY1135" fmla="*/ 3130034 h 4857008"/>
              <a:gd name="connsiteX1136" fmla="*/ 4820213 w 6326994"/>
              <a:gd name="connsiteY1136" fmla="*/ 3137967 h 4857008"/>
              <a:gd name="connsiteX1137" fmla="*/ 4820710 w 6326994"/>
              <a:gd name="connsiteY1137" fmla="*/ 3144905 h 4857008"/>
              <a:gd name="connsiteX1138" fmla="*/ 4848466 w 6326994"/>
              <a:gd name="connsiteY1138" fmla="*/ 3150357 h 4857008"/>
              <a:gd name="connsiteX1139" fmla="*/ 4928761 w 6326994"/>
              <a:gd name="connsiteY1139" fmla="*/ 3161756 h 4857008"/>
              <a:gd name="connsiteX1140" fmla="*/ 4966432 w 6326994"/>
              <a:gd name="connsiteY1140" fmla="*/ 3185548 h 4857008"/>
              <a:gd name="connsiteX1141" fmla="*/ 5015499 w 6326994"/>
              <a:gd name="connsiteY1141" fmla="*/ 3284182 h 4857008"/>
              <a:gd name="connsiteX1142" fmla="*/ 5024918 w 6326994"/>
              <a:gd name="connsiteY1142" fmla="*/ 3300045 h 4857008"/>
              <a:gd name="connsiteX1143" fmla="*/ 5033840 w 6326994"/>
              <a:gd name="connsiteY1143" fmla="*/ 3297565 h 4857008"/>
              <a:gd name="connsiteX1144" fmla="*/ 5029875 w 6326994"/>
              <a:gd name="connsiteY1144" fmla="*/ 3261384 h 4857008"/>
              <a:gd name="connsiteX1145" fmla="*/ 4991214 w 6326994"/>
              <a:gd name="connsiteY1145" fmla="*/ 3145896 h 4857008"/>
              <a:gd name="connsiteX1146" fmla="*/ 4974360 w 6326994"/>
              <a:gd name="connsiteY1146" fmla="*/ 3130532 h 4857008"/>
              <a:gd name="connsiteX1147" fmla="*/ 4848468 w 6326994"/>
              <a:gd name="connsiteY1147" fmla="*/ 3130034 h 4857008"/>
              <a:gd name="connsiteX1148" fmla="*/ 2421264 w 6326994"/>
              <a:gd name="connsiteY1148" fmla="*/ 3121114 h 4857008"/>
              <a:gd name="connsiteX1149" fmla="*/ 2374671 w 6326994"/>
              <a:gd name="connsiteY1149" fmla="*/ 3135984 h 4857008"/>
              <a:gd name="connsiteX1150" fmla="*/ 2365254 w 6326994"/>
              <a:gd name="connsiteY1150" fmla="*/ 3148376 h 4857008"/>
              <a:gd name="connsiteX1151" fmla="*/ 2379628 w 6326994"/>
              <a:gd name="connsiteY1151" fmla="*/ 3154322 h 4857008"/>
              <a:gd name="connsiteX1152" fmla="*/ 2414818 w 6326994"/>
              <a:gd name="connsiteY1152" fmla="*/ 3146886 h 4857008"/>
              <a:gd name="connsiteX1153" fmla="*/ 2416802 w 6326994"/>
              <a:gd name="connsiteY1153" fmla="*/ 3151348 h 4857008"/>
              <a:gd name="connsiteX1154" fmla="*/ 2380124 w 6326994"/>
              <a:gd name="connsiteY1154" fmla="*/ 3171174 h 4857008"/>
              <a:gd name="connsiteX1155" fmla="*/ 2448028 w 6326994"/>
              <a:gd name="connsiteY1155" fmla="*/ 3163740 h 4857008"/>
              <a:gd name="connsiteX1156" fmla="*/ 2451496 w 6326994"/>
              <a:gd name="connsiteY1156" fmla="*/ 3145895 h 4857008"/>
              <a:gd name="connsiteX1157" fmla="*/ 2421264 w 6326994"/>
              <a:gd name="connsiteY1157" fmla="*/ 3121114 h 4857008"/>
              <a:gd name="connsiteX1158" fmla="*/ 1696126 w 6326994"/>
              <a:gd name="connsiteY1158" fmla="*/ 3115164 h 4857008"/>
              <a:gd name="connsiteX1159" fmla="*/ 1686708 w 6326994"/>
              <a:gd name="connsiteY1159" fmla="*/ 3119627 h 4857008"/>
              <a:gd name="connsiteX1160" fmla="*/ 1664403 w 6326994"/>
              <a:gd name="connsiteY1160" fmla="*/ 3252957 h 4857008"/>
              <a:gd name="connsiteX1161" fmla="*/ 1563787 w 6326994"/>
              <a:gd name="connsiteY1161" fmla="*/ 3345643 h 4857008"/>
              <a:gd name="connsiteX1162" fmla="*/ 1608892 w 6326994"/>
              <a:gd name="connsiteY1162" fmla="*/ 3357539 h 4857008"/>
              <a:gd name="connsiteX1163" fmla="*/ 1640117 w 6326994"/>
              <a:gd name="connsiteY1163" fmla="*/ 3333748 h 4857008"/>
              <a:gd name="connsiteX1164" fmla="*/ 1701579 w 6326994"/>
              <a:gd name="connsiteY1164" fmla="*/ 3253452 h 4857008"/>
              <a:gd name="connsiteX1165" fmla="*/ 1716942 w 6326994"/>
              <a:gd name="connsiteY1165" fmla="*/ 3224209 h 4857008"/>
              <a:gd name="connsiteX1166" fmla="*/ 1711491 w 6326994"/>
              <a:gd name="connsiteY1166" fmla="*/ 3135984 h 4857008"/>
              <a:gd name="connsiteX1167" fmla="*/ 1696126 w 6326994"/>
              <a:gd name="connsiteY1167" fmla="*/ 3115164 h 4857008"/>
              <a:gd name="connsiteX1168" fmla="*/ 3103773 w 6326994"/>
              <a:gd name="connsiteY1168" fmla="*/ 3107732 h 4857008"/>
              <a:gd name="connsiteX1169" fmla="*/ 3029922 w 6326994"/>
              <a:gd name="connsiteY1169" fmla="*/ 3144410 h 4857008"/>
              <a:gd name="connsiteX1170" fmla="*/ 3031410 w 6326994"/>
              <a:gd name="connsiteY1170" fmla="*/ 3153829 h 4857008"/>
              <a:gd name="connsiteX1171" fmla="*/ 3134504 w 6326994"/>
              <a:gd name="connsiteY1171" fmla="*/ 3124088 h 4857008"/>
              <a:gd name="connsiteX1172" fmla="*/ 3103773 w 6326994"/>
              <a:gd name="connsiteY1172" fmla="*/ 3107732 h 4857008"/>
              <a:gd name="connsiteX1173" fmla="*/ 4473258 w 6326994"/>
              <a:gd name="connsiteY1173" fmla="*/ 3102775 h 4857008"/>
              <a:gd name="connsiteX1174" fmla="*/ 4419232 w 6326994"/>
              <a:gd name="connsiteY1174" fmla="*/ 3180591 h 4857008"/>
              <a:gd name="connsiteX1175" fmla="*/ 4447979 w 6326994"/>
              <a:gd name="connsiteY1175" fmla="*/ 3203887 h 4857008"/>
              <a:gd name="connsiteX1176" fmla="*/ 4524310 w 6326994"/>
              <a:gd name="connsiteY1176" fmla="*/ 3152836 h 4857008"/>
              <a:gd name="connsiteX1177" fmla="*/ 4511422 w 6326994"/>
              <a:gd name="connsiteY1177" fmla="*/ 3124583 h 4857008"/>
              <a:gd name="connsiteX1178" fmla="*/ 4473258 w 6326994"/>
              <a:gd name="connsiteY1178" fmla="*/ 3102775 h 4857008"/>
              <a:gd name="connsiteX1179" fmla="*/ 2902045 w 6326994"/>
              <a:gd name="connsiteY1179" fmla="*/ 3083444 h 4857008"/>
              <a:gd name="connsiteX1180" fmla="*/ 2852481 w 6326994"/>
              <a:gd name="connsiteY1180" fmla="*/ 3095340 h 4857008"/>
              <a:gd name="connsiteX1181" fmla="*/ 2913443 w 6326994"/>
              <a:gd name="connsiteY1181" fmla="*/ 3106243 h 4857008"/>
              <a:gd name="connsiteX1182" fmla="*/ 2902045 w 6326994"/>
              <a:gd name="connsiteY1182" fmla="*/ 3083444 h 4857008"/>
              <a:gd name="connsiteX1183" fmla="*/ 3876494 w 6326994"/>
              <a:gd name="connsiteY1183" fmla="*/ 3080967 h 4857008"/>
              <a:gd name="connsiteX1184" fmla="*/ 3766458 w 6326994"/>
              <a:gd name="connsiteY1184" fmla="*/ 3181087 h 4857008"/>
              <a:gd name="connsiteX1185" fmla="*/ 3492365 w 6326994"/>
              <a:gd name="connsiteY1185" fmla="*/ 3318878 h 4857008"/>
              <a:gd name="connsiteX1186" fmla="*/ 3467086 w 6326994"/>
              <a:gd name="connsiteY1186" fmla="*/ 3332755 h 4857008"/>
              <a:gd name="connsiteX1187" fmla="*/ 3470557 w 6326994"/>
              <a:gd name="connsiteY1187" fmla="*/ 3341184 h 4857008"/>
              <a:gd name="connsiteX1188" fmla="*/ 3494348 w 6326994"/>
              <a:gd name="connsiteY1188" fmla="*/ 3341183 h 4857008"/>
              <a:gd name="connsiteX1189" fmla="*/ 3595956 w 6326994"/>
              <a:gd name="connsiteY1189" fmla="*/ 3323339 h 4857008"/>
              <a:gd name="connsiteX1190" fmla="*/ 3635112 w 6326994"/>
              <a:gd name="connsiteY1190" fmla="*/ 3309462 h 4857008"/>
              <a:gd name="connsiteX1191" fmla="*/ 3845268 w 6326994"/>
              <a:gd name="connsiteY1191" fmla="*/ 3166714 h 4857008"/>
              <a:gd name="connsiteX1192" fmla="*/ 3880955 w 6326994"/>
              <a:gd name="connsiteY1192" fmla="*/ 3096332 h 4857008"/>
              <a:gd name="connsiteX1193" fmla="*/ 3876494 w 6326994"/>
              <a:gd name="connsiteY1193" fmla="*/ 3080967 h 4857008"/>
              <a:gd name="connsiteX1194" fmla="*/ 2687088 w 6326994"/>
              <a:gd name="connsiteY1194" fmla="*/ 3071208 h 4857008"/>
              <a:gd name="connsiteX1195" fmla="*/ 2677018 w 6326994"/>
              <a:gd name="connsiteY1195" fmla="*/ 3071549 h 4857008"/>
              <a:gd name="connsiteX1196" fmla="*/ 2614070 w 6326994"/>
              <a:gd name="connsiteY1196" fmla="*/ 3110707 h 4857008"/>
              <a:gd name="connsiteX1197" fmla="*/ 2618036 w 6326994"/>
              <a:gd name="connsiteY1197" fmla="*/ 3117644 h 4857008"/>
              <a:gd name="connsiteX1198" fmla="*/ 2696846 w 6326994"/>
              <a:gd name="connsiteY1198" fmla="*/ 3098811 h 4857008"/>
              <a:gd name="connsiteX1199" fmla="*/ 2687088 w 6326994"/>
              <a:gd name="connsiteY1199" fmla="*/ 3071208 h 4857008"/>
              <a:gd name="connsiteX1200" fmla="*/ 4217465 w 6326994"/>
              <a:gd name="connsiteY1200" fmla="*/ 3070658 h 4857008"/>
              <a:gd name="connsiteX1201" fmla="*/ 4183798 w 6326994"/>
              <a:gd name="connsiteY1201" fmla="*/ 3085923 h 4857008"/>
              <a:gd name="connsiteX1202" fmla="*/ 4191728 w 6326994"/>
              <a:gd name="connsiteY1202" fmla="*/ 3100296 h 4857008"/>
              <a:gd name="connsiteX1203" fmla="*/ 4230884 w 6326994"/>
              <a:gd name="connsiteY1203" fmla="*/ 3078488 h 4857008"/>
              <a:gd name="connsiteX1204" fmla="*/ 4217465 w 6326994"/>
              <a:gd name="connsiteY1204" fmla="*/ 3070658 h 4857008"/>
              <a:gd name="connsiteX1205" fmla="*/ 1366022 w 6326994"/>
              <a:gd name="connsiteY1205" fmla="*/ 3070557 h 4857008"/>
              <a:gd name="connsiteX1206" fmla="*/ 1289691 w 6326994"/>
              <a:gd name="connsiteY1206" fmla="*/ 3151350 h 4857008"/>
              <a:gd name="connsiteX1207" fmla="*/ 1239631 w 6326994"/>
              <a:gd name="connsiteY1207" fmla="*/ 3242051 h 4857008"/>
              <a:gd name="connsiteX1208" fmla="*/ 1254503 w 6326994"/>
              <a:gd name="connsiteY1208" fmla="*/ 3239573 h 4857008"/>
              <a:gd name="connsiteX1209" fmla="*/ 1358587 w 6326994"/>
              <a:gd name="connsiteY1209" fmla="*/ 3119627 h 4857008"/>
              <a:gd name="connsiteX1210" fmla="*/ 1366022 w 6326994"/>
              <a:gd name="connsiteY1210" fmla="*/ 3070557 h 4857008"/>
              <a:gd name="connsiteX1211" fmla="*/ 5002613 w 6326994"/>
              <a:gd name="connsiteY1211" fmla="*/ 3066594 h 4857008"/>
              <a:gd name="connsiteX1212" fmla="*/ 4871761 w 6326994"/>
              <a:gd name="connsiteY1212" fmla="*/ 3068574 h 4857008"/>
              <a:gd name="connsiteX1213" fmla="*/ 4850448 w 6326994"/>
              <a:gd name="connsiteY1213" fmla="*/ 3071054 h 4857008"/>
              <a:gd name="connsiteX1214" fmla="*/ 4849455 w 6326994"/>
              <a:gd name="connsiteY1214" fmla="*/ 3078982 h 4857008"/>
              <a:gd name="connsiteX1215" fmla="*/ 4885144 w 6326994"/>
              <a:gd name="connsiteY1215" fmla="*/ 3090878 h 4857008"/>
              <a:gd name="connsiteX1216" fmla="*/ 4953543 w 6326994"/>
              <a:gd name="connsiteY1216" fmla="*/ 3099800 h 4857008"/>
              <a:gd name="connsiteX1217" fmla="*/ 4997656 w 6326994"/>
              <a:gd name="connsiteY1217" fmla="*/ 3126071 h 4857008"/>
              <a:gd name="connsiteX1218" fmla="*/ 5065066 w 6326994"/>
              <a:gd name="connsiteY1218" fmla="*/ 3270305 h 4857008"/>
              <a:gd name="connsiteX1219" fmla="*/ 5073491 w 6326994"/>
              <a:gd name="connsiteY1219" fmla="*/ 3298063 h 4857008"/>
              <a:gd name="connsiteX1220" fmla="*/ 5086378 w 6326994"/>
              <a:gd name="connsiteY1220" fmla="*/ 3297070 h 4857008"/>
              <a:gd name="connsiteX1221" fmla="*/ 5082413 w 6326994"/>
              <a:gd name="connsiteY1221" fmla="*/ 3258409 h 4857008"/>
              <a:gd name="connsiteX1222" fmla="*/ 5028882 w 6326994"/>
              <a:gd name="connsiteY1222" fmla="*/ 3090880 h 4857008"/>
              <a:gd name="connsiteX1223" fmla="*/ 5002613 w 6326994"/>
              <a:gd name="connsiteY1223" fmla="*/ 3066594 h 4857008"/>
              <a:gd name="connsiteX1224" fmla="*/ 3064308 w 6326994"/>
              <a:gd name="connsiteY1224" fmla="*/ 3063806 h 4857008"/>
              <a:gd name="connsiteX1225" fmla="*/ 3027442 w 6326994"/>
              <a:gd name="connsiteY1225" fmla="*/ 3087409 h 4857008"/>
              <a:gd name="connsiteX1226" fmla="*/ 3096339 w 6326994"/>
              <a:gd name="connsiteY1226" fmla="*/ 3072540 h 4857008"/>
              <a:gd name="connsiteX1227" fmla="*/ 3064308 w 6326994"/>
              <a:gd name="connsiteY1227" fmla="*/ 3063806 h 4857008"/>
              <a:gd name="connsiteX1228" fmla="*/ 1452761 w 6326994"/>
              <a:gd name="connsiteY1228" fmla="*/ 3039829 h 4857008"/>
              <a:gd name="connsiteX1229" fmla="*/ 1435909 w 6326994"/>
              <a:gd name="connsiteY1229" fmla="*/ 3134496 h 4857008"/>
              <a:gd name="connsiteX1230" fmla="*/ 1444830 w 6326994"/>
              <a:gd name="connsiteY1230" fmla="*/ 3136478 h 4857008"/>
              <a:gd name="connsiteX1231" fmla="*/ 1463169 w 6326994"/>
              <a:gd name="connsiteY1231" fmla="*/ 3106739 h 4857008"/>
              <a:gd name="connsiteX1232" fmla="*/ 1452761 w 6326994"/>
              <a:gd name="connsiteY1232" fmla="*/ 3039829 h 4857008"/>
              <a:gd name="connsiteX1233" fmla="*/ 2909975 w 6326994"/>
              <a:gd name="connsiteY1233" fmla="*/ 3035367 h 4857008"/>
              <a:gd name="connsiteX1234" fmla="*/ 2848514 w 6326994"/>
              <a:gd name="connsiteY1234" fmla="*/ 3073036 h 4857008"/>
              <a:gd name="connsiteX1235" fmla="*/ 2894113 w 6326994"/>
              <a:gd name="connsiteY1235" fmla="*/ 3066592 h 4857008"/>
              <a:gd name="connsiteX1236" fmla="*/ 2909975 w 6326994"/>
              <a:gd name="connsiteY1236" fmla="*/ 3035367 h 4857008"/>
              <a:gd name="connsiteX1237" fmla="*/ 1566264 w 6326994"/>
              <a:gd name="connsiteY1237" fmla="*/ 3033382 h 4857008"/>
              <a:gd name="connsiteX1238" fmla="*/ 1558334 w 6326994"/>
              <a:gd name="connsiteY1238" fmla="*/ 3037348 h 4857008"/>
              <a:gd name="connsiteX1239" fmla="*/ 1577168 w 6326994"/>
              <a:gd name="connsiteY1239" fmla="*/ 3095835 h 4857008"/>
              <a:gd name="connsiteX1240" fmla="*/ 1586586 w 6326994"/>
              <a:gd name="connsiteY1240" fmla="*/ 3099800 h 4857008"/>
              <a:gd name="connsiteX1241" fmla="*/ 1592534 w 6326994"/>
              <a:gd name="connsiteY1241" fmla="*/ 3090879 h 4857008"/>
              <a:gd name="connsiteX1242" fmla="*/ 1593032 w 6326994"/>
              <a:gd name="connsiteY1242" fmla="*/ 3042306 h 4857008"/>
              <a:gd name="connsiteX1243" fmla="*/ 1566264 w 6326994"/>
              <a:gd name="connsiteY1243" fmla="*/ 3033382 h 4857008"/>
              <a:gd name="connsiteX1244" fmla="*/ 525338 w 6326994"/>
              <a:gd name="connsiteY1244" fmla="*/ 3033322 h 4857008"/>
              <a:gd name="connsiteX1245" fmla="*/ 487233 w 6326994"/>
              <a:gd name="connsiteY1245" fmla="*/ 3058662 h 4857008"/>
              <a:gd name="connsiteX1246" fmla="*/ 532834 w 6326994"/>
              <a:gd name="connsiteY1246" fmla="*/ 3074522 h 4857008"/>
              <a:gd name="connsiteX1247" fmla="*/ 571989 w 6326994"/>
              <a:gd name="connsiteY1247" fmla="*/ 3037349 h 4857008"/>
              <a:gd name="connsiteX1248" fmla="*/ 525338 w 6326994"/>
              <a:gd name="connsiteY1248" fmla="*/ 3033322 h 4857008"/>
              <a:gd name="connsiteX1249" fmla="*/ 5589960 w 6326994"/>
              <a:gd name="connsiteY1249" fmla="*/ 3031897 h 4857008"/>
              <a:gd name="connsiteX1250" fmla="*/ 5525028 w 6326994"/>
              <a:gd name="connsiteY1250" fmla="*/ 3108226 h 4857008"/>
              <a:gd name="connsiteX1251" fmla="*/ 5615238 w 6326994"/>
              <a:gd name="connsiteY1251" fmla="*/ 3074521 h 4857008"/>
              <a:gd name="connsiteX1252" fmla="*/ 5589960 w 6326994"/>
              <a:gd name="connsiteY1252" fmla="*/ 3031897 h 4857008"/>
              <a:gd name="connsiteX1253" fmla="*/ 2672597 w 6326994"/>
              <a:gd name="connsiteY1253" fmla="*/ 3028356 h 4857008"/>
              <a:gd name="connsiteX1254" fmla="*/ 2625967 w 6326994"/>
              <a:gd name="connsiteY1254" fmla="*/ 3041811 h 4857008"/>
              <a:gd name="connsiteX1255" fmla="*/ 2622992 w 6326994"/>
              <a:gd name="connsiteY1255" fmla="*/ 3049741 h 4857008"/>
              <a:gd name="connsiteX1256" fmla="*/ 2631419 w 6326994"/>
              <a:gd name="connsiteY1256" fmla="*/ 3055688 h 4857008"/>
              <a:gd name="connsiteX1257" fmla="*/ 2693374 w 6326994"/>
              <a:gd name="connsiteY1257" fmla="*/ 3040818 h 4857008"/>
              <a:gd name="connsiteX1258" fmla="*/ 2672597 w 6326994"/>
              <a:gd name="connsiteY1258" fmla="*/ 3028356 h 4857008"/>
              <a:gd name="connsiteX1259" fmla="*/ 761823 w 6326994"/>
              <a:gd name="connsiteY1259" fmla="*/ 3022480 h 4857008"/>
              <a:gd name="connsiteX1260" fmla="*/ 728121 w 6326994"/>
              <a:gd name="connsiteY1260" fmla="*/ 3059653 h 4857008"/>
              <a:gd name="connsiteX1261" fmla="*/ 776198 w 6326994"/>
              <a:gd name="connsiteY1261" fmla="*/ 3092862 h 4857008"/>
              <a:gd name="connsiteX1262" fmla="*/ 807919 w 6326994"/>
              <a:gd name="connsiteY1262" fmla="*/ 3065602 h 4857008"/>
              <a:gd name="connsiteX1263" fmla="*/ 761823 w 6326994"/>
              <a:gd name="connsiteY1263" fmla="*/ 3022480 h 4857008"/>
              <a:gd name="connsiteX1264" fmla="*/ 1247065 w 6326994"/>
              <a:gd name="connsiteY1264" fmla="*/ 3021985 h 4857008"/>
              <a:gd name="connsiteX1265" fmla="*/ 1163302 w 6326994"/>
              <a:gd name="connsiteY1265" fmla="*/ 3094349 h 4857008"/>
              <a:gd name="connsiteX1266" fmla="*/ 1132571 w 6326994"/>
              <a:gd name="connsiteY1266" fmla="*/ 3132513 h 4857008"/>
              <a:gd name="connsiteX1267" fmla="*/ 1130092 w 6326994"/>
              <a:gd name="connsiteY1267" fmla="*/ 3156305 h 4857008"/>
              <a:gd name="connsiteX1268" fmla="*/ 1154380 w 6326994"/>
              <a:gd name="connsiteY1268" fmla="*/ 3154817 h 4857008"/>
              <a:gd name="connsiteX1269" fmla="*/ 1207911 w 6326994"/>
              <a:gd name="connsiteY1269" fmla="*/ 3112191 h 4857008"/>
              <a:gd name="connsiteX1270" fmla="*/ 1247065 w 6326994"/>
              <a:gd name="connsiteY1270" fmla="*/ 3021985 h 4857008"/>
              <a:gd name="connsiteX1271" fmla="*/ 3037380 w 6326994"/>
              <a:gd name="connsiteY1271" fmla="*/ 3021419 h 4857008"/>
              <a:gd name="connsiteX1272" fmla="*/ 2998696 w 6326994"/>
              <a:gd name="connsiteY1272" fmla="*/ 3052714 h 4857008"/>
              <a:gd name="connsiteX1273" fmla="*/ 3061644 w 6326994"/>
              <a:gd name="connsiteY1273" fmla="*/ 3027435 h 4857008"/>
              <a:gd name="connsiteX1274" fmla="*/ 3037380 w 6326994"/>
              <a:gd name="connsiteY1274" fmla="*/ 3021419 h 4857008"/>
              <a:gd name="connsiteX1275" fmla="*/ 359355 w 6326994"/>
              <a:gd name="connsiteY1275" fmla="*/ 3020496 h 4857008"/>
              <a:gd name="connsiteX1276" fmla="*/ 311772 w 6326994"/>
              <a:gd name="connsiteY1276" fmla="*/ 3077001 h 4857008"/>
              <a:gd name="connsiteX1277" fmla="*/ 332095 w 6326994"/>
              <a:gd name="connsiteY1277" fmla="*/ 3108722 h 4857008"/>
              <a:gd name="connsiteX1278" fmla="*/ 388599 w 6326994"/>
              <a:gd name="connsiteY1278" fmla="*/ 3048747 h 4857008"/>
              <a:gd name="connsiteX1279" fmla="*/ 359355 w 6326994"/>
              <a:gd name="connsiteY1279" fmla="*/ 3020496 h 4857008"/>
              <a:gd name="connsiteX1280" fmla="*/ 505457 w 6326994"/>
              <a:gd name="connsiteY1280" fmla="*/ 3012194 h 4857008"/>
              <a:gd name="connsiteX1281" fmla="*/ 466911 w 6326994"/>
              <a:gd name="connsiteY1281" fmla="*/ 3033383 h 4857008"/>
              <a:gd name="connsiteX1282" fmla="*/ 470878 w 6326994"/>
              <a:gd name="connsiteY1282" fmla="*/ 3043295 h 4857008"/>
              <a:gd name="connsiteX1283" fmla="*/ 524408 w 6326994"/>
              <a:gd name="connsiteY1283" fmla="*/ 3020993 h 4857008"/>
              <a:gd name="connsiteX1284" fmla="*/ 505457 w 6326994"/>
              <a:gd name="connsiteY1284" fmla="*/ 3012194 h 4857008"/>
              <a:gd name="connsiteX1285" fmla="*/ 1974186 w 6326994"/>
              <a:gd name="connsiteY1285" fmla="*/ 3007115 h 4857008"/>
              <a:gd name="connsiteX1286" fmla="*/ 1990543 w 6326994"/>
              <a:gd name="connsiteY1286" fmla="*/ 3153827 h 4857008"/>
              <a:gd name="connsiteX1287" fmla="*/ 2050519 w 6326994"/>
              <a:gd name="connsiteY1287" fmla="*/ 3131522 h 4857008"/>
              <a:gd name="connsiteX1288" fmla="*/ 2103055 w 6326994"/>
              <a:gd name="connsiteY1288" fmla="*/ 3130035 h 4857008"/>
              <a:gd name="connsiteX1289" fmla="*/ 1974186 w 6326994"/>
              <a:gd name="connsiteY1289" fmla="*/ 3007115 h 4857008"/>
              <a:gd name="connsiteX1290" fmla="*/ 2874040 w 6326994"/>
              <a:gd name="connsiteY1290" fmla="*/ 2995954 h 4857008"/>
              <a:gd name="connsiteX1291" fmla="*/ 2809357 w 6326994"/>
              <a:gd name="connsiteY1291" fmla="*/ 3033384 h 4857008"/>
              <a:gd name="connsiteX1292" fmla="*/ 2812332 w 6326994"/>
              <a:gd name="connsiteY1292" fmla="*/ 3042305 h 4857008"/>
              <a:gd name="connsiteX1293" fmla="*/ 2908984 w 6326994"/>
              <a:gd name="connsiteY1293" fmla="*/ 3018514 h 4857008"/>
              <a:gd name="connsiteX1294" fmla="*/ 2893618 w 6326994"/>
              <a:gd name="connsiteY1294" fmla="*/ 3000671 h 4857008"/>
              <a:gd name="connsiteX1295" fmla="*/ 2874040 w 6326994"/>
              <a:gd name="connsiteY1295" fmla="*/ 2995954 h 4857008"/>
              <a:gd name="connsiteX1296" fmla="*/ 2628444 w 6326994"/>
              <a:gd name="connsiteY1296" fmla="*/ 2991376 h 4857008"/>
              <a:gd name="connsiteX1297" fmla="*/ 2595731 w 6326994"/>
              <a:gd name="connsiteY1297" fmla="*/ 3013062 h 4857008"/>
              <a:gd name="connsiteX1298" fmla="*/ 2662644 w 6326994"/>
              <a:gd name="connsiteY1298" fmla="*/ 2992740 h 4857008"/>
              <a:gd name="connsiteX1299" fmla="*/ 2628444 w 6326994"/>
              <a:gd name="connsiteY1299" fmla="*/ 2991376 h 4857008"/>
              <a:gd name="connsiteX1300" fmla="*/ 497238 w 6326994"/>
              <a:gd name="connsiteY1300" fmla="*/ 2978436 h 4857008"/>
              <a:gd name="connsiteX1301" fmla="*/ 436180 w 6326994"/>
              <a:gd name="connsiteY1301" fmla="*/ 3009592 h 4857008"/>
              <a:gd name="connsiteX1302" fmla="*/ 514495 w 6326994"/>
              <a:gd name="connsiteY1302" fmla="*/ 2983323 h 4857008"/>
              <a:gd name="connsiteX1303" fmla="*/ 497238 w 6326994"/>
              <a:gd name="connsiteY1303" fmla="*/ 2978436 h 4857008"/>
              <a:gd name="connsiteX1304" fmla="*/ 1672335 w 6326994"/>
              <a:gd name="connsiteY1304" fmla="*/ 2975889 h 4857008"/>
              <a:gd name="connsiteX1305" fmla="*/ 1731811 w 6326994"/>
              <a:gd name="connsiteY1305" fmla="*/ 3027930 h 4857008"/>
              <a:gd name="connsiteX1306" fmla="*/ 1744203 w 6326994"/>
              <a:gd name="connsiteY1306" fmla="*/ 3012071 h 4857008"/>
              <a:gd name="connsiteX1307" fmla="*/ 1672335 w 6326994"/>
              <a:gd name="connsiteY1307" fmla="*/ 2975889 h 4857008"/>
              <a:gd name="connsiteX1308" fmla="*/ 4313660 w 6326994"/>
              <a:gd name="connsiteY1308" fmla="*/ 2974896 h 4857008"/>
              <a:gd name="connsiteX1309" fmla="*/ 4274999 w 6326994"/>
              <a:gd name="connsiteY1309" fmla="*/ 2990263 h 4857008"/>
              <a:gd name="connsiteX1310" fmla="*/ 4279954 w 6326994"/>
              <a:gd name="connsiteY1310" fmla="*/ 3012072 h 4857008"/>
              <a:gd name="connsiteX1311" fmla="*/ 4211554 w 6326994"/>
              <a:gd name="connsiteY1311" fmla="*/ 3039827 h 4857008"/>
              <a:gd name="connsiteX1312" fmla="*/ 4214032 w 6326994"/>
              <a:gd name="connsiteY1312" fmla="*/ 3047263 h 4857008"/>
              <a:gd name="connsiteX1313" fmla="*/ 4253684 w 6326994"/>
              <a:gd name="connsiteY1313" fmla="*/ 3047263 h 4857008"/>
              <a:gd name="connsiteX1314" fmla="*/ 4246250 w 6326994"/>
              <a:gd name="connsiteY1314" fmla="*/ 3126567 h 4857008"/>
              <a:gd name="connsiteX1315" fmla="*/ 4253191 w 6326994"/>
              <a:gd name="connsiteY1315" fmla="*/ 3127558 h 4857008"/>
              <a:gd name="connsiteX1316" fmla="*/ 4281441 w 6326994"/>
              <a:gd name="connsiteY1316" fmla="*/ 3071547 h 4857008"/>
              <a:gd name="connsiteX1317" fmla="*/ 4303250 w 6326994"/>
              <a:gd name="connsiteY1317" fmla="*/ 3087905 h 4857008"/>
              <a:gd name="connsiteX1318" fmla="*/ 4313660 w 6326994"/>
              <a:gd name="connsiteY1318" fmla="*/ 2974896 h 4857008"/>
              <a:gd name="connsiteX1319" fmla="*/ 2152496 w 6326994"/>
              <a:gd name="connsiteY1319" fmla="*/ 2973967 h 4857008"/>
              <a:gd name="connsiteX1320" fmla="*/ 2145186 w 6326994"/>
              <a:gd name="connsiteY1320" fmla="*/ 2988776 h 4857008"/>
              <a:gd name="connsiteX1321" fmla="*/ 2125855 w 6326994"/>
              <a:gd name="connsiteY1321" fmla="*/ 3105252 h 4857008"/>
              <a:gd name="connsiteX1322" fmla="*/ 2130314 w 6326994"/>
              <a:gd name="connsiteY1322" fmla="*/ 3137470 h 4857008"/>
              <a:gd name="connsiteX1323" fmla="*/ 2139733 w 6326994"/>
              <a:gd name="connsiteY1323" fmla="*/ 3136480 h 4857008"/>
              <a:gd name="connsiteX1324" fmla="*/ 2161044 w 6326994"/>
              <a:gd name="connsiteY1324" fmla="*/ 3113183 h 4857008"/>
              <a:gd name="connsiteX1325" fmla="*/ 2180375 w 6326994"/>
              <a:gd name="connsiteY1325" fmla="*/ 3087905 h 4857008"/>
              <a:gd name="connsiteX1326" fmla="*/ 2251750 w 6326994"/>
              <a:gd name="connsiteY1326" fmla="*/ 3067584 h 4857008"/>
              <a:gd name="connsiteX1327" fmla="*/ 2331052 w 6326994"/>
              <a:gd name="connsiteY1327" fmla="*/ 3084931 h 4857008"/>
              <a:gd name="connsiteX1328" fmla="*/ 2336505 w 6326994"/>
              <a:gd name="connsiteY1328" fmla="*/ 3073036 h 4857008"/>
              <a:gd name="connsiteX1329" fmla="*/ 2316681 w 6326994"/>
              <a:gd name="connsiteY1329" fmla="*/ 3056182 h 4857008"/>
              <a:gd name="connsiteX1330" fmla="*/ 2272565 w 6326994"/>
              <a:gd name="connsiteY1330" fmla="*/ 3042802 h 4857008"/>
              <a:gd name="connsiteX1331" fmla="*/ 2167985 w 6326994"/>
              <a:gd name="connsiteY1331" fmla="*/ 2978862 h 4857008"/>
              <a:gd name="connsiteX1332" fmla="*/ 2152496 w 6326994"/>
              <a:gd name="connsiteY1332" fmla="*/ 2973967 h 4857008"/>
              <a:gd name="connsiteX1333" fmla="*/ 1160326 w 6326994"/>
              <a:gd name="connsiteY1333" fmla="*/ 2966967 h 4857008"/>
              <a:gd name="connsiteX1334" fmla="*/ 1120676 w 6326994"/>
              <a:gd name="connsiteY1334" fmla="*/ 2983819 h 4857008"/>
              <a:gd name="connsiteX1335" fmla="*/ 1037902 w 6326994"/>
              <a:gd name="connsiteY1335" fmla="*/ 3031897 h 4857008"/>
              <a:gd name="connsiteX1336" fmla="*/ 992302 w 6326994"/>
              <a:gd name="connsiteY1336" fmla="*/ 3052715 h 4857008"/>
              <a:gd name="connsiteX1337" fmla="*/ 1038893 w 6326994"/>
              <a:gd name="connsiteY1337" fmla="*/ 3068079 h 4857008"/>
              <a:gd name="connsiteX1338" fmla="*/ 1157848 w 6326994"/>
              <a:gd name="connsiteY1338" fmla="*/ 2998689 h 4857008"/>
              <a:gd name="connsiteX1339" fmla="*/ 1168258 w 6326994"/>
              <a:gd name="connsiteY1339" fmla="*/ 2976384 h 4857008"/>
              <a:gd name="connsiteX1340" fmla="*/ 1160326 w 6326994"/>
              <a:gd name="connsiteY1340" fmla="*/ 2966967 h 4857008"/>
              <a:gd name="connsiteX1341" fmla="*/ 3776374 w 6326994"/>
              <a:gd name="connsiteY1341" fmla="*/ 2961512 h 4857008"/>
              <a:gd name="connsiteX1342" fmla="*/ 3759025 w 6326994"/>
              <a:gd name="connsiteY1342" fmla="*/ 2977868 h 4857008"/>
              <a:gd name="connsiteX1343" fmla="*/ 3694094 w 6326994"/>
              <a:gd name="connsiteY1343" fmla="*/ 3045278 h 4857008"/>
              <a:gd name="connsiteX1344" fmla="*/ 3469565 w 6326994"/>
              <a:gd name="connsiteY1344" fmla="*/ 3196947 h 4857008"/>
              <a:gd name="connsiteX1345" fmla="*/ 3423965 w 6326994"/>
              <a:gd name="connsiteY1345" fmla="*/ 3226191 h 4857008"/>
              <a:gd name="connsiteX1346" fmla="*/ 3776374 w 6326994"/>
              <a:gd name="connsiteY1346" fmla="*/ 2961512 h 4857008"/>
              <a:gd name="connsiteX1347" fmla="*/ 4615775 w 6326994"/>
              <a:gd name="connsiteY1347" fmla="*/ 2955217 h 4857008"/>
              <a:gd name="connsiteX1348" fmla="*/ 4565450 w 6326994"/>
              <a:gd name="connsiteY1348" fmla="*/ 2986791 h 4857008"/>
              <a:gd name="connsiteX1349" fmla="*/ 4558016 w 6326994"/>
              <a:gd name="connsiteY1349" fmla="*/ 2996210 h 4857008"/>
              <a:gd name="connsiteX1350" fmla="*/ 4561485 w 6326994"/>
              <a:gd name="connsiteY1350" fmla="*/ 3028922 h 4857008"/>
              <a:gd name="connsiteX1351" fmla="*/ 4577840 w 6326994"/>
              <a:gd name="connsiteY1351" fmla="*/ 3036355 h 4857008"/>
              <a:gd name="connsiteX1352" fmla="*/ 4639798 w 6326994"/>
              <a:gd name="connsiteY1352" fmla="*/ 2965976 h 4857008"/>
              <a:gd name="connsiteX1353" fmla="*/ 4615775 w 6326994"/>
              <a:gd name="connsiteY1353" fmla="*/ 2955217 h 4857008"/>
              <a:gd name="connsiteX1354" fmla="*/ 2839592 w 6326994"/>
              <a:gd name="connsiteY1354" fmla="*/ 2953583 h 4857008"/>
              <a:gd name="connsiteX1355" fmla="*/ 2796966 w 6326994"/>
              <a:gd name="connsiteY1355" fmla="*/ 2986296 h 4857008"/>
              <a:gd name="connsiteX1356" fmla="*/ 2874288 w 6326994"/>
              <a:gd name="connsiteY1356" fmla="*/ 2963001 h 4857008"/>
              <a:gd name="connsiteX1357" fmla="*/ 2839592 w 6326994"/>
              <a:gd name="connsiteY1357" fmla="*/ 2953583 h 4857008"/>
              <a:gd name="connsiteX1358" fmla="*/ 493676 w 6326994"/>
              <a:gd name="connsiteY1358" fmla="*/ 2940697 h 4857008"/>
              <a:gd name="connsiteX1359" fmla="*/ 413380 w 6326994"/>
              <a:gd name="connsiteY1359" fmla="*/ 2985306 h 4857008"/>
              <a:gd name="connsiteX1360" fmla="*/ 493676 w 6326994"/>
              <a:gd name="connsiteY1360" fmla="*/ 2940697 h 4857008"/>
              <a:gd name="connsiteX1361" fmla="*/ 2803409 w 6326994"/>
              <a:gd name="connsiteY1361" fmla="*/ 2927438 h 4857008"/>
              <a:gd name="connsiteX1362" fmla="*/ 2787055 w 6326994"/>
              <a:gd name="connsiteY1362" fmla="*/ 2928305 h 4857008"/>
              <a:gd name="connsiteX1363" fmla="*/ 2773672 w 6326994"/>
              <a:gd name="connsiteY1363" fmla="*/ 2954575 h 4857008"/>
              <a:gd name="connsiteX1364" fmla="*/ 2780114 w 6326994"/>
              <a:gd name="connsiteY1364" fmla="*/ 2960028 h 4857008"/>
              <a:gd name="connsiteX1365" fmla="*/ 2821748 w 6326994"/>
              <a:gd name="connsiteY1365" fmla="*/ 2941687 h 4857008"/>
              <a:gd name="connsiteX1366" fmla="*/ 2821254 w 6326994"/>
              <a:gd name="connsiteY1366" fmla="*/ 2930288 h 4857008"/>
              <a:gd name="connsiteX1367" fmla="*/ 2803409 w 6326994"/>
              <a:gd name="connsiteY1367" fmla="*/ 2927438 h 4857008"/>
              <a:gd name="connsiteX1368" fmla="*/ 2351871 w 6326994"/>
              <a:gd name="connsiteY1368" fmla="*/ 2915914 h 4857008"/>
              <a:gd name="connsiteX1369" fmla="*/ 2344439 w 6326994"/>
              <a:gd name="connsiteY1369" fmla="*/ 2923349 h 4857008"/>
              <a:gd name="connsiteX1370" fmla="*/ 2344931 w 6326994"/>
              <a:gd name="connsiteY1370" fmla="*/ 3029417 h 4857008"/>
              <a:gd name="connsiteX1371" fmla="*/ 2350879 w 6326994"/>
              <a:gd name="connsiteY1371" fmla="*/ 3046271 h 4857008"/>
              <a:gd name="connsiteX1372" fmla="*/ 2372688 w 6326994"/>
              <a:gd name="connsiteY1372" fmla="*/ 3040819 h 4857008"/>
              <a:gd name="connsiteX1373" fmla="*/ 2434645 w 6326994"/>
              <a:gd name="connsiteY1373" fmla="*/ 3025454 h 4857008"/>
              <a:gd name="connsiteX1374" fmla="*/ 2505027 w 6326994"/>
              <a:gd name="connsiteY1374" fmla="*/ 3000670 h 4857008"/>
              <a:gd name="connsiteX1375" fmla="*/ 2351871 w 6326994"/>
              <a:gd name="connsiteY1375" fmla="*/ 2915914 h 4857008"/>
              <a:gd name="connsiteX1376" fmla="*/ 3795703 w 6326994"/>
              <a:gd name="connsiteY1376" fmla="*/ 2910958 h 4857008"/>
              <a:gd name="connsiteX1377" fmla="*/ 3762495 w 6326994"/>
              <a:gd name="connsiteY1377" fmla="*/ 2932767 h 4857008"/>
              <a:gd name="connsiteX1378" fmla="*/ 3782322 w 6326994"/>
              <a:gd name="connsiteY1378" fmla="*/ 2956063 h 4857008"/>
              <a:gd name="connsiteX1379" fmla="*/ 3811069 w 6326994"/>
              <a:gd name="connsiteY1379" fmla="*/ 2923844 h 4857008"/>
              <a:gd name="connsiteX1380" fmla="*/ 3795703 w 6326994"/>
              <a:gd name="connsiteY1380" fmla="*/ 2910958 h 4857008"/>
              <a:gd name="connsiteX1381" fmla="*/ 506565 w 6326994"/>
              <a:gd name="connsiteY1381" fmla="*/ 2891131 h 4857008"/>
              <a:gd name="connsiteX1382" fmla="*/ 384137 w 6326994"/>
              <a:gd name="connsiteY1382" fmla="*/ 2930784 h 4857008"/>
              <a:gd name="connsiteX1383" fmla="*/ 392564 w 6326994"/>
              <a:gd name="connsiteY1383" fmla="*/ 2967956 h 4857008"/>
              <a:gd name="connsiteX1384" fmla="*/ 506565 w 6326994"/>
              <a:gd name="connsiteY1384" fmla="*/ 2891131 h 4857008"/>
              <a:gd name="connsiteX1385" fmla="*/ 1749159 w 6326994"/>
              <a:gd name="connsiteY1385" fmla="*/ 2890635 h 4857008"/>
              <a:gd name="connsiteX1386" fmla="*/ 1730325 w 6326994"/>
              <a:gd name="connsiteY1386" fmla="*/ 2898070 h 4857008"/>
              <a:gd name="connsiteX1387" fmla="*/ 1739741 w 6326994"/>
              <a:gd name="connsiteY1387" fmla="*/ 2918888 h 4857008"/>
              <a:gd name="connsiteX1388" fmla="*/ 1766509 w 6326994"/>
              <a:gd name="connsiteY1388" fmla="*/ 2940697 h 4857008"/>
              <a:gd name="connsiteX1389" fmla="*/ 1824500 w 6326994"/>
              <a:gd name="connsiteY1389" fmla="*/ 2935740 h 4857008"/>
              <a:gd name="connsiteX1390" fmla="*/ 1749159 w 6326994"/>
              <a:gd name="connsiteY1390" fmla="*/ 2890635 h 4857008"/>
              <a:gd name="connsiteX1391" fmla="*/ 5149326 w 6326994"/>
              <a:gd name="connsiteY1391" fmla="*/ 2879731 h 4857008"/>
              <a:gd name="connsiteX1392" fmla="*/ 4971883 w 6326994"/>
              <a:gd name="connsiteY1392" fmla="*/ 2915419 h 4857008"/>
              <a:gd name="connsiteX1393" fmla="*/ 4973370 w 6326994"/>
              <a:gd name="connsiteY1393" fmla="*/ 2922358 h 4857008"/>
              <a:gd name="connsiteX1394" fmla="*/ 5107692 w 6326994"/>
              <a:gd name="connsiteY1394" fmla="*/ 2929297 h 4857008"/>
              <a:gd name="connsiteX1395" fmla="*/ 5015502 w 6326994"/>
              <a:gd name="connsiteY1395" fmla="*/ 2955072 h 4857008"/>
              <a:gd name="connsiteX1396" fmla="*/ 4924301 w 6326994"/>
              <a:gd name="connsiteY1396" fmla="*/ 2975888 h 4857008"/>
              <a:gd name="connsiteX1397" fmla="*/ 5065067 w 6326994"/>
              <a:gd name="connsiteY1397" fmla="*/ 2998192 h 4857008"/>
              <a:gd name="connsiteX1398" fmla="*/ 5002119 w 6326994"/>
              <a:gd name="connsiteY1398" fmla="*/ 3011079 h 4857008"/>
              <a:gd name="connsiteX1399" fmla="*/ 4883161 w 6326994"/>
              <a:gd name="connsiteY1399" fmla="*/ 3011576 h 4857008"/>
              <a:gd name="connsiteX1400" fmla="*/ 4833597 w 6326994"/>
              <a:gd name="connsiteY1400" fmla="*/ 3021488 h 4857008"/>
              <a:gd name="connsiteX1401" fmla="*/ 4835083 w 6326994"/>
              <a:gd name="connsiteY1401" fmla="*/ 3029914 h 4857008"/>
              <a:gd name="connsiteX1402" fmla="*/ 5033840 w 6326994"/>
              <a:gd name="connsiteY1402" fmla="*/ 3048253 h 4857008"/>
              <a:gd name="connsiteX1403" fmla="*/ 5121073 w 6326994"/>
              <a:gd name="connsiteY1403" fmla="*/ 3192983 h 4857008"/>
              <a:gd name="connsiteX1404" fmla="*/ 5062092 w 6326994"/>
              <a:gd name="connsiteY1404" fmla="*/ 3020992 h 4857008"/>
              <a:gd name="connsiteX1405" fmla="*/ 5150315 w 6326994"/>
              <a:gd name="connsiteY1405" fmla="*/ 3156304 h 4857008"/>
              <a:gd name="connsiteX1406" fmla="*/ 5159238 w 6326994"/>
              <a:gd name="connsiteY1406" fmla="*/ 3153827 h 4857008"/>
              <a:gd name="connsiteX1407" fmla="*/ 5152797 w 6326994"/>
              <a:gd name="connsiteY1407" fmla="*/ 3122602 h 4857008"/>
              <a:gd name="connsiteX1408" fmla="*/ 5091335 w 6326994"/>
              <a:gd name="connsiteY1408" fmla="*/ 2993731 h 4857008"/>
              <a:gd name="connsiteX1409" fmla="*/ 5088362 w 6326994"/>
              <a:gd name="connsiteY1409" fmla="*/ 2969444 h 4857008"/>
              <a:gd name="connsiteX1410" fmla="*/ 5092822 w 6326994"/>
              <a:gd name="connsiteY1410" fmla="*/ 2968948 h 4857008"/>
              <a:gd name="connsiteX1411" fmla="*/ 5194432 w 6326994"/>
              <a:gd name="connsiteY1411" fmla="*/ 3125079 h 4857008"/>
              <a:gd name="connsiteX1412" fmla="*/ 5194431 w 6326994"/>
              <a:gd name="connsiteY1412" fmla="*/ 3073035 h 4857008"/>
              <a:gd name="connsiteX1413" fmla="*/ 5134952 w 6326994"/>
              <a:gd name="connsiteY1413" fmla="*/ 2935244 h 4857008"/>
              <a:gd name="connsiteX1414" fmla="*/ 5181048 w 6326994"/>
              <a:gd name="connsiteY1414" fmla="*/ 2995715 h 4857008"/>
              <a:gd name="connsiteX1415" fmla="*/ 5242013 w 6326994"/>
              <a:gd name="connsiteY1415" fmla="*/ 3045280 h 4857008"/>
              <a:gd name="connsiteX1416" fmla="*/ 5149326 w 6326994"/>
              <a:gd name="connsiteY1416" fmla="*/ 2879731 h 4857008"/>
              <a:gd name="connsiteX1417" fmla="*/ 1091929 w 6326994"/>
              <a:gd name="connsiteY1417" fmla="*/ 2874774 h 4857008"/>
              <a:gd name="connsiteX1418" fmla="*/ 1002216 w 6326994"/>
              <a:gd name="connsiteY1418" fmla="*/ 2900054 h 4857008"/>
              <a:gd name="connsiteX1419" fmla="*/ 937285 w 6326994"/>
              <a:gd name="connsiteY1419" fmla="*/ 2948629 h 4857008"/>
              <a:gd name="connsiteX1420" fmla="*/ 1019561 w 6326994"/>
              <a:gd name="connsiteY1420" fmla="*/ 2946644 h 4857008"/>
              <a:gd name="connsiteX1421" fmla="*/ 1119685 w 6326994"/>
              <a:gd name="connsiteY1421" fmla="*/ 2885184 h 4857008"/>
              <a:gd name="connsiteX1422" fmla="*/ 1119685 w 6326994"/>
              <a:gd name="connsiteY1422" fmla="*/ 2878245 h 4857008"/>
              <a:gd name="connsiteX1423" fmla="*/ 1091929 w 6326994"/>
              <a:gd name="connsiteY1423" fmla="*/ 2874774 h 4857008"/>
              <a:gd name="connsiteX1424" fmla="*/ 438165 w 6326994"/>
              <a:gd name="connsiteY1424" fmla="*/ 2866845 h 4857008"/>
              <a:gd name="connsiteX1425" fmla="*/ 364312 w 6326994"/>
              <a:gd name="connsiteY1425" fmla="*/ 2893114 h 4857008"/>
              <a:gd name="connsiteX1426" fmla="*/ 349936 w 6326994"/>
              <a:gd name="connsiteY1426" fmla="*/ 2913932 h 4857008"/>
              <a:gd name="connsiteX1427" fmla="*/ 365801 w 6326994"/>
              <a:gd name="connsiteY1427" fmla="*/ 2921366 h 4857008"/>
              <a:gd name="connsiteX1428" fmla="*/ 460965 w 6326994"/>
              <a:gd name="connsiteY1428" fmla="*/ 2879237 h 4857008"/>
              <a:gd name="connsiteX1429" fmla="*/ 459972 w 6326994"/>
              <a:gd name="connsiteY1429" fmla="*/ 2871801 h 4857008"/>
              <a:gd name="connsiteX1430" fmla="*/ 438165 w 6326994"/>
              <a:gd name="connsiteY1430" fmla="*/ 2866845 h 4857008"/>
              <a:gd name="connsiteX1431" fmla="*/ 217187 w 6326994"/>
              <a:gd name="connsiteY1431" fmla="*/ 2866039 h 4857008"/>
              <a:gd name="connsiteX1432" fmla="*/ 173486 w 6326994"/>
              <a:gd name="connsiteY1432" fmla="*/ 2900054 h 4857008"/>
              <a:gd name="connsiteX1433" fmla="*/ 218590 w 6326994"/>
              <a:gd name="connsiteY1433" fmla="*/ 2955071 h 4857008"/>
              <a:gd name="connsiteX1434" fmla="*/ 264687 w 6326994"/>
              <a:gd name="connsiteY1434" fmla="*/ 2915419 h 4857008"/>
              <a:gd name="connsiteX1435" fmla="*/ 237921 w 6326994"/>
              <a:gd name="connsiteY1435" fmla="*/ 2873288 h 4857008"/>
              <a:gd name="connsiteX1436" fmla="*/ 217187 w 6326994"/>
              <a:gd name="connsiteY1436" fmla="*/ 2866039 h 4857008"/>
              <a:gd name="connsiteX1437" fmla="*/ 754388 w 6326994"/>
              <a:gd name="connsiteY1437" fmla="*/ 2847514 h 4857008"/>
              <a:gd name="connsiteX1438" fmla="*/ 723163 w 6326994"/>
              <a:gd name="connsiteY1438" fmla="*/ 2887167 h 4857008"/>
              <a:gd name="connsiteX1439" fmla="*/ 765789 w 6326994"/>
              <a:gd name="connsiteY1439" fmla="*/ 2940201 h 4857008"/>
              <a:gd name="connsiteX1440" fmla="*/ 806928 w 6326994"/>
              <a:gd name="connsiteY1440" fmla="*/ 2866349 h 4857008"/>
              <a:gd name="connsiteX1441" fmla="*/ 754388 w 6326994"/>
              <a:gd name="connsiteY1441" fmla="*/ 2847514 h 4857008"/>
              <a:gd name="connsiteX1442" fmla="*/ 5791691 w 6326994"/>
              <a:gd name="connsiteY1442" fmla="*/ 2847019 h 4857008"/>
              <a:gd name="connsiteX1443" fmla="*/ 5714368 w 6326994"/>
              <a:gd name="connsiteY1443" fmla="*/ 2918392 h 4857008"/>
              <a:gd name="connsiteX1444" fmla="*/ 5714368 w 6326994"/>
              <a:gd name="connsiteY1444" fmla="*/ 2928304 h 4857008"/>
              <a:gd name="connsiteX1445" fmla="*/ 5724282 w 6326994"/>
              <a:gd name="connsiteY1445" fmla="*/ 2949617 h 4857008"/>
              <a:gd name="connsiteX1446" fmla="*/ 5754022 w 6326994"/>
              <a:gd name="connsiteY1446" fmla="*/ 2939211 h 4857008"/>
              <a:gd name="connsiteX1447" fmla="*/ 5775333 w 6326994"/>
              <a:gd name="connsiteY1447" fmla="*/ 2912445 h 4857008"/>
              <a:gd name="connsiteX1448" fmla="*/ 5791691 w 6326994"/>
              <a:gd name="connsiteY1448" fmla="*/ 2847019 h 4857008"/>
              <a:gd name="connsiteX1449" fmla="*/ 4150093 w 6326994"/>
              <a:gd name="connsiteY1449" fmla="*/ 2846026 h 4857008"/>
              <a:gd name="connsiteX1450" fmla="*/ 4036590 w 6326994"/>
              <a:gd name="connsiteY1450" fmla="*/ 2908975 h 4857008"/>
              <a:gd name="connsiteX1451" fmla="*/ 4017259 w 6326994"/>
              <a:gd name="connsiteY1451" fmla="*/ 2942678 h 4857008"/>
              <a:gd name="connsiteX1452" fmla="*/ 4016763 w 6326994"/>
              <a:gd name="connsiteY1452" fmla="*/ 2965478 h 4857008"/>
              <a:gd name="connsiteX1453" fmla="*/ 4039563 w 6326994"/>
              <a:gd name="connsiteY1453" fmla="*/ 2961515 h 4857008"/>
              <a:gd name="connsiteX1454" fmla="*/ 4159017 w 6326994"/>
              <a:gd name="connsiteY1454" fmla="*/ 2876262 h 4857008"/>
              <a:gd name="connsiteX1455" fmla="*/ 4150093 w 6326994"/>
              <a:gd name="connsiteY1455" fmla="*/ 2846026 h 4857008"/>
              <a:gd name="connsiteX1456" fmla="*/ 2071335 w 6326994"/>
              <a:gd name="connsiteY1456" fmla="*/ 2829176 h 4857008"/>
              <a:gd name="connsiteX1457" fmla="*/ 2034656 w 6326994"/>
              <a:gd name="connsiteY1457" fmla="*/ 2859906 h 4857008"/>
              <a:gd name="connsiteX1458" fmla="*/ 2189299 w 6326994"/>
              <a:gd name="connsiteY1458" fmla="*/ 2848505 h 4857008"/>
              <a:gd name="connsiteX1459" fmla="*/ 2173933 w 6326994"/>
              <a:gd name="connsiteY1459" fmla="*/ 2842558 h 4857008"/>
              <a:gd name="connsiteX1460" fmla="*/ 2071335 w 6326994"/>
              <a:gd name="connsiteY1460" fmla="*/ 2829176 h 4857008"/>
              <a:gd name="connsiteX1461" fmla="*/ 472364 w 6326994"/>
              <a:gd name="connsiteY1461" fmla="*/ 2818271 h 4857008"/>
              <a:gd name="connsiteX1462" fmla="*/ 447085 w 6326994"/>
              <a:gd name="connsiteY1462" fmla="*/ 2821246 h 4857008"/>
              <a:gd name="connsiteX1463" fmla="*/ 341513 w 6326994"/>
              <a:gd name="connsiteY1463" fmla="*/ 2853460 h 4857008"/>
              <a:gd name="connsiteX1464" fmla="*/ 332589 w 6326994"/>
              <a:gd name="connsiteY1464" fmla="*/ 2870809 h 4857008"/>
              <a:gd name="connsiteX1465" fmla="*/ 367284 w 6326994"/>
              <a:gd name="connsiteY1465" fmla="*/ 2883697 h 4857008"/>
              <a:gd name="connsiteX1466" fmla="*/ 433206 w 6326994"/>
              <a:gd name="connsiteY1466" fmla="*/ 2850985 h 4857008"/>
              <a:gd name="connsiteX1467" fmla="*/ 475339 w 6326994"/>
              <a:gd name="connsiteY1467" fmla="*/ 2827192 h 4857008"/>
              <a:gd name="connsiteX1468" fmla="*/ 472364 w 6326994"/>
              <a:gd name="connsiteY1468" fmla="*/ 2818271 h 4857008"/>
              <a:gd name="connsiteX1469" fmla="*/ 659720 w 6326994"/>
              <a:gd name="connsiteY1469" fmla="*/ 2815298 h 4857008"/>
              <a:gd name="connsiteX1470" fmla="*/ 606685 w 6326994"/>
              <a:gd name="connsiteY1470" fmla="*/ 3001661 h 4857008"/>
              <a:gd name="connsiteX1471" fmla="*/ 652286 w 6326994"/>
              <a:gd name="connsiteY1471" fmla="*/ 3105253 h 4857008"/>
              <a:gd name="connsiteX1472" fmla="*/ 684503 w 6326994"/>
              <a:gd name="connsiteY1472" fmla="*/ 3127556 h 4857008"/>
              <a:gd name="connsiteX1473" fmla="*/ 679049 w 6326994"/>
              <a:gd name="connsiteY1473" fmla="*/ 3099303 h 4857008"/>
              <a:gd name="connsiteX1474" fmla="*/ 654763 w 6326994"/>
              <a:gd name="connsiteY1474" fmla="*/ 2842558 h 4857008"/>
              <a:gd name="connsiteX1475" fmla="*/ 659720 w 6326994"/>
              <a:gd name="connsiteY1475" fmla="*/ 2815298 h 4857008"/>
              <a:gd name="connsiteX1476" fmla="*/ 3703513 w 6326994"/>
              <a:gd name="connsiteY1476" fmla="*/ 2803401 h 4857008"/>
              <a:gd name="connsiteX1477" fmla="*/ 3521607 w 6326994"/>
              <a:gd name="connsiteY1477" fmla="*/ 2981837 h 4857008"/>
              <a:gd name="connsiteX1478" fmla="*/ 3306993 w 6326994"/>
              <a:gd name="connsiteY1478" fmla="*/ 3122600 h 4857008"/>
              <a:gd name="connsiteX1479" fmla="*/ 3344166 w 6326994"/>
              <a:gd name="connsiteY1479" fmla="*/ 3124088 h 4857008"/>
              <a:gd name="connsiteX1480" fmla="*/ 3417026 w 6326994"/>
              <a:gd name="connsiteY1480" fmla="*/ 3102279 h 4857008"/>
              <a:gd name="connsiteX1481" fmla="*/ 3606364 w 6326994"/>
              <a:gd name="connsiteY1481" fmla="*/ 2988279 h 4857008"/>
              <a:gd name="connsiteX1482" fmla="*/ 3700042 w 6326994"/>
              <a:gd name="connsiteY1482" fmla="*/ 2838098 h 4857008"/>
              <a:gd name="connsiteX1483" fmla="*/ 3709955 w 6326994"/>
              <a:gd name="connsiteY1483" fmla="*/ 2807366 h 4857008"/>
              <a:gd name="connsiteX1484" fmla="*/ 3703513 w 6326994"/>
              <a:gd name="connsiteY1484" fmla="*/ 2803401 h 4857008"/>
              <a:gd name="connsiteX1485" fmla="*/ 4746363 w 6326994"/>
              <a:gd name="connsiteY1485" fmla="*/ 2801914 h 4857008"/>
              <a:gd name="connsiteX1486" fmla="*/ 4690849 w 6326994"/>
              <a:gd name="connsiteY1486" fmla="*/ 2802410 h 4857008"/>
              <a:gd name="connsiteX1487" fmla="*/ 4677466 w 6326994"/>
              <a:gd name="connsiteY1487" fmla="*/ 2809846 h 4857008"/>
              <a:gd name="connsiteX1488" fmla="*/ 4667553 w 6326994"/>
              <a:gd name="connsiteY1488" fmla="*/ 2884688 h 4857008"/>
              <a:gd name="connsiteX1489" fmla="*/ 4676972 w 6326994"/>
              <a:gd name="connsiteY1489" fmla="*/ 2889150 h 4857008"/>
              <a:gd name="connsiteX1490" fmla="*/ 4727031 w 6326994"/>
              <a:gd name="connsiteY1490" fmla="*/ 2853957 h 4857008"/>
              <a:gd name="connsiteX1491" fmla="*/ 4746363 w 6326994"/>
              <a:gd name="connsiteY1491" fmla="*/ 2801914 h 4857008"/>
              <a:gd name="connsiteX1492" fmla="*/ 1065162 w 6326994"/>
              <a:gd name="connsiteY1492" fmla="*/ 2796463 h 4857008"/>
              <a:gd name="connsiteX1493" fmla="*/ 954136 w 6326994"/>
              <a:gd name="connsiteY1493" fmla="*/ 2817280 h 4857008"/>
              <a:gd name="connsiteX1494" fmla="*/ 937285 w 6326994"/>
              <a:gd name="connsiteY1494" fmla="*/ 2830662 h 4857008"/>
              <a:gd name="connsiteX1495" fmla="*/ 953641 w 6326994"/>
              <a:gd name="connsiteY1495" fmla="*/ 2843051 h 4857008"/>
              <a:gd name="connsiteX1496" fmla="*/ 1097380 w 6326994"/>
              <a:gd name="connsiteY1496" fmla="*/ 2798940 h 4857008"/>
              <a:gd name="connsiteX1497" fmla="*/ 1065162 w 6326994"/>
              <a:gd name="connsiteY1497" fmla="*/ 2796463 h 4857008"/>
              <a:gd name="connsiteX1498" fmla="*/ 5954265 w 6326994"/>
              <a:gd name="connsiteY1498" fmla="*/ 2795472 h 4857008"/>
              <a:gd name="connsiteX1499" fmla="*/ 5927996 w 6326994"/>
              <a:gd name="connsiteY1499" fmla="*/ 2857923 h 4857008"/>
              <a:gd name="connsiteX1500" fmla="*/ 5964177 w 6326994"/>
              <a:gd name="connsiteY1500" fmla="*/ 2825210 h 4857008"/>
              <a:gd name="connsiteX1501" fmla="*/ 5963186 w 6326994"/>
              <a:gd name="connsiteY1501" fmla="*/ 2796463 h 4857008"/>
              <a:gd name="connsiteX1502" fmla="*/ 5954265 w 6326994"/>
              <a:gd name="connsiteY1502" fmla="*/ 2795472 h 4857008"/>
              <a:gd name="connsiteX1503" fmla="*/ 414371 w 6326994"/>
              <a:gd name="connsiteY1503" fmla="*/ 2787542 h 4857008"/>
              <a:gd name="connsiteX1504" fmla="*/ 355390 w 6326994"/>
              <a:gd name="connsiteY1504" fmla="*/ 2802907 h 4857008"/>
              <a:gd name="connsiteX1505" fmla="*/ 319207 w 6326994"/>
              <a:gd name="connsiteY1505" fmla="*/ 2822235 h 4857008"/>
              <a:gd name="connsiteX1506" fmla="*/ 315241 w 6326994"/>
              <a:gd name="connsiteY1506" fmla="*/ 2834130 h 4857008"/>
              <a:gd name="connsiteX1507" fmla="*/ 329120 w 6326994"/>
              <a:gd name="connsiteY1507" fmla="*/ 2841071 h 4857008"/>
              <a:gd name="connsiteX1508" fmla="*/ 442624 w 6326994"/>
              <a:gd name="connsiteY1508" fmla="*/ 2797950 h 4857008"/>
              <a:gd name="connsiteX1509" fmla="*/ 441633 w 6326994"/>
              <a:gd name="connsiteY1509" fmla="*/ 2789028 h 4857008"/>
              <a:gd name="connsiteX1510" fmla="*/ 414371 w 6326994"/>
              <a:gd name="connsiteY1510" fmla="*/ 2787542 h 4857008"/>
              <a:gd name="connsiteX1511" fmla="*/ 1801202 w 6326994"/>
              <a:gd name="connsiteY1511" fmla="*/ 2785559 h 4857008"/>
              <a:gd name="connsiteX1512" fmla="*/ 1763534 w 6326994"/>
              <a:gd name="connsiteY1512" fmla="*/ 2794480 h 4857008"/>
              <a:gd name="connsiteX1513" fmla="*/ 1903804 w 6326994"/>
              <a:gd name="connsiteY1513" fmla="*/ 2870314 h 4857008"/>
              <a:gd name="connsiteX1514" fmla="*/ 1903802 w 6326994"/>
              <a:gd name="connsiteY1514" fmla="*/ 2856930 h 4857008"/>
              <a:gd name="connsiteX1515" fmla="*/ 1801202 w 6326994"/>
              <a:gd name="connsiteY1515" fmla="*/ 2785559 h 4857008"/>
              <a:gd name="connsiteX1516" fmla="*/ 4482675 w 6326994"/>
              <a:gd name="connsiteY1516" fmla="*/ 2771185 h 4857008"/>
              <a:gd name="connsiteX1517" fmla="*/ 4432616 w 6326994"/>
              <a:gd name="connsiteY1517" fmla="*/ 2791009 h 4857008"/>
              <a:gd name="connsiteX1518" fmla="*/ 4435093 w 6326994"/>
              <a:gd name="connsiteY1518" fmla="*/ 2797454 h 4857008"/>
              <a:gd name="connsiteX1519" fmla="*/ 4469293 w 6326994"/>
              <a:gd name="connsiteY1519" fmla="*/ 2797453 h 4857008"/>
              <a:gd name="connsiteX1520" fmla="*/ 4471772 w 6326994"/>
              <a:gd name="connsiteY1520" fmla="*/ 2804394 h 4857008"/>
              <a:gd name="connsiteX1521" fmla="*/ 4421214 w 6326994"/>
              <a:gd name="connsiteY1521" fmla="*/ 2848504 h 4857008"/>
              <a:gd name="connsiteX1522" fmla="*/ 4346373 w 6326994"/>
              <a:gd name="connsiteY1522" fmla="*/ 2873287 h 4857008"/>
              <a:gd name="connsiteX1523" fmla="*/ 4323077 w 6326994"/>
              <a:gd name="connsiteY1523" fmla="*/ 2886175 h 4857008"/>
              <a:gd name="connsiteX1524" fmla="*/ 4326547 w 6326994"/>
              <a:gd name="connsiteY1524" fmla="*/ 2896087 h 4857008"/>
              <a:gd name="connsiteX1525" fmla="*/ 4394449 w 6326994"/>
              <a:gd name="connsiteY1525" fmla="*/ 2881217 h 4857008"/>
              <a:gd name="connsiteX1526" fmla="*/ 4397426 w 6326994"/>
              <a:gd name="connsiteY1526" fmla="*/ 2890636 h 4857008"/>
              <a:gd name="connsiteX1527" fmla="*/ 4282431 w 6326994"/>
              <a:gd name="connsiteY1527" fmla="*/ 2938219 h 4857008"/>
              <a:gd name="connsiteX1528" fmla="*/ 4260128 w 6326994"/>
              <a:gd name="connsiteY1528" fmla="*/ 2949618 h 4857008"/>
              <a:gd name="connsiteX1529" fmla="*/ 4262606 w 6326994"/>
              <a:gd name="connsiteY1529" fmla="*/ 2957053 h 4857008"/>
              <a:gd name="connsiteX1530" fmla="*/ 4298294 w 6326994"/>
              <a:gd name="connsiteY1530" fmla="*/ 2957053 h 4857008"/>
              <a:gd name="connsiteX1531" fmla="*/ 4338937 w 6326994"/>
              <a:gd name="connsiteY1531" fmla="*/ 2951105 h 4857008"/>
              <a:gd name="connsiteX1532" fmla="*/ 4343892 w 6326994"/>
              <a:gd name="connsiteY1532" fmla="*/ 3038835 h 4857008"/>
              <a:gd name="connsiteX1533" fmla="*/ 4354798 w 6326994"/>
              <a:gd name="connsiteY1533" fmla="*/ 2950114 h 4857008"/>
              <a:gd name="connsiteX1534" fmla="*/ 4381563 w 6326994"/>
              <a:gd name="connsiteY1534" fmla="*/ 3015540 h 4857008"/>
              <a:gd name="connsiteX1535" fmla="*/ 4388504 w 6326994"/>
              <a:gd name="connsiteY1535" fmla="*/ 3014053 h 4857008"/>
              <a:gd name="connsiteX1536" fmla="*/ 4401886 w 6326994"/>
              <a:gd name="connsiteY1536" fmla="*/ 2916904 h 4857008"/>
              <a:gd name="connsiteX1537" fmla="*/ 4410312 w 6326994"/>
              <a:gd name="connsiteY1537" fmla="*/ 2916904 h 4857008"/>
              <a:gd name="connsiteX1538" fmla="*/ 4434596 w 6326994"/>
              <a:gd name="connsiteY1538" fmla="*/ 2967956 h 4857008"/>
              <a:gd name="connsiteX1539" fmla="*/ 4444016 w 6326994"/>
              <a:gd name="connsiteY1539" fmla="*/ 2966966 h 4857008"/>
              <a:gd name="connsiteX1540" fmla="*/ 4444015 w 6326994"/>
              <a:gd name="connsiteY1540" fmla="*/ 2868828 h 4857008"/>
              <a:gd name="connsiteX1541" fmla="*/ 4474250 w 6326994"/>
              <a:gd name="connsiteY1541" fmla="*/ 2906498 h 4857008"/>
              <a:gd name="connsiteX1542" fmla="*/ 4481188 w 6326994"/>
              <a:gd name="connsiteY1542" fmla="*/ 2901540 h 4857008"/>
              <a:gd name="connsiteX1543" fmla="*/ 4481189 w 6326994"/>
              <a:gd name="connsiteY1543" fmla="*/ 2806870 h 4857008"/>
              <a:gd name="connsiteX1544" fmla="*/ 4494571 w 6326994"/>
              <a:gd name="connsiteY1544" fmla="*/ 2851975 h 4857008"/>
              <a:gd name="connsiteX1545" fmla="*/ 4503989 w 6326994"/>
              <a:gd name="connsiteY1545" fmla="*/ 2851478 h 4857008"/>
              <a:gd name="connsiteX1546" fmla="*/ 4502007 w 6326994"/>
              <a:gd name="connsiteY1546" fmla="*/ 2792001 h 4857008"/>
              <a:gd name="connsiteX1547" fmla="*/ 4482675 w 6326994"/>
              <a:gd name="connsiteY1547" fmla="*/ 2771185 h 4857008"/>
              <a:gd name="connsiteX1548" fmla="*/ 5175408 w 6326994"/>
              <a:gd name="connsiteY1548" fmla="*/ 2757988 h 4857008"/>
              <a:gd name="connsiteX1549" fmla="*/ 5140900 w 6326994"/>
              <a:gd name="connsiteY1549" fmla="*/ 2759785 h 4857008"/>
              <a:gd name="connsiteX1550" fmla="*/ 5048212 w 6326994"/>
              <a:gd name="connsiteY1550" fmla="*/ 2783081 h 4857008"/>
              <a:gd name="connsiteX1551" fmla="*/ 4996666 w 6326994"/>
              <a:gd name="connsiteY1551" fmla="*/ 2799435 h 4857008"/>
              <a:gd name="connsiteX1552" fmla="*/ 4998153 w 6326994"/>
              <a:gd name="connsiteY1552" fmla="*/ 2806375 h 4857008"/>
              <a:gd name="connsiteX1553" fmla="*/ 5158744 w 6326994"/>
              <a:gd name="connsiteY1553" fmla="*/ 2806375 h 4857008"/>
              <a:gd name="connsiteX1554" fmla="*/ 4997656 w 6326994"/>
              <a:gd name="connsiteY1554" fmla="*/ 2856931 h 4857008"/>
              <a:gd name="connsiteX1555" fmla="*/ 5014510 w 6326994"/>
              <a:gd name="connsiteY1555" fmla="*/ 2859907 h 4857008"/>
              <a:gd name="connsiteX1556" fmla="*/ 5103231 w 6326994"/>
              <a:gd name="connsiteY1556" fmla="*/ 2854455 h 4857008"/>
              <a:gd name="connsiteX1557" fmla="*/ 5171136 w 6326994"/>
              <a:gd name="connsiteY1557" fmla="*/ 2882705 h 4857008"/>
              <a:gd name="connsiteX1558" fmla="*/ 5235074 w 6326994"/>
              <a:gd name="connsiteY1558" fmla="*/ 2966965 h 4857008"/>
              <a:gd name="connsiteX1559" fmla="*/ 5250934 w 6326994"/>
              <a:gd name="connsiteY1559" fmla="*/ 2987287 h 4857008"/>
              <a:gd name="connsiteX1560" fmla="*/ 5257377 w 6326994"/>
              <a:gd name="connsiteY1560" fmla="*/ 2982827 h 4857008"/>
              <a:gd name="connsiteX1561" fmla="*/ 5179066 w 6326994"/>
              <a:gd name="connsiteY1561" fmla="*/ 2831654 h 4857008"/>
              <a:gd name="connsiteX1562" fmla="*/ 5206326 w 6326994"/>
              <a:gd name="connsiteY1562" fmla="*/ 2869325 h 4857008"/>
              <a:gd name="connsiteX1563" fmla="*/ 5294551 w 6326994"/>
              <a:gd name="connsiteY1563" fmla="*/ 2971924 h 4857008"/>
              <a:gd name="connsiteX1564" fmla="*/ 5317352 w 6326994"/>
              <a:gd name="connsiteY1564" fmla="*/ 2976384 h 4857008"/>
              <a:gd name="connsiteX1565" fmla="*/ 5321317 w 6326994"/>
              <a:gd name="connsiteY1565" fmla="*/ 2968454 h 4857008"/>
              <a:gd name="connsiteX1566" fmla="*/ 5308430 w 6326994"/>
              <a:gd name="connsiteY1566" fmla="*/ 2952097 h 4857008"/>
              <a:gd name="connsiteX1567" fmla="*/ 5196908 w 6326994"/>
              <a:gd name="connsiteY1567" fmla="*/ 2785559 h 4857008"/>
              <a:gd name="connsiteX1568" fmla="*/ 5175408 w 6326994"/>
              <a:gd name="connsiteY1568" fmla="*/ 2757988 h 4857008"/>
              <a:gd name="connsiteX1569" fmla="*/ 391512 w 6326994"/>
              <a:gd name="connsiteY1569" fmla="*/ 2747223 h 4857008"/>
              <a:gd name="connsiteX1570" fmla="*/ 293929 w 6326994"/>
              <a:gd name="connsiteY1570" fmla="*/ 2763253 h 4857008"/>
              <a:gd name="connsiteX1571" fmla="*/ 338042 w 6326994"/>
              <a:gd name="connsiteY1571" fmla="*/ 2794481 h 4857008"/>
              <a:gd name="connsiteX1572" fmla="*/ 406444 w 6326994"/>
              <a:gd name="connsiteY1572" fmla="*/ 2767220 h 4857008"/>
              <a:gd name="connsiteX1573" fmla="*/ 426762 w 6326994"/>
              <a:gd name="connsiteY1573" fmla="*/ 2758296 h 4857008"/>
              <a:gd name="connsiteX1574" fmla="*/ 424780 w 6326994"/>
              <a:gd name="connsiteY1574" fmla="*/ 2751357 h 4857008"/>
              <a:gd name="connsiteX1575" fmla="*/ 391512 w 6326994"/>
              <a:gd name="connsiteY1575" fmla="*/ 2747223 h 4857008"/>
              <a:gd name="connsiteX1576" fmla="*/ 2277028 w 6326994"/>
              <a:gd name="connsiteY1576" fmla="*/ 2742437 h 4857008"/>
              <a:gd name="connsiteX1577" fmla="*/ 2167489 w 6326994"/>
              <a:gd name="connsiteY1577" fmla="*/ 2747887 h 4857008"/>
              <a:gd name="connsiteX1578" fmla="*/ 2157575 w 6326994"/>
              <a:gd name="connsiteY1578" fmla="*/ 2758794 h 4857008"/>
              <a:gd name="connsiteX1579" fmla="*/ 2169474 w 6326994"/>
              <a:gd name="connsiteY1579" fmla="*/ 2774157 h 4857008"/>
              <a:gd name="connsiteX1580" fmla="*/ 2227464 w 6326994"/>
              <a:gd name="connsiteY1580" fmla="*/ 2792993 h 4857008"/>
              <a:gd name="connsiteX1581" fmla="*/ 2287436 w 6326994"/>
              <a:gd name="connsiteY1581" fmla="*/ 2802905 h 4857008"/>
              <a:gd name="connsiteX1582" fmla="*/ 2323620 w 6326994"/>
              <a:gd name="connsiteY1582" fmla="*/ 2760280 h 4857008"/>
              <a:gd name="connsiteX1583" fmla="*/ 2277028 w 6326994"/>
              <a:gd name="connsiteY1583" fmla="*/ 2742437 h 4857008"/>
              <a:gd name="connsiteX1584" fmla="*/ 5958227 w 6326994"/>
              <a:gd name="connsiteY1584" fmla="*/ 2736489 h 4857008"/>
              <a:gd name="connsiteX1585" fmla="*/ 5921055 w 6326994"/>
              <a:gd name="connsiteY1585" fmla="*/ 2801914 h 4857008"/>
              <a:gd name="connsiteX1586" fmla="*/ 5966656 w 6326994"/>
              <a:gd name="connsiteY1586" fmla="*/ 2741446 h 4857008"/>
              <a:gd name="connsiteX1587" fmla="*/ 5958227 w 6326994"/>
              <a:gd name="connsiteY1587" fmla="*/ 2736489 h 4857008"/>
              <a:gd name="connsiteX1588" fmla="*/ 2568967 w 6326994"/>
              <a:gd name="connsiteY1588" fmla="*/ 2733515 h 4857008"/>
              <a:gd name="connsiteX1589" fmla="*/ 2567975 w 6326994"/>
              <a:gd name="connsiteY1589" fmla="*/ 2741446 h 4857008"/>
              <a:gd name="connsiteX1590" fmla="*/ 2591767 w 6326994"/>
              <a:gd name="connsiteY1590" fmla="*/ 2748384 h 4857008"/>
              <a:gd name="connsiteX1591" fmla="*/ 2615560 w 6326994"/>
              <a:gd name="connsiteY1591" fmla="*/ 2765732 h 4857008"/>
              <a:gd name="connsiteX1592" fmla="*/ 2662645 w 6326994"/>
              <a:gd name="connsiteY1592" fmla="*/ 2896585 h 4857008"/>
              <a:gd name="connsiteX1593" fmla="*/ 2490653 w 6326994"/>
              <a:gd name="connsiteY1593" fmla="*/ 2846523 h 4857008"/>
              <a:gd name="connsiteX1594" fmla="*/ 2488177 w 6326994"/>
              <a:gd name="connsiteY1594" fmla="*/ 2858419 h 4857008"/>
              <a:gd name="connsiteX1595" fmla="*/ 2506021 w 6326994"/>
              <a:gd name="connsiteY1595" fmla="*/ 2974402 h 4857008"/>
              <a:gd name="connsiteX1596" fmla="*/ 2519896 w 6326994"/>
              <a:gd name="connsiteY1596" fmla="*/ 2984314 h 4857008"/>
              <a:gd name="connsiteX1597" fmla="*/ 2529810 w 6326994"/>
              <a:gd name="connsiteY1597" fmla="*/ 2973905 h 4857008"/>
              <a:gd name="connsiteX1598" fmla="*/ 2549638 w 6326994"/>
              <a:gd name="connsiteY1598" fmla="*/ 2908481 h 4857008"/>
              <a:gd name="connsiteX1599" fmla="*/ 2564010 w 6326994"/>
              <a:gd name="connsiteY1599" fmla="*/ 2912940 h 4857008"/>
              <a:gd name="connsiteX1600" fmla="*/ 2638359 w 6326994"/>
              <a:gd name="connsiteY1600" fmla="*/ 2917400 h 4857008"/>
              <a:gd name="connsiteX1601" fmla="*/ 2673550 w 6326994"/>
              <a:gd name="connsiteY1601" fmla="*/ 2859411 h 4857008"/>
              <a:gd name="connsiteX1602" fmla="*/ 2597713 w 6326994"/>
              <a:gd name="connsiteY1602" fmla="*/ 2734011 h 4857008"/>
              <a:gd name="connsiteX1603" fmla="*/ 2568967 w 6326994"/>
              <a:gd name="connsiteY1603" fmla="*/ 2733515 h 4857008"/>
              <a:gd name="connsiteX1604" fmla="*/ 3592984 w 6326994"/>
              <a:gd name="connsiteY1604" fmla="*/ 2704271 h 4857008"/>
              <a:gd name="connsiteX1605" fmla="*/ 3575138 w 6326994"/>
              <a:gd name="connsiteY1605" fmla="*/ 2760775 h 4857008"/>
              <a:gd name="connsiteX1606" fmla="*/ 3496827 w 6326994"/>
              <a:gd name="connsiteY1606" fmla="*/ 2845532 h 4857008"/>
              <a:gd name="connsiteX1607" fmla="*/ 3246522 w 6326994"/>
              <a:gd name="connsiteY1607" fmla="*/ 3012070 h 4857008"/>
              <a:gd name="connsiteX1608" fmla="*/ 3239089 w 6326994"/>
              <a:gd name="connsiteY1608" fmla="*/ 3022975 h 4857008"/>
              <a:gd name="connsiteX1609" fmla="*/ 3249495 w 6326994"/>
              <a:gd name="connsiteY1609" fmla="*/ 3030905 h 4857008"/>
              <a:gd name="connsiteX1610" fmla="*/ 3275269 w 6326994"/>
              <a:gd name="connsiteY1610" fmla="*/ 3025453 h 4857008"/>
              <a:gd name="connsiteX1611" fmla="*/ 3334253 w 6326994"/>
              <a:gd name="connsiteY1611" fmla="*/ 3002652 h 4857008"/>
              <a:gd name="connsiteX1612" fmla="*/ 3402156 w 6326994"/>
              <a:gd name="connsiteY1612" fmla="*/ 2975391 h 4857008"/>
              <a:gd name="connsiteX1613" fmla="*/ 3602895 w 6326994"/>
              <a:gd name="connsiteY1613" fmla="*/ 2757304 h 4857008"/>
              <a:gd name="connsiteX1614" fmla="*/ 3630649 w 6326994"/>
              <a:gd name="connsiteY1614" fmla="*/ 2705263 h 4857008"/>
              <a:gd name="connsiteX1615" fmla="*/ 3592984 w 6326994"/>
              <a:gd name="connsiteY1615" fmla="*/ 2704271 h 4857008"/>
              <a:gd name="connsiteX1616" fmla="*/ 401485 w 6326994"/>
              <a:gd name="connsiteY1616" fmla="*/ 2696836 h 4857008"/>
              <a:gd name="connsiteX1617" fmla="*/ 308798 w 6326994"/>
              <a:gd name="connsiteY1617" fmla="*/ 2720627 h 4857008"/>
              <a:gd name="connsiteX1618" fmla="*/ 288973 w 6326994"/>
              <a:gd name="connsiteY1618" fmla="*/ 2734999 h 4857008"/>
              <a:gd name="connsiteX1619" fmla="*/ 296903 w 6326994"/>
              <a:gd name="connsiteY1619" fmla="*/ 2750862 h 4857008"/>
              <a:gd name="connsiteX1620" fmla="*/ 324659 w 6326994"/>
              <a:gd name="connsiteY1620" fmla="*/ 2748880 h 4857008"/>
              <a:gd name="connsiteX1621" fmla="*/ 385128 w 6326994"/>
              <a:gd name="connsiteY1621" fmla="*/ 2723106 h 4857008"/>
              <a:gd name="connsiteX1622" fmla="*/ 423790 w 6326994"/>
              <a:gd name="connsiteY1622" fmla="*/ 2709230 h 4857008"/>
              <a:gd name="connsiteX1623" fmla="*/ 423293 w 6326994"/>
              <a:gd name="connsiteY1623" fmla="*/ 2701793 h 4857008"/>
              <a:gd name="connsiteX1624" fmla="*/ 401485 w 6326994"/>
              <a:gd name="connsiteY1624" fmla="*/ 2696836 h 4857008"/>
              <a:gd name="connsiteX1625" fmla="*/ 4538685 w 6326994"/>
              <a:gd name="connsiteY1625" fmla="*/ 2695845 h 4857008"/>
              <a:gd name="connsiteX1626" fmla="*/ 4538739 w 6326994"/>
              <a:gd name="connsiteY1626" fmla="*/ 2696243 h 4857008"/>
              <a:gd name="connsiteX1627" fmla="*/ 4538414 w 6326994"/>
              <a:gd name="connsiteY1627" fmla="*/ 2695982 h 4857008"/>
              <a:gd name="connsiteX1628" fmla="*/ 1113735 w 6326994"/>
              <a:gd name="connsiteY1628" fmla="*/ 2695349 h 4857008"/>
              <a:gd name="connsiteX1629" fmla="*/ 981398 w 6326994"/>
              <a:gd name="connsiteY1629" fmla="*/ 2728558 h 4857008"/>
              <a:gd name="connsiteX1630" fmla="*/ 966530 w 6326994"/>
              <a:gd name="connsiteY1630" fmla="*/ 2752349 h 4857008"/>
              <a:gd name="connsiteX1631" fmla="*/ 1113735 w 6326994"/>
              <a:gd name="connsiteY1631" fmla="*/ 2695349 h 4857008"/>
              <a:gd name="connsiteX1632" fmla="*/ 5932949 w 6326994"/>
              <a:gd name="connsiteY1632" fmla="*/ 2684446 h 4857008"/>
              <a:gd name="connsiteX1633" fmla="*/ 5884375 w 6326994"/>
              <a:gd name="connsiteY1633" fmla="*/ 2778124 h 4857008"/>
              <a:gd name="connsiteX1634" fmla="*/ 5888836 w 6326994"/>
              <a:gd name="connsiteY1634" fmla="*/ 2780601 h 4857008"/>
              <a:gd name="connsiteX1635" fmla="*/ 5960210 w 6326994"/>
              <a:gd name="connsiteY1635" fmla="*/ 2716662 h 4857008"/>
              <a:gd name="connsiteX1636" fmla="*/ 5932949 w 6326994"/>
              <a:gd name="connsiteY1636" fmla="*/ 2684446 h 4857008"/>
              <a:gd name="connsiteX1637" fmla="*/ 191826 w 6326994"/>
              <a:gd name="connsiteY1637" fmla="*/ 2678992 h 4857008"/>
              <a:gd name="connsiteX1638" fmla="*/ 130364 w 6326994"/>
              <a:gd name="connsiteY1638" fmla="*/ 2679490 h 4857008"/>
              <a:gd name="connsiteX1639" fmla="*/ 103600 w 6326994"/>
              <a:gd name="connsiteY1639" fmla="*/ 2720627 h 4857008"/>
              <a:gd name="connsiteX1640" fmla="*/ 171009 w 6326994"/>
              <a:gd name="connsiteY1640" fmla="*/ 2743429 h 4857008"/>
              <a:gd name="connsiteX1641" fmla="*/ 191826 w 6326994"/>
              <a:gd name="connsiteY1641" fmla="*/ 2694853 h 4857008"/>
              <a:gd name="connsiteX1642" fmla="*/ 191826 w 6326994"/>
              <a:gd name="connsiteY1642" fmla="*/ 2678992 h 4857008"/>
              <a:gd name="connsiteX1643" fmla="*/ 4254490 w 6326994"/>
              <a:gd name="connsiteY1643" fmla="*/ 2677321 h 4857008"/>
              <a:gd name="connsiteX1644" fmla="*/ 4237824 w 6326994"/>
              <a:gd name="connsiteY1644" fmla="*/ 2690393 h 4857008"/>
              <a:gd name="connsiteX1645" fmla="*/ 4214032 w 6326994"/>
              <a:gd name="connsiteY1645" fmla="*/ 2772175 h 4857008"/>
              <a:gd name="connsiteX1646" fmla="*/ 4225928 w 6326994"/>
              <a:gd name="connsiteY1646" fmla="*/ 2793984 h 4857008"/>
              <a:gd name="connsiteX1647" fmla="*/ 4246250 w 6326994"/>
              <a:gd name="connsiteY1647" fmla="*/ 2784568 h 4857008"/>
              <a:gd name="connsiteX1648" fmla="*/ 4284416 w 6326994"/>
              <a:gd name="connsiteY1648" fmla="*/ 2702289 h 4857008"/>
              <a:gd name="connsiteX1649" fmla="*/ 4275989 w 6326994"/>
              <a:gd name="connsiteY1649" fmla="*/ 2679487 h 4857008"/>
              <a:gd name="connsiteX1650" fmla="*/ 4254490 w 6326994"/>
              <a:gd name="connsiteY1650" fmla="*/ 2677321 h 4857008"/>
              <a:gd name="connsiteX1651" fmla="*/ 1800707 w 6326994"/>
              <a:gd name="connsiteY1651" fmla="*/ 2674037 h 4857008"/>
              <a:gd name="connsiteX1652" fmla="*/ 1770969 w 6326994"/>
              <a:gd name="connsiteY1652" fmla="*/ 2691384 h 4857008"/>
              <a:gd name="connsiteX1653" fmla="*/ 1796742 w 6326994"/>
              <a:gd name="connsiteY1653" fmla="*/ 2718645 h 4857008"/>
              <a:gd name="connsiteX1654" fmla="*/ 1909751 w 6326994"/>
              <a:gd name="connsiteY1654" fmla="*/ 2730044 h 4857008"/>
              <a:gd name="connsiteX1655" fmla="*/ 1929083 w 6326994"/>
              <a:gd name="connsiteY1655" fmla="*/ 2725584 h 4857008"/>
              <a:gd name="connsiteX1656" fmla="*/ 1800707 w 6326994"/>
              <a:gd name="connsiteY1656" fmla="*/ 2674037 h 4857008"/>
              <a:gd name="connsiteX1657" fmla="*/ 384139 w 6326994"/>
              <a:gd name="connsiteY1657" fmla="*/ 2669081 h 4857008"/>
              <a:gd name="connsiteX1658" fmla="*/ 298886 w 6326994"/>
              <a:gd name="connsiteY1658" fmla="*/ 2674533 h 4857008"/>
              <a:gd name="connsiteX1659" fmla="*/ 285007 w 6326994"/>
              <a:gd name="connsiteY1659" fmla="*/ 2692871 h 4857008"/>
              <a:gd name="connsiteX1660" fmla="*/ 296407 w 6326994"/>
              <a:gd name="connsiteY1660" fmla="*/ 2706750 h 4857008"/>
              <a:gd name="connsiteX1661" fmla="*/ 384139 w 6326994"/>
              <a:gd name="connsiteY1661" fmla="*/ 2669081 h 4857008"/>
              <a:gd name="connsiteX1662" fmla="*/ 2353855 w 6326994"/>
              <a:gd name="connsiteY1662" fmla="*/ 2653467 h 4857008"/>
              <a:gd name="connsiteX1663" fmla="*/ 2252247 w 6326994"/>
              <a:gd name="connsiteY1663" fmla="*/ 2666106 h 4857008"/>
              <a:gd name="connsiteX1664" fmla="*/ 2250263 w 6326994"/>
              <a:gd name="connsiteY1664" fmla="*/ 2676515 h 4857008"/>
              <a:gd name="connsiteX1665" fmla="*/ 2299828 w 6326994"/>
              <a:gd name="connsiteY1665" fmla="*/ 2705261 h 4857008"/>
              <a:gd name="connsiteX1666" fmla="*/ 2406394 w 6326994"/>
              <a:gd name="connsiteY1666" fmla="*/ 2712201 h 4857008"/>
              <a:gd name="connsiteX1667" fmla="*/ 2453977 w 6326994"/>
              <a:gd name="connsiteY1667" fmla="*/ 2676513 h 4857008"/>
              <a:gd name="connsiteX1668" fmla="*/ 2353855 w 6326994"/>
              <a:gd name="connsiteY1668" fmla="*/ 2653467 h 4857008"/>
              <a:gd name="connsiteX1669" fmla="*/ 4548844 w 6326994"/>
              <a:gd name="connsiteY1669" fmla="*/ 2652228 h 4857008"/>
              <a:gd name="connsiteX1670" fmla="*/ 4528276 w 6326994"/>
              <a:gd name="connsiteY1670" fmla="*/ 2658176 h 4857008"/>
              <a:gd name="connsiteX1671" fmla="*/ 4467807 w 6326994"/>
              <a:gd name="connsiteY1671" fmla="*/ 2689403 h 4857008"/>
              <a:gd name="connsiteX1672" fmla="*/ 4450954 w 6326994"/>
              <a:gd name="connsiteY1672" fmla="*/ 2705262 h 4857008"/>
              <a:gd name="connsiteX1673" fmla="*/ 4475242 w 6326994"/>
              <a:gd name="connsiteY1673" fmla="*/ 2705759 h 4857008"/>
              <a:gd name="connsiteX1674" fmla="*/ 4484162 w 6326994"/>
              <a:gd name="connsiteY1674" fmla="*/ 2701296 h 4857008"/>
              <a:gd name="connsiteX1675" fmla="*/ 4531499 w 6326994"/>
              <a:gd name="connsiteY1675" fmla="*/ 2690393 h 4857008"/>
              <a:gd name="connsiteX1676" fmla="*/ 4538414 w 6326994"/>
              <a:gd name="connsiteY1676" fmla="*/ 2695982 h 4857008"/>
              <a:gd name="connsiteX1677" fmla="*/ 4440051 w 6326994"/>
              <a:gd name="connsiteY1677" fmla="*/ 2745905 h 4857008"/>
              <a:gd name="connsiteX1678" fmla="*/ 4443521 w 6326994"/>
              <a:gd name="connsiteY1678" fmla="*/ 2754827 h 4857008"/>
              <a:gd name="connsiteX1679" fmla="*/ 4508448 w 6326994"/>
              <a:gd name="connsiteY1679" fmla="*/ 2738471 h 4857008"/>
              <a:gd name="connsiteX1680" fmla="*/ 4554547 w 6326994"/>
              <a:gd name="connsiteY1680" fmla="*/ 2806375 h 4857008"/>
              <a:gd name="connsiteX1681" fmla="*/ 4545871 w 6326994"/>
              <a:gd name="connsiteY1681" fmla="*/ 2748508 h 4857008"/>
              <a:gd name="connsiteX1682" fmla="*/ 4538739 w 6326994"/>
              <a:gd name="connsiteY1682" fmla="*/ 2696243 h 4857008"/>
              <a:gd name="connsiteX1683" fmla="*/ 4546893 w 6326994"/>
              <a:gd name="connsiteY1683" fmla="*/ 2702831 h 4857008"/>
              <a:gd name="connsiteX1684" fmla="*/ 4560989 w 6326994"/>
              <a:gd name="connsiteY1684" fmla="*/ 2728558 h 4857008"/>
              <a:gd name="connsiteX1685" fmla="*/ 4573875 w 6326994"/>
              <a:gd name="connsiteY1685" fmla="*/ 2743428 h 4857008"/>
              <a:gd name="connsiteX1686" fmla="*/ 4583292 w 6326994"/>
              <a:gd name="connsiteY1686" fmla="*/ 2726081 h 4857008"/>
              <a:gd name="connsiteX1687" fmla="*/ 4563467 w 6326994"/>
              <a:gd name="connsiteY1687" fmla="*/ 2664124 h 4857008"/>
              <a:gd name="connsiteX1688" fmla="*/ 4548844 w 6326994"/>
              <a:gd name="connsiteY1688" fmla="*/ 2652228 h 4857008"/>
              <a:gd name="connsiteX1689" fmla="*/ 5898254 w 6326994"/>
              <a:gd name="connsiteY1689" fmla="*/ 2647270 h 4857008"/>
              <a:gd name="connsiteX1690" fmla="*/ 5868515 w 6326994"/>
              <a:gd name="connsiteY1690" fmla="*/ 2723602 h 4857008"/>
              <a:gd name="connsiteX1691" fmla="*/ 5873968 w 6326994"/>
              <a:gd name="connsiteY1691" fmla="*/ 2728557 h 4857008"/>
              <a:gd name="connsiteX1692" fmla="*/ 5938402 w 6326994"/>
              <a:gd name="connsiteY1692" fmla="*/ 2669576 h 4857008"/>
              <a:gd name="connsiteX1693" fmla="*/ 5898254 w 6326994"/>
              <a:gd name="connsiteY1693" fmla="*/ 2647270 h 4857008"/>
              <a:gd name="connsiteX1694" fmla="*/ 1584162 w 6326994"/>
              <a:gd name="connsiteY1694" fmla="*/ 2646939 h 4857008"/>
              <a:gd name="connsiteX1695" fmla="*/ 1489440 w 6326994"/>
              <a:gd name="connsiteY1695" fmla="*/ 2688410 h 4857008"/>
              <a:gd name="connsiteX1696" fmla="*/ 1479032 w 6326994"/>
              <a:gd name="connsiteY1696" fmla="*/ 2709227 h 4857008"/>
              <a:gd name="connsiteX1697" fmla="*/ 1485969 w 6326994"/>
              <a:gd name="connsiteY1697" fmla="*/ 2718148 h 4857008"/>
              <a:gd name="connsiteX1698" fmla="*/ 1503317 w 6326994"/>
              <a:gd name="connsiteY1698" fmla="*/ 2703280 h 4857008"/>
              <a:gd name="connsiteX1699" fmla="*/ 1596996 w 6326994"/>
              <a:gd name="connsiteY1699" fmla="*/ 2681967 h 4857008"/>
              <a:gd name="connsiteX1700" fmla="*/ 1635655 w 6326994"/>
              <a:gd name="connsiteY1700" fmla="*/ 2734507 h 4857008"/>
              <a:gd name="connsiteX1701" fmla="*/ 1624751 w 6326994"/>
              <a:gd name="connsiteY1701" fmla="*/ 2808359 h 4857008"/>
              <a:gd name="connsiteX1702" fmla="*/ 1518683 w 6326994"/>
              <a:gd name="connsiteY1702" fmla="*/ 2911453 h 4857008"/>
              <a:gd name="connsiteX1703" fmla="*/ 1389318 w 6326994"/>
              <a:gd name="connsiteY1703" fmla="*/ 2931281 h 4857008"/>
              <a:gd name="connsiteX1704" fmla="*/ 1373952 w 6326994"/>
              <a:gd name="connsiteY1704" fmla="*/ 2940697 h 4857008"/>
              <a:gd name="connsiteX1705" fmla="*/ 1390804 w 6326994"/>
              <a:gd name="connsiteY1705" fmla="*/ 2950114 h 4857008"/>
              <a:gd name="connsiteX1706" fmla="*/ 1477544 w 6326994"/>
              <a:gd name="connsiteY1706" fmla="*/ 2950612 h 4857008"/>
              <a:gd name="connsiteX1707" fmla="*/ 1564780 w 6326994"/>
              <a:gd name="connsiteY1707" fmla="*/ 2932765 h 4857008"/>
              <a:gd name="connsiteX1708" fmla="*/ 1674317 w 6326994"/>
              <a:gd name="connsiteY1708" fmla="*/ 2769200 h 4857008"/>
              <a:gd name="connsiteX1709" fmla="*/ 1639126 w 6326994"/>
              <a:gd name="connsiteY1709" fmla="*/ 2656688 h 4857008"/>
              <a:gd name="connsiteX1710" fmla="*/ 1620291 w 6326994"/>
              <a:gd name="connsiteY1710" fmla="*/ 2648262 h 4857008"/>
              <a:gd name="connsiteX1711" fmla="*/ 1584162 w 6326994"/>
              <a:gd name="connsiteY1711" fmla="*/ 2646939 h 4857008"/>
              <a:gd name="connsiteX1712" fmla="*/ 5722082 w 6326994"/>
              <a:gd name="connsiteY1712" fmla="*/ 2633439 h 4857008"/>
              <a:gd name="connsiteX1713" fmla="*/ 5663812 w 6326994"/>
              <a:gd name="connsiteY1713" fmla="*/ 2658671 h 4857008"/>
              <a:gd name="connsiteX1714" fmla="*/ 5661828 w 6326994"/>
              <a:gd name="connsiteY1714" fmla="*/ 2665609 h 4857008"/>
              <a:gd name="connsiteX1715" fmla="*/ 5699499 w 6326994"/>
              <a:gd name="connsiteY1715" fmla="*/ 2691383 h 4857008"/>
              <a:gd name="connsiteX1716" fmla="*/ 5720316 w 6326994"/>
              <a:gd name="connsiteY1716" fmla="*/ 2649253 h 4857008"/>
              <a:gd name="connsiteX1717" fmla="*/ 5737167 w 6326994"/>
              <a:gd name="connsiteY1717" fmla="*/ 2672551 h 4857008"/>
              <a:gd name="connsiteX1718" fmla="*/ 5746089 w 6326994"/>
              <a:gd name="connsiteY1718" fmla="*/ 2634880 h 4857008"/>
              <a:gd name="connsiteX1719" fmla="*/ 5722082 w 6326994"/>
              <a:gd name="connsiteY1719" fmla="*/ 2633439 h 4857008"/>
              <a:gd name="connsiteX1720" fmla="*/ 3503765 w 6326994"/>
              <a:gd name="connsiteY1720" fmla="*/ 2628931 h 4857008"/>
              <a:gd name="connsiteX1721" fmla="*/ 3508224 w 6326994"/>
              <a:gd name="connsiteY1721" fmla="*/ 2651733 h 4857008"/>
              <a:gd name="connsiteX1722" fmla="*/ 3322852 w 6326994"/>
              <a:gd name="connsiteY1722" fmla="*/ 2799436 h 4857008"/>
              <a:gd name="connsiteX1723" fmla="*/ 3150861 w 6326994"/>
              <a:gd name="connsiteY1723" fmla="*/ 2903027 h 4857008"/>
              <a:gd name="connsiteX1724" fmla="*/ 3135991 w 6326994"/>
              <a:gd name="connsiteY1724" fmla="*/ 2915418 h 4857008"/>
              <a:gd name="connsiteX1725" fmla="*/ 3139956 w 6326994"/>
              <a:gd name="connsiteY1725" fmla="*/ 2924341 h 4857008"/>
              <a:gd name="connsiteX1726" fmla="*/ 3181590 w 6326994"/>
              <a:gd name="connsiteY1726" fmla="*/ 2912940 h 4857008"/>
              <a:gd name="connsiteX1727" fmla="*/ 3268827 w 6326994"/>
              <a:gd name="connsiteY1727" fmla="*/ 2873288 h 4857008"/>
              <a:gd name="connsiteX1728" fmla="*/ 3446766 w 6326994"/>
              <a:gd name="connsiteY1728" fmla="*/ 2751853 h 4857008"/>
              <a:gd name="connsiteX1729" fmla="*/ 3519130 w 6326994"/>
              <a:gd name="connsiteY1729" fmla="*/ 2668089 h 4857008"/>
              <a:gd name="connsiteX1730" fmla="*/ 3535486 w 6326994"/>
              <a:gd name="connsiteY1730" fmla="*/ 2646280 h 4857008"/>
              <a:gd name="connsiteX1731" fmla="*/ 3503765 w 6326994"/>
              <a:gd name="connsiteY1731" fmla="*/ 2628931 h 4857008"/>
              <a:gd name="connsiteX1732" fmla="*/ 377694 w 6326994"/>
              <a:gd name="connsiteY1732" fmla="*/ 2627446 h 4857008"/>
              <a:gd name="connsiteX1733" fmla="*/ 312268 w 6326994"/>
              <a:gd name="connsiteY1733" fmla="*/ 2632400 h 4857008"/>
              <a:gd name="connsiteX1734" fmla="*/ 281538 w 6326994"/>
              <a:gd name="connsiteY1734" fmla="*/ 2665114 h 4857008"/>
              <a:gd name="connsiteX1735" fmla="*/ 377694 w 6326994"/>
              <a:gd name="connsiteY1735" fmla="*/ 2627446 h 4857008"/>
              <a:gd name="connsiteX1736" fmla="*/ 5872171 w 6326994"/>
              <a:gd name="connsiteY1736" fmla="*/ 2623690 h 4857008"/>
              <a:gd name="connsiteX1737" fmla="*/ 5852655 w 6326994"/>
              <a:gd name="connsiteY1737" fmla="*/ 2645785 h 4857008"/>
              <a:gd name="connsiteX1738" fmla="*/ 5842245 w 6326994"/>
              <a:gd name="connsiteY1738" fmla="*/ 2683454 h 4857008"/>
              <a:gd name="connsiteX1739" fmla="*/ 5844228 w 6326994"/>
              <a:gd name="connsiteY1739" fmla="*/ 2704765 h 4857008"/>
              <a:gd name="connsiteX1740" fmla="*/ 5890821 w 6326994"/>
              <a:gd name="connsiteY1740" fmla="*/ 2626948 h 4857008"/>
              <a:gd name="connsiteX1741" fmla="*/ 5872171 w 6326994"/>
              <a:gd name="connsiteY1741" fmla="*/ 2623690 h 4857008"/>
              <a:gd name="connsiteX1742" fmla="*/ 5817961 w 6326994"/>
              <a:gd name="connsiteY1742" fmla="*/ 2615054 h 4857008"/>
              <a:gd name="connsiteX1743" fmla="*/ 5806559 w 6326994"/>
              <a:gd name="connsiteY1743" fmla="*/ 2688411 h 4857008"/>
              <a:gd name="connsiteX1744" fmla="*/ 5814985 w 6326994"/>
              <a:gd name="connsiteY1744" fmla="*/ 2691880 h 4857008"/>
              <a:gd name="connsiteX1745" fmla="*/ 5857614 w 6326994"/>
              <a:gd name="connsiteY1745" fmla="*/ 2615054 h 4857008"/>
              <a:gd name="connsiteX1746" fmla="*/ 5834439 w 6326994"/>
              <a:gd name="connsiteY1746" fmla="*/ 2615054 h 4857008"/>
              <a:gd name="connsiteX1747" fmla="*/ 5817961 w 6326994"/>
              <a:gd name="connsiteY1747" fmla="*/ 2615054 h 4857008"/>
              <a:gd name="connsiteX1748" fmla="*/ 4582797 w 6326994"/>
              <a:gd name="connsiteY1748" fmla="*/ 2605141 h 4857008"/>
              <a:gd name="connsiteX1749" fmla="*/ 4571397 w 6326994"/>
              <a:gd name="connsiteY1749" fmla="*/ 2617532 h 4857008"/>
              <a:gd name="connsiteX1750" fmla="*/ 4607579 w 6326994"/>
              <a:gd name="connsiteY1750" fmla="*/ 2708236 h 4857008"/>
              <a:gd name="connsiteX1751" fmla="*/ 4613528 w 6326994"/>
              <a:gd name="connsiteY1751" fmla="*/ 2706255 h 4857008"/>
              <a:gd name="connsiteX1752" fmla="*/ 4596674 w 6326994"/>
              <a:gd name="connsiteY1752" fmla="*/ 2610595 h 4857008"/>
              <a:gd name="connsiteX1753" fmla="*/ 4582797 w 6326994"/>
              <a:gd name="connsiteY1753" fmla="*/ 2605141 h 4857008"/>
              <a:gd name="connsiteX1754" fmla="*/ 4822578 w 6326994"/>
              <a:gd name="connsiteY1754" fmla="*/ 2589520 h 4857008"/>
              <a:gd name="connsiteX1755" fmla="*/ 4806335 w 6326994"/>
              <a:gd name="connsiteY1755" fmla="*/ 2613567 h 4857008"/>
              <a:gd name="connsiteX1756" fmla="*/ 4794439 w 6326994"/>
              <a:gd name="connsiteY1756" fmla="*/ 2671063 h 4857008"/>
              <a:gd name="connsiteX1757" fmla="*/ 4826657 w 6326994"/>
              <a:gd name="connsiteY1757" fmla="*/ 2716662 h 4857008"/>
              <a:gd name="connsiteX1758" fmla="*/ 4866308 w 6326994"/>
              <a:gd name="connsiteY1758" fmla="*/ 2641324 h 4857008"/>
              <a:gd name="connsiteX1759" fmla="*/ 4834092 w 6326994"/>
              <a:gd name="connsiteY1759" fmla="*/ 2591759 h 4857008"/>
              <a:gd name="connsiteX1760" fmla="*/ 4822578 w 6326994"/>
              <a:gd name="connsiteY1760" fmla="*/ 2589520 h 4857008"/>
              <a:gd name="connsiteX1761" fmla="*/ 1301092 w 6326994"/>
              <a:gd name="connsiteY1761" fmla="*/ 2587793 h 4857008"/>
              <a:gd name="connsiteX1762" fmla="*/ 1278788 w 6326994"/>
              <a:gd name="connsiteY1762" fmla="*/ 2599689 h 4857008"/>
              <a:gd name="connsiteX1763" fmla="*/ 1248553 w 6326994"/>
              <a:gd name="connsiteY1763" fmla="*/ 2656192 h 4857008"/>
              <a:gd name="connsiteX1764" fmla="*/ 1251031 w 6326994"/>
              <a:gd name="connsiteY1764" fmla="*/ 2793983 h 4857008"/>
              <a:gd name="connsiteX1765" fmla="*/ 1264911 w 6326994"/>
              <a:gd name="connsiteY1765" fmla="*/ 2820254 h 4857008"/>
              <a:gd name="connsiteX1766" fmla="*/ 1317447 w 6326994"/>
              <a:gd name="connsiteY1766" fmla="*/ 2866844 h 4857008"/>
              <a:gd name="connsiteX1767" fmla="*/ 1292171 w 6326994"/>
              <a:gd name="connsiteY1767" fmla="*/ 2812324 h 4857008"/>
              <a:gd name="connsiteX1768" fmla="*/ 1267387 w 6326994"/>
              <a:gd name="connsiteY1768" fmla="*/ 2719141 h 4857008"/>
              <a:gd name="connsiteX1769" fmla="*/ 1299603 w 6326994"/>
              <a:gd name="connsiteY1769" fmla="*/ 2609602 h 4857008"/>
              <a:gd name="connsiteX1770" fmla="*/ 1301092 w 6326994"/>
              <a:gd name="connsiteY1770" fmla="*/ 2587793 h 4857008"/>
              <a:gd name="connsiteX1771" fmla="*/ 3789756 w 6326994"/>
              <a:gd name="connsiteY1771" fmla="*/ 2582341 h 4857008"/>
              <a:gd name="connsiteX1772" fmla="*/ 3778850 w 6326994"/>
              <a:gd name="connsiteY1772" fmla="*/ 2630916 h 4857008"/>
              <a:gd name="connsiteX1773" fmla="*/ 3796201 w 6326994"/>
              <a:gd name="connsiteY1773" fmla="*/ 2671559 h 4857008"/>
              <a:gd name="connsiteX1774" fmla="*/ 3853695 w 6326994"/>
              <a:gd name="connsiteY1774" fmla="*/ 2752843 h 4857008"/>
              <a:gd name="connsiteX1775" fmla="*/ 3813051 w 6326994"/>
              <a:gd name="connsiteY1775" fmla="*/ 2588784 h 4857008"/>
              <a:gd name="connsiteX1776" fmla="*/ 3789756 w 6326994"/>
              <a:gd name="connsiteY1776" fmla="*/ 2582341 h 4857008"/>
              <a:gd name="connsiteX1777" fmla="*/ 373232 w 6326994"/>
              <a:gd name="connsiteY1777" fmla="*/ 2576889 h 4857008"/>
              <a:gd name="connsiteX1778" fmla="*/ 291947 w 6326994"/>
              <a:gd name="connsiteY1778" fmla="*/ 2595725 h 4857008"/>
              <a:gd name="connsiteX1779" fmla="*/ 285502 w 6326994"/>
              <a:gd name="connsiteY1779" fmla="*/ 2612079 h 4857008"/>
              <a:gd name="connsiteX1780" fmla="*/ 296407 w 6326994"/>
              <a:gd name="connsiteY1780" fmla="*/ 2618027 h 4857008"/>
              <a:gd name="connsiteX1781" fmla="*/ 376207 w 6326994"/>
              <a:gd name="connsiteY1781" fmla="*/ 2589280 h 4857008"/>
              <a:gd name="connsiteX1782" fmla="*/ 373232 w 6326994"/>
              <a:gd name="connsiteY1782" fmla="*/ 2576889 h 4857008"/>
              <a:gd name="connsiteX1783" fmla="*/ 996141 w 6326994"/>
              <a:gd name="connsiteY1783" fmla="*/ 2576764 h 4857008"/>
              <a:gd name="connsiteX1784" fmla="*/ 915477 w 6326994"/>
              <a:gd name="connsiteY1784" fmla="*/ 2585811 h 4857008"/>
              <a:gd name="connsiteX1785" fmla="*/ 741998 w 6326994"/>
              <a:gd name="connsiteY1785" fmla="*/ 2730045 h 4857008"/>
              <a:gd name="connsiteX1786" fmla="*/ 747948 w 6326994"/>
              <a:gd name="connsiteY1786" fmla="*/ 2737479 h 4857008"/>
              <a:gd name="connsiteX1787" fmla="*/ 761825 w 6326994"/>
              <a:gd name="connsiteY1787" fmla="*/ 2727567 h 4857008"/>
              <a:gd name="connsiteX1788" fmla="*/ 868391 w 6326994"/>
              <a:gd name="connsiteY1788" fmla="*/ 2647271 h 4857008"/>
              <a:gd name="connsiteX1789" fmla="*/ 1007170 w 6326994"/>
              <a:gd name="connsiteY1789" fmla="*/ 2604149 h 4857008"/>
              <a:gd name="connsiteX1790" fmla="*/ 1068632 w 6326994"/>
              <a:gd name="connsiteY1790" fmla="*/ 2583331 h 4857008"/>
              <a:gd name="connsiteX1791" fmla="*/ 996141 w 6326994"/>
              <a:gd name="connsiteY1791" fmla="*/ 2576764 h 4857008"/>
              <a:gd name="connsiteX1792" fmla="*/ 4606588 w 6326994"/>
              <a:gd name="connsiteY1792" fmla="*/ 2556071 h 4857008"/>
              <a:gd name="connsiteX1793" fmla="*/ 4518857 w 6326994"/>
              <a:gd name="connsiteY1793" fmla="*/ 2603160 h 4857008"/>
              <a:gd name="connsiteX1794" fmla="*/ 4523318 w 6326994"/>
              <a:gd name="connsiteY1794" fmla="*/ 2613568 h 4857008"/>
              <a:gd name="connsiteX1795" fmla="*/ 4563467 w 6326994"/>
              <a:gd name="connsiteY1795" fmla="*/ 2601177 h 4857008"/>
              <a:gd name="connsiteX1796" fmla="*/ 4611051 w 6326994"/>
              <a:gd name="connsiteY1796" fmla="*/ 2624966 h 4857008"/>
              <a:gd name="connsiteX1797" fmla="*/ 4623440 w 6326994"/>
              <a:gd name="connsiteY1797" fmla="*/ 2648758 h 4857008"/>
              <a:gd name="connsiteX1798" fmla="*/ 4631369 w 6326994"/>
              <a:gd name="connsiteY1798" fmla="*/ 2644793 h 4857008"/>
              <a:gd name="connsiteX1799" fmla="*/ 4606588 w 6326994"/>
              <a:gd name="connsiteY1799" fmla="*/ 2556071 h 4857008"/>
              <a:gd name="connsiteX1800" fmla="*/ 336556 w 6326994"/>
              <a:gd name="connsiteY1800" fmla="*/ 2551348 h 4857008"/>
              <a:gd name="connsiteX1801" fmla="*/ 296407 w 6326994"/>
              <a:gd name="connsiteY1801" fmla="*/ 2588290 h 4857008"/>
              <a:gd name="connsiteX1802" fmla="*/ 374718 w 6326994"/>
              <a:gd name="connsiteY1802" fmla="*/ 2557559 h 4857008"/>
              <a:gd name="connsiteX1803" fmla="*/ 336556 w 6326994"/>
              <a:gd name="connsiteY1803" fmla="*/ 2551348 h 4857008"/>
              <a:gd name="connsiteX1804" fmla="*/ 2552114 w 6326994"/>
              <a:gd name="connsiteY1804" fmla="*/ 2547644 h 4857008"/>
              <a:gd name="connsiteX1805" fmla="*/ 2460418 w 6326994"/>
              <a:gd name="connsiteY1805" fmla="*/ 2564001 h 4857008"/>
              <a:gd name="connsiteX1806" fmla="*/ 2394993 w 6326994"/>
              <a:gd name="connsiteY1806" fmla="*/ 2575403 h 4857008"/>
              <a:gd name="connsiteX1807" fmla="*/ 2369716 w 6326994"/>
              <a:gd name="connsiteY1807" fmla="*/ 2591263 h 4857008"/>
              <a:gd name="connsiteX1808" fmla="*/ 2385080 w 6326994"/>
              <a:gd name="connsiteY1808" fmla="*/ 2595228 h 4857008"/>
              <a:gd name="connsiteX1809" fmla="*/ 2597220 w 6326994"/>
              <a:gd name="connsiteY1809" fmla="*/ 2605140 h 4857008"/>
              <a:gd name="connsiteX1810" fmla="*/ 2655210 w 6326994"/>
              <a:gd name="connsiteY1810" fmla="*/ 2569950 h 4857008"/>
              <a:gd name="connsiteX1811" fmla="*/ 2599698 w 6326994"/>
              <a:gd name="connsiteY1811" fmla="*/ 2553593 h 4857008"/>
              <a:gd name="connsiteX1812" fmla="*/ 2552114 w 6326994"/>
              <a:gd name="connsiteY1812" fmla="*/ 2547644 h 4857008"/>
              <a:gd name="connsiteX1813" fmla="*/ 1850769 w 6326994"/>
              <a:gd name="connsiteY1813" fmla="*/ 2544671 h 4857008"/>
              <a:gd name="connsiteX1814" fmla="*/ 1740736 w 6326994"/>
              <a:gd name="connsiteY1814" fmla="*/ 2580854 h 4857008"/>
              <a:gd name="connsiteX1815" fmla="*/ 1729830 w 6326994"/>
              <a:gd name="connsiteY1815" fmla="*/ 2608115 h 4857008"/>
              <a:gd name="connsiteX1816" fmla="*/ 1765021 w 6326994"/>
              <a:gd name="connsiteY1816" fmla="*/ 2613070 h 4857008"/>
              <a:gd name="connsiteX1817" fmla="*/ 1810125 w 6326994"/>
              <a:gd name="connsiteY1817" fmla="*/ 2594236 h 4857008"/>
              <a:gd name="connsiteX1818" fmla="*/ 1870594 w 6326994"/>
              <a:gd name="connsiteY1818" fmla="*/ 2560533 h 4857008"/>
              <a:gd name="connsiteX1819" fmla="*/ 1868117 w 6326994"/>
              <a:gd name="connsiteY1819" fmla="*/ 2552107 h 4857008"/>
              <a:gd name="connsiteX1820" fmla="*/ 1850769 w 6326994"/>
              <a:gd name="connsiteY1820" fmla="*/ 2544671 h 4857008"/>
              <a:gd name="connsiteX1821" fmla="*/ 6115348 w 6326994"/>
              <a:gd name="connsiteY1821" fmla="*/ 2543679 h 4857008"/>
              <a:gd name="connsiteX1822" fmla="*/ 6080654 w 6326994"/>
              <a:gd name="connsiteY1822" fmla="*/ 2607619 h 4857008"/>
              <a:gd name="connsiteX1823" fmla="*/ 6087593 w 6326994"/>
              <a:gd name="connsiteY1823" fmla="*/ 2612080 h 4857008"/>
              <a:gd name="connsiteX1824" fmla="*/ 6117829 w 6326994"/>
              <a:gd name="connsiteY1824" fmla="*/ 2589776 h 4857008"/>
              <a:gd name="connsiteX1825" fmla="*/ 6097008 w 6326994"/>
              <a:gd name="connsiteY1825" fmla="*/ 2652724 h 4857008"/>
              <a:gd name="connsiteX1826" fmla="*/ 6115348 w 6326994"/>
              <a:gd name="connsiteY1826" fmla="*/ 2543679 h 4857008"/>
              <a:gd name="connsiteX1827" fmla="*/ 3818503 w 6326994"/>
              <a:gd name="connsiteY1827" fmla="*/ 2542690 h 4857008"/>
              <a:gd name="connsiteX1828" fmla="*/ 3866084 w 6326994"/>
              <a:gd name="connsiteY1828" fmla="*/ 2626950 h 4857008"/>
              <a:gd name="connsiteX1829" fmla="*/ 3818503 w 6326994"/>
              <a:gd name="connsiteY1829" fmla="*/ 2542690 h 4857008"/>
              <a:gd name="connsiteX1830" fmla="*/ 4334337 w 6326994"/>
              <a:gd name="connsiteY1830" fmla="*/ 2524621 h 4857008"/>
              <a:gd name="connsiteX1831" fmla="*/ 4316633 w 6326994"/>
              <a:gd name="connsiteY1831" fmla="*/ 2555081 h 4857008"/>
              <a:gd name="connsiteX1832" fmla="*/ 4314153 w 6326994"/>
              <a:gd name="connsiteY1832" fmla="*/ 2604147 h 4857008"/>
              <a:gd name="connsiteX1833" fmla="*/ 4326546 w 6326994"/>
              <a:gd name="connsiteY1833" fmla="*/ 2623480 h 4857008"/>
              <a:gd name="connsiteX1834" fmla="*/ 4369170 w 6326994"/>
              <a:gd name="connsiteY1834" fmla="*/ 2629924 h 4857008"/>
              <a:gd name="connsiteX1835" fmla="*/ 4368180 w 6326994"/>
              <a:gd name="connsiteY1835" fmla="*/ 2541203 h 4857008"/>
              <a:gd name="connsiteX1836" fmla="*/ 4349346 w 6326994"/>
              <a:gd name="connsiteY1836" fmla="*/ 2525836 h 4857008"/>
              <a:gd name="connsiteX1837" fmla="*/ 4334337 w 6326994"/>
              <a:gd name="connsiteY1837" fmla="*/ 2524621 h 4857008"/>
              <a:gd name="connsiteX1838" fmla="*/ 1702569 w 6326994"/>
              <a:gd name="connsiteY1838" fmla="*/ 2493620 h 4857008"/>
              <a:gd name="connsiteX1839" fmla="*/ 1617812 w 6326994"/>
              <a:gd name="connsiteY1839" fmla="*/ 2554583 h 4857008"/>
              <a:gd name="connsiteX1840" fmla="*/ 1702569 w 6326994"/>
              <a:gd name="connsiteY1840" fmla="*/ 2493620 h 4857008"/>
              <a:gd name="connsiteX1841" fmla="*/ 1488450 w 6326994"/>
              <a:gd name="connsiteY1841" fmla="*/ 2491637 h 4857008"/>
              <a:gd name="connsiteX1842" fmla="*/ 1454743 w 6326994"/>
              <a:gd name="connsiteY1842" fmla="*/ 2621498 h 4857008"/>
              <a:gd name="connsiteX1843" fmla="*/ 1488450 w 6326994"/>
              <a:gd name="connsiteY1843" fmla="*/ 2491637 h 4857008"/>
              <a:gd name="connsiteX1844" fmla="*/ 110042 w 6326994"/>
              <a:gd name="connsiteY1844" fmla="*/ 2481725 h 4857008"/>
              <a:gd name="connsiteX1845" fmla="*/ 65433 w 6326994"/>
              <a:gd name="connsiteY1845" fmla="*/ 2546160 h 4857008"/>
              <a:gd name="connsiteX1846" fmla="*/ 90217 w 6326994"/>
              <a:gd name="connsiteY1846" fmla="*/ 2581845 h 4857008"/>
              <a:gd name="connsiteX1847" fmla="*/ 154155 w 6326994"/>
              <a:gd name="connsiteY1847" fmla="*/ 2530793 h 4857008"/>
              <a:gd name="connsiteX1848" fmla="*/ 110042 w 6326994"/>
              <a:gd name="connsiteY1848" fmla="*/ 2481725 h 4857008"/>
              <a:gd name="connsiteX1849" fmla="*/ 6099987 w 6326994"/>
              <a:gd name="connsiteY1849" fmla="*/ 2473794 h 4857008"/>
              <a:gd name="connsiteX1850" fmla="*/ 6036541 w 6326994"/>
              <a:gd name="connsiteY1850" fmla="*/ 2588785 h 4857008"/>
              <a:gd name="connsiteX1851" fmla="*/ 6040506 w 6326994"/>
              <a:gd name="connsiteY1851" fmla="*/ 2595229 h 4857008"/>
              <a:gd name="connsiteX1852" fmla="*/ 6060828 w 6326994"/>
              <a:gd name="connsiteY1852" fmla="*/ 2587299 h 4857008"/>
              <a:gd name="connsiteX1853" fmla="*/ 6110890 w 6326994"/>
              <a:gd name="connsiteY1853" fmla="*/ 2517906 h 4857008"/>
              <a:gd name="connsiteX1854" fmla="*/ 6099987 w 6326994"/>
              <a:gd name="connsiteY1854" fmla="*/ 2473794 h 4857008"/>
              <a:gd name="connsiteX1855" fmla="*/ 3881451 w 6326994"/>
              <a:gd name="connsiteY1855" fmla="*/ 2471316 h 4857008"/>
              <a:gd name="connsiteX1856" fmla="*/ 3857164 w 6326994"/>
              <a:gd name="connsiteY1856" fmla="*/ 2500560 h 4857008"/>
              <a:gd name="connsiteX1857" fmla="*/ 3852206 w 6326994"/>
              <a:gd name="connsiteY1857" fmla="*/ 2543680 h 4857008"/>
              <a:gd name="connsiteX1858" fmla="*/ 3908216 w 6326994"/>
              <a:gd name="connsiteY1858" fmla="*/ 2618029 h 4857008"/>
              <a:gd name="connsiteX1859" fmla="*/ 3930521 w 6326994"/>
              <a:gd name="connsiteY1859" fmla="*/ 2633888 h 4857008"/>
              <a:gd name="connsiteX1860" fmla="*/ 3934981 w 6326994"/>
              <a:gd name="connsiteY1860" fmla="*/ 2629429 h 4857008"/>
              <a:gd name="connsiteX1861" fmla="*/ 3888390 w 6326994"/>
              <a:gd name="connsiteY1861" fmla="*/ 2532777 h 4857008"/>
              <a:gd name="connsiteX1862" fmla="*/ 3891364 w 6326994"/>
              <a:gd name="connsiteY1862" fmla="*/ 2531784 h 4857008"/>
              <a:gd name="connsiteX1863" fmla="*/ 3938449 w 6326994"/>
              <a:gd name="connsiteY1863" fmla="*/ 2573915 h 4857008"/>
              <a:gd name="connsiteX1864" fmla="*/ 3944399 w 6326994"/>
              <a:gd name="connsiteY1864" fmla="*/ 2568463 h 4857008"/>
              <a:gd name="connsiteX1865" fmla="*/ 3881451 w 6326994"/>
              <a:gd name="connsiteY1865" fmla="*/ 2471316 h 4857008"/>
              <a:gd name="connsiteX1866" fmla="*/ 5265309 w 6326994"/>
              <a:gd name="connsiteY1866" fmla="*/ 2466359 h 4857008"/>
              <a:gd name="connsiteX1867" fmla="*/ 5130986 w 6326994"/>
              <a:gd name="connsiteY1867" fmla="*/ 2514933 h 4857008"/>
              <a:gd name="connsiteX1868" fmla="*/ 5060605 w 6326994"/>
              <a:gd name="connsiteY1868" fmla="*/ 2573419 h 4857008"/>
              <a:gd name="connsiteX1869" fmla="*/ 5235572 w 6326994"/>
              <a:gd name="connsiteY1869" fmla="*/ 2525339 h 4857008"/>
              <a:gd name="connsiteX1870" fmla="*/ 5237553 w 6326994"/>
              <a:gd name="connsiteY1870" fmla="*/ 2531289 h 4857008"/>
              <a:gd name="connsiteX1871" fmla="*/ 5083901 w 6326994"/>
              <a:gd name="connsiteY1871" fmla="*/ 2605638 h 4857008"/>
              <a:gd name="connsiteX1872" fmla="*/ 5085884 w 6326994"/>
              <a:gd name="connsiteY1872" fmla="*/ 2613070 h 4857008"/>
              <a:gd name="connsiteX1873" fmla="*/ 5220699 w 6326994"/>
              <a:gd name="connsiteY1873" fmla="*/ 2587297 h 4857008"/>
              <a:gd name="connsiteX1874" fmla="*/ 5201370 w 6326994"/>
              <a:gd name="connsiteY1874" fmla="*/ 2633393 h 4857008"/>
              <a:gd name="connsiteX1875" fmla="*/ 5099266 w 6326994"/>
              <a:gd name="connsiteY1875" fmla="*/ 2661150 h 4857008"/>
              <a:gd name="connsiteX1876" fmla="*/ 5079936 w 6326994"/>
              <a:gd name="connsiteY1876" fmla="*/ 2675027 h 4857008"/>
              <a:gd name="connsiteX1877" fmla="*/ 5083900 w 6326994"/>
              <a:gd name="connsiteY1877" fmla="*/ 2682462 h 4857008"/>
              <a:gd name="connsiteX1878" fmla="*/ 5205336 w 6326994"/>
              <a:gd name="connsiteY1878" fmla="*/ 2657184 h 4857008"/>
              <a:gd name="connsiteX1879" fmla="*/ 5171632 w 6326994"/>
              <a:gd name="connsiteY1879" fmla="*/ 2688907 h 4857008"/>
              <a:gd name="connsiteX1880" fmla="*/ 5081423 w 6326994"/>
              <a:gd name="connsiteY1880" fmla="*/ 2713193 h 4857008"/>
              <a:gd name="connsiteX1881" fmla="*/ 5046231 w 6326994"/>
              <a:gd name="connsiteY1881" fmla="*/ 2735992 h 4857008"/>
              <a:gd name="connsiteX1882" fmla="*/ 5049701 w 6326994"/>
              <a:gd name="connsiteY1882" fmla="*/ 2744419 h 4857008"/>
              <a:gd name="connsiteX1883" fmla="*/ 5191952 w 6326994"/>
              <a:gd name="connsiteY1883" fmla="*/ 2727566 h 4857008"/>
              <a:gd name="connsiteX1884" fmla="*/ 5330735 w 6326994"/>
              <a:gd name="connsiteY1884" fmla="*/ 2893611 h 4857008"/>
              <a:gd name="connsiteX1885" fmla="*/ 5322309 w 6326994"/>
              <a:gd name="connsiteY1885" fmla="*/ 2869819 h 4857008"/>
              <a:gd name="connsiteX1886" fmla="*/ 5228630 w 6326994"/>
              <a:gd name="connsiteY1886" fmla="*/ 2752844 h 4857008"/>
              <a:gd name="connsiteX1887" fmla="*/ 5201867 w 6326994"/>
              <a:gd name="connsiteY1887" fmla="*/ 2704273 h 4857008"/>
              <a:gd name="connsiteX1888" fmla="*/ 5357005 w 6326994"/>
              <a:gd name="connsiteY1888" fmla="*/ 2847018 h 4857008"/>
              <a:gd name="connsiteX1889" fmla="*/ 5363943 w 6326994"/>
              <a:gd name="connsiteY1889" fmla="*/ 2841071 h 4857008"/>
              <a:gd name="connsiteX1890" fmla="*/ 5222188 w 6326994"/>
              <a:gd name="connsiteY1890" fmla="*/ 2649254 h 4857008"/>
              <a:gd name="connsiteX1891" fmla="*/ 5228630 w 6326994"/>
              <a:gd name="connsiteY1891" fmla="*/ 2644296 h 4857008"/>
              <a:gd name="connsiteX1892" fmla="*/ 5401614 w 6326994"/>
              <a:gd name="connsiteY1892" fmla="*/ 2803402 h 4857008"/>
              <a:gd name="connsiteX1893" fmla="*/ 5408057 w 6326994"/>
              <a:gd name="connsiteY1893" fmla="*/ 2797948 h 4857008"/>
              <a:gd name="connsiteX1894" fmla="*/ 5253908 w 6326994"/>
              <a:gd name="connsiteY1894" fmla="*/ 2599690 h 4857008"/>
              <a:gd name="connsiteX1895" fmla="*/ 5257874 w 6326994"/>
              <a:gd name="connsiteY1895" fmla="*/ 2597212 h 4857008"/>
              <a:gd name="connsiteX1896" fmla="*/ 5367908 w 6326994"/>
              <a:gd name="connsiteY1896" fmla="*/ 2676514 h 4857008"/>
              <a:gd name="connsiteX1897" fmla="*/ 5359980 w 6326994"/>
              <a:gd name="connsiteY1897" fmla="*/ 2640828 h 4857008"/>
              <a:gd name="connsiteX1898" fmla="*/ 5261342 w 6326994"/>
              <a:gd name="connsiteY1898" fmla="*/ 2541203 h 4857008"/>
              <a:gd name="connsiteX1899" fmla="*/ 5269274 w 6326994"/>
              <a:gd name="connsiteY1899" fmla="*/ 2534758 h 4857008"/>
              <a:gd name="connsiteX1900" fmla="*/ 5392197 w 6326994"/>
              <a:gd name="connsiteY1900" fmla="*/ 2618028 h 4857008"/>
              <a:gd name="connsiteX1901" fmla="*/ 5396656 w 6326994"/>
              <a:gd name="connsiteY1901" fmla="*/ 2613073 h 4857008"/>
              <a:gd name="connsiteX1902" fmla="*/ 5262333 w 6326994"/>
              <a:gd name="connsiteY1902" fmla="*/ 2486186 h 4857008"/>
              <a:gd name="connsiteX1903" fmla="*/ 5285134 w 6326994"/>
              <a:gd name="connsiteY1903" fmla="*/ 2474786 h 4857008"/>
              <a:gd name="connsiteX1904" fmla="*/ 5280674 w 6326994"/>
              <a:gd name="connsiteY1904" fmla="*/ 2467351 h 4857008"/>
              <a:gd name="connsiteX1905" fmla="*/ 5265309 w 6326994"/>
              <a:gd name="connsiteY1905" fmla="*/ 2466359 h 4857008"/>
              <a:gd name="connsiteX1906" fmla="*/ 300372 w 6326994"/>
              <a:gd name="connsiteY1906" fmla="*/ 2466358 h 4857008"/>
              <a:gd name="connsiteX1907" fmla="*/ 269642 w 6326994"/>
              <a:gd name="connsiteY1907" fmla="*/ 2478751 h 4857008"/>
              <a:gd name="connsiteX1908" fmla="*/ 272121 w 6326994"/>
              <a:gd name="connsiteY1908" fmla="*/ 2488166 h 4857008"/>
              <a:gd name="connsiteX1909" fmla="*/ 343494 w 6326994"/>
              <a:gd name="connsiteY1909" fmla="*/ 2482220 h 4857008"/>
              <a:gd name="connsiteX1910" fmla="*/ 332095 w 6326994"/>
              <a:gd name="connsiteY1910" fmla="*/ 2503037 h 4857008"/>
              <a:gd name="connsiteX1911" fmla="*/ 320197 w 6326994"/>
              <a:gd name="connsiteY1911" fmla="*/ 2542193 h 4857008"/>
              <a:gd name="connsiteX1912" fmla="*/ 400989 w 6326994"/>
              <a:gd name="connsiteY1912" fmla="*/ 2522368 h 4857008"/>
              <a:gd name="connsiteX1913" fmla="*/ 332095 w 6326994"/>
              <a:gd name="connsiteY1913" fmla="*/ 2503037 h 4857008"/>
              <a:gd name="connsiteX1914" fmla="*/ 360841 w 6326994"/>
              <a:gd name="connsiteY1914" fmla="*/ 2501055 h 4857008"/>
              <a:gd name="connsiteX1915" fmla="*/ 410902 w 6326994"/>
              <a:gd name="connsiteY1915" fmla="*/ 2520386 h 4857008"/>
              <a:gd name="connsiteX1916" fmla="*/ 428251 w 6326994"/>
              <a:gd name="connsiteY1916" fmla="*/ 2497586 h 4857008"/>
              <a:gd name="connsiteX1917" fmla="*/ 421807 w 6326994"/>
              <a:gd name="connsiteY1917" fmla="*/ 2478254 h 4857008"/>
              <a:gd name="connsiteX1918" fmla="*/ 300372 w 6326994"/>
              <a:gd name="connsiteY1918" fmla="*/ 2466358 h 4857008"/>
              <a:gd name="connsiteX1919" fmla="*/ 1904793 w 6326994"/>
              <a:gd name="connsiteY1919" fmla="*/ 2465367 h 4857008"/>
              <a:gd name="connsiteX1920" fmla="*/ 1887447 w 6326994"/>
              <a:gd name="connsiteY1920" fmla="*/ 2477264 h 4857008"/>
              <a:gd name="connsiteX1921" fmla="*/ 1893890 w 6326994"/>
              <a:gd name="connsiteY1921" fmla="*/ 2497088 h 4857008"/>
              <a:gd name="connsiteX1922" fmla="*/ 1941968 w 6326994"/>
              <a:gd name="connsiteY1922" fmla="*/ 2514437 h 4857008"/>
              <a:gd name="connsiteX1923" fmla="*/ 1997978 w 6326994"/>
              <a:gd name="connsiteY1923" fmla="*/ 2563010 h 4857008"/>
              <a:gd name="connsiteX1924" fmla="*/ 2019785 w 6326994"/>
              <a:gd name="connsiteY1924" fmla="*/ 2594235 h 4857008"/>
              <a:gd name="connsiteX1925" fmla="*/ 2029697 w 6326994"/>
              <a:gd name="connsiteY1925" fmla="*/ 2589281 h 4857008"/>
              <a:gd name="connsiteX1926" fmla="*/ 2029698 w 6326994"/>
              <a:gd name="connsiteY1926" fmla="*/ 2520881 h 4857008"/>
              <a:gd name="connsiteX1927" fmla="*/ 2024247 w 6326994"/>
              <a:gd name="connsiteY1927" fmla="*/ 2513446 h 4857008"/>
              <a:gd name="connsiteX1928" fmla="*/ 1904793 w 6326994"/>
              <a:gd name="connsiteY1928" fmla="*/ 2465367 h 4857008"/>
              <a:gd name="connsiteX1929" fmla="*/ 388102 w 6326994"/>
              <a:gd name="connsiteY1929" fmla="*/ 2434141 h 4857008"/>
              <a:gd name="connsiteX1930" fmla="*/ 399998 w 6326994"/>
              <a:gd name="connsiteY1930" fmla="*/ 2457436 h 4857008"/>
              <a:gd name="connsiteX1931" fmla="*/ 442625 w 6326994"/>
              <a:gd name="connsiteY1931" fmla="*/ 2459917 h 4857008"/>
              <a:gd name="connsiteX1932" fmla="*/ 444111 w 6326994"/>
              <a:gd name="connsiteY1932" fmla="*/ 2447029 h 4857008"/>
              <a:gd name="connsiteX1933" fmla="*/ 388102 w 6326994"/>
              <a:gd name="connsiteY1933" fmla="*/ 2434141 h 4857008"/>
              <a:gd name="connsiteX1934" fmla="*/ 3910199 w 6326994"/>
              <a:gd name="connsiteY1934" fmla="*/ 2421750 h 4857008"/>
              <a:gd name="connsiteX1935" fmla="*/ 3887397 w 6326994"/>
              <a:gd name="connsiteY1935" fmla="*/ 2461899 h 4857008"/>
              <a:gd name="connsiteX1936" fmla="*/ 3974137 w 6326994"/>
              <a:gd name="connsiteY1936" fmla="*/ 2535750 h 4857008"/>
              <a:gd name="connsiteX1937" fmla="*/ 3981572 w 6326994"/>
              <a:gd name="connsiteY1937" fmla="*/ 2529307 h 4857008"/>
              <a:gd name="connsiteX1938" fmla="*/ 3910199 w 6326994"/>
              <a:gd name="connsiteY1938" fmla="*/ 2421750 h 4857008"/>
              <a:gd name="connsiteX1939" fmla="*/ 2717664 w 6326994"/>
              <a:gd name="connsiteY1939" fmla="*/ 2417785 h 4857008"/>
              <a:gd name="connsiteX1940" fmla="*/ 2636374 w 6326994"/>
              <a:gd name="connsiteY1940" fmla="*/ 2421750 h 4857008"/>
              <a:gd name="connsiteX1941" fmla="*/ 2515933 w 6326994"/>
              <a:gd name="connsiteY1941" fmla="*/ 2446038 h 4857008"/>
              <a:gd name="connsiteX1942" fmla="*/ 2468844 w 6326994"/>
              <a:gd name="connsiteY1942" fmla="*/ 2455950 h 4857008"/>
              <a:gd name="connsiteX1943" fmla="*/ 2468845 w 6326994"/>
              <a:gd name="connsiteY1943" fmla="*/ 2465863 h 4857008"/>
              <a:gd name="connsiteX1944" fmla="*/ 2491148 w 6326994"/>
              <a:gd name="connsiteY1944" fmla="*/ 2469333 h 4857008"/>
              <a:gd name="connsiteX1945" fmla="*/ 2553106 w 6326994"/>
              <a:gd name="connsiteY1945" fmla="*/ 2469331 h 4857008"/>
              <a:gd name="connsiteX1946" fmla="*/ 2683463 w 6326994"/>
              <a:gd name="connsiteY1946" fmla="*/ 2475777 h 4857008"/>
              <a:gd name="connsiteX1947" fmla="*/ 2776644 w 6326994"/>
              <a:gd name="connsiteY1947" fmla="*/ 2466855 h 4857008"/>
              <a:gd name="connsiteX1948" fmla="*/ 2810349 w 6326994"/>
              <a:gd name="connsiteY1948" fmla="*/ 2431663 h 4857008"/>
              <a:gd name="connsiteX1949" fmla="*/ 2777140 w 6326994"/>
              <a:gd name="connsiteY1949" fmla="*/ 2417785 h 4857008"/>
              <a:gd name="connsiteX1950" fmla="*/ 2717664 w 6326994"/>
              <a:gd name="connsiteY1950" fmla="*/ 2417785 h 4857008"/>
              <a:gd name="connsiteX1951" fmla="*/ 6063804 w 6326994"/>
              <a:gd name="connsiteY1951" fmla="*/ 2416299 h 4857008"/>
              <a:gd name="connsiteX1952" fmla="*/ 6017706 w 6326994"/>
              <a:gd name="connsiteY1952" fmla="*/ 2527325 h 4857008"/>
              <a:gd name="connsiteX1953" fmla="*/ 6027621 w 6326994"/>
              <a:gd name="connsiteY1953" fmla="*/ 2533269 h 4857008"/>
              <a:gd name="connsiteX1954" fmla="*/ 6095028 w 6326994"/>
              <a:gd name="connsiteY1954" fmla="*/ 2438602 h 4857008"/>
              <a:gd name="connsiteX1955" fmla="*/ 6063804 w 6326994"/>
              <a:gd name="connsiteY1955" fmla="*/ 2416299 h 4857008"/>
              <a:gd name="connsiteX1956" fmla="*/ 4895552 w 6326994"/>
              <a:gd name="connsiteY1956" fmla="*/ 2406385 h 4857008"/>
              <a:gd name="connsiteX1957" fmla="*/ 4867796 w 6326994"/>
              <a:gd name="connsiteY1957" fmla="*/ 2416299 h 4857008"/>
              <a:gd name="connsiteX1958" fmla="*/ 4895552 w 6326994"/>
              <a:gd name="connsiteY1958" fmla="*/ 2500064 h 4857008"/>
              <a:gd name="connsiteX1959" fmla="*/ 4935205 w 6326994"/>
              <a:gd name="connsiteY1959" fmla="*/ 2479741 h 4857008"/>
              <a:gd name="connsiteX1960" fmla="*/ 4939665 w 6326994"/>
              <a:gd name="connsiteY1960" fmla="*/ 2448020 h 4857008"/>
              <a:gd name="connsiteX1961" fmla="*/ 4895552 w 6326994"/>
              <a:gd name="connsiteY1961" fmla="*/ 2406385 h 4857008"/>
              <a:gd name="connsiteX1962" fmla="*/ 5680663 w 6326994"/>
              <a:gd name="connsiteY1962" fmla="*/ 2405889 h 4857008"/>
              <a:gd name="connsiteX1963" fmla="*/ 5653899 w 6326994"/>
              <a:gd name="connsiteY1963" fmla="*/ 2482715 h 4857008"/>
              <a:gd name="connsiteX1964" fmla="*/ 5680663 w 6326994"/>
              <a:gd name="connsiteY1964" fmla="*/ 2405889 h 4857008"/>
              <a:gd name="connsiteX1965" fmla="*/ 2077228 w 6326994"/>
              <a:gd name="connsiteY1965" fmla="*/ 2404945 h 4857008"/>
              <a:gd name="connsiteX1966" fmla="*/ 2046055 w 6326994"/>
              <a:gd name="connsiteY1966" fmla="*/ 2405889 h 4857008"/>
              <a:gd name="connsiteX1967" fmla="*/ 2022759 w 6326994"/>
              <a:gd name="connsiteY1967" fmla="*/ 2420759 h 4857008"/>
              <a:gd name="connsiteX1968" fmla="*/ 2046552 w 6326994"/>
              <a:gd name="connsiteY1968" fmla="*/ 2436619 h 4857008"/>
              <a:gd name="connsiteX1969" fmla="*/ 2106030 w 6326994"/>
              <a:gd name="connsiteY1969" fmla="*/ 2466358 h 4857008"/>
              <a:gd name="connsiteX1970" fmla="*/ 2158072 w 6326994"/>
              <a:gd name="connsiteY1970" fmla="*/ 2527325 h 4857008"/>
              <a:gd name="connsiteX1971" fmla="*/ 2154107 w 6326994"/>
              <a:gd name="connsiteY1971" fmla="*/ 2448020 h 4857008"/>
              <a:gd name="connsiteX1972" fmla="*/ 2077228 w 6326994"/>
              <a:gd name="connsiteY1972" fmla="*/ 2404945 h 4857008"/>
              <a:gd name="connsiteX1973" fmla="*/ 4658012 w 6326994"/>
              <a:gd name="connsiteY1973" fmla="*/ 2397463 h 4857008"/>
              <a:gd name="connsiteX1974" fmla="*/ 4651695 w 6326994"/>
              <a:gd name="connsiteY1974" fmla="*/ 2398952 h 4857008"/>
              <a:gd name="connsiteX1975" fmla="*/ 4564955 w 6326994"/>
              <a:gd name="connsiteY1975" fmla="*/ 2473298 h 4857008"/>
              <a:gd name="connsiteX1976" fmla="*/ 4549590 w 6326994"/>
              <a:gd name="connsiteY1976" fmla="*/ 2492132 h 4857008"/>
              <a:gd name="connsiteX1977" fmla="*/ 4553058 w 6326994"/>
              <a:gd name="connsiteY1977" fmla="*/ 2495602 h 4857008"/>
              <a:gd name="connsiteX1978" fmla="*/ 4630875 w 6326994"/>
              <a:gd name="connsiteY1978" fmla="*/ 2454959 h 4857008"/>
              <a:gd name="connsiteX1979" fmla="*/ 4636824 w 6326994"/>
              <a:gd name="connsiteY1979" fmla="*/ 2461402 h 4857008"/>
              <a:gd name="connsiteX1980" fmla="*/ 4619970 w 6326994"/>
              <a:gd name="connsiteY1980" fmla="*/ 2490151 h 4857008"/>
              <a:gd name="connsiteX1981" fmla="*/ 4512415 w 6326994"/>
              <a:gd name="connsiteY1981" fmla="*/ 2549130 h 4857008"/>
              <a:gd name="connsiteX1982" fmla="*/ 4502999 w 6326994"/>
              <a:gd name="connsiteY1982" fmla="*/ 2561028 h 4857008"/>
              <a:gd name="connsiteX1983" fmla="*/ 4507457 w 6326994"/>
              <a:gd name="connsiteY1983" fmla="*/ 2568958 h 4857008"/>
              <a:gd name="connsiteX1984" fmla="*/ 4547109 w 6326994"/>
              <a:gd name="connsiteY1984" fmla="*/ 2553098 h 4857008"/>
              <a:gd name="connsiteX1985" fmla="*/ 4635335 w 6326994"/>
              <a:gd name="connsiteY1985" fmla="*/ 2574906 h 4857008"/>
              <a:gd name="connsiteX1986" fmla="*/ 4649709 w 6326994"/>
              <a:gd name="connsiteY1986" fmla="*/ 2600679 h 4857008"/>
              <a:gd name="connsiteX1987" fmla="*/ 4664083 w 6326994"/>
              <a:gd name="connsiteY1987" fmla="*/ 2609603 h 4857008"/>
              <a:gd name="connsiteX1988" fmla="*/ 4669039 w 6326994"/>
              <a:gd name="connsiteY1988" fmla="*/ 2592751 h 4857008"/>
              <a:gd name="connsiteX1989" fmla="*/ 4660614 w 6326994"/>
              <a:gd name="connsiteY1989" fmla="*/ 2574906 h 4857008"/>
              <a:gd name="connsiteX1990" fmla="*/ 4634346 w 6326994"/>
              <a:gd name="connsiteY1990" fmla="*/ 2512951 h 4857008"/>
              <a:gd name="connsiteX1991" fmla="*/ 4641284 w 6326994"/>
              <a:gd name="connsiteY1991" fmla="*/ 2509479 h 4857008"/>
              <a:gd name="connsiteX1992" fmla="*/ 4663093 w 6326994"/>
              <a:gd name="connsiteY1992" fmla="*/ 2541203 h 4857008"/>
              <a:gd name="connsiteX1993" fmla="*/ 4698285 w 6326994"/>
              <a:gd name="connsiteY1993" fmla="*/ 2552107 h 4857008"/>
              <a:gd name="connsiteX1994" fmla="*/ 4644752 w 6326994"/>
              <a:gd name="connsiteY1994" fmla="*/ 2441575 h 4857008"/>
              <a:gd name="connsiteX1995" fmla="*/ 4708694 w 6326994"/>
              <a:gd name="connsiteY1995" fmla="*/ 2509977 h 4857008"/>
              <a:gd name="connsiteX1996" fmla="*/ 4666561 w 6326994"/>
              <a:gd name="connsiteY1996" fmla="*/ 2398950 h 4857008"/>
              <a:gd name="connsiteX1997" fmla="*/ 4658012 w 6326994"/>
              <a:gd name="connsiteY1997" fmla="*/ 2397463 h 4857008"/>
              <a:gd name="connsiteX1998" fmla="*/ 3924078 w 6326994"/>
              <a:gd name="connsiteY1998" fmla="*/ 2394986 h 4857008"/>
              <a:gd name="connsiteX1999" fmla="*/ 3935973 w 6326994"/>
              <a:gd name="connsiteY1999" fmla="*/ 2435133 h 4857008"/>
              <a:gd name="connsiteX2000" fmla="*/ 3960258 w 6326994"/>
              <a:gd name="connsiteY2000" fmla="*/ 2454959 h 4857008"/>
              <a:gd name="connsiteX2001" fmla="*/ 4004868 w 6326994"/>
              <a:gd name="connsiteY2001" fmla="*/ 2498080 h 4857008"/>
              <a:gd name="connsiteX2002" fmla="*/ 3924078 w 6326994"/>
              <a:gd name="connsiteY2002" fmla="*/ 2394986 h 4857008"/>
              <a:gd name="connsiteX2003" fmla="*/ 6043976 w 6326994"/>
              <a:gd name="connsiteY2003" fmla="*/ 2386062 h 4857008"/>
              <a:gd name="connsiteX2004" fmla="*/ 6022663 w 6326994"/>
              <a:gd name="connsiteY2004" fmla="*/ 2397959 h 4857008"/>
              <a:gd name="connsiteX2005" fmla="*/ 5991439 w 6326994"/>
              <a:gd name="connsiteY2005" fmla="*/ 2472307 h 4857008"/>
              <a:gd name="connsiteX2006" fmla="*/ 5982019 w 6326994"/>
              <a:gd name="connsiteY2006" fmla="*/ 2502044 h 4857008"/>
              <a:gd name="connsiteX2007" fmla="*/ 5988959 w 6326994"/>
              <a:gd name="connsiteY2007" fmla="*/ 2505514 h 4857008"/>
              <a:gd name="connsiteX2008" fmla="*/ 6054385 w 6326994"/>
              <a:gd name="connsiteY2008" fmla="*/ 2407874 h 4857008"/>
              <a:gd name="connsiteX2009" fmla="*/ 6043976 w 6326994"/>
              <a:gd name="connsiteY2009" fmla="*/ 2386062 h 4857008"/>
              <a:gd name="connsiteX2010" fmla="*/ 1068633 w 6326994"/>
              <a:gd name="connsiteY2010" fmla="*/ 2384577 h 4857008"/>
              <a:gd name="connsiteX2011" fmla="*/ 1061693 w 6326994"/>
              <a:gd name="connsiteY2011" fmla="*/ 2395480 h 4857008"/>
              <a:gd name="connsiteX2012" fmla="*/ 1046329 w 6326994"/>
              <a:gd name="connsiteY2012" fmla="*/ 2495107 h 4857008"/>
              <a:gd name="connsiteX2013" fmla="*/ 1077555 w 6326994"/>
              <a:gd name="connsiteY2013" fmla="*/ 2496593 h 4857008"/>
              <a:gd name="connsiteX2014" fmla="*/ 1077059 w 6326994"/>
              <a:gd name="connsiteY2014" fmla="*/ 2396472 h 4857008"/>
              <a:gd name="connsiteX2015" fmla="*/ 1068633 w 6326994"/>
              <a:gd name="connsiteY2015" fmla="*/ 2384577 h 4857008"/>
              <a:gd name="connsiteX2016" fmla="*/ 991807 w 6326994"/>
              <a:gd name="connsiteY2016" fmla="*/ 2369211 h 4857008"/>
              <a:gd name="connsiteX2017" fmla="*/ 983876 w 6326994"/>
              <a:gd name="connsiteY2017" fmla="*/ 2369707 h 4857008"/>
              <a:gd name="connsiteX2018" fmla="*/ 957111 w 6326994"/>
              <a:gd name="connsiteY2018" fmla="*/ 2493125 h 4857008"/>
              <a:gd name="connsiteX2019" fmla="*/ 989328 w 6326994"/>
              <a:gd name="connsiteY2019" fmla="*/ 2471810 h 4857008"/>
              <a:gd name="connsiteX2020" fmla="*/ 995275 w 6326994"/>
              <a:gd name="connsiteY2020" fmla="*/ 2420264 h 4857008"/>
              <a:gd name="connsiteX2021" fmla="*/ 991807 w 6326994"/>
              <a:gd name="connsiteY2021" fmla="*/ 2369211 h 4857008"/>
              <a:gd name="connsiteX2022" fmla="*/ 1163301 w 6326994"/>
              <a:gd name="connsiteY2022" fmla="*/ 2368715 h 4857008"/>
              <a:gd name="connsiteX2023" fmla="*/ 1143476 w 6326994"/>
              <a:gd name="connsiteY2023" fmla="*/ 2447525 h 4857008"/>
              <a:gd name="connsiteX2024" fmla="*/ 1137527 w 6326994"/>
              <a:gd name="connsiteY2024" fmla="*/ 2446037 h 4857008"/>
              <a:gd name="connsiteX2025" fmla="*/ 1125135 w 6326994"/>
              <a:gd name="connsiteY2025" fmla="*/ 2389037 h 4857008"/>
              <a:gd name="connsiteX2026" fmla="*/ 1109275 w 6326994"/>
              <a:gd name="connsiteY2026" fmla="*/ 2484698 h 4857008"/>
              <a:gd name="connsiteX2027" fmla="*/ 1184613 w 6326994"/>
              <a:gd name="connsiteY2027" fmla="*/ 2452480 h 4857008"/>
              <a:gd name="connsiteX2028" fmla="*/ 1163301 w 6326994"/>
              <a:gd name="connsiteY2028" fmla="*/ 2368715 h 4857008"/>
              <a:gd name="connsiteX2029" fmla="*/ 5741134 w 6326994"/>
              <a:gd name="connsiteY2029" fmla="*/ 2357315 h 4857008"/>
              <a:gd name="connsiteX2030" fmla="*/ 5734194 w 6326994"/>
              <a:gd name="connsiteY2030" fmla="*/ 2394489 h 4857008"/>
              <a:gd name="connsiteX2031" fmla="*/ 5739647 w 6326994"/>
              <a:gd name="connsiteY2031" fmla="*/ 2424725 h 4857008"/>
              <a:gd name="connsiteX2032" fmla="*/ 5751540 w 6326994"/>
              <a:gd name="connsiteY2032" fmla="*/ 2401428 h 4857008"/>
              <a:gd name="connsiteX2033" fmla="*/ 5756995 w 6326994"/>
              <a:gd name="connsiteY2033" fmla="*/ 2390523 h 4857008"/>
              <a:gd name="connsiteX2034" fmla="*/ 5741134 w 6326994"/>
              <a:gd name="connsiteY2034" fmla="*/ 2357315 h 4857008"/>
              <a:gd name="connsiteX2035" fmla="*/ 5802098 w 6326994"/>
              <a:gd name="connsiteY2035" fmla="*/ 2354341 h 4857008"/>
              <a:gd name="connsiteX2036" fmla="*/ 5771368 w 6326994"/>
              <a:gd name="connsiteY2036" fmla="*/ 2360785 h 4857008"/>
              <a:gd name="connsiteX2037" fmla="*/ 5770375 w 6326994"/>
              <a:gd name="connsiteY2037" fmla="*/ 2411343 h 4857008"/>
              <a:gd name="connsiteX2038" fmla="*/ 5779794 w 6326994"/>
              <a:gd name="connsiteY2038" fmla="*/ 2412334 h 4857008"/>
              <a:gd name="connsiteX2039" fmla="*/ 5802098 w 6326994"/>
              <a:gd name="connsiteY2039" fmla="*/ 2354341 h 4857008"/>
              <a:gd name="connsiteX2040" fmla="*/ 6011264 w 6326994"/>
              <a:gd name="connsiteY2040" fmla="*/ 2350872 h 4857008"/>
              <a:gd name="connsiteX2041" fmla="*/ 5995403 w 6326994"/>
              <a:gd name="connsiteY2041" fmla="*/ 2360290 h 4857008"/>
              <a:gd name="connsiteX2042" fmla="*/ 5980035 w 6326994"/>
              <a:gd name="connsiteY2042" fmla="*/ 2393994 h 4857008"/>
              <a:gd name="connsiteX2043" fmla="*/ 5953767 w 6326994"/>
              <a:gd name="connsiteY2043" fmla="*/ 2474290 h 4857008"/>
              <a:gd name="connsiteX2044" fmla="*/ 5963186 w 6326994"/>
              <a:gd name="connsiteY2044" fmla="*/ 2478750 h 4857008"/>
              <a:gd name="connsiteX2045" fmla="*/ 5985489 w 6326994"/>
              <a:gd name="connsiteY2045" fmla="*/ 2446038 h 4857008"/>
              <a:gd name="connsiteX2046" fmla="*/ 6019194 w 6326994"/>
              <a:gd name="connsiteY2046" fmla="*/ 2367724 h 4857008"/>
              <a:gd name="connsiteX2047" fmla="*/ 6011264 w 6326994"/>
              <a:gd name="connsiteY2047" fmla="*/ 2350872 h 4857008"/>
              <a:gd name="connsiteX2048" fmla="*/ 1560812 w 6326994"/>
              <a:gd name="connsiteY2048" fmla="*/ 2341951 h 4857008"/>
              <a:gd name="connsiteX2049" fmla="*/ 1553379 w 6326994"/>
              <a:gd name="connsiteY2049" fmla="*/ 2343933 h 4857008"/>
              <a:gd name="connsiteX2050" fmla="*/ 1543465 w 6326994"/>
              <a:gd name="connsiteY2050" fmla="*/ 2396472 h 4857008"/>
              <a:gd name="connsiteX2051" fmla="*/ 1582126 w 6326994"/>
              <a:gd name="connsiteY2051" fmla="*/ 2406880 h 4857008"/>
              <a:gd name="connsiteX2052" fmla="*/ 1589064 w 6326994"/>
              <a:gd name="connsiteY2052" fmla="*/ 2401429 h 4857008"/>
              <a:gd name="connsiteX2053" fmla="*/ 1560812 w 6326994"/>
              <a:gd name="connsiteY2053" fmla="*/ 2341951 h 4857008"/>
              <a:gd name="connsiteX2054" fmla="*/ 4372268 w 6326994"/>
              <a:gd name="connsiteY2054" fmla="*/ 2341332 h 4857008"/>
              <a:gd name="connsiteX2055" fmla="*/ 4348355 w 6326994"/>
              <a:gd name="connsiteY2055" fmla="*/ 2355333 h 4857008"/>
              <a:gd name="connsiteX2056" fmla="*/ 4342900 w 6326994"/>
              <a:gd name="connsiteY2056" fmla="*/ 2388541 h 4857008"/>
              <a:gd name="connsiteX2057" fmla="*/ 4402876 w 6326994"/>
              <a:gd name="connsiteY2057" fmla="*/ 2448020 h 4857008"/>
              <a:gd name="connsiteX2058" fmla="*/ 4413284 w 6326994"/>
              <a:gd name="connsiteY2058" fmla="*/ 2440585 h 4857008"/>
              <a:gd name="connsiteX2059" fmla="*/ 4402876 w 6326994"/>
              <a:gd name="connsiteY2059" fmla="*/ 2354838 h 4857008"/>
              <a:gd name="connsiteX2060" fmla="*/ 4372268 w 6326994"/>
              <a:gd name="connsiteY2060" fmla="*/ 2341332 h 4857008"/>
              <a:gd name="connsiteX2061" fmla="*/ 955623 w 6326994"/>
              <a:gd name="connsiteY2061" fmla="*/ 2339472 h 4857008"/>
              <a:gd name="connsiteX2062" fmla="*/ 918944 w 6326994"/>
              <a:gd name="connsiteY2062" fmla="*/ 2452479 h 4857008"/>
              <a:gd name="connsiteX2063" fmla="*/ 949675 w 6326994"/>
              <a:gd name="connsiteY2063" fmla="*/ 2494115 h 4857008"/>
              <a:gd name="connsiteX2064" fmla="*/ 962068 w 6326994"/>
              <a:gd name="connsiteY2064" fmla="*/ 2419272 h 4857008"/>
              <a:gd name="connsiteX2065" fmla="*/ 955623 w 6326994"/>
              <a:gd name="connsiteY2065" fmla="*/ 2339472 h 4857008"/>
              <a:gd name="connsiteX2066" fmla="*/ 3957780 w 6326994"/>
              <a:gd name="connsiteY2066" fmla="*/ 2336002 h 4857008"/>
              <a:gd name="connsiteX2067" fmla="*/ 3956294 w 6326994"/>
              <a:gd name="connsiteY2067" fmla="*/ 2385072 h 4857008"/>
              <a:gd name="connsiteX2068" fmla="*/ 4035103 w 6326994"/>
              <a:gd name="connsiteY2068" fmla="*/ 2443064 h 4857008"/>
              <a:gd name="connsiteX2069" fmla="*/ 4048981 w 6326994"/>
              <a:gd name="connsiteY2069" fmla="*/ 2446037 h 4857008"/>
              <a:gd name="connsiteX2070" fmla="*/ 4053938 w 6326994"/>
              <a:gd name="connsiteY2070" fmla="*/ 2439098 h 4857008"/>
              <a:gd name="connsiteX2071" fmla="*/ 3957780 w 6326994"/>
              <a:gd name="connsiteY2071" fmla="*/ 2336002 h 4857008"/>
              <a:gd name="connsiteX2072" fmla="*/ 5877932 w 6326994"/>
              <a:gd name="connsiteY2072" fmla="*/ 2335012 h 4857008"/>
              <a:gd name="connsiteX2073" fmla="*/ 5854140 w 6326994"/>
              <a:gd name="connsiteY2073" fmla="*/ 2424724 h 4857008"/>
              <a:gd name="connsiteX2074" fmla="*/ 5877932 w 6326994"/>
              <a:gd name="connsiteY2074" fmla="*/ 2335012 h 4857008"/>
              <a:gd name="connsiteX2075" fmla="*/ 1028980 w 6326994"/>
              <a:gd name="connsiteY2075" fmla="*/ 2335012 h 4857008"/>
              <a:gd name="connsiteX2076" fmla="*/ 1003703 w 6326994"/>
              <a:gd name="connsiteY2076" fmla="*/ 2471812 h 4857008"/>
              <a:gd name="connsiteX2077" fmla="*/ 1033441 w 6326994"/>
              <a:gd name="connsiteY2077" fmla="*/ 2502541 h 4857008"/>
              <a:gd name="connsiteX2078" fmla="*/ 1028980 w 6326994"/>
              <a:gd name="connsiteY2078" fmla="*/ 2335012 h 4857008"/>
              <a:gd name="connsiteX2079" fmla="*/ 5840262 w 6326994"/>
              <a:gd name="connsiteY2079" fmla="*/ 2334019 h 4857008"/>
              <a:gd name="connsiteX2080" fmla="*/ 5807055 w 6326994"/>
              <a:gd name="connsiteY2080" fmla="*/ 2347897 h 4857008"/>
              <a:gd name="connsiteX2081" fmla="*/ 5806560 w 6326994"/>
              <a:gd name="connsiteY2081" fmla="*/ 2428194 h 4857008"/>
              <a:gd name="connsiteX2082" fmla="*/ 5816473 w 6326994"/>
              <a:gd name="connsiteY2082" fmla="*/ 2428689 h 4857008"/>
              <a:gd name="connsiteX2083" fmla="*/ 5845715 w 6326994"/>
              <a:gd name="connsiteY2083" fmla="*/ 2342447 h 4857008"/>
              <a:gd name="connsiteX2084" fmla="*/ 5840262 w 6326994"/>
              <a:gd name="connsiteY2084" fmla="*/ 2334019 h 4857008"/>
              <a:gd name="connsiteX2085" fmla="*/ 5949306 w 6326994"/>
              <a:gd name="connsiteY2085" fmla="*/ 2329063 h 4857008"/>
              <a:gd name="connsiteX2086" fmla="*/ 5912132 w 6326994"/>
              <a:gd name="connsiteY2086" fmla="*/ 2456941 h 4857008"/>
              <a:gd name="connsiteX2087" fmla="*/ 5922045 w 6326994"/>
              <a:gd name="connsiteY2087" fmla="*/ 2460907 h 4857008"/>
              <a:gd name="connsiteX2088" fmla="*/ 5991438 w 6326994"/>
              <a:gd name="connsiteY2088" fmla="*/ 2341950 h 4857008"/>
              <a:gd name="connsiteX2089" fmla="*/ 5949306 w 6326994"/>
              <a:gd name="connsiteY2089" fmla="*/ 2329063 h 4857008"/>
              <a:gd name="connsiteX2090" fmla="*/ 926379 w 6326994"/>
              <a:gd name="connsiteY2090" fmla="*/ 2328074 h 4857008"/>
              <a:gd name="connsiteX2091" fmla="*/ 864424 w 6326994"/>
              <a:gd name="connsiteY2091" fmla="*/ 2465862 h 4857008"/>
              <a:gd name="connsiteX2092" fmla="*/ 902590 w 6326994"/>
              <a:gd name="connsiteY2092" fmla="*/ 2445046 h 4857008"/>
              <a:gd name="connsiteX2093" fmla="*/ 920431 w 6326994"/>
              <a:gd name="connsiteY2093" fmla="*/ 2381107 h 4857008"/>
              <a:gd name="connsiteX2094" fmla="*/ 933813 w 6326994"/>
              <a:gd name="connsiteY2094" fmla="*/ 2330552 h 4857008"/>
              <a:gd name="connsiteX2095" fmla="*/ 926379 w 6326994"/>
              <a:gd name="connsiteY2095" fmla="*/ 2328074 h 4857008"/>
              <a:gd name="connsiteX2096" fmla="*/ 5929977 w 6326994"/>
              <a:gd name="connsiteY2096" fmla="*/ 2328071 h 4857008"/>
              <a:gd name="connsiteX2097" fmla="*/ 5909160 w 6326994"/>
              <a:gd name="connsiteY2097" fmla="*/ 2335012 h 4857008"/>
              <a:gd name="connsiteX2098" fmla="*/ 5883881 w 6326994"/>
              <a:gd name="connsiteY2098" fmla="*/ 2432158 h 4857008"/>
              <a:gd name="connsiteX2099" fmla="*/ 5890820 w 6326994"/>
              <a:gd name="connsiteY2099" fmla="*/ 2442566 h 4857008"/>
              <a:gd name="connsiteX2100" fmla="*/ 5899246 w 6326994"/>
              <a:gd name="connsiteY2100" fmla="*/ 2435627 h 4857008"/>
              <a:gd name="connsiteX2101" fmla="*/ 5934933 w 6326994"/>
              <a:gd name="connsiteY2101" fmla="*/ 2334021 h 4857008"/>
              <a:gd name="connsiteX2102" fmla="*/ 5929977 w 6326994"/>
              <a:gd name="connsiteY2102" fmla="*/ 2328071 h 4857008"/>
              <a:gd name="connsiteX2103" fmla="*/ 883754 w 6326994"/>
              <a:gd name="connsiteY2103" fmla="*/ 2313699 h 4857008"/>
              <a:gd name="connsiteX2104" fmla="*/ 846581 w 6326994"/>
              <a:gd name="connsiteY2104" fmla="*/ 2384081 h 4857008"/>
              <a:gd name="connsiteX2105" fmla="*/ 831710 w 6326994"/>
              <a:gd name="connsiteY2105" fmla="*/ 2433647 h 4857008"/>
              <a:gd name="connsiteX2106" fmla="*/ 839145 w 6326994"/>
              <a:gd name="connsiteY2106" fmla="*/ 2446535 h 4857008"/>
              <a:gd name="connsiteX2107" fmla="*/ 850544 w 6326994"/>
              <a:gd name="connsiteY2107" fmla="*/ 2441081 h 4857008"/>
              <a:gd name="connsiteX2108" fmla="*/ 890694 w 6326994"/>
              <a:gd name="connsiteY2108" fmla="*/ 2317169 h 4857008"/>
              <a:gd name="connsiteX2109" fmla="*/ 883754 w 6326994"/>
              <a:gd name="connsiteY2109" fmla="*/ 2313699 h 4857008"/>
              <a:gd name="connsiteX2110" fmla="*/ 2207204 w 6326994"/>
              <a:gd name="connsiteY2110" fmla="*/ 2310539 h 4857008"/>
              <a:gd name="connsiteX2111" fmla="*/ 2155595 w 6326994"/>
              <a:gd name="connsiteY2111" fmla="*/ 2311220 h 4857008"/>
              <a:gd name="connsiteX2112" fmla="*/ 2152621 w 6326994"/>
              <a:gd name="connsiteY2112" fmla="*/ 2319647 h 4857008"/>
              <a:gd name="connsiteX2113" fmla="*/ 2176908 w 6326994"/>
              <a:gd name="connsiteY2113" fmla="*/ 2334515 h 4857008"/>
              <a:gd name="connsiteX2114" fmla="*/ 2237376 w 6326994"/>
              <a:gd name="connsiteY2114" fmla="*/ 2362273 h 4857008"/>
              <a:gd name="connsiteX2115" fmla="*/ 2271080 w 6326994"/>
              <a:gd name="connsiteY2115" fmla="*/ 2443560 h 4857008"/>
              <a:gd name="connsiteX2116" fmla="*/ 2266124 w 6326994"/>
              <a:gd name="connsiteY2116" fmla="*/ 2467351 h 4857008"/>
              <a:gd name="connsiteX2117" fmla="*/ 2275045 w 6326994"/>
              <a:gd name="connsiteY2117" fmla="*/ 2470821 h 4857008"/>
              <a:gd name="connsiteX2118" fmla="*/ 2297845 w 6326994"/>
              <a:gd name="connsiteY2118" fmla="*/ 2430176 h 4857008"/>
              <a:gd name="connsiteX2119" fmla="*/ 2308254 w 6326994"/>
              <a:gd name="connsiteY2119" fmla="*/ 2380613 h 4857008"/>
              <a:gd name="connsiteX2120" fmla="*/ 2273064 w 6326994"/>
              <a:gd name="connsiteY2120" fmla="*/ 2344923 h 4857008"/>
              <a:gd name="connsiteX2121" fmla="*/ 2254724 w 6326994"/>
              <a:gd name="connsiteY2121" fmla="*/ 2332533 h 4857008"/>
              <a:gd name="connsiteX2122" fmla="*/ 2207204 w 6326994"/>
              <a:gd name="connsiteY2122" fmla="*/ 2310539 h 4857008"/>
              <a:gd name="connsiteX2123" fmla="*/ 4676475 w 6326994"/>
              <a:gd name="connsiteY2123" fmla="*/ 2257194 h 4857008"/>
              <a:gd name="connsiteX2124" fmla="*/ 4628892 w 6326994"/>
              <a:gd name="connsiteY2124" fmla="*/ 2314196 h 4857008"/>
              <a:gd name="connsiteX2125" fmla="*/ 4633848 w 6326994"/>
              <a:gd name="connsiteY2125" fmla="*/ 2319647 h 4857008"/>
              <a:gd name="connsiteX2126" fmla="*/ 4669040 w 6326994"/>
              <a:gd name="connsiteY2126" fmla="*/ 2296847 h 4857008"/>
              <a:gd name="connsiteX2127" fmla="*/ 4642772 w 6326994"/>
              <a:gd name="connsiteY2127" fmla="*/ 2351864 h 4857008"/>
              <a:gd name="connsiteX2128" fmla="*/ 4583789 w 6326994"/>
              <a:gd name="connsiteY2128" fmla="*/ 2387055 h 4857008"/>
              <a:gd name="connsiteX2129" fmla="*/ 4573381 w 6326994"/>
              <a:gd name="connsiteY2129" fmla="*/ 2401428 h 4857008"/>
              <a:gd name="connsiteX2130" fmla="*/ 4592213 w 6326994"/>
              <a:gd name="connsiteY2130" fmla="*/ 2406880 h 4857008"/>
              <a:gd name="connsiteX2131" fmla="*/ 4610555 w 6326994"/>
              <a:gd name="connsiteY2131" fmla="*/ 2394986 h 4857008"/>
              <a:gd name="connsiteX2132" fmla="*/ 4660117 w 6326994"/>
              <a:gd name="connsiteY2132" fmla="*/ 2376151 h 4857008"/>
              <a:gd name="connsiteX2133" fmla="*/ 4682917 w 6326994"/>
              <a:gd name="connsiteY2133" fmla="*/ 2402420 h 4857008"/>
              <a:gd name="connsiteX2134" fmla="*/ 4701754 w 6326994"/>
              <a:gd name="connsiteY2134" fmla="*/ 2425220 h 4857008"/>
              <a:gd name="connsiteX2135" fmla="*/ 4740909 w 6326994"/>
              <a:gd name="connsiteY2135" fmla="*/ 2458922 h 4857008"/>
              <a:gd name="connsiteX2136" fmla="*/ 4746362 w 6326994"/>
              <a:gd name="connsiteY2136" fmla="*/ 2453968 h 4857008"/>
              <a:gd name="connsiteX2137" fmla="*/ 4698779 w 6326994"/>
              <a:gd name="connsiteY2137" fmla="*/ 2344429 h 4857008"/>
              <a:gd name="connsiteX2138" fmla="*/ 4736449 w 6326994"/>
              <a:gd name="connsiteY2138" fmla="*/ 2362767 h 4857008"/>
              <a:gd name="connsiteX2139" fmla="*/ 4741903 w 6326994"/>
              <a:gd name="connsiteY2139" fmla="*/ 2355828 h 4857008"/>
              <a:gd name="connsiteX2140" fmla="*/ 4676475 w 6326994"/>
              <a:gd name="connsiteY2140" fmla="*/ 2257194 h 4857008"/>
              <a:gd name="connsiteX2141" fmla="*/ 2973419 w 6326994"/>
              <a:gd name="connsiteY2141" fmla="*/ 2253231 h 4857008"/>
              <a:gd name="connsiteX2142" fmla="*/ 2909479 w 6326994"/>
              <a:gd name="connsiteY2142" fmla="*/ 2268098 h 4857008"/>
              <a:gd name="connsiteX2143" fmla="*/ 2787548 w 6326994"/>
              <a:gd name="connsiteY2143" fmla="*/ 2296847 h 4857008"/>
              <a:gd name="connsiteX2144" fmla="*/ 2671071 w 6326994"/>
              <a:gd name="connsiteY2144" fmla="*/ 2317170 h 4857008"/>
              <a:gd name="connsiteX2145" fmla="*/ 2657192 w 6326994"/>
              <a:gd name="connsiteY2145" fmla="*/ 2327578 h 4857008"/>
              <a:gd name="connsiteX2146" fmla="*/ 2666610 w 6326994"/>
              <a:gd name="connsiteY2146" fmla="*/ 2336499 h 4857008"/>
              <a:gd name="connsiteX2147" fmla="*/ 2763757 w 6326994"/>
              <a:gd name="connsiteY2147" fmla="*/ 2346411 h 4857008"/>
              <a:gd name="connsiteX2148" fmla="*/ 2909974 w 6326994"/>
              <a:gd name="connsiteY2148" fmla="*/ 2324601 h 4857008"/>
              <a:gd name="connsiteX2149" fmla="*/ 2995722 w 6326994"/>
              <a:gd name="connsiteY2149" fmla="*/ 2302298 h 4857008"/>
              <a:gd name="connsiteX2150" fmla="*/ 3024966 w 6326994"/>
              <a:gd name="connsiteY2150" fmla="*/ 2270575 h 4857008"/>
              <a:gd name="connsiteX2151" fmla="*/ 2991260 w 6326994"/>
              <a:gd name="connsiteY2151" fmla="*/ 2257691 h 4857008"/>
              <a:gd name="connsiteX2152" fmla="*/ 2974410 w 6326994"/>
              <a:gd name="connsiteY2152" fmla="*/ 2257194 h 4857008"/>
              <a:gd name="connsiteX2153" fmla="*/ 2973419 w 6326994"/>
              <a:gd name="connsiteY2153" fmla="*/ 2253231 h 4857008"/>
              <a:gd name="connsiteX2154" fmla="*/ 875823 w 6326994"/>
              <a:gd name="connsiteY2154" fmla="*/ 2248272 h 4857008"/>
              <a:gd name="connsiteX2155" fmla="*/ 796518 w 6326994"/>
              <a:gd name="connsiteY2155" fmla="*/ 2374663 h 4857008"/>
              <a:gd name="connsiteX2156" fmla="*/ 806432 w 6326994"/>
              <a:gd name="connsiteY2156" fmla="*/ 2422247 h 4857008"/>
              <a:gd name="connsiteX2157" fmla="*/ 875823 w 6326994"/>
              <a:gd name="connsiteY2157" fmla="*/ 2248272 h 4857008"/>
              <a:gd name="connsiteX2158" fmla="*/ 2320446 w 6326994"/>
              <a:gd name="connsiteY2158" fmla="*/ 2222260 h 4857008"/>
              <a:gd name="connsiteX2159" fmla="*/ 2267611 w 6326994"/>
              <a:gd name="connsiteY2159" fmla="*/ 2247281 h 4857008"/>
              <a:gd name="connsiteX2160" fmla="*/ 2326098 w 6326994"/>
              <a:gd name="connsiteY2160" fmla="*/ 2257692 h 4857008"/>
              <a:gd name="connsiteX2161" fmla="*/ 2390038 w 6326994"/>
              <a:gd name="connsiteY2161" fmla="*/ 2302298 h 4857008"/>
              <a:gd name="connsiteX2162" fmla="*/ 2411845 w 6326994"/>
              <a:gd name="connsiteY2162" fmla="*/ 2340465 h 4857008"/>
              <a:gd name="connsiteX2163" fmla="*/ 2418290 w 6326994"/>
              <a:gd name="connsiteY2163" fmla="*/ 2336995 h 4857008"/>
              <a:gd name="connsiteX2164" fmla="*/ 2351377 w 6326994"/>
              <a:gd name="connsiteY2164" fmla="*/ 2227455 h 4857008"/>
              <a:gd name="connsiteX2165" fmla="*/ 2320446 w 6326994"/>
              <a:gd name="connsiteY2165" fmla="*/ 2222260 h 4857008"/>
              <a:gd name="connsiteX2166" fmla="*/ 849555 w 6326994"/>
              <a:gd name="connsiteY2166" fmla="*/ 2191272 h 4857008"/>
              <a:gd name="connsiteX2167" fmla="*/ 808417 w 6326994"/>
              <a:gd name="connsiteY2167" fmla="*/ 2262645 h 4857008"/>
              <a:gd name="connsiteX2168" fmla="*/ 755878 w 6326994"/>
              <a:gd name="connsiteY2168" fmla="*/ 2327081 h 4857008"/>
              <a:gd name="connsiteX2169" fmla="*/ 766286 w 6326994"/>
              <a:gd name="connsiteY2169" fmla="*/ 2364750 h 4857008"/>
              <a:gd name="connsiteX2170" fmla="*/ 785119 w 6326994"/>
              <a:gd name="connsiteY2170" fmla="*/ 2359794 h 4857008"/>
              <a:gd name="connsiteX2171" fmla="*/ 849553 w 6326994"/>
              <a:gd name="connsiteY2171" fmla="*/ 2232907 h 4857008"/>
              <a:gd name="connsiteX2172" fmla="*/ 856989 w 6326994"/>
              <a:gd name="connsiteY2172" fmla="*/ 2192760 h 4857008"/>
              <a:gd name="connsiteX2173" fmla="*/ 849555 w 6326994"/>
              <a:gd name="connsiteY2173" fmla="*/ 2191272 h 4857008"/>
              <a:gd name="connsiteX2174" fmla="*/ 489649 w 6326994"/>
              <a:gd name="connsiteY2174" fmla="*/ 2189353 h 4857008"/>
              <a:gd name="connsiteX2175" fmla="*/ 477321 w 6326994"/>
              <a:gd name="connsiteY2175" fmla="*/ 2195239 h 4857008"/>
              <a:gd name="connsiteX2176" fmla="*/ 421807 w 6326994"/>
              <a:gd name="connsiteY2176" fmla="*/ 2339968 h 4857008"/>
              <a:gd name="connsiteX2177" fmla="*/ 453531 w 6326994"/>
              <a:gd name="connsiteY2177" fmla="*/ 2328569 h 4857008"/>
              <a:gd name="connsiteX2178" fmla="*/ 509537 w 6326994"/>
              <a:gd name="connsiteY2178" fmla="*/ 2213579 h 4857008"/>
              <a:gd name="connsiteX2179" fmla="*/ 503094 w 6326994"/>
              <a:gd name="connsiteY2179" fmla="*/ 2189785 h 4857008"/>
              <a:gd name="connsiteX2180" fmla="*/ 489649 w 6326994"/>
              <a:gd name="connsiteY2180" fmla="*/ 2189353 h 4857008"/>
              <a:gd name="connsiteX2181" fmla="*/ 803458 w 6326994"/>
              <a:gd name="connsiteY2181" fmla="*/ 2189291 h 4857008"/>
              <a:gd name="connsiteX2182" fmla="*/ 723660 w 6326994"/>
              <a:gd name="connsiteY2182" fmla="*/ 2317664 h 4857008"/>
              <a:gd name="connsiteX2183" fmla="*/ 743486 w 6326994"/>
              <a:gd name="connsiteY2183" fmla="*/ 2316177 h 4857008"/>
              <a:gd name="connsiteX2184" fmla="*/ 813371 w 6326994"/>
              <a:gd name="connsiteY2184" fmla="*/ 2195238 h 4857008"/>
              <a:gd name="connsiteX2185" fmla="*/ 803458 w 6326994"/>
              <a:gd name="connsiteY2185" fmla="*/ 2189291 h 4857008"/>
              <a:gd name="connsiteX2186" fmla="*/ 4919345 w 6326994"/>
              <a:gd name="connsiteY2186" fmla="*/ 2188794 h 4857008"/>
              <a:gd name="connsiteX2187" fmla="*/ 4869283 w 6326994"/>
              <a:gd name="connsiteY2187" fmla="*/ 2201682 h 4857008"/>
              <a:gd name="connsiteX2188" fmla="*/ 4916369 w 6326994"/>
              <a:gd name="connsiteY2188" fmla="*/ 2297342 h 4857008"/>
              <a:gd name="connsiteX2189" fmla="*/ 4927275 w 6326994"/>
              <a:gd name="connsiteY2189" fmla="*/ 2215560 h 4857008"/>
              <a:gd name="connsiteX2190" fmla="*/ 4919345 w 6326994"/>
              <a:gd name="connsiteY2190" fmla="*/ 2188794 h 4857008"/>
              <a:gd name="connsiteX2191" fmla="*/ 4386024 w 6326994"/>
              <a:gd name="connsiteY2191" fmla="*/ 2165498 h 4857008"/>
              <a:gd name="connsiteX2192" fmla="*/ 4380076 w 6326994"/>
              <a:gd name="connsiteY2192" fmla="*/ 2176899 h 4857008"/>
              <a:gd name="connsiteX2193" fmla="*/ 4454919 w 6326994"/>
              <a:gd name="connsiteY2193" fmla="*/ 2242820 h 4857008"/>
              <a:gd name="connsiteX2194" fmla="*/ 4447485 w 6326994"/>
              <a:gd name="connsiteY2194" fmla="*/ 2184830 h 4857008"/>
              <a:gd name="connsiteX2195" fmla="*/ 4436582 w 6326994"/>
              <a:gd name="connsiteY2195" fmla="*/ 2168968 h 4857008"/>
              <a:gd name="connsiteX2196" fmla="*/ 4386024 w 6326994"/>
              <a:gd name="connsiteY2196" fmla="*/ 2165498 h 4857008"/>
              <a:gd name="connsiteX2197" fmla="*/ 3960261 w 6326994"/>
              <a:gd name="connsiteY2197" fmla="*/ 2163020 h 4857008"/>
              <a:gd name="connsiteX2198" fmla="*/ 3733251 w 6326994"/>
              <a:gd name="connsiteY2198" fmla="*/ 2170951 h 4857008"/>
              <a:gd name="connsiteX2199" fmla="*/ 3613802 w 6326994"/>
              <a:gd name="connsiteY2199" fmla="*/ 2168970 h 4857008"/>
              <a:gd name="connsiteX2200" fmla="*/ 3593973 w 6326994"/>
              <a:gd name="connsiteY2200" fmla="*/ 2171446 h 4857008"/>
              <a:gd name="connsiteX2201" fmla="*/ 3592486 w 6326994"/>
              <a:gd name="connsiteY2201" fmla="*/ 2178386 h 4857008"/>
              <a:gd name="connsiteX2202" fmla="*/ 3802147 w 6326994"/>
              <a:gd name="connsiteY2202" fmla="*/ 2283463 h 4857008"/>
              <a:gd name="connsiteX2203" fmla="*/ 3782814 w 6326994"/>
              <a:gd name="connsiteY2203" fmla="*/ 2285446 h 4857008"/>
              <a:gd name="connsiteX2204" fmla="*/ 3677739 w 6326994"/>
              <a:gd name="connsiteY2204" fmla="*/ 2278508 h 4857008"/>
              <a:gd name="connsiteX2205" fmla="*/ 3567208 w 6326994"/>
              <a:gd name="connsiteY2205" fmla="*/ 2268595 h 4857008"/>
              <a:gd name="connsiteX2206" fmla="*/ 3405627 w 6326994"/>
              <a:gd name="connsiteY2206" fmla="*/ 2248770 h 4857008"/>
              <a:gd name="connsiteX2207" fmla="*/ 3380346 w 6326994"/>
              <a:gd name="connsiteY2207" fmla="*/ 2256699 h 4857008"/>
              <a:gd name="connsiteX2208" fmla="*/ 3398686 w 6326994"/>
              <a:gd name="connsiteY2208" fmla="*/ 2266612 h 4857008"/>
              <a:gd name="connsiteX2209" fmla="*/ 3406616 w 6326994"/>
              <a:gd name="connsiteY2209" fmla="*/ 2272560 h 4857008"/>
              <a:gd name="connsiteX2210" fmla="*/ 3528548 w 6326994"/>
              <a:gd name="connsiteY2210" fmla="*/ 2347402 h 4857008"/>
              <a:gd name="connsiteX2211" fmla="*/ 3665347 w 6326994"/>
              <a:gd name="connsiteY2211" fmla="*/ 2413325 h 4857008"/>
              <a:gd name="connsiteX2212" fmla="*/ 3663859 w 6326994"/>
              <a:gd name="connsiteY2212" fmla="*/ 2419767 h 4857008"/>
              <a:gd name="connsiteX2213" fmla="*/ 3320374 w 6326994"/>
              <a:gd name="connsiteY2213" fmla="*/ 2374664 h 4857008"/>
              <a:gd name="connsiteX2214" fmla="*/ 3316410 w 6326994"/>
              <a:gd name="connsiteY2214" fmla="*/ 2385073 h 4857008"/>
              <a:gd name="connsiteX2215" fmla="*/ 3517642 w 6326994"/>
              <a:gd name="connsiteY2215" fmla="*/ 2536244 h 4857008"/>
              <a:gd name="connsiteX2216" fmla="*/ 3204391 w 6326994"/>
              <a:gd name="connsiteY2216" fmla="*/ 2464375 h 4857008"/>
              <a:gd name="connsiteX2217" fmla="*/ 3201417 w 6326994"/>
              <a:gd name="connsiteY2217" fmla="*/ 2473300 h 4857008"/>
              <a:gd name="connsiteX2218" fmla="*/ 3375391 w 6326994"/>
              <a:gd name="connsiteY2218" fmla="*/ 2610097 h 4857008"/>
              <a:gd name="connsiteX2219" fmla="*/ 3250487 w 6326994"/>
              <a:gd name="connsiteY2219" fmla="*/ 2571932 h 4857008"/>
              <a:gd name="connsiteX2220" fmla="*/ 3114678 w 6326994"/>
              <a:gd name="connsiteY2220" fmla="*/ 2543679 h 4857008"/>
              <a:gd name="connsiteX2221" fmla="*/ 3111209 w 6326994"/>
              <a:gd name="connsiteY2221" fmla="*/ 2554088 h 4857008"/>
              <a:gd name="connsiteX2222" fmla="*/ 3281712 w 6326994"/>
              <a:gd name="connsiteY2222" fmla="*/ 2676021 h 4857008"/>
              <a:gd name="connsiteX2223" fmla="*/ 3006130 w 6326994"/>
              <a:gd name="connsiteY2223" fmla="*/ 2614062 h 4857008"/>
              <a:gd name="connsiteX2224" fmla="*/ 3000681 w 6326994"/>
              <a:gd name="connsiteY2224" fmla="*/ 2624472 h 4857008"/>
              <a:gd name="connsiteX2225" fmla="*/ 3149375 w 6326994"/>
              <a:gd name="connsiteY2225" fmla="*/ 2738471 h 4857008"/>
              <a:gd name="connsiteX2226" fmla="*/ 2903036 w 6326994"/>
              <a:gd name="connsiteY2226" fmla="*/ 2693369 h 4857008"/>
              <a:gd name="connsiteX2227" fmla="*/ 2897582 w 6326994"/>
              <a:gd name="connsiteY2227" fmla="*/ 2704273 h 4857008"/>
              <a:gd name="connsiteX2228" fmla="*/ 2965487 w 6326994"/>
              <a:gd name="connsiteY2228" fmla="*/ 2759784 h 4857008"/>
              <a:gd name="connsiteX2229" fmla="*/ 2785071 w 6326994"/>
              <a:gd name="connsiteY2229" fmla="*/ 2722610 h 4857008"/>
              <a:gd name="connsiteX2230" fmla="*/ 2780609 w 6326994"/>
              <a:gd name="connsiteY2230" fmla="*/ 2731531 h 4857008"/>
              <a:gd name="connsiteX2231" fmla="*/ 2868834 w 6326994"/>
              <a:gd name="connsiteY2231" fmla="*/ 2789523 h 4857008"/>
              <a:gd name="connsiteX2232" fmla="*/ 2817288 w 6326994"/>
              <a:gd name="connsiteY2232" fmla="*/ 2816287 h 4857008"/>
              <a:gd name="connsiteX2233" fmla="*/ 2819269 w 6326994"/>
              <a:gd name="connsiteY2233" fmla="*/ 2824220 h 4857008"/>
              <a:gd name="connsiteX2234" fmla="*/ 2876270 w 6326994"/>
              <a:gd name="connsiteY2234" fmla="*/ 2824713 h 4857008"/>
              <a:gd name="connsiteX2235" fmla="*/ 3024470 w 6326994"/>
              <a:gd name="connsiteY2235" fmla="*/ 2814307 h 4857008"/>
              <a:gd name="connsiteX2236" fmla="*/ 3222234 w 6326994"/>
              <a:gd name="connsiteY2236" fmla="*/ 2745906 h 4857008"/>
              <a:gd name="connsiteX2237" fmla="*/ 3388278 w 6326994"/>
              <a:gd name="connsiteY2237" fmla="*/ 2654210 h 4857008"/>
              <a:gd name="connsiteX2238" fmla="*/ 3647008 w 6326994"/>
              <a:gd name="connsiteY2238" fmla="*/ 2474289 h 4857008"/>
              <a:gd name="connsiteX2239" fmla="*/ 3743163 w 6326994"/>
              <a:gd name="connsiteY2239" fmla="*/ 2374663 h 4857008"/>
              <a:gd name="connsiteX2240" fmla="*/ 3837832 w 6326994"/>
              <a:gd name="connsiteY2240" fmla="*/ 2322621 h 4857008"/>
              <a:gd name="connsiteX2241" fmla="*/ 3705001 w 6326994"/>
              <a:gd name="connsiteY2241" fmla="*/ 2527819 h 4857008"/>
              <a:gd name="connsiteX2242" fmla="*/ 3953817 w 6326994"/>
              <a:gd name="connsiteY2242" fmla="*/ 2307256 h 4857008"/>
              <a:gd name="connsiteX2243" fmla="*/ 4063356 w 6326994"/>
              <a:gd name="connsiteY2243" fmla="*/ 2394490 h 4857008"/>
              <a:gd name="connsiteX2244" fmla="*/ 4068310 w 6326994"/>
              <a:gd name="connsiteY2244" fmla="*/ 2390028 h 4857008"/>
              <a:gd name="connsiteX2245" fmla="*/ 3986031 w 6326994"/>
              <a:gd name="connsiteY2245" fmla="*/ 2293873 h 4857008"/>
              <a:gd name="connsiteX2246" fmla="*/ 3990990 w 6326994"/>
              <a:gd name="connsiteY2246" fmla="*/ 2289411 h 4857008"/>
              <a:gd name="connsiteX2247" fmla="*/ 4078224 w 6326994"/>
              <a:gd name="connsiteY2247" fmla="*/ 2333028 h 4857008"/>
              <a:gd name="connsiteX2248" fmla="*/ 4083181 w 6326994"/>
              <a:gd name="connsiteY2248" fmla="*/ 2324603 h 4857008"/>
              <a:gd name="connsiteX2249" fmla="*/ 3997929 w 6326994"/>
              <a:gd name="connsiteY2249" fmla="*/ 2258186 h 4857008"/>
              <a:gd name="connsiteX2250" fmla="*/ 4000903 w 6326994"/>
              <a:gd name="connsiteY2250" fmla="*/ 2251247 h 4857008"/>
              <a:gd name="connsiteX2251" fmla="*/ 4085163 w 6326994"/>
              <a:gd name="connsiteY2251" fmla="*/ 2272064 h 4857008"/>
              <a:gd name="connsiteX2252" fmla="*/ 4088138 w 6326994"/>
              <a:gd name="connsiteY2252" fmla="*/ 2265126 h 4857008"/>
              <a:gd name="connsiteX2253" fmla="*/ 4000407 w 6326994"/>
              <a:gd name="connsiteY2253" fmla="*/ 2219030 h 4857008"/>
              <a:gd name="connsiteX2254" fmla="*/ 4086651 w 6326994"/>
              <a:gd name="connsiteY2254" fmla="*/ 2216551 h 4857008"/>
              <a:gd name="connsiteX2255" fmla="*/ 3987022 w 6326994"/>
              <a:gd name="connsiteY2255" fmla="*/ 2176404 h 4857008"/>
              <a:gd name="connsiteX2256" fmla="*/ 4095076 w 6326994"/>
              <a:gd name="connsiteY2256" fmla="*/ 2176404 h 4857008"/>
              <a:gd name="connsiteX2257" fmla="*/ 4095076 w 6326994"/>
              <a:gd name="connsiteY2257" fmla="*/ 2166491 h 4857008"/>
              <a:gd name="connsiteX2258" fmla="*/ 3960261 w 6326994"/>
              <a:gd name="connsiteY2258" fmla="*/ 2163020 h 4857008"/>
              <a:gd name="connsiteX2259" fmla="*/ 721677 w 6326994"/>
              <a:gd name="connsiteY2259" fmla="*/ 2143196 h 4857008"/>
              <a:gd name="connsiteX2260" fmla="*/ 688468 w 6326994"/>
              <a:gd name="connsiteY2260" fmla="*/ 2198211 h 4857008"/>
              <a:gd name="connsiteX2261" fmla="*/ 692432 w 6326994"/>
              <a:gd name="connsiteY2261" fmla="*/ 2208124 h 4857008"/>
              <a:gd name="connsiteX2262" fmla="*/ 700859 w 6326994"/>
              <a:gd name="connsiteY2262" fmla="*/ 2206638 h 4857008"/>
              <a:gd name="connsiteX2263" fmla="*/ 732581 w 6326994"/>
              <a:gd name="connsiteY2263" fmla="*/ 2150134 h 4857008"/>
              <a:gd name="connsiteX2264" fmla="*/ 721677 w 6326994"/>
              <a:gd name="connsiteY2264" fmla="*/ 2143196 h 4857008"/>
              <a:gd name="connsiteX2265" fmla="*/ 4688867 w 6326994"/>
              <a:gd name="connsiteY2265" fmla="*/ 2128820 h 4857008"/>
              <a:gd name="connsiteX2266" fmla="*/ 4610059 w 6326994"/>
              <a:gd name="connsiteY2266" fmla="*/ 2215064 h 4857008"/>
              <a:gd name="connsiteX2267" fmla="*/ 4666068 w 6326994"/>
              <a:gd name="connsiteY2267" fmla="*/ 2189786 h 4857008"/>
              <a:gd name="connsiteX2268" fmla="*/ 4675428 w 6326994"/>
              <a:gd name="connsiteY2268" fmla="*/ 2208017 h 4857008"/>
              <a:gd name="connsiteX2269" fmla="*/ 4673999 w 6326994"/>
              <a:gd name="connsiteY2269" fmla="*/ 2207629 h 4857008"/>
              <a:gd name="connsiteX2270" fmla="*/ 4674712 w 6326994"/>
              <a:gd name="connsiteY2270" fmla="*/ 2208418 h 4857008"/>
              <a:gd name="connsiteX2271" fmla="*/ 4657147 w 6326994"/>
              <a:gd name="connsiteY2271" fmla="*/ 2215065 h 4857008"/>
              <a:gd name="connsiteX2272" fmla="*/ 4616997 w 6326994"/>
              <a:gd name="connsiteY2272" fmla="*/ 2250256 h 4857008"/>
              <a:gd name="connsiteX2273" fmla="*/ 4603615 w 6326994"/>
              <a:gd name="connsiteY2273" fmla="*/ 2267107 h 4857008"/>
              <a:gd name="connsiteX2274" fmla="*/ 4629387 w 6326994"/>
              <a:gd name="connsiteY2274" fmla="*/ 2267107 h 4857008"/>
              <a:gd name="connsiteX2275" fmla="*/ 4645745 w 6326994"/>
              <a:gd name="connsiteY2275" fmla="*/ 2256698 h 4857008"/>
              <a:gd name="connsiteX2276" fmla="*/ 4699276 w 6326994"/>
              <a:gd name="connsiteY2276" fmla="*/ 2264631 h 4857008"/>
              <a:gd name="connsiteX2277" fmla="*/ 4736946 w 6326994"/>
              <a:gd name="connsiteY2277" fmla="*/ 2291395 h 4857008"/>
              <a:gd name="connsiteX2278" fmla="*/ 4743389 w 6326994"/>
              <a:gd name="connsiteY2278" fmla="*/ 2283961 h 4857008"/>
              <a:gd name="connsiteX2279" fmla="*/ 4674712 w 6326994"/>
              <a:gd name="connsiteY2279" fmla="*/ 2208418 h 4857008"/>
              <a:gd name="connsiteX2280" fmla="*/ 4675485 w 6326994"/>
              <a:gd name="connsiteY2280" fmla="*/ 2208125 h 4857008"/>
              <a:gd name="connsiteX2281" fmla="*/ 4675428 w 6326994"/>
              <a:gd name="connsiteY2281" fmla="*/ 2208017 h 4857008"/>
              <a:gd name="connsiteX2282" fmla="*/ 4720093 w 6326994"/>
              <a:gd name="connsiteY2282" fmla="*/ 2220021 h 4857008"/>
              <a:gd name="connsiteX2283" fmla="*/ 4724057 w 6326994"/>
              <a:gd name="connsiteY2283" fmla="*/ 2211100 h 4857008"/>
              <a:gd name="connsiteX2284" fmla="*/ 4685894 w 6326994"/>
              <a:gd name="connsiteY2284" fmla="*/ 2183838 h 4857008"/>
              <a:gd name="connsiteX2285" fmla="*/ 4712162 w 6326994"/>
              <a:gd name="connsiteY2285" fmla="*/ 2173926 h 4857008"/>
              <a:gd name="connsiteX2286" fmla="*/ 4687874 w 6326994"/>
              <a:gd name="connsiteY2286" fmla="*/ 2146666 h 4857008"/>
              <a:gd name="connsiteX2287" fmla="*/ 4765692 w 6326994"/>
              <a:gd name="connsiteY2287" fmla="*/ 2165004 h 4857008"/>
              <a:gd name="connsiteX2288" fmla="*/ 4768171 w 6326994"/>
              <a:gd name="connsiteY2288" fmla="*/ 2155091 h 4857008"/>
              <a:gd name="connsiteX2289" fmla="*/ 4688867 w 6326994"/>
              <a:gd name="connsiteY2289" fmla="*/ 2128820 h 4857008"/>
              <a:gd name="connsiteX2290" fmla="*/ 796023 w 6326994"/>
              <a:gd name="connsiteY2290" fmla="*/ 2119900 h 4857008"/>
              <a:gd name="connsiteX2291" fmla="*/ 720189 w 6326994"/>
              <a:gd name="connsiteY2291" fmla="*/ 2193256 h 4857008"/>
              <a:gd name="connsiteX2292" fmla="*/ 710771 w 6326994"/>
              <a:gd name="connsiteY2292" fmla="*/ 2264631 h 4857008"/>
              <a:gd name="connsiteX2293" fmla="*/ 796023 w 6326994"/>
              <a:gd name="connsiteY2293" fmla="*/ 2119900 h 4857008"/>
              <a:gd name="connsiteX2294" fmla="*/ 2427892 w 6326994"/>
              <a:gd name="connsiteY2294" fmla="*/ 2095861 h 4857008"/>
              <a:gd name="connsiteX2295" fmla="*/ 2361785 w 6326994"/>
              <a:gd name="connsiteY2295" fmla="*/ 2101065 h 4857008"/>
              <a:gd name="connsiteX2296" fmla="*/ 2345923 w 6326994"/>
              <a:gd name="connsiteY2296" fmla="*/ 2124856 h 4857008"/>
              <a:gd name="connsiteX2297" fmla="*/ 2439602 w 6326994"/>
              <a:gd name="connsiteY2297" fmla="*/ 2141215 h 4857008"/>
              <a:gd name="connsiteX2298" fmla="*/ 2518905 w 6326994"/>
              <a:gd name="connsiteY2298" fmla="*/ 2190779 h 4857008"/>
              <a:gd name="connsiteX2299" fmla="*/ 2500071 w 6326994"/>
              <a:gd name="connsiteY2299" fmla="*/ 2108995 h 4857008"/>
              <a:gd name="connsiteX2300" fmla="*/ 2493629 w 6326994"/>
              <a:gd name="connsiteY2300" fmla="*/ 2105526 h 4857008"/>
              <a:gd name="connsiteX2301" fmla="*/ 2427892 w 6326994"/>
              <a:gd name="connsiteY2301" fmla="*/ 2095861 h 4857008"/>
              <a:gd name="connsiteX2302" fmla="*/ 3001114 w 6326994"/>
              <a:gd name="connsiteY2302" fmla="*/ 2071079 h 4857008"/>
              <a:gd name="connsiteX2303" fmla="*/ 2969453 w 6326994"/>
              <a:gd name="connsiteY2303" fmla="*/ 2080745 h 4857008"/>
              <a:gd name="connsiteX2304" fmla="*/ 2811838 w 6326994"/>
              <a:gd name="connsiteY2304" fmla="*/ 2138240 h 4857008"/>
              <a:gd name="connsiteX2305" fmla="*/ 2697341 w 6326994"/>
              <a:gd name="connsiteY2305" fmla="*/ 2217542 h 4857008"/>
              <a:gd name="connsiteX2306" fmla="*/ 2723611 w 6326994"/>
              <a:gd name="connsiteY2306" fmla="*/ 2219524 h 4857008"/>
              <a:gd name="connsiteX2307" fmla="*/ 2779123 w 6326994"/>
              <a:gd name="connsiteY2307" fmla="*/ 2209612 h 4857008"/>
              <a:gd name="connsiteX2308" fmla="*/ 2997705 w 6326994"/>
              <a:gd name="connsiteY2308" fmla="*/ 2121881 h 4857008"/>
              <a:gd name="connsiteX2309" fmla="*/ 3033887 w 6326994"/>
              <a:gd name="connsiteY2309" fmla="*/ 2071819 h 4857008"/>
              <a:gd name="connsiteX2310" fmla="*/ 3001114 w 6326994"/>
              <a:gd name="connsiteY2310" fmla="*/ 2071079 h 4857008"/>
              <a:gd name="connsiteX2311" fmla="*/ 466415 w 6326994"/>
              <a:gd name="connsiteY2311" fmla="*/ 2024736 h 4857008"/>
              <a:gd name="connsiteX2312" fmla="*/ 358860 w 6326994"/>
              <a:gd name="connsiteY2312" fmla="*/ 2172438 h 4857008"/>
              <a:gd name="connsiteX2313" fmla="*/ 444609 w 6326994"/>
              <a:gd name="connsiteY2313" fmla="*/ 2132784 h 4857008"/>
              <a:gd name="connsiteX2314" fmla="*/ 459474 w 6326994"/>
              <a:gd name="connsiteY2314" fmla="*/ 2104534 h 4857008"/>
              <a:gd name="connsiteX2315" fmla="*/ 466415 w 6326994"/>
              <a:gd name="connsiteY2315" fmla="*/ 2024736 h 4857008"/>
              <a:gd name="connsiteX2316" fmla="*/ 1534543 w 6326994"/>
              <a:gd name="connsiteY2316" fmla="*/ 2006395 h 4857008"/>
              <a:gd name="connsiteX2317" fmla="*/ 1479032 w 6326994"/>
              <a:gd name="connsiteY2317" fmla="*/ 2262151 h 4857008"/>
              <a:gd name="connsiteX2318" fmla="*/ 1534543 w 6326994"/>
              <a:gd name="connsiteY2318" fmla="*/ 2006395 h 4857008"/>
              <a:gd name="connsiteX2319" fmla="*/ 2819812 w 6326994"/>
              <a:gd name="connsiteY2319" fmla="*/ 1968711 h 4857008"/>
              <a:gd name="connsiteX2320" fmla="*/ 2751366 w 6326994"/>
              <a:gd name="connsiteY2320" fmla="*/ 1998963 h 4857008"/>
              <a:gd name="connsiteX2321" fmla="*/ 2709733 w 6326994"/>
              <a:gd name="connsiteY2321" fmla="*/ 2033160 h 4857008"/>
              <a:gd name="connsiteX2322" fmla="*/ 2640339 w 6326994"/>
              <a:gd name="connsiteY2322" fmla="*/ 2122377 h 4857008"/>
              <a:gd name="connsiteX2323" fmla="*/ 2663635 w 6326994"/>
              <a:gd name="connsiteY2323" fmla="*/ 2119901 h 4857008"/>
              <a:gd name="connsiteX2324" fmla="*/ 2801923 w 6326994"/>
              <a:gd name="connsiteY2324" fmla="*/ 2045056 h 4857008"/>
              <a:gd name="connsiteX2325" fmla="*/ 2848018 w 6326994"/>
              <a:gd name="connsiteY2325" fmla="*/ 1978640 h 4857008"/>
              <a:gd name="connsiteX2326" fmla="*/ 2819812 w 6326994"/>
              <a:gd name="connsiteY2326" fmla="*/ 1968711 h 4857008"/>
              <a:gd name="connsiteX2327" fmla="*/ 4367987 w 6326994"/>
              <a:gd name="connsiteY2327" fmla="*/ 1967657 h 4857008"/>
              <a:gd name="connsiteX2328" fmla="*/ 4357772 w 6326994"/>
              <a:gd name="connsiteY2328" fmla="*/ 1974177 h 4857008"/>
              <a:gd name="connsiteX2329" fmla="*/ 4357275 w 6326994"/>
              <a:gd name="connsiteY2329" fmla="*/ 2028203 h 4857008"/>
              <a:gd name="connsiteX2330" fmla="*/ 4381068 w 6326994"/>
              <a:gd name="connsiteY2330" fmla="*/ 2068847 h 4857008"/>
              <a:gd name="connsiteX2331" fmla="*/ 4457892 w 6326994"/>
              <a:gd name="connsiteY2331" fmla="*/ 2075290 h 4857008"/>
              <a:gd name="connsiteX2332" fmla="*/ 4450954 w 6326994"/>
              <a:gd name="connsiteY2332" fmla="*/ 2049021 h 4857008"/>
              <a:gd name="connsiteX2333" fmla="*/ 4413779 w 6326994"/>
              <a:gd name="connsiteY2333" fmla="*/ 1985082 h 4857008"/>
              <a:gd name="connsiteX2334" fmla="*/ 4367987 w 6326994"/>
              <a:gd name="connsiteY2334" fmla="*/ 1967657 h 4857008"/>
              <a:gd name="connsiteX2335" fmla="*/ 4872018 w 6326994"/>
              <a:gd name="connsiteY2335" fmla="*/ 1964242 h 4857008"/>
              <a:gd name="connsiteX2336" fmla="*/ 4852431 w 6326994"/>
              <a:gd name="connsiteY2336" fmla="*/ 2002926 h 4857008"/>
              <a:gd name="connsiteX2337" fmla="*/ 4849458 w 6326994"/>
              <a:gd name="connsiteY2337" fmla="*/ 2022256 h 4857008"/>
              <a:gd name="connsiteX2338" fmla="*/ 4887621 w 6326994"/>
              <a:gd name="connsiteY2338" fmla="*/ 2076777 h 4857008"/>
              <a:gd name="connsiteX2339" fmla="*/ 4912406 w 6326994"/>
              <a:gd name="connsiteY2339" fmla="*/ 2039605 h 4857008"/>
              <a:gd name="connsiteX2340" fmla="*/ 4919840 w 6326994"/>
              <a:gd name="connsiteY2340" fmla="*/ 2018787 h 4857008"/>
              <a:gd name="connsiteX2341" fmla="*/ 4890101 w 6326994"/>
              <a:gd name="connsiteY2341" fmla="*/ 1966249 h 4857008"/>
              <a:gd name="connsiteX2342" fmla="*/ 4872018 w 6326994"/>
              <a:gd name="connsiteY2342" fmla="*/ 1964242 h 4857008"/>
              <a:gd name="connsiteX2343" fmla="*/ 1422029 w 6326994"/>
              <a:gd name="connsiteY2343" fmla="*/ 1959309 h 4857008"/>
              <a:gd name="connsiteX2344" fmla="*/ 1367014 w 6326994"/>
              <a:gd name="connsiteY2344" fmla="*/ 2269090 h 4857008"/>
              <a:gd name="connsiteX2345" fmla="*/ 1422029 w 6326994"/>
              <a:gd name="connsiteY2345" fmla="*/ 1959309 h 4857008"/>
              <a:gd name="connsiteX2346" fmla="*/ 420879 w 6326994"/>
              <a:gd name="connsiteY2346" fmla="*/ 1950014 h 4857008"/>
              <a:gd name="connsiteX2347" fmla="*/ 400989 w 6326994"/>
              <a:gd name="connsiteY2347" fmla="*/ 1951379 h 4857008"/>
              <a:gd name="connsiteX2348" fmla="*/ 328128 w 6326994"/>
              <a:gd name="connsiteY2348" fmla="*/ 1974178 h 4857008"/>
              <a:gd name="connsiteX2349" fmla="*/ 277572 w 6326994"/>
              <a:gd name="connsiteY2349" fmla="*/ 2027708 h 4857008"/>
              <a:gd name="connsiteX2350" fmla="*/ 373729 w 6326994"/>
              <a:gd name="connsiteY2350" fmla="*/ 2013334 h 4857008"/>
              <a:gd name="connsiteX2351" fmla="*/ 379678 w 6326994"/>
              <a:gd name="connsiteY2351" fmla="*/ 2008874 h 4857008"/>
              <a:gd name="connsiteX2352" fmla="*/ 442626 w 6326994"/>
              <a:gd name="connsiteY2352" fmla="*/ 1959310 h 4857008"/>
              <a:gd name="connsiteX2353" fmla="*/ 441139 w 6326994"/>
              <a:gd name="connsiteY2353" fmla="*/ 1950884 h 4857008"/>
              <a:gd name="connsiteX2354" fmla="*/ 420879 w 6326994"/>
              <a:gd name="connsiteY2354" fmla="*/ 1950014 h 4857008"/>
              <a:gd name="connsiteX2355" fmla="*/ 778180 w 6326994"/>
              <a:gd name="connsiteY2355" fmla="*/ 1918171 h 4857008"/>
              <a:gd name="connsiteX2356" fmla="*/ 763805 w 6326994"/>
              <a:gd name="connsiteY2356" fmla="*/ 1927587 h 4857008"/>
              <a:gd name="connsiteX2357" fmla="*/ 730598 w 6326994"/>
              <a:gd name="connsiteY2357" fmla="*/ 1960795 h 4857008"/>
              <a:gd name="connsiteX2358" fmla="*/ 595284 w 6326994"/>
              <a:gd name="connsiteY2358" fmla="*/ 2165995 h 4857008"/>
              <a:gd name="connsiteX2359" fmla="*/ 511520 w 6326994"/>
              <a:gd name="connsiteY2359" fmla="*/ 2603157 h 4857008"/>
              <a:gd name="connsiteX2360" fmla="*/ 528870 w 6326994"/>
              <a:gd name="connsiteY2360" fmla="*/ 2752349 h 4857008"/>
              <a:gd name="connsiteX2361" fmla="*/ 552165 w 6326994"/>
              <a:gd name="connsiteY2361" fmla="*/ 2769697 h 4857008"/>
              <a:gd name="connsiteX2362" fmla="*/ 554641 w 6326994"/>
              <a:gd name="connsiteY2362" fmla="*/ 2746897 h 4857008"/>
              <a:gd name="connsiteX2363" fmla="*/ 555136 w 6326994"/>
              <a:gd name="connsiteY2363" fmla="*/ 2725583 h 4857008"/>
              <a:gd name="connsiteX2364" fmla="*/ 560588 w 6326994"/>
              <a:gd name="connsiteY2364" fmla="*/ 2704768 h 4857008"/>
              <a:gd name="connsiteX2365" fmla="*/ 540763 w 6326994"/>
              <a:gd name="connsiteY2365" fmla="*/ 2561523 h 4857008"/>
              <a:gd name="connsiteX2366" fmla="*/ 602720 w 6326994"/>
              <a:gd name="connsiteY2366" fmla="*/ 2225473 h 4857008"/>
              <a:gd name="connsiteX2367" fmla="*/ 742990 w 6326994"/>
              <a:gd name="connsiteY2367" fmla="*/ 1985083 h 4857008"/>
              <a:gd name="connsiteX2368" fmla="*/ 785118 w 6326994"/>
              <a:gd name="connsiteY2368" fmla="*/ 1925605 h 4857008"/>
              <a:gd name="connsiteX2369" fmla="*/ 778180 w 6326994"/>
              <a:gd name="connsiteY2369" fmla="*/ 1918171 h 4857008"/>
              <a:gd name="connsiteX2370" fmla="*/ 684502 w 6326994"/>
              <a:gd name="connsiteY2370" fmla="*/ 1853239 h 4857008"/>
              <a:gd name="connsiteX2371" fmla="*/ 567529 w 6326994"/>
              <a:gd name="connsiteY2371" fmla="*/ 1997474 h 4857008"/>
              <a:gd name="connsiteX2372" fmla="*/ 684502 w 6326994"/>
              <a:gd name="connsiteY2372" fmla="*/ 1853239 h 4857008"/>
              <a:gd name="connsiteX2373" fmla="*/ 1364534 w 6326994"/>
              <a:gd name="connsiteY2373" fmla="*/ 1850762 h 4857008"/>
              <a:gd name="connsiteX2374" fmla="*/ 1235171 w 6326994"/>
              <a:gd name="connsiteY2374" fmla="*/ 2098091 h 4857008"/>
              <a:gd name="connsiteX2375" fmla="*/ 1225258 w 6326994"/>
              <a:gd name="connsiteY2375" fmla="*/ 2265621 h 4857008"/>
              <a:gd name="connsiteX2376" fmla="*/ 1247561 w 6326994"/>
              <a:gd name="connsiteY2376" fmla="*/ 2314195 h 4857008"/>
              <a:gd name="connsiteX2377" fmla="*/ 1254005 w 6326994"/>
              <a:gd name="connsiteY2377" fmla="*/ 2311716 h 4857008"/>
              <a:gd name="connsiteX2378" fmla="*/ 1260946 w 6326994"/>
              <a:gd name="connsiteY2378" fmla="*/ 2164509 h 4857008"/>
              <a:gd name="connsiteX2379" fmla="*/ 1351647 w 6326994"/>
              <a:gd name="connsiteY2379" fmla="*/ 1899336 h 4857008"/>
              <a:gd name="connsiteX2380" fmla="*/ 1375440 w 6326994"/>
              <a:gd name="connsiteY2380" fmla="*/ 1855719 h 4857008"/>
              <a:gd name="connsiteX2381" fmla="*/ 1364534 w 6326994"/>
              <a:gd name="connsiteY2381" fmla="*/ 1850762 h 4857008"/>
              <a:gd name="connsiteX2382" fmla="*/ 370257 w 6326994"/>
              <a:gd name="connsiteY2382" fmla="*/ 1816066 h 4857008"/>
              <a:gd name="connsiteX2383" fmla="*/ 292937 w 6326994"/>
              <a:gd name="connsiteY2383" fmla="*/ 1836885 h 4857008"/>
              <a:gd name="connsiteX2384" fmla="*/ 277572 w 6326994"/>
              <a:gd name="connsiteY2384" fmla="*/ 1855720 h 4857008"/>
              <a:gd name="connsiteX2385" fmla="*/ 291947 w 6326994"/>
              <a:gd name="connsiteY2385" fmla="*/ 1876039 h 4857008"/>
              <a:gd name="connsiteX2386" fmla="*/ 363319 w 6326994"/>
              <a:gd name="connsiteY2386" fmla="*/ 1869100 h 4857008"/>
              <a:gd name="connsiteX2387" fmla="*/ 381658 w 6326994"/>
              <a:gd name="connsiteY2387" fmla="*/ 1857204 h 4857008"/>
              <a:gd name="connsiteX2388" fmla="*/ 416355 w 6326994"/>
              <a:gd name="connsiteY2388" fmla="*/ 1829450 h 4857008"/>
              <a:gd name="connsiteX2389" fmla="*/ 370257 w 6326994"/>
              <a:gd name="connsiteY2389" fmla="*/ 1816066 h 4857008"/>
              <a:gd name="connsiteX2390" fmla="*/ 962470 w 6326994"/>
              <a:gd name="connsiteY2390" fmla="*/ 1813001 h 4857008"/>
              <a:gd name="connsiteX2391" fmla="*/ 943232 w 6326994"/>
              <a:gd name="connsiteY2391" fmla="*/ 1869597 h 4857008"/>
              <a:gd name="connsiteX2392" fmla="*/ 992797 w 6326994"/>
              <a:gd name="connsiteY2392" fmla="*/ 1816562 h 4857008"/>
              <a:gd name="connsiteX2393" fmla="*/ 962470 w 6326994"/>
              <a:gd name="connsiteY2393" fmla="*/ 1813001 h 4857008"/>
              <a:gd name="connsiteX2394" fmla="*/ 4301640 w 6326994"/>
              <a:gd name="connsiteY2394" fmla="*/ 1798408 h 4857008"/>
              <a:gd name="connsiteX2395" fmla="*/ 4271527 w 6326994"/>
              <a:gd name="connsiteY2395" fmla="*/ 1802683 h 4857008"/>
              <a:gd name="connsiteX2396" fmla="*/ 4272024 w 6326994"/>
              <a:gd name="connsiteY2396" fmla="*/ 1838865 h 4857008"/>
              <a:gd name="connsiteX2397" fmla="*/ 4319608 w 6326994"/>
              <a:gd name="connsiteY2397" fmla="*/ 1869596 h 4857008"/>
              <a:gd name="connsiteX2398" fmla="*/ 4367190 w 6326994"/>
              <a:gd name="connsiteY2398" fmla="*/ 1839361 h 4857008"/>
              <a:gd name="connsiteX2399" fmla="*/ 4332494 w 6326994"/>
              <a:gd name="connsiteY2399" fmla="*/ 1802684 h 4857008"/>
              <a:gd name="connsiteX2400" fmla="*/ 4301640 w 6326994"/>
              <a:gd name="connsiteY2400" fmla="*/ 1798408 h 4857008"/>
              <a:gd name="connsiteX2401" fmla="*/ 638407 w 6326994"/>
              <a:gd name="connsiteY2401" fmla="*/ 1776414 h 4857008"/>
              <a:gd name="connsiteX2402" fmla="*/ 524408 w 6326994"/>
              <a:gd name="connsiteY2402" fmla="*/ 1824988 h 4857008"/>
              <a:gd name="connsiteX2403" fmla="*/ 492190 w 6326994"/>
              <a:gd name="connsiteY2403" fmla="*/ 1866622 h 4857008"/>
              <a:gd name="connsiteX2404" fmla="*/ 496651 w 6326994"/>
              <a:gd name="connsiteY2404" fmla="*/ 1874057 h 4857008"/>
              <a:gd name="connsiteX2405" fmla="*/ 531842 w 6326994"/>
              <a:gd name="connsiteY2405" fmla="*/ 1864640 h 4857008"/>
              <a:gd name="connsiteX2406" fmla="*/ 643363 w 6326994"/>
              <a:gd name="connsiteY2406" fmla="*/ 1797233 h 4857008"/>
              <a:gd name="connsiteX2407" fmla="*/ 656250 w 6326994"/>
              <a:gd name="connsiteY2407" fmla="*/ 1784345 h 4857008"/>
              <a:gd name="connsiteX2408" fmla="*/ 638407 w 6326994"/>
              <a:gd name="connsiteY2408" fmla="*/ 1776414 h 4857008"/>
              <a:gd name="connsiteX2409" fmla="*/ 1334113 w 6326994"/>
              <a:gd name="connsiteY2409" fmla="*/ 1725795 h 4857008"/>
              <a:gd name="connsiteX2410" fmla="*/ 1319430 w 6326994"/>
              <a:gd name="connsiteY2410" fmla="*/ 1733292 h 4857008"/>
              <a:gd name="connsiteX2411" fmla="*/ 1287707 w 6326994"/>
              <a:gd name="connsiteY2411" fmla="*/ 1752126 h 4857008"/>
              <a:gd name="connsiteX2412" fmla="*/ 1229719 w 6326994"/>
              <a:gd name="connsiteY2412" fmla="*/ 1806647 h 4857008"/>
              <a:gd name="connsiteX2413" fmla="*/ 1153884 w 6326994"/>
              <a:gd name="connsiteY2413" fmla="*/ 1967240 h 4857008"/>
              <a:gd name="connsiteX2414" fmla="*/ 1119684 w 6326994"/>
              <a:gd name="connsiteY2414" fmla="*/ 2144681 h 4857008"/>
              <a:gd name="connsiteX2415" fmla="*/ 1130092 w 6326994"/>
              <a:gd name="connsiteY2415" fmla="*/ 2178387 h 4857008"/>
              <a:gd name="connsiteX2416" fmla="*/ 1349169 w 6326994"/>
              <a:gd name="connsiteY2416" fmla="*/ 1734284 h 4857008"/>
              <a:gd name="connsiteX2417" fmla="*/ 1334113 w 6326994"/>
              <a:gd name="connsiteY2417" fmla="*/ 1725795 h 4857008"/>
              <a:gd name="connsiteX2418" fmla="*/ 4886421 w 6326994"/>
              <a:gd name="connsiteY2418" fmla="*/ 1716007 h 4857008"/>
              <a:gd name="connsiteX2419" fmla="*/ 4873744 w 6326994"/>
              <a:gd name="connsiteY2419" fmla="*/ 1716935 h 4857008"/>
              <a:gd name="connsiteX2420" fmla="*/ 4841032 w 6326994"/>
              <a:gd name="connsiteY2420" fmla="*/ 1778397 h 4857008"/>
              <a:gd name="connsiteX2421" fmla="*/ 4888118 w 6326994"/>
              <a:gd name="connsiteY2421" fmla="*/ 1834900 h 4857008"/>
              <a:gd name="connsiteX2422" fmla="*/ 4917857 w 6326994"/>
              <a:gd name="connsiteY2422" fmla="*/ 1746673 h 4857008"/>
              <a:gd name="connsiteX2423" fmla="*/ 4886421 w 6326994"/>
              <a:gd name="connsiteY2423" fmla="*/ 1716007 h 4857008"/>
              <a:gd name="connsiteX2424" fmla="*/ 2008386 w 6326994"/>
              <a:gd name="connsiteY2424" fmla="*/ 1713466 h 4857008"/>
              <a:gd name="connsiteX2425" fmla="*/ 1935526 w 6326994"/>
              <a:gd name="connsiteY2425" fmla="*/ 1748161 h 4857008"/>
              <a:gd name="connsiteX2426" fmla="*/ 1887942 w 6326994"/>
              <a:gd name="connsiteY2426" fmla="*/ 1757083 h 4857008"/>
              <a:gd name="connsiteX2427" fmla="*/ 1924619 w 6326994"/>
              <a:gd name="connsiteY2427" fmla="*/ 1783848 h 4857008"/>
              <a:gd name="connsiteX2428" fmla="*/ 1983604 w 6326994"/>
              <a:gd name="connsiteY2428" fmla="*/ 1798223 h 4857008"/>
              <a:gd name="connsiteX2429" fmla="*/ 2008386 w 6326994"/>
              <a:gd name="connsiteY2429" fmla="*/ 1713466 h 4857008"/>
              <a:gd name="connsiteX2430" fmla="*/ 805441 w 6326994"/>
              <a:gd name="connsiteY2430" fmla="*/ 1692648 h 4857008"/>
              <a:gd name="connsiteX2431" fmla="*/ 771737 w 6326994"/>
              <a:gd name="connsiteY2431" fmla="*/ 1706527 h 4857008"/>
              <a:gd name="connsiteX2432" fmla="*/ 751416 w 6326994"/>
              <a:gd name="connsiteY2432" fmla="*/ 1736264 h 4857008"/>
              <a:gd name="connsiteX2433" fmla="*/ 778179 w 6326994"/>
              <a:gd name="connsiteY2433" fmla="*/ 1757082 h 4857008"/>
              <a:gd name="connsiteX2434" fmla="*/ 840632 w 6326994"/>
              <a:gd name="connsiteY2434" fmla="*/ 1748658 h 4857008"/>
              <a:gd name="connsiteX2435" fmla="*/ 853519 w 6326994"/>
              <a:gd name="connsiteY2435" fmla="*/ 1732796 h 4857008"/>
              <a:gd name="connsiteX2436" fmla="*/ 805441 w 6326994"/>
              <a:gd name="connsiteY2436" fmla="*/ 1692648 h 4857008"/>
              <a:gd name="connsiteX2437" fmla="*/ 330856 w 6326994"/>
              <a:gd name="connsiteY2437" fmla="*/ 1683851 h 4857008"/>
              <a:gd name="connsiteX2438" fmla="*/ 286493 w 6326994"/>
              <a:gd name="connsiteY2438" fmla="*/ 1694632 h 4857008"/>
              <a:gd name="connsiteX2439" fmla="*/ 276086 w 6326994"/>
              <a:gd name="connsiteY2439" fmla="*/ 1713465 h 4857008"/>
              <a:gd name="connsiteX2440" fmla="*/ 286989 w 6326994"/>
              <a:gd name="connsiteY2440" fmla="*/ 1731803 h 4857008"/>
              <a:gd name="connsiteX2441" fmla="*/ 391572 w 6326994"/>
              <a:gd name="connsiteY2441" fmla="*/ 1748161 h 4857008"/>
              <a:gd name="connsiteX2442" fmla="*/ 444608 w 6326994"/>
              <a:gd name="connsiteY2442" fmla="*/ 1714954 h 4857008"/>
              <a:gd name="connsiteX2443" fmla="*/ 376704 w 6326994"/>
              <a:gd name="connsiteY2443" fmla="*/ 1693143 h 4857008"/>
              <a:gd name="connsiteX2444" fmla="*/ 330856 w 6326994"/>
              <a:gd name="connsiteY2444" fmla="*/ 1683851 h 4857008"/>
              <a:gd name="connsiteX2445" fmla="*/ 574444 w 6326994"/>
              <a:gd name="connsiteY2445" fmla="*/ 1681032 h 4857008"/>
              <a:gd name="connsiteX2446" fmla="*/ 514989 w 6326994"/>
              <a:gd name="connsiteY2446" fmla="*/ 1711979 h 4857008"/>
              <a:gd name="connsiteX2447" fmla="*/ 653772 w 6326994"/>
              <a:gd name="connsiteY2447" fmla="*/ 1693641 h 4857008"/>
              <a:gd name="connsiteX2448" fmla="*/ 596772 w 6326994"/>
              <a:gd name="connsiteY2448" fmla="*/ 1684718 h 4857008"/>
              <a:gd name="connsiteX2449" fmla="*/ 574444 w 6326994"/>
              <a:gd name="connsiteY2449" fmla="*/ 1681032 h 4857008"/>
              <a:gd name="connsiteX2450" fmla="*/ 4229896 w 6326994"/>
              <a:gd name="connsiteY2450" fmla="*/ 1671336 h 4857008"/>
              <a:gd name="connsiteX2451" fmla="*/ 4201147 w 6326994"/>
              <a:gd name="connsiteY2451" fmla="*/ 1676787 h 4857008"/>
              <a:gd name="connsiteX2452" fmla="*/ 4180822 w 6326994"/>
              <a:gd name="connsiteY2452" fmla="*/ 1690667 h 4857008"/>
              <a:gd name="connsiteX2453" fmla="*/ 4197676 w 6326994"/>
              <a:gd name="connsiteY2453" fmla="*/ 1720406 h 4857008"/>
              <a:gd name="connsiteX2454" fmla="*/ 4263599 w 6326994"/>
              <a:gd name="connsiteY2454" fmla="*/ 1737256 h 4857008"/>
              <a:gd name="connsiteX2455" fmla="*/ 4287886 w 6326994"/>
              <a:gd name="connsiteY2455" fmla="*/ 1721892 h 4857008"/>
              <a:gd name="connsiteX2456" fmla="*/ 4290364 w 6326994"/>
              <a:gd name="connsiteY2456" fmla="*/ 1704544 h 4857008"/>
              <a:gd name="connsiteX2457" fmla="*/ 4229896 w 6326994"/>
              <a:gd name="connsiteY2457" fmla="*/ 1671336 h 4857008"/>
              <a:gd name="connsiteX2458" fmla="*/ 1684725 w 6326994"/>
              <a:gd name="connsiteY2458" fmla="*/ 1620779 h 4857008"/>
              <a:gd name="connsiteX2459" fmla="*/ 1676299 w 6326994"/>
              <a:gd name="connsiteY2459" fmla="*/ 1621771 h 4857008"/>
              <a:gd name="connsiteX2460" fmla="*/ 1667872 w 6326994"/>
              <a:gd name="connsiteY2460" fmla="*/ 1710492 h 4857008"/>
              <a:gd name="connsiteX2461" fmla="*/ 1675308 w 6326994"/>
              <a:gd name="connsiteY2461" fmla="*/ 1720901 h 4857008"/>
              <a:gd name="connsiteX2462" fmla="*/ 1734786 w 6326994"/>
              <a:gd name="connsiteY2462" fmla="*/ 1706528 h 4857008"/>
              <a:gd name="connsiteX2463" fmla="*/ 1719420 w 6326994"/>
              <a:gd name="connsiteY2463" fmla="*/ 1696615 h 4857008"/>
              <a:gd name="connsiteX2464" fmla="*/ 1691168 w 6326994"/>
              <a:gd name="connsiteY2464" fmla="*/ 1650519 h 4857008"/>
              <a:gd name="connsiteX2465" fmla="*/ 1684725 w 6326994"/>
              <a:gd name="connsiteY2465" fmla="*/ 1620779 h 4857008"/>
              <a:gd name="connsiteX2466" fmla="*/ 1335291 w 6326994"/>
              <a:gd name="connsiteY2466" fmla="*/ 1611856 h 4857008"/>
              <a:gd name="connsiteX2467" fmla="*/ 1178171 w 6326994"/>
              <a:gd name="connsiteY2467" fmla="*/ 1707024 h 4857008"/>
              <a:gd name="connsiteX2468" fmla="*/ 1036909 w 6326994"/>
              <a:gd name="connsiteY2468" fmla="*/ 1959805 h 4857008"/>
              <a:gd name="connsiteX2469" fmla="*/ 1036911 w 6326994"/>
              <a:gd name="connsiteY2469" fmla="*/ 1975665 h 4857008"/>
              <a:gd name="connsiteX2470" fmla="*/ 1061199 w 6326994"/>
              <a:gd name="connsiteY2470" fmla="*/ 1954848 h 4857008"/>
              <a:gd name="connsiteX2471" fmla="*/ 1161814 w 6326994"/>
              <a:gd name="connsiteY2471" fmla="*/ 1818047 h 4857008"/>
              <a:gd name="connsiteX2472" fmla="*/ 1356106 w 6326994"/>
              <a:gd name="connsiteY2472" fmla="*/ 1626726 h 4857008"/>
              <a:gd name="connsiteX2473" fmla="*/ 1363048 w 6326994"/>
              <a:gd name="connsiteY2473" fmla="*/ 1614334 h 4857008"/>
              <a:gd name="connsiteX2474" fmla="*/ 1335291 w 6326994"/>
              <a:gd name="connsiteY2474" fmla="*/ 1611856 h 4857008"/>
              <a:gd name="connsiteX2475" fmla="*/ 3391804 w 6326994"/>
              <a:gd name="connsiteY2475" fmla="*/ 1566847 h 4857008"/>
              <a:gd name="connsiteX2476" fmla="*/ 3328304 w 6326994"/>
              <a:gd name="connsiteY2476" fmla="*/ 1599466 h 4857008"/>
              <a:gd name="connsiteX2477" fmla="*/ 3331277 w 6326994"/>
              <a:gd name="connsiteY2477" fmla="*/ 1608885 h 4857008"/>
              <a:gd name="connsiteX2478" fmla="*/ 3418017 w 6326994"/>
              <a:gd name="connsiteY2478" fmla="*/ 1572702 h 4857008"/>
              <a:gd name="connsiteX2479" fmla="*/ 3391804 w 6326994"/>
              <a:gd name="connsiteY2479" fmla="*/ 1566847 h 4857008"/>
              <a:gd name="connsiteX2480" fmla="*/ 3495835 w 6326994"/>
              <a:gd name="connsiteY2480" fmla="*/ 1566752 h 4857008"/>
              <a:gd name="connsiteX2481" fmla="*/ 3338713 w 6326994"/>
              <a:gd name="connsiteY2481" fmla="*/ 1621770 h 4857008"/>
              <a:gd name="connsiteX2482" fmla="*/ 3362999 w 6326994"/>
              <a:gd name="connsiteY2482" fmla="*/ 1646552 h 4857008"/>
              <a:gd name="connsiteX2483" fmla="*/ 3432391 w 6326994"/>
              <a:gd name="connsiteY2483" fmla="*/ 1695623 h 4857008"/>
              <a:gd name="connsiteX2484" fmla="*/ 3500296 w 6326994"/>
              <a:gd name="connsiteY2484" fmla="*/ 1650022 h 4857008"/>
              <a:gd name="connsiteX2485" fmla="*/ 3428425 w 6326994"/>
              <a:gd name="connsiteY2485" fmla="*/ 1668361 h 4857008"/>
              <a:gd name="connsiteX2486" fmla="*/ 3459156 w 6326994"/>
              <a:gd name="connsiteY2486" fmla="*/ 1648040 h 4857008"/>
              <a:gd name="connsiteX2487" fmla="*/ 3478981 w 6326994"/>
              <a:gd name="connsiteY2487" fmla="*/ 1626729 h 4857008"/>
              <a:gd name="connsiteX2488" fmla="*/ 3376878 w 6326994"/>
              <a:gd name="connsiteY2488" fmla="*/ 1641596 h 4857008"/>
              <a:gd name="connsiteX2489" fmla="*/ 3446765 w 6326994"/>
              <a:gd name="connsiteY2489" fmla="*/ 1609379 h 4857008"/>
              <a:gd name="connsiteX2490" fmla="*/ 3495835 w 6326994"/>
              <a:gd name="connsiteY2490" fmla="*/ 1566752 h 4857008"/>
              <a:gd name="connsiteX2491" fmla="*/ 631716 w 6326994"/>
              <a:gd name="connsiteY2491" fmla="*/ 1553371 h 4857008"/>
              <a:gd name="connsiteX2492" fmla="*/ 588841 w 6326994"/>
              <a:gd name="connsiteY2492" fmla="*/ 1556840 h 4857008"/>
              <a:gd name="connsiteX2493" fmla="*/ 690945 w 6326994"/>
              <a:gd name="connsiteY2493" fmla="*/ 1631683 h 4857008"/>
              <a:gd name="connsiteX2494" fmla="*/ 708789 w 6326994"/>
              <a:gd name="connsiteY2494" fmla="*/ 1624248 h 4857008"/>
              <a:gd name="connsiteX2495" fmla="*/ 702346 w 6326994"/>
              <a:gd name="connsiteY2495" fmla="*/ 1602934 h 4857008"/>
              <a:gd name="connsiteX2496" fmla="*/ 667155 w 6326994"/>
              <a:gd name="connsiteY2496" fmla="*/ 1572203 h 4857008"/>
              <a:gd name="connsiteX2497" fmla="*/ 631716 w 6326994"/>
              <a:gd name="connsiteY2497" fmla="*/ 1553371 h 4857008"/>
              <a:gd name="connsiteX2498" fmla="*/ 3740686 w 6326994"/>
              <a:gd name="connsiteY2498" fmla="*/ 1542467 h 4857008"/>
              <a:gd name="connsiteX2499" fmla="*/ 3650972 w 6326994"/>
              <a:gd name="connsiteY2499" fmla="*/ 1579640 h 4857008"/>
              <a:gd name="connsiteX2500" fmla="*/ 3679722 w 6326994"/>
              <a:gd name="connsiteY2500" fmla="*/ 1600955 h 4857008"/>
              <a:gd name="connsiteX2501" fmla="*/ 3741676 w 6326994"/>
              <a:gd name="connsiteY2501" fmla="*/ 1643579 h 4857008"/>
              <a:gd name="connsiteX2502" fmla="*/ 3772903 w 6326994"/>
              <a:gd name="connsiteY2502" fmla="*/ 1649030 h 4857008"/>
              <a:gd name="connsiteX2503" fmla="*/ 3804128 w 6326994"/>
              <a:gd name="connsiteY2503" fmla="*/ 1599467 h 4857008"/>
              <a:gd name="connsiteX2504" fmla="*/ 3788765 w 6326994"/>
              <a:gd name="connsiteY2504" fmla="*/ 1593022 h 4857008"/>
              <a:gd name="connsiteX2505" fmla="*/ 3679722 w 6326994"/>
              <a:gd name="connsiteY2505" fmla="*/ 1600955 h 4857008"/>
              <a:gd name="connsiteX2506" fmla="*/ 3766460 w 6326994"/>
              <a:gd name="connsiteY2506" fmla="*/ 1549403 h 4857008"/>
              <a:gd name="connsiteX2507" fmla="*/ 3740686 w 6326994"/>
              <a:gd name="connsiteY2507" fmla="*/ 1542467 h 4857008"/>
              <a:gd name="connsiteX2508" fmla="*/ 4917672 w 6326994"/>
              <a:gd name="connsiteY2508" fmla="*/ 1520596 h 4857008"/>
              <a:gd name="connsiteX2509" fmla="*/ 4899024 w 6326994"/>
              <a:gd name="connsiteY2509" fmla="*/ 1535527 h 4857008"/>
              <a:gd name="connsiteX2510" fmla="*/ 4877710 w 6326994"/>
              <a:gd name="connsiteY2510" fmla="*/ 1603926 h 4857008"/>
              <a:gd name="connsiteX2511" fmla="*/ 4893076 w 6326994"/>
              <a:gd name="connsiteY2511" fmla="*/ 1633171 h 4857008"/>
              <a:gd name="connsiteX2512" fmla="*/ 4920829 w 6326994"/>
              <a:gd name="connsiteY2512" fmla="*/ 1614336 h 4857008"/>
              <a:gd name="connsiteX2513" fmla="*/ 4953544 w 6326994"/>
              <a:gd name="connsiteY2513" fmla="*/ 1551884 h 4857008"/>
              <a:gd name="connsiteX2514" fmla="*/ 4939667 w 6326994"/>
              <a:gd name="connsiteY2514" fmla="*/ 1535031 h 4857008"/>
              <a:gd name="connsiteX2515" fmla="*/ 4917672 w 6326994"/>
              <a:gd name="connsiteY2515" fmla="*/ 1520596 h 4857008"/>
              <a:gd name="connsiteX2516" fmla="*/ 3728233 w 6326994"/>
              <a:gd name="connsiteY2516" fmla="*/ 1513162 h 4857008"/>
              <a:gd name="connsiteX2517" fmla="*/ 3717887 w 6326994"/>
              <a:gd name="connsiteY2517" fmla="*/ 1513224 h 4857008"/>
              <a:gd name="connsiteX2518" fmla="*/ 3622720 w 6326994"/>
              <a:gd name="connsiteY2518" fmla="*/ 1549903 h 4857008"/>
              <a:gd name="connsiteX2519" fmla="*/ 3741183 w 6326994"/>
              <a:gd name="connsiteY2519" fmla="*/ 1515702 h 4857008"/>
              <a:gd name="connsiteX2520" fmla="*/ 3728233 w 6326994"/>
              <a:gd name="connsiteY2520" fmla="*/ 1513162 h 4857008"/>
              <a:gd name="connsiteX2521" fmla="*/ 4073268 w 6326994"/>
              <a:gd name="connsiteY2521" fmla="*/ 1511736 h 4857008"/>
              <a:gd name="connsiteX2522" fmla="*/ 4038572 w 6326994"/>
              <a:gd name="connsiteY2522" fmla="*/ 1543456 h 4857008"/>
              <a:gd name="connsiteX2523" fmla="*/ 4048981 w 6326994"/>
              <a:gd name="connsiteY2523" fmla="*/ 1563778 h 4857008"/>
              <a:gd name="connsiteX2524" fmla="*/ 4089128 w 6326994"/>
              <a:gd name="connsiteY2524" fmla="*/ 1581624 h 4857008"/>
              <a:gd name="connsiteX2525" fmla="*/ 4154059 w 6326994"/>
              <a:gd name="connsiteY2525" fmla="*/ 1570222 h 4857008"/>
              <a:gd name="connsiteX2526" fmla="*/ 4107963 w 6326994"/>
              <a:gd name="connsiteY2526" fmla="*/ 1526111 h 4857008"/>
              <a:gd name="connsiteX2527" fmla="*/ 4073268 w 6326994"/>
              <a:gd name="connsiteY2527" fmla="*/ 1511736 h 4857008"/>
              <a:gd name="connsiteX2528" fmla="*/ 3423967 w 6326994"/>
              <a:gd name="connsiteY2528" fmla="*/ 1511239 h 4857008"/>
              <a:gd name="connsiteX2529" fmla="*/ 3307488 w 6326994"/>
              <a:gd name="connsiteY2529" fmla="*/ 1565762 h 4857008"/>
              <a:gd name="connsiteX2530" fmla="*/ 3423967 w 6326994"/>
              <a:gd name="connsiteY2530" fmla="*/ 1511239 h 4857008"/>
              <a:gd name="connsiteX2531" fmla="*/ 365302 w 6326994"/>
              <a:gd name="connsiteY2531" fmla="*/ 1507274 h 4857008"/>
              <a:gd name="connsiteX2532" fmla="*/ 310781 w 6326994"/>
              <a:gd name="connsiteY2532" fmla="*/ 1530075 h 4857008"/>
              <a:gd name="connsiteX2533" fmla="*/ 470381 w 6326994"/>
              <a:gd name="connsiteY2533" fmla="*/ 1622266 h 4857008"/>
              <a:gd name="connsiteX2534" fmla="*/ 496649 w 6326994"/>
              <a:gd name="connsiteY2534" fmla="*/ 1616318 h 4857008"/>
              <a:gd name="connsiteX2535" fmla="*/ 484756 w 6326994"/>
              <a:gd name="connsiteY2535" fmla="*/ 1592029 h 4857008"/>
              <a:gd name="connsiteX2536" fmla="*/ 456504 w 6326994"/>
              <a:gd name="connsiteY2536" fmla="*/ 1564770 h 4857008"/>
              <a:gd name="connsiteX2537" fmla="*/ 365302 w 6326994"/>
              <a:gd name="connsiteY2537" fmla="*/ 1507274 h 4857008"/>
              <a:gd name="connsiteX2538" fmla="*/ 1881499 w 6326994"/>
              <a:gd name="connsiteY2538" fmla="*/ 1503806 h 4857008"/>
              <a:gd name="connsiteX2539" fmla="*/ 1868611 w 6326994"/>
              <a:gd name="connsiteY2539" fmla="*/ 1518181 h 4857008"/>
              <a:gd name="connsiteX2540" fmla="*/ 1846307 w 6326994"/>
              <a:gd name="connsiteY2540" fmla="*/ 1614336 h 4857008"/>
              <a:gd name="connsiteX2541" fmla="*/ 1854238 w 6326994"/>
              <a:gd name="connsiteY2541" fmla="*/ 1632179 h 4857008"/>
              <a:gd name="connsiteX2542" fmla="*/ 1870594 w 6326994"/>
              <a:gd name="connsiteY2542" fmla="*/ 1622265 h 4857008"/>
              <a:gd name="connsiteX2543" fmla="*/ 1900829 w 6326994"/>
              <a:gd name="connsiteY2543" fmla="*/ 1542962 h 4857008"/>
              <a:gd name="connsiteX2544" fmla="*/ 1895377 w 6326994"/>
              <a:gd name="connsiteY2544" fmla="*/ 1540978 h 4857008"/>
              <a:gd name="connsiteX2545" fmla="*/ 1894883 w 6326994"/>
              <a:gd name="connsiteY2545" fmla="*/ 1523631 h 4857008"/>
              <a:gd name="connsiteX2546" fmla="*/ 1881499 w 6326994"/>
              <a:gd name="connsiteY2546" fmla="*/ 1503806 h 4857008"/>
              <a:gd name="connsiteX2547" fmla="*/ 3377869 w 6326994"/>
              <a:gd name="connsiteY2547" fmla="*/ 1496867 h 4857008"/>
              <a:gd name="connsiteX2548" fmla="*/ 3286174 w 6326994"/>
              <a:gd name="connsiteY2548" fmla="*/ 1520164 h 4857008"/>
              <a:gd name="connsiteX2549" fmla="*/ 3288653 w 6326994"/>
              <a:gd name="connsiteY2549" fmla="*/ 1529579 h 4857008"/>
              <a:gd name="connsiteX2550" fmla="*/ 3377869 w 6326994"/>
              <a:gd name="connsiteY2550" fmla="*/ 1496867 h 4857008"/>
              <a:gd name="connsiteX2551" fmla="*/ 3707973 w 6326994"/>
              <a:gd name="connsiteY2551" fmla="*/ 1483978 h 4857008"/>
              <a:gd name="connsiteX2552" fmla="*/ 3635113 w 6326994"/>
              <a:gd name="connsiteY2552" fmla="*/ 1500831 h 4857008"/>
              <a:gd name="connsiteX2553" fmla="*/ 3609338 w 6326994"/>
              <a:gd name="connsiteY2553" fmla="*/ 1509754 h 4857008"/>
              <a:gd name="connsiteX2554" fmla="*/ 3622225 w 6326994"/>
              <a:gd name="connsiteY2554" fmla="*/ 1536520 h 4857008"/>
              <a:gd name="connsiteX2555" fmla="*/ 3707973 w 6326994"/>
              <a:gd name="connsiteY2555" fmla="*/ 1483978 h 4857008"/>
              <a:gd name="connsiteX2556" fmla="*/ 3618818 w 6326994"/>
              <a:gd name="connsiteY2556" fmla="*/ 1469296 h 4857008"/>
              <a:gd name="connsiteX2557" fmla="*/ 3605374 w 6326994"/>
              <a:gd name="connsiteY2557" fmla="*/ 1492406 h 4857008"/>
              <a:gd name="connsiteX2558" fmla="*/ 3646017 w 6326994"/>
              <a:gd name="connsiteY2558" fmla="*/ 1480015 h 4857008"/>
              <a:gd name="connsiteX2559" fmla="*/ 3618818 w 6326994"/>
              <a:gd name="connsiteY2559" fmla="*/ 1469296 h 4857008"/>
              <a:gd name="connsiteX2560" fmla="*/ 3344164 w 6326994"/>
              <a:gd name="connsiteY2560" fmla="*/ 1427971 h 4857008"/>
              <a:gd name="connsiteX2561" fmla="*/ 3253462 w 6326994"/>
              <a:gd name="connsiteY2561" fmla="*/ 1438381 h 4857008"/>
              <a:gd name="connsiteX2562" fmla="*/ 3251479 w 6326994"/>
              <a:gd name="connsiteY2562" fmla="*/ 1448789 h 4857008"/>
              <a:gd name="connsiteX2563" fmla="*/ 3281219 w 6326994"/>
              <a:gd name="connsiteY2563" fmla="*/ 1462171 h 4857008"/>
              <a:gd name="connsiteX2564" fmla="*/ 3275767 w 6326994"/>
              <a:gd name="connsiteY2564" fmla="*/ 1482990 h 4857008"/>
              <a:gd name="connsiteX2565" fmla="*/ 3294601 w 6326994"/>
              <a:gd name="connsiteY2565" fmla="*/ 1495379 h 4857008"/>
              <a:gd name="connsiteX2566" fmla="*/ 3369443 w 6326994"/>
              <a:gd name="connsiteY2566" fmla="*/ 1468119 h 4857008"/>
              <a:gd name="connsiteX2567" fmla="*/ 3367461 w 6326994"/>
              <a:gd name="connsiteY2567" fmla="*/ 1459197 h 4857008"/>
              <a:gd name="connsiteX2568" fmla="*/ 3305504 w 6326994"/>
              <a:gd name="connsiteY2568" fmla="*/ 1462171 h 4857008"/>
              <a:gd name="connsiteX2569" fmla="*/ 3305505 w 6326994"/>
              <a:gd name="connsiteY2569" fmla="*/ 1458206 h 4857008"/>
              <a:gd name="connsiteX2570" fmla="*/ 3346147 w 6326994"/>
              <a:gd name="connsiteY2570" fmla="*/ 1437884 h 4857008"/>
              <a:gd name="connsiteX2571" fmla="*/ 3344164 w 6326994"/>
              <a:gd name="connsiteY2571" fmla="*/ 1427971 h 4857008"/>
              <a:gd name="connsiteX2572" fmla="*/ 3710948 w 6326994"/>
              <a:gd name="connsiteY2572" fmla="*/ 1423014 h 4857008"/>
              <a:gd name="connsiteX2573" fmla="*/ 3599424 w 6326994"/>
              <a:gd name="connsiteY2573" fmla="*/ 1438380 h 4857008"/>
              <a:gd name="connsiteX2574" fmla="*/ 3593974 w 6326994"/>
              <a:gd name="connsiteY2574" fmla="*/ 1455728 h 4857008"/>
              <a:gd name="connsiteX2575" fmla="*/ 3610826 w 6326994"/>
              <a:gd name="connsiteY2575" fmla="*/ 1463163 h 4857008"/>
              <a:gd name="connsiteX2576" fmla="*/ 3686164 w 6326994"/>
              <a:gd name="connsiteY2576" fmla="*/ 1442344 h 4857008"/>
              <a:gd name="connsiteX2577" fmla="*/ 3712928 w 6326994"/>
              <a:gd name="connsiteY2577" fmla="*/ 1429954 h 4857008"/>
              <a:gd name="connsiteX2578" fmla="*/ 3710948 w 6326994"/>
              <a:gd name="connsiteY2578" fmla="*/ 1423014 h 4857008"/>
              <a:gd name="connsiteX2579" fmla="*/ 691627 w 6326994"/>
              <a:gd name="connsiteY2579" fmla="*/ 1420352 h 4857008"/>
              <a:gd name="connsiteX2580" fmla="*/ 672606 w 6326994"/>
              <a:gd name="connsiteY2580" fmla="*/ 1422518 h 4857008"/>
              <a:gd name="connsiteX2581" fmla="*/ 777189 w 6326994"/>
              <a:gd name="connsiteY2581" fmla="*/ 1549901 h 4857008"/>
              <a:gd name="connsiteX2582" fmla="*/ 767771 w 6326994"/>
              <a:gd name="connsiteY2582" fmla="*/ 1514710 h 4857008"/>
              <a:gd name="connsiteX2583" fmla="*/ 707302 w 6326994"/>
              <a:gd name="connsiteY2583" fmla="*/ 1433423 h 4857008"/>
              <a:gd name="connsiteX2584" fmla="*/ 691627 w 6326994"/>
              <a:gd name="connsiteY2584" fmla="*/ 1420352 h 4857008"/>
              <a:gd name="connsiteX2585" fmla="*/ 3892914 w 6326994"/>
              <a:gd name="connsiteY2585" fmla="*/ 1396497 h 4857008"/>
              <a:gd name="connsiteX2586" fmla="*/ 3883929 w 6326994"/>
              <a:gd name="connsiteY2586" fmla="*/ 1398728 h 4857008"/>
              <a:gd name="connsiteX2587" fmla="*/ 3851711 w 6326994"/>
              <a:gd name="connsiteY2587" fmla="*/ 1451265 h 4857008"/>
              <a:gd name="connsiteX2588" fmla="*/ 3843780 w 6326994"/>
              <a:gd name="connsiteY2588" fmla="*/ 1491910 h 4857008"/>
              <a:gd name="connsiteX2589" fmla="*/ 3881947 w 6326994"/>
              <a:gd name="connsiteY2589" fmla="*/ 1484971 h 4857008"/>
              <a:gd name="connsiteX2590" fmla="*/ 3909207 w 6326994"/>
              <a:gd name="connsiteY2590" fmla="*/ 1478031 h 4857008"/>
              <a:gd name="connsiteX2591" fmla="*/ 3982564 w 6326994"/>
              <a:gd name="connsiteY2591" fmla="*/ 1473573 h 4857008"/>
              <a:gd name="connsiteX2592" fmla="*/ 3986530 w 6326994"/>
              <a:gd name="connsiteY2592" fmla="*/ 1455728 h 4857008"/>
              <a:gd name="connsiteX2593" fmla="*/ 3903755 w 6326994"/>
              <a:gd name="connsiteY2593" fmla="*/ 1398727 h 4857008"/>
              <a:gd name="connsiteX2594" fmla="*/ 3892914 w 6326994"/>
              <a:gd name="connsiteY2594" fmla="*/ 1396497 h 4857008"/>
              <a:gd name="connsiteX2595" fmla="*/ 3643537 w 6326994"/>
              <a:gd name="connsiteY2595" fmla="*/ 1386832 h 4857008"/>
              <a:gd name="connsiteX2596" fmla="*/ 3594469 w 6326994"/>
              <a:gd name="connsiteY2596" fmla="*/ 1412110 h 4857008"/>
              <a:gd name="connsiteX2597" fmla="*/ 3597937 w 6326994"/>
              <a:gd name="connsiteY2597" fmla="*/ 1421527 h 4857008"/>
              <a:gd name="connsiteX2598" fmla="*/ 3699547 w 6326994"/>
              <a:gd name="connsiteY2598" fmla="*/ 1396744 h 4857008"/>
              <a:gd name="connsiteX2599" fmla="*/ 3698061 w 6326994"/>
              <a:gd name="connsiteY2599" fmla="*/ 1387327 h 4857008"/>
              <a:gd name="connsiteX2600" fmla="*/ 3643537 w 6326994"/>
              <a:gd name="connsiteY2600" fmla="*/ 1386832 h 4857008"/>
              <a:gd name="connsiteX2601" fmla="*/ 1773446 w 6326994"/>
              <a:gd name="connsiteY2601" fmla="*/ 1384849 h 4857008"/>
              <a:gd name="connsiteX2602" fmla="*/ 1718926 w 6326994"/>
              <a:gd name="connsiteY2602" fmla="*/ 1411613 h 4857008"/>
              <a:gd name="connsiteX2603" fmla="*/ 1622273 w 6326994"/>
              <a:gd name="connsiteY2603" fmla="*/ 1484970 h 4857008"/>
              <a:gd name="connsiteX2604" fmla="*/ 1529587 w 6326994"/>
              <a:gd name="connsiteY2604" fmla="*/ 1639118 h 4857008"/>
              <a:gd name="connsiteX2605" fmla="*/ 1549909 w 6326994"/>
              <a:gd name="connsiteY2605" fmla="*/ 1852248 h 4857008"/>
              <a:gd name="connsiteX2606" fmla="*/ 1671839 w 6326994"/>
              <a:gd name="connsiteY2606" fmla="*/ 1838866 h 4857008"/>
              <a:gd name="connsiteX2607" fmla="*/ 1536524 w 6326994"/>
              <a:gd name="connsiteY2607" fmla="*/ 1748657 h 4857008"/>
              <a:gd name="connsiteX2608" fmla="*/ 1602446 w 6326994"/>
              <a:gd name="connsiteY2608" fmla="*/ 1602441 h 4857008"/>
              <a:gd name="connsiteX2609" fmla="*/ 1734291 w 6326994"/>
              <a:gd name="connsiteY2609" fmla="*/ 1433423 h 4857008"/>
              <a:gd name="connsiteX2610" fmla="*/ 1763536 w 6326994"/>
              <a:gd name="connsiteY2610" fmla="*/ 1410623 h 4857008"/>
              <a:gd name="connsiteX2611" fmla="*/ 1778404 w 6326994"/>
              <a:gd name="connsiteY2611" fmla="*/ 1389311 h 4857008"/>
              <a:gd name="connsiteX2612" fmla="*/ 1773446 w 6326994"/>
              <a:gd name="connsiteY2612" fmla="*/ 1384849 h 4857008"/>
              <a:gd name="connsiteX2613" fmla="*/ 376371 w 6326994"/>
              <a:gd name="connsiteY2613" fmla="*/ 1378483 h 4857008"/>
              <a:gd name="connsiteX2614" fmla="*/ 350930 w 6326994"/>
              <a:gd name="connsiteY2614" fmla="*/ 1414588 h 4857008"/>
              <a:gd name="connsiteX2615" fmla="*/ 370756 w 6326994"/>
              <a:gd name="connsiteY2615" fmla="*/ 1421526 h 4857008"/>
              <a:gd name="connsiteX2616" fmla="*/ 560588 w 6326994"/>
              <a:gd name="connsiteY2616" fmla="*/ 1455232 h 4857008"/>
              <a:gd name="connsiteX2617" fmla="*/ 575460 w 6326994"/>
              <a:gd name="connsiteY2617" fmla="*/ 1449780 h 4857008"/>
              <a:gd name="connsiteX2618" fmla="*/ 567528 w 6326994"/>
              <a:gd name="connsiteY2618" fmla="*/ 1433423 h 4857008"/>
              <a:gd name="connsiteX2619" fmla="*/ 555137 w 6326994"/>
              <a:gd name="connsiteY2619" fmla="*/ 1424998 h 4857008"/>
              <a:gd name="connsiteX2620" fmla="*/ 396530 w 6326994"/>
              <a:gd name="connsiteY2620" fmla="*/ 1379396 h 4857008"/>
              <a:gd name="connsiteX2621" fmla="*/ 376371 w 6326994"/>
              <a:gd name="connsiteY2621" fmla="*/ 1378483 h 4857008"/>
              <a:gd name="connsiteX2622" fmla="*/ 3387287 w 6326994"/>
              <a:gd name="connsiteY2622" fmla="*/ 1378406 h 4857008"/>
              <a:gd name="connsiteX2623" fmla="*/ 3359035 w 6326994"/>
              <a:gd name="connsiteY2623" fmla="*/ 1385345 h 4857008"/>
              <a:gd name="connsiteX2624" fmla="*/ 3270811 w 6326994"/>
              <a:gd name="connsiteY2624" fmla="*/ 1394266 h 4857008"/>
              <a:gd name="connsiteX2625" fmla="*/ 3253461 w 6326994"/>
              <a:gd name="connsiteY2625" fmla="*/ 1406163 h 4857008"/>
              <a:gd name="connsiteX2626" fmla="*/ 3271304 w 6326994"/>
              <a:gd name="connsiteY2626" fmla="*/ 1418061 h 4857008"/>
              <a:gd name="connsiteX2627" fmla="*/ 3300548 w 6326994"/>
              <a:gd name="connsiteY2627" fmla="*/ 1414589 h 4857008"/>
              <a:gd name="connsiteX2628" fmla="*/ 3389269 w 6326994"/>
              <a:gd name="connsiteY2628" fmla="*/ 1395259 h 4857008"/>
              <a:gd name="connsiteX2629" fmla="*/ 3412070 w 6326994"/>
              <a:gd name="connsiteY2629" fmla="*/ 1387328 h 4857008"/>
              <a:gd name="connsiteX2630" fmla="*/ 3411078 w 6326994"/>
              <a:gd name="connsiteY2630" fmla="*/ 1379396 h 4857008"/>
              <a:gd name="connsiteX2631" fmla="*/ 3387287 w 6326994"/>
              <a:gd name="connsiteY2631" fmla="*/ 1378406 h 4857008"/>
              <a:gd name="connsiteX2632" fmla="*/ 778181 w 6326994"/>
              <a:gd name="connsiteY2632" fmla="*/ 1358580 h 4857008"/>
              <a:gd name="connsiteX2633" fmla="*/ 771736 w 6326994"/>
              <a:gd name="connsiteY2633" fmla="*/ 1391293 h 4857008"/>
              <a:gd name="connsiteX2634" fmla="*/ 839146 w 6326994"/>
              <a:gd name="connsiteY2634" fmla="*/ 1552379 h 4857008"/>
              <a:gd name="connsiteX2635" fmla="*/ 856492 w 6326994"/>
              <a:gd name="connsiteY2635" fmla="*/ 1571708 h 4857008"/>
              <a:gd name="connsiteX2636" fmla="*/ 863432 w 6326994"/>
              <a:gd name="connsiteY2636" fmla="*/ 1567248 h 4857008"/>
              <a:gd name="connsiteX2637" fmla="*/ 860954 w 6326994"/>
              <a:gd name="connsiteY2637" fmla="*/ 1526606 h 4857008"/>
              <a:gd name="connsiteX2638" fmla="*/ 851042 w 6326994"/>
              <a:gd name="connsiteY2638" fmla="*/ 1468118 h 4857008"/>
              <a:gd name="connsiteX2639" fmla="*/ 806928 w 6326994"/>
              <a:gd name="connsiteY2639" fmla="*/ 1379893 h 4857008"/>
              <a:gd name="connsiteX2640" fmla="*/ 778181 w 6326994"/>
              <a:gd name="connsiteY2640" fmla="*/ 1358580 h 4857008"/>
              <a:gd name="connsiteX2641" fmla="*/ 3596946 w 6326994"/>
              <a:gd name="connsiteY2641" fmla="*/ 1351640 h 4857008"/>
              <a:gd name="connsiteX2642" fmla="*/ 3591495 w 6326994"/>
              <a:gd name="connsiteY2642" fmla="*/ 1358085 h 4857008"/>
              <a:gd name="connsiteX2643" fmla="*/ 3611817 w 6326994"/>
              <a:gd name="connsiteY2643" fmla="*/ 1374936 h 4857008"/>
              <a:gd name="connsiteX2644" fmla="*/ 3676251 w 6326994"/>
              <a:gd name="connsiteY2644" fmla="*/ 1351641 h 4857008"/>
              <a:gd name="connsiteX2645" fmla="*/ 3596946 w 6326994"/>
              <a:gd name="connsiteY2645" fmla="*/ 1351640 h 4857008"/>
              <a:gd name="connsiteX2646" fmla="*/ 3380347 w 6326994"/>
              <a:gd name="connsiteY2646" fmla="*/ 1345197 h 4857008"/>
              <a:gd name="connsiteX2647" fmla="*/ 3266348 w 6326994"/>
              <a:gd name="connsiteY2647" fmla="*/ 1358579 h 4857008"/>
              <a:gd name="connsiteX2648" fmla="*/ 3252470 w 6326994"/>
              <a:gd name="connsiteY2648" fmla="*/ 1370475 h 4857008"/>
              <a:gd name="connsiteX2649" fmla="*/ 3272296 w 6326994"/>
              <a:gd name="connsiteY2649" fmla="*/ 1381875 h 4857008"/>
              <a:gd name="connsiteX2650" fmla="*/ 3353584 w 6326994"/>
              <a:gd name="connsiteY2650" fmla="*/ 1363041 h 4857008"/>
              <a:gd name="connsiteX2651" fmla="*/ 3383321 w 6326994"/>
              <a:gd name="connsiteY2651" fmla="*/ 1349164 h 4857008"/>
              <a:gd name="connsiteX2652" fmla="*/ 3380347 w 6326994"/>
              <a:gd name="connsiteY2652" fmla="*/ 1345197 h 4857008"/>
              <a:gd name="connsiteX2653" fmla="*/ 4942143 w 6326994"/>
              <a:gd name="connsiteY2653" fmla="*/ 1323387 h 4857008"/>
              <a:gd name="connsiteX2654" fmla="*/ 4927769 w 6326994"/>
              <a:gd name="connsiteY2654" fmla="*/ 1330328 h 4857008"/>
              <a:gd name="connsiteX2655" fmla="*/ 4913892 w 6326994"/>
              <a:gd name="connsiteY2655" fmla="*/ 1387328 h 4857008"/>
              <a:gd name="connsiteX2656" fmla="*/ 4939666 w 6326994"/>
              <a:gd name="connsiteY2656" fmla="*/ 1414092 h 4857008"/>
              <a:gd name="connsiteX2657" fmla="*/ 4959989 w 6326994"/>
              <a:gd name="connsiteY2657" fmla="*/ 1400710 h 4857008"/>
              <a:gd name="connsiteX2658" fmla="*/ 5000633 w 6326994"/>
              <a:gd name="connsiteY2658" fmla="*/ 1333798 h 4857008"/>
              <a:gd name="connsiteX2659" fmla="*/ 4942143 w 6326994"/>
              <a:gd name="connsiteY2659" fmla="*/ 1323387 h 4857008"/>
              <a:gd name="connsiteX2660" fmla="*/ 3325189 w 6326994"/>
              <a:gd name="connsiteY2660" fmla="*/ 1314088 h 4857008"/>
              <a:gd name="connsiteX2661" fmla="*/ 3271801 w 6326994"/>
              <a:gd name="connsiteY2661" fmla="*/ 1348171 h 4857008"/>
              <a:gd name="connsiteX2662" fmla="*/ 3361514 w 6326994"/>
              <a:gd name="connsiteY2662" fmla="*/ 1323883 h 4857008"/>
              <a:gd name="connsiteX2663" fmla="*/ 3325189 w 6326994"/>
              <a:gd name="connsiteY2663" fmla="*/ 1314088 h 4857008"/>
              <a:gd name="connsiteX2664" fmla="*/ 3619748 w 6326994"/>
              <a:gd name="connsiteY2664" fmla="*/ 1306040 h 4857008"/>
              <a:gd name="connsiteX2665" fmla="*/ 3609835 w 6326994"/>
              <a:gd name="connsiteY2665" fmla="*/ 1315955 h 4857008"/>
              <a:gd name="connsiteX2666" fmla="*/ 3618259 w 6326994"/>
              <a:gd name="connsiteY2666" fmla="*/ 1327849 h 4857008"/>
              <a:gd name="connsiteX2667" fmla="*/ 3691615 w 6326994"/>
              <a:gd name="connsiteY2667" fmla="*/ 1325867 h 4857008"/>
              <a:gd name="connsiteX2668" fmla="*/ 3691617 w 6326994"/>
              <a:gd name="connsiteY2668" fmla="*/ 1312980 h 4857008"/>
              <a:gd name="connsiteX2669" fmla="*/ 3619748 w 6326994"/>
              <a:gd name="connsiteY2669" fmla="*/ 1306040 h 4857008"/>
              <a:gd name="connsiteX2670" fmla="*/ 3312940 w 6326994"/>
              <a:gd name="connsiteY2670" fmla="*/ 1269362 h 4857008"/>
              <a:gd name="connsiteX2671" fmla="*/ 3283201 w 6326994"/>
              <a:gd name="connsiteY2671" fmla="*/ 1307032 h 4857008"/>
              <a:gd name="connsiteX2672" fmla="*/ 3405130 w 6326994"/>
              <a:gd name="connsiteY2672" fmla="*/ 1280763 h 4857008"/>
              <a:gd name="connsiteX2673" fmla="*/ 3404139 w 6326994"/>
              <a:gd name="connsiteY2673" fmla="*/ 1271345 h 4857008"/>
              <a:gd name="connsiteX2674" fmla="*/ 3379356 w 6326994"/>
              <a:gd name="connsiteY2674" fmla="*/ 1269364 h 4857008"/>
              <a:gd name="connsiteX2675" fmla="*/ 3312940 w 6326994"/>
              <a:gd name="connsiteY2675" fmla="*/ 1269362 h 4857008"/>
              <a:gd name="connsiteX2676" fmla="*/ 3647999 w 6326994"/>
              <a:gd name="connsiteY2676" fmla="*/ 1262920 h 4857008"/>
              <a:gd name="connsiteX2677" fmla="*/ 3644034 w 6326994"/>
              <a:gd name="connsiteY2677" fmla="*/ 1271345 h 4857008"/>
              <a:gd name="connsiteX2678" fmla="*/ 3661878 w 6326994"/>
              <a:gd name="connsiteY2678" fmla="*/ 1283736 h 4857008"/>
              <a:gd name="connsiteX2679" fmla="*/ 3723339 w 6326994"/>
              <a:gd name="connsiteY2679" fmla="*/ 1279275 h 4857008"/>
              <a:gd name="connsiteX2680" fmla="*/ 3647999 w 6326994"/>
              <a:gd name="connsiteY2680" fmla="*/ 1262920 h 4857008"/>
              <a:gd name="connsiteX2681" fmla="*/ 430567 w 6326994"/>
              <a:gd name="connsiteY2681" fmla="*/ 1226512 h 4857008"/>
              <a:gd name="connsiteX2682" fmla="*/ 402478 w 6326994"/>
              <a:gd name="connsiteY2682" fmla="*/ 1270353 h 4857008"/>
              <a:gd name="connsiteX2683" fmla="*/ 550181 w 6326994"/>
              <a:gd name="connsiteY2683" fmla="*/ 1317441 h 4857008"/>
              <a:gd name="connsiteX2684" fmla="*/ 576451 w 6326994"/>
              <a:gd name="connsiteY2684" fmla="*/ 1313476 h 4857008"/>
              <a:gd name="connsiteX2685" fmla="*/ 566044 w 6326994"/>
              <a:gd name="connsiteY2685" fmla="*/ 1280266 h 4857008"/>
              <a:gd name="connsiteX2686" fmla="*/ 451546 w 6326994"/>
              <a:gd name="connsiteY2686" fmla="*/ 1226736 h 4857008"/>
              <a:gd name="connsiteX2687" fmla="*/ 430567 w 6326994"/>
              <a:gd name="connsiteY2687" fmla="*/ 1226512 h 4857008"/>
              <a:gd name="connsiteX2688" fmla="*/ 3347635 w 6326994"/>
              <a:gd name="connsiteY2688" fmla="*/ 1225744 h 4857008"/>
              <a:gd name="connsiteX2689" fmla="*/ 3321861 w 6326994"/>
              <a:gd name="connsiteY2689" fmla="*/ 1257962 h 4857008"/>
              <a:gd name="connsiteX2690" fmla="*/ 3478982 w 6326994"/>
              <a:gd name="connsiteY2690" fmla="*/ 1233675 h 4857008"/>
              <a:gd name="connsiteX2691" fmla="*/ 3477991 w 6326994"/>
              <a:gd name="connsiteY2691" fmla="*/ 1225744 h 4857008"/>
              <a:gd name="connsiteX2692" fmla="*/ 3347635 w 6326994"/>
              <a:gd name="connsiteY2692" fmla="*/ 1225744 h 4857008"/>
              <a:gd name="connsiteX2693" fmla="*/ 3769231 w 6326994"/>
              <a:gd name="connsiteY2693" fmla="*/ 1222391 h 4857008"/>
              <a:gd name="connsiteX2694" fmla="*/ 3737217 w 6326994"/>
              <a:gd name="connsiteY2694" fmla="*/ 1226736 h 4857008"/>
              <a:gd name="connsiteX2695" fmla="*/ 3854685 w 6326994"/>
              <a:gd name="connsiteY2695" fmla="*/ 1278780 h 4857008"/>
              <a:gd name="connsiteX2696" fmla="*/ 3769231 w 6326994"/>
              <a:gd name="connsiteY2696" fmla="*/ 1222391 h 4857008"/>
              <a:gd name="connsiteX2697" fmla="*/ 3703017 w 6326994"/>
              <a:gd name="connsiteY2697" fmla="*/ 1215336 h 4857008"/>
              <a:gd name="connsiteX2698" fmla="*/ 3699053 w 6326994"/>
              <a:gd name="connsiteY2698" fmla="*/ 1247555 h 4857008"/>
              <a:gd name="connsiteX2699" fmla="*/ 3785294 w 6326994"/>
              <a:gd name="connsiteY2699" fmla="*/ 1277788 h 4857008"/>
              <a:gd name="connsiteX2700" fmla="*/ 3789260 w 6326994"/>
              <a:gd name="connsiteY2700" fmla="*/ 1267876 h 4857008"/>
              <a:gd name="connsiteX2701" fmla="*/ 3703017 w 6326994"/>
              <a:gd name="connsiteY2701" fmla="*/ 1215336 h 4857008"/>
              <a:gd name="connsiteX2702" fmla="*/ 1897855 w 6326994"/>
              <a:gd name="connsiteY2702" fmla="*/ 1196504 h 4857008"/>
              <a:gd name="connsiteX2703" fmla="*/ 1873569 w 6326994"/>
              <a:gd name="connsiteY2703" fmla="*/ 1202450 h 4857008"/>
              <a:gd name="connsiteX2704" fmla="*/ 1837386 w 6326994"/>
              <a:gd name="connsiteY2704" fmla="*/ 1277293 h 4857008"/>
              <a:gd name="connsiteX2705" fmla="*/ 1902278 w 6326994"/>
              <a:gd name="connsiteY2705" fmla="*/ 1270323 h 4857008"/>
              <a:gd name="connsiteX2706" fmla="*/ 1918684 w 6326994"/>
              <a:gd name="connsiteY2706" fmla="*/ 1257258 h 4857008"/>
              <a:gd name="connsiteX2707" fmla="*/ 1918671 w 6326994"/>
              <a:gd name="connsiteY2707" fmla="*/ 1257467 h 4857008"/>
              <a:gd name="connsiteX2708" fmla="*/ 1919810 w 6326994"/>
              <a:gd name="connsiteY2708" fmla="*/ 1256572 h 4857008"/>
              <a:gd name="connsiteX2709" fmla="*/ 1927531 w 6326994"/>
              <a:gd name="connsiteY2709" fmla="*/ 1261680 h 4857008"/>
              <a:gd name="connsiteX2710" fmla="*/ 1935030 w 6326994"/>
              <a:gd name="connsiteY2710" fmla="*/ 1263910 h 4857008"/>
              <a:gd name="connsiteX2711" fmla="*/ 1974683 w 6326994"/>
              <a:gd name="connsiteY2711" fmla="*/ 1252511 h 4857008"/>
              <a:gd name="connsiteX2712" fmla="*/ 2016812 w 6326994"/>
              <a:gd name="connsiteY2712" fmla="*/ 1197989 h 4857008"/>
              <a:gd name="connsiteX2713" fmla="*/ 1986080 w 6326994"/>
              <a:gd name="connsiteY2713" fmla="*/ 1204434 h 4857008"/>
              <a:gd name="connsiteX2714" fmla="*/ 1919810 w 6326994"/>
              <a:gd name="connsiteY2714" fmla="*/ 1256572 h 4857008"/>
              <a:gd name="connsiteX2715" fmla="*/ 1919665 w 6326994"/>
              <a:gd name="connsiteY2715" fmla="*/ 1256475 h 4857008"/>
              <a:gd name="connsiteX2716" fmla="*/ 1918684 w 6326994"/>
              <a:gd name="connsiteY2716" fmla="*/ 1257258 h 4857008"/>
              <a:gd name="connsiteX2717" fmla="*/ 1921153 w 6326994"/>
              <a:gd name="connsiteY2717" fmla="*/ 1207901 h 4857008"/>
              <a:gd name="connsiteX2718" fmla="*/ 1914212 w 6326994"/>
              <a:gd name="connsiteY2718" fmla="*/ 1206911 h 4857008"/>
              <a:gd name="connsiteX2719" fmla="*/ 1882490 w 6326994"/>
              <a:gd name="connsiteY2719" fmla="*/ 1252510 h 4857008"/>
              <a:gd name="connsiteX2720" fmla="*/ 1880507 w 6326994"/>
              <a:gd name="connsiteY2720" fmla="*/ 1251520 h 4857008"/>
              <a:gd name="connsiteX2721" fmla="*/ 1897855 w 6326994"/>
              <a:gd name="connsiteY2721" fmla="*/ 1196504 h 4857008"/>
              <a:gd name="connsiteX2722" fmla="*/ 3379851 w 6326994"/>
              <a:gd name="connsiteY2722" fmla="*/ 1180145 h 4857008"/>
              <a:gd name="connsiteX2723" fmla="*/ 3356061 w 6326994"/>
              <a:gd name="connsiteY2723" fmla="*/ 1204929 h 4857008"/>
              <a:gd name="connsiteX2724" fmla="*/ 3479479 w 6326994"/>
              <a:gd name="connsiteY2724" fmla="*/ 1180642 h 4857008"/>
              <a:gd name="connsiteX2725" fmla="*/ 3379851 w 6326994"/>
              <a:gd name="connsiteY2725" fmla="*/ 1180145 h 4857008"/>
              <a:gd name="connsiteX2726" fmla="*/ 1807152 w 6326994"/>
              <a:gd name="connsiteY2726" fmla="*/ 1173704 h 4857008"/>
              <a:gd name="connsiteX2727" fmla="*/ 1737263 w 6326994"/>
              <a:gd name="connsiteY2727" fmla="*/ 1282247 h 4857008"/>
              <a:gd name="connsiteX2728" fmla="*/ 1785342 w 6326994"/>
              <a:gd name="connsiteY2728" fmla="*/ 1276302 h 4857008"/>
              <a:gd name="connsiteX2729" fmla="*/ 1826481 w 6326994"/>
              <a:gd name="connsiteY2729" fmla="*/ 1273329 h 4857008"/>
              <a:gd name="connsiteX2730" fmla="*/ 1844324 w 6326994"/>
              <a:gd name="connsiteY2730" fmla="*/ 1222275 h 4857008"/>
              <a:gd name="connsiteX2731" fmla="*/ 1844820 w 6326994"/>
              <a:gd name="connsiteY2731" fmla="*/ 1186094 h 4857008"/>
              <a:gd name="connsiteX2732" fmla="*/ 1837880 w 6326994"/>
              <a:gd name="connsiteY2732" fmla="*/ 1185103 h 4857008"/>
              <a:gd name="connsiteX2733" fmla="*/ 1828464 w 6326994"/>
              <a:gd name="connsiteY2733" fmla="*/ 1206415 h 4857008"/>
              <a:gd name="connsiteX2734" fmla="*/ 1785342 w 6326994"/>
              <a:gd name="connsiteY2734" fmla="*/ 1266387 h 4857008"/>
              <a:gd name="connsiteX2735" fmla="*/ 1794264 w 6326994"/>
              <a:gd name="connsiteY2735" fmla="*/ 1244083 h 4857008"/>
              <a:gd name="connsiteX2736" fmla="*/ 1807152 w 6326994"/>
              <a:gd name="connsiteY2736" fmla="*/ 1173704 h 4857008"/>
              <a:gd name="connsiteX2737" fmla="*/ 1765022 w 6326994"/>
              <a:gd name="connsiteY2737" fmla="*/ 1165276 h 4857008"/>
              <a:gd name="connsiteX2738" fmla="*/ 1684727 w 6326994"/>
              <a:gd name="connsiteY2738" fmla="*/ 1272833 h 4857008"/>
              <a:gd name="connsiteX2739" fmla="*/ 1746185 w 6326994"/>
              <a:gd name="connsiteY2739" fmla="*/ 1246561 h 4857008"/>
              <a:gd name="connsiteX2740" fmla="*/ 1761054 w 6326994"/>
              <a:gd name="connsiteY2740" fmla="*/ 1212859 h 4857008"/>
              <a:gd name="connsiteX2741" fmla="*/ 1774438 w 6326994"/>
              <a:gd name="connsiteY2741" fmla="*/ 1169737 h 4857008"/>
              <a:gd name="connsiteX2742" fmla="*/ 1765022 w 6326994"/>
              <a:gd name="connsiteY2742" fmla="*/ 1165276 h 4857008"/>
              <a:gd name="connsiteX2743" fmla="*/ 1679273 w 6326994"/>
              <a:gd name="connsiteY2743" fmla="*/ 1130084 h 4857008"/>
              <a:gd name="connsiteX2744" fmla="*/ 1604926 w 6326994"/>
              <a:gd name="connsiteY2744" fmla="*/ 1238135 h 4857008"/>
              <a:gd name="connsiteX2745" fmla="*/ 1670846 w 6326994"/>
              <a:gd name="connsiteY2745" fmla="*/ 1267383 h 4857008"/>
              <a:gd name="connsiteX2746" fmla="*/ 1736273 w 6326994"/>
              <a:gd name="connsiteY2746" fmla="*/ 1150901 h 4857008"/>
              <a:gd name="connsiteX2747" fmla="*/ 1707028 w 6326994"/>
              <a:gd name="connsiteY2747" fmla="*/ 1157841 h 4857008"/>
              <a:gd name="connsiteX2748" fmla="*/ 1653004 w 6326994"/>
              <a:gd name="connsiteY2748" fmla="*/ 1238632 h 4857008"/>
              <a:gd name="connsiteX2749" fmla="*/ 1648046 w 6326994"/>
              <a:gd name="connsiteY2749" fmla="*/ 1235164 h 4857008"/>
              <a:gd name="connsiteX2750" fmla="*/ 1679273 w 6326994"/>
              <a:gd name="connsiteY2750" fmla="*/ 1130084 h 4857008"/>
              <a:gd name="connsiteX2751" fmla="*/ 1624257 w 6326994"/>
              <a:gd name="connsiteY2751" fmla="*/ 1121659 h 4857008"/>
              <a:gd name="connsiteX2752" fmla="*/ 1587084 w 6326994"/>
              <a:gd name="connsiteY2752" fmla="*/ 1160815 h 4857008"/>
              <a:gd name="connsiteX2753" fmla="*/ 1597489 w 6326994"/>
              <a:gd name="connsiteY2753" fmla="*/ 1222274 h 4857008"/>
              <a:gd name="connsiteX2754" fmla="*/ 1631196 w 6326994"/>
              <a:gd name="connsiteY2754" fmla="*/ 1126120 h 4857008"/>
              <a:gd name="connsiteX2755" fmla="*/ 1624257 w 6326994"/>
              <a:gd name="connsiteY2755" fmla="*/ 1121659 h 4857008"/>
              <a:gd name="connsiteX2756" fmla="*/ 5031330 w 6326994"/>
              <a:gd name="connsiteY2756" fmla="*/ 1119963 h 4857008"/>
              <a:gd name="connsiteX2757" fmla="*/ 4980309 w 6326994"/>
              <a:gd name="connsiteY2757" fmla="*/ 1173702 h 4857008"/>
              <a:gd name="connsiteX2758" fmla="*/ 4975847 w 6326994"/>
              <a:gd name="connsiteY2758" fmla="*/ 1215337 h 4857008"/>
              <a:gd name="connsiteX2759" fmla="*/ 5003109 w 6326994"/>
              <a:gd name="connsiteY2759" fmla="*/ 1234173 h 4857008"/>
              <a:gd name="connsiteX2760" fmla="*/ 5052178 w 6326994"/>
              <a:gd name="connsiteY2760" fmla="*/ 1168250 h 4857008"/>
              <a:gd name="connsiteX2761" fmla="*/ 5058623 w 6326994"/>
              <a:gd name="connsiteY2761" fmla="*/ 1120666 h 4857008"/>
              <a:gd name="connsiteX2762" fmla="*/ 5031330 w 6326994"/>
              <a:gd name="connsiteY2762" fmla="*/ 1119963 h 4857008"/>
              <a:gd name="connsiteX2763" fmla="*/ 561464 w 6326994"/>
              <a:gd name="connsiteY2763" fmla="*/ 1103544 h 4857008"/>
              <a:gd name="connsiteX2764" fmla="*/ 518460 w 6326994"/>
              <a:gd name="connsiteY2764" fmla="*/ 1135537 h 4857008"/>
              <a:gd name="connsiteX2765" fmla="*/ 698380 w 6326994"/>
              <a:gd name="connsiteY2765" fmla="*/ 1240615 h 4857008"/>
              <a:gd name="connsiteX2766" fmla="*/ 682521 w 6326994"/>
              <a:gd name="connsiteY2766" fmla="*/ 1201457 h 4857008"/>
              <a:gd name="connsiteX2767" fmla="*/ 635432 w 6326994"/>
              <a:gd name="connsiteY2767" fmla="*/ 1154371 h 4857008"/>
              <a:gd name="connsiteX2768" fmla="*/ 581902 w 6326994"/>
              <a:gd name="connsiteY2768" fmla="*/ 1111745 h 4857008"/>
              <a:gd name="connsiteX2769" fmla="*/ 561464 w 6326994"/>
              <a:gd name="connsiteY2769" fmla="*/ 1103544 h 4857008"/>
              <a:gd name="connsiteX2770" fmla="*/ 640886 w 6326994"/>
              <a:gd name="connsiteY2770" fmla="*/ 990805 h 4857008"/>
              <a:gd name="connsiteX2771" fmla="*/ 639895 w 6326994"/>
              <a:gd name="connsiteY2771" fmla="*/ 1029964 h 4857008"/>
              <a:gd name="connsiteX2772" fmla="*/ 707302 w 6326994"/>
              <a:gd name="connsiteY2772" fmla="*/ 1117693 h 4857008"/>
              <a:gd name="connsiteX2773" fmla="*/ 800486 w 6326994"/>
              <a:gd name="connsiteY2773" fmla="*/ 1169239 h 4857008"/>
              <a:gd name="connsiteX2774" fmla="*/ 795528 w 6326994"/>
              <a:gd name="connsiteY2774" fmla="*/ 1150901 h 4857008"/>
              <a:gd name="connsiteX2775" fmla="*/ 739025 w 6326994"/>
              <a:gd name="connsiteY2775" fmla="*/ 1061189 h 4857008"/>
              <a:gd name="connsiteX2776" fmla="*/ 669137 w 6326994"/>
              <a:gd name="connsiteY2776" fmla="*/ 993779 h 4857008"/>
              <a:gd name="connsiteX2777" fmla="*/ 640886 w 6326994"/>
              <a:gd name="connsiteY2777" fmla="*/ 990805 h 4857008"/>
              <a:gd name="connsiteX2778" fmla="*/ 5401473 w 6326994"/>
              <a:gd name="connsiteY2778" fmla="*/ 972019 h 4857008"/>
              <a:gd name="connsiteX2779" fmla="*/ 5379309 w 6326994"/>
              <a:gd name="connsiteY2779" fmla="*/ 997250 h 4857008"/>
              <a:gd name="connsiteX2780" fmla="*/ 5402107 w 6326994"/>
              <a:gd name="connsiteY2780" fmla="*/ 1003200 h 4857008"/>
              <a:gd name="connsiteX2781" fmla="*/ 5423917 w 6326994"/>
              <a:gd name="connsiteY2781" fmla="*/ 1006668 h 4857008"/>
              <a:gd name="connsiteX2782" fmla="*/ 5443742 w 6326994"/>
              <a:gd name="connsiteY2782" fmla="*/ 1003693 h 4857008"/>
              <a:gd name="connsiteX2783" fmla="*/ 5430856 w 6326994"/>
              <a:gd name="connsiteY2783" fmla="*/ 986842 h 4857008"/>
              <a:gd name="connsiteX2784" fmla="*/ 5416480 w 6326994"/>
              <a:gd name="connsiteY2784" fmla="*/ 978416 h 4857008"/>
              <a:gd name="connsiteX2785" fmla="*/ 5401473 w 6326994"/>
              <a:gd name="connsiteY2785" fmla="*/ 972019 h 4857008"/>
              <a:gd name="connsiteX2786" fmla="*/ 2446046 w 6326994"/>
              <a:gd name="connsiteY2786" fmla="*/ 969990 h 4857008"/>
              <a:gd name="connsiteX2787" fmla="*/ 2435141 w 6326994"/>
              <a:gd name="connsiteY2787" fmla="*/ 970980 h 4857008"/>
              <a:gd name="connsiteX2788" fmla="*/ 2424238 w 6326994"/>
              <a:gd name="connsiteY2788" fmla="*/ 1053258 h 4857008"/>
              <a:gd name="connsiteX2789" fmla="*/ 2448524 w 6326994"/>
              <a:gd name="connsiteY2789" fmla="*/ 1016581 h 4857008"/>
              <a:gd name="connsiteX2790" fmla="*/ 2457445 w 6326994"/>
              <a:gd name="connsiteY2790" fmla="*/ 983867 h 4857008"/>
              <a:gd name="connsiteX2791" fmla="*/ 2446046 w 6326994"/>
              <a:gd name="connsiteY2791" fmla="*/ 969990 h 4857008"/>
              <a:gd name="connsiteX2792" fmla="*/ 5128015 w 6326994"/>
              <a:gd name="connsiteY2792" fmla="*/ 967014 h 4857008"/>
              <a:gd name="connsiteX2793" fmla="*/ 5072500 w 6326994"/>
              <a:gd name="connsiteY2793" fmla="*/ 1050780 h 4857008"/>
              <a:gd name="connsiteX2794" fmla="*/ 5091335 w 6326994"/>
              <a:gd name="connsiteY2794" fmla="*/ 1060198 h 4857008"/>
              <a:gd name="connsiteX2795" fmla="*/ 5147839 w 6326994"/>
              <a:gd name="connsiteY2795" fmla="*/ 994773 h 4857008"/>
              <a:gd name="connsiteX2796" fmla="*/ 5128015 w 6326994"/>
              <a:gd name="connsiteY2796" fmla="*/ 967014 h 4857008"/>
              <a:gd name="connsiteX2797" fmla="*/ 5451178 w 6326994"/>
              <a:gd name="connsiteY2797" fmla="*/ 914477 h 4857008"/>
              <a:gd name="connsiteX2798" fmla="*/ 5435318 w 6326994"/>
              <a:gd name="connsiteY2798" fmla="*/ 922902 h 4857008"/>
              <a:gd name="connsiteX2799" fmla="*/ 5410040 w 6326994"/>
              <a:gd name="connsiteY2799" fmla="*/ 965033 h 4857008"/>
              <a:gd name="connsiteX2800" fmla="*/ 5482899 w 6326994"/>
              <a:gd name="connsiteY2800" fmla="*/ 970485 h 4857008"/>
              <a:gd name="connsiteX2801" fmla="*/ 5497768 w 6326994"/>
              <a:gd name="connsiteY2801" fmla="*/ 962554 h 4857008"/>
              <a:gd name="connsiteX2802" fmla="*/ 5486367 w 6326994"/>
              <a:gd name="connsiteY2802" fmla="*/ 948179 h 4857008"/>
              <a:gd name="connsiteX2803" fmla="*/ 5475959 w 6326994"/>
              <a:gd name="connsiteY2803" fmla="*/ 942233 h 4857008"/>
              <a:gd name="connsiteX2804" fmla="*/ 5476952 w 6326994"/>
              <a:gd name="connsiteY2804" fmla="*/ 938764 h 4857008"/>
              <a:gd name="connsiteX2805" fmla="*/ 5546838 w 6326994"/>
              <a:gd name="connsiteY2805" fmla="*/ 946692 h 4857008"/>
              <a:gd name="connsiteX2806" fmla="*/ 5535439 w 6326994"/>
              <a:gd name="connsiteY2806" fmla="*/ 930337 h 4857008"/>
              <a:gd name="connsiteX2807" fmla="*/ 5451178 w 6326994"/>
              <a:gd name="connsiteY2807" fmla="*/ 914477 h 4857008"/>
              <a:gd name="connsiteX2808" fmla="*/ 5452665 w 6326994"/>
              <a:gd name="connsiteY2808" fmla="*/ 888702 h 4857008"/>
              <a:gd name="connsiteX2809" fmla="*/ 5521560 w 6326994"/>
              <a:gd name="connsiteY2809" fmla="*/ 888704 h 4857008"/>
              <a:gd name="connsiteX2810" fmla="*/ 5452665 w 6326994"/>
              <a:gd name="connsiteY2810" fmla="*/ 888702 h 4857008"/>
              <a:gd name="connsiteX2811" fmla="*/ 791376 w 6326994"/>
              <a:gd name="connsiteY2811" fmla="*/ 871294 h 4857008"/>
              <a:gd name="connsiteX2812" fmla="*/ 759346 w 6326994"/>
              <a:gd name="connsiteY2812" fmla="*/ 871850 h 4857008"/>
              <a:gd name="connsiteX2813" fmla="*/ 777686 w 6326994"/>
              <a:gd name="connsiteY2813" fmla="*/ 972964 h 4857008"/>
              <a:gd name="connsiteX2814" fmla="*/ 844598 w 6326994"/>
              <a:gd name="connsiteY2814" fmla="*/ 1099356 h 4857008"/>
              <a:gd name="connsiteX2815" fmla="*/ 855501 w 6326994"/>
              <a:gd name="connsiteY2815" fmla="*/ 1106790 h 4857008"/>
              <a:gd name="connsiteX2816" fmla="*/ 862938 w 6326994"/>
              <a:gd name="connsiteY2816" fmla="*/ 1099354 h 4857008"/>
              <a:gd name="connsiteX2817" fmla="*/ 857983 w 6326994"/>
              <a:gd name="connsiteY2817" fmla="*/ 1023519 h 4857008"/>
              <a:gd name="connsiteX2818" fmla="*/ 808910 w 6326994"/>
              <a:gd name="connsiteY2818" fmla="*/ 897129 h 4857008"/>
              <a:gd name="connsiteX2819" fmla="*/ 791376 w 6326994"/>
              <a:gd name="connsiteY2819" fmla="*/ 871294 h 4857008"/>
              <a:gd name="connsiteX2820" fmla="*/ 5256882 w 6326994"/>
              <a:gd name="connsiteY2820" fmla="*/ 834676 h 4857008"/>
              <a:gd name="connsiteX2821" fmla="*/ 5248457 w 6326994"/>
              <a:gd name="connsiteY2821" fmla="*/ 839139 h 4857008"/>
              <a:gd name="connsiteX2822" fmla="*/ 5201368 w 6326994"/>
              <a:gd name="connsiteY2822" fmla="*/ 910511 h 4857008"/>
              <a:gd name="connsiteX2823" fmla="*/ 5204343 w 6326994"/>
              <a:gd name="connsiteY2823" fmla="*/ 927364 h 4857008"/>
              <a:gd name="connsiteX2824" fmla="*/ 5276707 w 6326994"/>
              <a:gd name="connsiteY2824" fmla="*/ 924886 h 4857008"/>
              <a:gd name="connsiteX2825" fmla="*/ 5333213 w 6326994"/>
              <a:gd name="connsiteY2825" fmla="*/ 853511 h 4857008"/>
              <a:gd name="connsiteX2826" fmla="*/ 5328256 w 6326994"/>
              <a:gd name="connsiteY2826" fmla="*/ 842606 h 4857008"/>
              <a:gd name="connsiteX2827" fmla="*/ 5256882 w 6326994"/>
              <a:gd name="connsiteY2827" fmla="*/ 834676 h 4857008"/>
              <a:gd name="connsiteX2828" fmla="*/ 2216065 w 6326994"/>
              <a:gd name="connsiteY2828" fmla="*/ 824269 h 4857008"/>
              <a:gd name="connsiteX2829" fmla="*/ 2184837 w 6326994"/>
              <a:gd name="connsiteY2829" fmla="*/ 880772 h 4857008"/>
              <a:gd name="connsiteX2830" fmla="*/ 2235888 w 6326994"/>
              <a:gd name="connsiteY2830" fmla="*/ 920424 h 4857008"/>
              <a:gd name="connsiteX2831" fmla="*/ 2281985 w 6326994"/>
              <a:gd name="connsiteY2831" fmla="*/ 879781 h 4857008"/>
              <a:gd name="connsiteX2832" fmla="*/ 2216065 w 6326994"/>
              <a:gd name="connsiteY2832" fmla="*/ 824269 h 4857008"/>
              <a:gd name="connsiteX2833" fmla="*/ 5543368 w 6326994"/>
              <a:gd name="connsiteY2833" fmla="*/ 808408 h 4857008"/>
              <a:gd name="connsiteX2834" fmla="*/ 5461587 w 6326994"/>
              <a:gd name="connsiteY2834" fmla="*/ 842606 h 4857008"/>
              <a:gd name="connsiteX2835" fmla="*/ 5458117 w 6326994"/>
              <a:gd name="connsiteY2835" fmla="*/ 859460 h 4857008"/>
              <a:gd name="connsiteX2836" fmla="*/ 5473977 w 6326994"/>
              <a:gd name="connsiteY2836" fmla="*/ 864910 h 4857008"/>
              <a:gd name="connsiteX2837" fmla="*/ 5547831 w 6326994"/>
              <a:gd name="connsiteY2837" fmla="*/ 816337 h 4857008"/>
              <a:gd name="connsiteX2838" fmla="*/ 5543368 w 6326994"/>
              <a:gd name="connsiteY2838" fmla="*/ 808408 h 4857008"/>
              <a:gd name="connsiteX2839" fmla="*/ 5779795 w 6326994"/>
              <a:gd name="connsiteY2839" fmla="*/ 804937 h 4857008"/>
              <a:gd name="connsiteX2840" fmla="*/ 5722299 w 6326994"/>
              <a:gd name="connsiteY2840" fmla="*/ 839632 h 4857008"/>
              <a:gd name="connsiteX2841" fmla="*/ 5715361 w 6326994"/>
              <a:gd name="connsiteY2841" fmla="*/ 851033 h 4857008"/>
              <a:gd name="connsiteX2842" fmla="*/ 5729239 w 6326994"/>
              <a:gd name="connsiteY2842" fmla="*/ 857476 h 4857008"/>
              <a:gd name="connsiteX2843" fmla="*/ 5779795 w 6326994"/>
              <a:gd name="connsiteY2843" fmla="*/ 804937 h 4857008"/>
              <a:gd name="connsiteX2844" fmla="*/ 2151133 w 6326994"/>
              <a:gd name="connsiteY2844" fmla="*/ 797502 h 4857008"/>
              <a:gd name="connsiteX2845" fmla="*/ 2111480 w 6326994"/>
              <a:gd name="connsiteY2845" fmla="*/ 802460 h 4857008"/>
              <a:gd name="connsiteX2846" fmla="*/ 1979639 w 6326994"/>
              <a:gd name="connsiteY2846" fmla="*/ 896634 h 4857008"/>
              <a:gd name="connsiteX2847" fmla="*/ 1937011 w 6326994"/>
              <a:gd name="connsiteY2847" fmla="*/ 940747 h 4857008"/>
              <a:gd name="connsiteX2848" fmla="*/ 1939984 w 6326994"/>
              <a:gd name="connsiteY2848" fmla="*/ 968006 h 4857008"/>
              <a:gd name="connsiteX2849" fmla="*/ 2160550 w 6326994"/>
              <a:gd name="connsiteY2849" fmla="*/ 1003197 h 4857008"/>
              <a:gd name="connsiteX2850" fmla="*/ 2180872 w 6326994"/>
              <a:gd name="connsiteY2850" fmla="*/ 990807 h 4857008"/>
              <a:gd name="connsiteX2851" fmla="*/ 2170464 w 6326994"/>
              <a:gd name="connsiteY2851" fmla="*/ 968502 h 4857008"/>
              <a:gd name="connsiteX2852" fmla="*/ 2117924 w 6326994"/>
              <a:gd name="connsiteY2852" fmla="*/ 889694 h 4857008"/>
              <a:gd name="connsiteX2853" fmla="*/ 2125359 w 6326994"/>
              <a:gd name="connsiteY2853" fmla="*/ 839634 h 4857008"/>
              <a:gd name="connsiteX2854" fmla="*/ 2151133 w 6326994"/>
              <a:gd name="connsiteY2854" fmla="*/ 797502 h 4857008"/>
              <a:gd name="connsiteX2855" fmla="*/ 5779795 w 6326994"/>
              <a:gd name="connsiteY2855" fmla="*/ 767764 h 4857008"/>
              <a:gd name="connsiteX2856" fmla="*/ 5711889 w 6326994"/>
              <a:gd name="connsiteY2856" fmla="*/ 801963 h 4857008"/>
              <a:gd name="connsiteX2857" fmla="*/ 5717342 w 6326994"/>
              <a:gd name="connsiteY2857" fmla="*/ 813860 h 4857008"/>
              <a:gd name="connsiteX2858" fmla="*/ 5794664 w 6326994"/>
              <a:gd name="connsiteY2858" fmla="*/ 790068 h 4857008"/>
              <a:gd name="connsiteX2859" fmla="*/ 5779795 w 6326994"/>
              <a:gd name="connsiteY2859" fmla="*/ 767764 h 4857008"/>
              <a:gd name="connsiteX2860" fmla="*/ 5465054 w 6326994"/>
              <a:gd name="connsiteY2860" fmla="*/ 736043 h 4857008"/>
              <a:gd name="connsiteX2861" fmla="*/ 5433830 w 6326994"/>
              <a:gd name="connsiteY2861" fmla="*/ 777181 h 4857008"/>
              <a:gd name="connsiteX2862" fmla="*/ 5461586 w 6326994"/>
              <a:gd name="connsiteY2862" fmla="*/ 815842 h 4857008"/>
              <a:gd name="connsiteX2863" fmla="*/ 5510160 w 6326994"/>
              <a:gd name="connsiteY2863" fmla="*/ 779658 h 4857008"/>
              <a:gd name="connsiteX2864" fmla="*/ 5505202 w 6326994"/>
              <a:gd name="connsiteY2864" fmla="*/ 770243 h 4857008"/>
              <a:gd name="connsiteX2865" fmla="*/ 5452665 w 6326994"/>
              <a:gd name="connsiteY2865" fmla="*/ 786598 h 4857008"/>
              <a:gd name="connsiteX2866" fmla="*/ 5475463 w 6326994"/>
              <a:gd name="connsiteY2866" fmla="*/ 743478 h 4857008"/>
              <a:gd name="connsiteX2867" fmla="*/ 5465054 w 6326994"/>
              <a:gd name="connsiteY2867" fmla="*/ 736043 h 4857008"/>
              <a:gd name="connsiteX2868" fmla="*/ 907546 w 6326994"/>
              <a:gd name="connsiteY2868" fmla="*/ 722659 h 4857008"/>
              <a:gd name="connsiteX2869" fmla="*/ 880781 w 6326994"/>
              <a:gd name="connsiteY2869" fmla="*/ 769250 h 4857008"/>
              <a:gd name="connsiteX2870" fmla="*/ 882267 w 6326994"/>
              <a:gd name="connsiteY2870" fmla="*/ 786599 h 4857008"/>
              <a:gd name="connsiteX2871" fmla="*/ 915476 w 6326994"/>
              <a:gd name="connsiteY2871" fmla="*/ 962057 h 4857008"/>
              <a:gd name="connsiteX2872" fmla="*/ 940755 w 6326994"/>
              <a:gd name="connsiteY2872" fmla="*/ 1044339 h 4857008"/>
              <a:gd name="connsiteX2873" fmla="*/ 950667 w 6326994"/>
              <a:gd name="connsiteY2873" fmla="*/ 1061189 h 4857008"/>
              <a:gd name="connsiteX2874" fmla="*/ 961076 w 6326994"/>
              <a:gd name="connsiteY2874" fmla="*/ 1041859 h 4857008"/>
              <a:gd name="connsiteX2875" fmla="*/ 966032 w 6326994"/>
              <a:gd name="connsiteY2875" fmla="*/ 998239 h 4857008"/>
              <a:gd name="connsiteX2876" fmla="*/ 982885 w 6326994"/>
              <a:gd name="connsiteY2876" fmla="*/ 926867 h 4857008"/>
              <a:gd name="connsiteX2877" fmla="*/ 928858 w 6326994"/>
              <a:gd name="connsiteY2877" fmla="*/ 737032 h 4857008"/>
              <a:gd name="connsiteX2878" fmla="*/ 907546 w 6326994"/>
              <a:gd name="connsiteY2878" fmla="*/ 722659 h 4857008"/>
              <a:gd name="connsiteX2879" fmla="*/ 1967928 w 6326994"/>
              <a:gd name="connsiteY2879" fmla="*/ 721296 h 4857008"/>
              <a:gd name="connsiteX2880" fmla="*/ 1961298 w 6326994"/>
              <a:gd name="connsiteY2880" fmla="*/ 722660 h 4857008"/>
              <a:gd name="connsiteX2881" fmla="*/ 1920160 w 6326994"/>
              <a:gd name="connsiteY2881" fmla="*/ 782137 h 4857008"/>
              <a:gd name="connsiteX2882" fmla="*/ 1947917 w 6326994"/>
              <a:gd name="connsiteY2882" fmla="*/ 791058 h 4857008"/>
              <a:gd name="connsiteX2883" fmla="*/ 1978646 w 6326994"/>
              <a:gd name="connsiteY2883" fmla="*/ 795519 h 4857008"/>
              <a:gd name="connsiteX2884" fmla="*/ 1969229 w 6326994"/>
              <a:gd name="connsiteY2884" fmla="*/ 761815 h 4857008"/>
              <a:gd name="connsiteX2885" fmla="*/ 1983106 w 6326994"/>
              <a:gd name="connsiteY2885" fmla="*/ 740998 h 4857008"/>
              <a:gd name="connsiteX2886" fmla="*/ 1975672 w 6326994"/>
              <a:gd name="connsiteY2886" fmla="*/ 723650 h 4857008"/>
              <a:gd name="connsiteX2887" fmla="*/ 1967928 w 6326994"/>
              <a:gd name="connsiteY2887" fmla="*/ 721296 h 4857008"/>
              <a:gd name="connsiteX2888" fmla="*/ 5784749 w 6326994"/>
              <a:gd name="connsiteY2888" fmla="*/ 717207 h 4857008"/>
              <a:gd name="connsiteX2889" fmla="*/ 5703463 w 6326994"/>
              <a:gd name="connsiteY2889" fmla="*/ 757851 h 4857008"/>
              <a:gd name="connsiteX2890" fmla="*/ 5686117 w 6326994"/>
              <a:gd name="connsiteY2890" fmla="*/ 769747 h 4857008"/>
              <a:gd name="connsiteX2891" fmla="*/ 5688098 w 6326994"/>
              <a:gd name="connsiteY2891" fmla="*/ 775693 h 4857008"/>
              <a:gd name="connsiteX2892" fmla="*/ 5705941 w 6326994"/>
              <a:gd name="connsiteY2892" fmla="*/ 777182 h 4857008"/>
              <a:gd name="connsiteX2893" fmla="*/ 5800114 w 6326994"/>
              <a:gd name="connsiteY2893" fmla="*/ 741989 h 4857008"/>
              <a:gd name="connsiteX2894" fmla="*/ 5806065 w 6326994"/>
              <a:gd name="connsiteY2894" fmla="*/ 721171 h 4857008"/>
              <a:gd name="connsiteX2895" fmla="*/ 5784749 w 6326994"/>
              <a:gd name="connsiteY2895" fmla="*/ 717207 h 4857008"/>
              <a:gd name="connsiteX2896" fmla="*/ 2913445 w 6326994"/>
              <a:gd name="connsiteY2896" fmla="*/ 702832 h 4857008"/>
              <a:gd name="connsiteX2897" fmla="*/ 2881227 w 6326994"/>
              <a:gd name="connsiteY2897" fmla="*/ 719686 h 4857008"/>
              <a:gd name="connsiteX2898" fmla="*/ 2909973 w 6326994"/>
              <a:gd name="connsiteY2898" fmla="*/ 751407 h 4857008"/>
              <a:gd name="connsiteX2899" fmla="*/ 2947644 w 6326994"/>
              <a:gd name="connsiteY2899" fmla="*/ 711754 h 4857008"/>
              <a:gd name="connsiteX2900" fmla="*/ 2913445 w 6326994"/>
              <a:gd name="connsiteY2900" fmla="*/ 702832 h 4857008"/>
              <a:gd name="connsiteX2901" fmla="*/ 5440769 w 6326994"/>
              <a:gd name="connsiteY2901" fmla="*/ 696884 h 4857008"/>
              <a:gd name="connsiteX2902" fmla="*/ 5366420 w 6326994"/>
              <a:gd name="connsiteY2902" fmla="*/ 745955 h 4857008"/>
              <a:gd name="connsiteX2903" fmla="*/ 5440769 w 6326994"/>
              <a:gd name="connsiteY2903" fmla="*/ 696884 h 4857008"/>
              <a:gd name="connsiteX2904" fmla="*/ 2030193 w 6326994"/>
              <a:gd name="connsiteY2904" fmla="*/ 671607 h 4857008"/>
              <a:gd name="connsiteX2905" fmla="*/ 2034656 w 6326994"/>
              <a:gd name="connsiteY2905" fmla="*/ 720677 h 4857008"/>
              <a:gd name="connsiteX2906" fmla="*/ 2043082 w 6326994"/>
              <a:gd name="connsiteY2906" fmla="*/ 722164 h 4857008"/>
              <a:gd name="connsiteX2907" fmla="*/ 2048039 w 6326994"/>
              <a:gd name="connsiteY2907" fmla="*/ 712252 h 4857008"/>
              <a:gd name="connsiteX2908" fmla="*/ 2030193 w 6326994"/>
              <a:gd name="connsiteY2908" fmla="*/ 671607 h 4857008"/>
              <a:gd name="connsiteX2909" fmla="*/ 2050519 w 6326994"/>
              <a:gd name="connsiteY2909" fmla="*/ 661694 h 4857008"/>
              <a:gd name="connsiteX2910" fmla="*/ 2064396 w 6326994"/>
              <a:gd name="connsiteY2910" fmla="*/ 697380 h 4857008"/>
              <a:gd name="connsiteX2911" fmla="*/ 2073812 w 6326994"/>
              <a:gd name="connsiteY2911" fmla="*/ 693913 h 4857008"/>
              <a:gd name="connsiteX2912" fmla="*/ 2050519 w 6326994"/>
              <a:gd name="connsiteY2912" fmla="*/ 661694 h 4857008"/>
              <a:gd name="connsiteX2913" fmla="*/ 2281489 w 6326994"/>
              <a:gd name="connsiteY2913" fmla="*/ 660704 h 4857008"/>
              <a:gd name="connsiteX2914" fmla="*/ 2290906 w 6326994"/>
              <a:gd name="connsiteY2914" fmla="*/ 713242 h 4857008"/>
              <a:gd name="connsiteX2915" fmla="*/ 2304785 w 6326994"/>
              <a:gd name="connsiteY2915" fmla="*/ 719686 h 4857008"/>
              <a:gd name="connsiteX2916" fmla="*/ 2313211 w 6326994"/>
              <a:gd name="connsiteY2916" fmla="*/ 678050 h 4857008"/>
              <a:gd name="connsiteX2917" fmla="*/ 2281489 w 6326994"/>
              <a:gd name="connsiteY2917" fmla="*/ 660704 h 4857008"/>
              <a:gd name="connsiteX2918" fmla="*/ 5372368 w 6326994"/>
              <a:gd name="connsiteY2918" fmla="*/ 656737 h 4857008"/>
              <a:gd name="connsiteX2919" fmla="*/ 5329744 w 6326994"/>
              <a:gd name="connsiteY2919" fmla="*/ 694407 h 4857008"/>
              <a:gd name="connsiteX2920" fmla="*/ 5357005 w 6326994"/>
              <a:gd name="connsiteY2920" fmla="*/ 731582 h 4857008"/>
              <a:gd name="connsiteX2921" fmla="*/ 5396657 w 6326994"/>
              <a:gd name="connsiteY2921" fmla="*/ 688459 h 4857008"/>
              <a:gd name="connsiteX2922" fmla="*/ 5358490 w 6326994"/>
              <a:gd name="connsiteY2922" fmla="*/ 715721 h 4857008"/>
              <a:gd name="connsiteX2923" fmla="*/ 5351056 w 6326994"/>
              <a:gd name="connsiteY2923" fmla="*/ 711756 h 4857008"/>
              <a:gd name="connsiteX2924" fmla="*/ 5372368 w 6326994"/>
              <a:gd name="connsiteY2924" fmla="*/ 656737 h 4857008"/>
              <a:gd name="connsiteX2925" fmla="*/ 2819270 w 6326994"/>
              <a:gd name="connsiteY2925" fmla="*/ 656241 h 4857008"/>
              <a:gd name="connsiteX2926" fmla="*/ 2797462 w 6326994"/>
              <a:gd name="connsiteY2926" fmla="*/ 668632 h 4857008"/>
              <a:gd name="connsiteX2927" fmla="*/ 2818279 w 6326994"/>
              <a:gd name="connsiteY2927" fmla="*/ 713241 h 4857008"/>
              <a:gd name="connsiteX2928" fmla="*/ 2840583 w 6326994"/>
              <a:gd name="connsiteY2928" fmla="*/ 664668 h 4857008"/>
              <a:gd name="connsiteX2929" fmla="*/ 2819270 w 6326994"/>
              <a:gd name="connsiteY2929" fmla="*/ 656241 h 4857008"/>
              <a:gd name="connsiteX2930" fmla="*/ 2665102 w 6326994"/>
              <a:gd name="connsiteY2930" fmla="*/ 642132 h 4857008"/>
              <a:gd name="connsiteX2931" fmla="*/ 2636872 w 6326994"/>
              <a:gd name="connsiteY2931" fmla="*/ 667642 h 4857008"/>
              <a:gd name="connsiteX2932" fmla="*/ 2698333 w 6326994"/>
              <a:gd name="connsiteY2932" fmla="*/ 697382 h 4857008"/>
              <a:gd name="connsiteX2933" fmla="*/ 2713200 w 6326994"/>
              <a:gd name="connsiteY2933" fmla="*/ 680529 h 4857008"/>
              <a:gd name="connsiteX2934" fmla="*/ 2676027 w 6326994"/>
              <a:gd name="connsiteY2934" fmla="*/ 642365 h 4857008"/>
              <a:gd name="connsiteX2935" fmla="*/ 2665102 w 6326994"/>
              <a:gd name="connsiteY2935" fmla="*/ 642132 h 4857008"/>
              <a:gd name="connsiteX2936" fmla="*/ 2085212 w 6326994"/>
              <a:gd name="connsiteY2936" fmla="*/ 640878 h 4857008"/>
              <a:gd name="connsiteX2937" fmla="*/ 2106028 w 6326994"/>
              <a:gd name="connsiteY2937" fmla="*/ 688460 h 4857008"/>
              <a:gd name="connsiteX2938" fmla="*/ 2113464 w 6326994"/>
              <a:gd name="connsiteY2938" fmla="*/ 684990 h 4857008"/>
              <a:gd name="connsiteX2939" fmla="*/ 2085212 w 6326994"/>
              <a:gd name="connsiteY2939" fmla="*/ 640878 h 4857008"/>
              <a:gd name="connsiteX2940" fmla="*/ 5322805 w 6326994"/>
              <a:gd name="connsiteY2940" fmla="*/ 638893 h 4857008"/>
              <a:gd name="connsiteX2941" fmla="*/ 5283153 w 6326994"/>
              <a:gd name="connsiteY2941" fmla="*/ 695400 h 4857008"/>
              <a:gd name="connsiteX2942" fmla="*/ 5317353 w 6326994"/>
              <a:gd name="connsiteY2942" fmla="*/ 704320 h 4857008"/>
              <a:gd name="connsiteX2943" fmla="*/ 5331727 w 6326994"/>
              <a:gd name="connsiteY2943" fmla="*/ 643355 h 4857008"/>
              <a:gd name="connsiteX2944" fmla="*/ 5322805 w 6326994"/>
              <a:gd name="connsiteY2944" fmla="*/ 638893 h 4857008"/>
              <a:gd name="connsiteX2945" fmla="*/ 5813002 w 6326994"/>
              <a:gd name="connsiteY2945" fmla="*/ 638399 h 4857008"/>
              <a:gd name="connsiteX2946" fmla="*/ 5794168 w 6326994"/>
              <a:gd name="connsiteY2946" fmla="*/ 647816 h 4857008"/>
              <a:gd name="connsiteX2947" fmla="*/ 5727751 w 6326994"/>
              <a:gd name="connsiteY2947" fmla="*/ 689451 h 4857008"/>
              <a:gd name="connsiteX2948" fmla="*/ 5696029 w 6326994"/>
              <a:gd name="connsiteY2948" fmla="*/ 703328 h 4857008"/>
              <a:gd name="connsiteX2949" fmla="*/ 5697516 w 6326994"/>
              <a:gd name="connsiteY2949" fmla="*/ 712746 h 4857008"/>
              <a:gd name="connsiteX2950" fmla="*/ 5720813 w 6326994"/>
              <a:gd name="connsiteY2950" fmla="*/ 712252 h 4857008"/>
              <a:gd name="connsiteX2951" fmla="*/ 5808047 w 6326994"/>
              <a:gd name="connsiteY2951" fmla="*/ 681025 h 4857008"/>
              <a:gd name="connsiteX2952" fmla="*/ 5819446 w 6326994"/>
              <a:gd name="connsiteY2952" fmla="*/ 660207 h 4857008"/>
              <a:gd name="connsiteX2953" fmla="*/ 5813002 w 6326994"/>
              <a:gd name="connsiteY2953" fmla="*/ 638399 h 4857008"/>
              <a:gd name="connsiteX2954" fmla="*/ 2243325 w 6326994"/>
              <a:gd name="connsiteY2954" fmla="*/ 633442 h 4857008"/>
              <a:gd name="connsiteX2955" fmla="*/ 2267116 w 6326994"/>
              <a:gd name="connsiteY2955" fmla="*/ 694407 h 4857008"/>
              <a:gd name="connsiteX2956" fmla="*/ 2243325 w 6326994"/>
              <a:gd name="connsiteY2956" fmla="*/ 633442 h 4857008"/>
              <a:gd name="connsiteX2957" fmla="*/ 2142211 w 6326994"/>
              <a:gd name="connsiteY2957" fmla="*/ 627990 h 4857008"/>
              <a:gd name="connsiteX2958" fmla="*/ 2132793 w 6326994"/>
              <a:gd name="connsiteY2958" fmla="*/ 637903 h 4857008"/>
              <a:gd name="connsiteX2959" fmla="*/ 2162534 w 6326994"/>
              <a:gd name="connsiteY2959" fmla="*/ 685981 h 4857008"/>
              <a:gd name="connsiteX2960" fmla="*/ 2154106 w 6326994"/>
              <a:gd name="connsiteY2960" fmla="*/ 635921 h 4857008"/>
              <a:gd name="connsiteX2961" fmla="*/ 2142211 w 6326994"/>
              <a:gd name="connsiteY2961" fmla="*/ 627990 h 4857008"/>
              <a:gd name="connsiteX2962" fmla="*/ 2181787 w 6326994"/>
              <a:gd name="connsiteY2962" fmla="*/ 624970 h 4857008"/>
              <a:gd name="connsiteX2963" fmla="*/ 2164515 w 6326994"/>
              <a:gd name="connsiteY2963" fmla="*/ 625015 h 4857008"/>
              <a:gd name="connsiteX2964" fmla="*/ 2181367 w 6326994"/>
              <a:gd name="connsiteY2964" fmla="*/ 675572 h 4857008"/>
              <a:gd name="connsiteX2965" fmla="*/ 2181787 w 6326994"/>
              <a:gd name="connsiteY2965" fmla="*/ 624970 h 4857008"/>
              <a:gd name="connsiteX2966" fmla="*/ 2200697 w 6326994"/>
              <a:gd name="connsiteY2966" fmla="*/ 624520 h 4857008"/>
              <a:gd name="connsiteX2967" fmla="*/ 2213088 w 6326994"/>
              <a:gd name="connsiteY2967" fmla="*/ 680529 h 4857008"/>
              <a:gd name="connsiteX2968" fmla="*/ 2223994 w 6326994"/>
              <a:gd name="connsiteY2968" fmla="*/ 680033 h 4857008"/>
              <a:gd name="connsiteX2969" fmla="*/ 2224489 w 6326994"/>
              <a:gd name="connsiteY2969" fmla="*/ 634929 h 4857008"/>
              <a:gd name="connsiteX2970" fmla="*/ 2200697 w 6326994"/>
              <a:gd name="connsiteY2970" fmla="*/ 624520 h 4857008"/>
              <a:gd name="connsiteX2971" fmla="*/ 5290588 w 6326994"/>
              <a:gd name="connsiteY2971" fmla="*/ 621547 h 4857008"/>
              <a:gd name="connsiteX2972" fmla="*/ 5275716 w 6326994"/>
              <a:gd name="connsiteY2972" fmla="*/ 685486 h 4857008"/>
              <a:gd name="connsiteX2973" fmla="*/ 5290588 w 6326994"/>
              <a:gd name="connsiteY2973" fmla="*/ 621547 h 4857008"/>
              <a:gd name="connsiteX2974" fmla="*/ 5249447 w 6326994"/>
              <a:gd name="connsiteY2974" fmla="*/ 621051 h 4857008"/>
              <a:gd name="connsiteX2975" fmla="*/ 5239537 w 6326994"/>
              <a:gd name="connsiteY2975" fmla="*/ 629478 h 4857008"/>
              <a:gd name="connsiteX2976" fmla="*/ 5227639 w 6326994"/>
              <a:gd name="connsiteY2976" fmla="*/ 662684 h 4857008"/>
              <a:gd name="connsiteX2977" fmla="*/ 5200874 w 6326994"/>
              <a:gd name="connsiteY2977" fmla="*/ 627990 h 4857008"/>
              <a:gd name="connsiteX2978" fmla="*/ 5179562 w 6326994"/>
              <a:gd name="connsiteY2978" fmla="*/ 701346 h 4857008"/>
              <a:gd name="connsiteX2979" fmla="*/ 5162212 w 6326994"/>
              <a:gd name="connsiteY2979" fmla="*/ 650791 h 4857008"/>
              <a:gd name="connsiteX2980" fmla="*/ 5147841 w 6326994"/>
              <a:gd name="connsiteY2980" fmla="*/ 639390 h 4857008"/>
              <a:gd name="connsiteX2981" fmla="*/ 5138916 w 6326994"/>
              <a:gd name="connsiteY2981" fmla="*/ 658721 h 4857008"/>
              <a:gd name="connsiteX2982" fmla="*/ 5162709 w 6326994"/>
              <a:gd name="connsiteY2982" fmla="*/ 734556 h 4857008"/>
              <a:gd name="connsiteX2983" fmla="*/ 5229126 w 6326994"/>
              <a:gd name="connsiteY2983" fmla="*/ 689947 h 4857008"/>
              <a:gd name="connsiteX2984" fmla="*/ 5256386 w 6326994"/>
              <a:gd name="connsiteY2984" fmla="*/ 633939 h 4857008"/>
              <a:gd name="connsiteX2985" fmla="*/ 5249447 w 6326994"/>
              <a:gd name="connsiteY2985" fmla="*/ 621051 h 4857008"/>
              <a:gd name="connsiteX2986" fmla="*/ 2560539 w 6326994"/>
              <a:gd name="connsiteY2986" fmla="*/ 602712 h 4857008"/>
              <a:gd name="connsiteX2987" fmla="*/ 2524853 w 6326994"/>
              <a:gd name="connsiteY2987" fmla="*/ 652278 h 4857008"/>
              <a:gd name="connsiteX2988" fmla="*/ 2555088 w 6326994"/>
              <a:gd name="connsiteY2988" fmla="*/ 663677 h 4857008"/>
              <a:gd name="connsiteX2989" fmla="*/ 2586315 w 6326994"/>
              <a:gd name="connsiteY2989" fmla="*/ 626999 h 4857008"/>
              <a:gd name="connsiteX2990" fmla="*/ 2560539 w 6326994"/>
              <a:gd name="connsiteY2990" fmla="*/ 602712 h 4857008"/>
              <a:gd name="connsiteX2991" fmla="*/ 5800302 w 6326994"/>
              <a:gd name="connsiteY2991" fmla="*/ 595773 h 4857008"/>
              <a:gd name="connsiteX2992" fmla="*/ 5775334 w 6326994"/>
              <a:gd name="connsiteY2992" fmla="*/ 604197 h 4857008"/>
              <a:gd name="connsiteX2993" fmla="*/ 5686116 w 6326994"/>
              <a:gd name="connsiteY2993" fmla="*/ 661693 h 4857008"/>
              <a:gd name="connsiteX2994" fmla="*/ 5678187 w 6326994"/>
              <a:gd name="connsiteY2994" fmla="*/ 672596 h 4857008"/>
              <a:gd name="connsiteX2995" fmla="*/ 5683638 w 6326994"/>
              <a:gd name="connsiteY2995" fmla="*/ 683504 h 4857008"/>
              <a:gd name="connsiteX2996" fmla="*/ 5826387 w 6326994"/>
              <a:gd name="connsiteY2996" fmla="*/ 617085 h 4857008"/>
              <a:gd name="connsiteX2997" fmla="*/ 5800302 w 6326994"/>
              <a:gd name="connsiteY2997" fmla="*/ 595773 h 4857008"/>
              <a:gd name="connsiteX2998" fmla="*/ 2844736 w 6326994"/>
              <a:gd name="connsiteY2998" fmla="*/ 543605 h 4857008"/>
              <a:gd name="connsiteX2999" fmla="*/ 2821749 w 6326994"/>
              <a:gd name="connsiteY2999" fmla="*/ 569999 h 4857008"/>
              <a:gd name="connsiteX3000" fmla="*/ 2842070 w 6326994"/>
              <a:gd name="connsiteY3000" fmla="*/ 593294 h 4857008"/>
              <a:gd name="connsiteX3001" fmla="*/ 2879243 w 6326994"/>
              <a:gd name="connsiteY3001" fmla="*/ 553642 h 4857008"/>
              <a:gd name="connsiteX3002" fmla="*/ 2844736 w 6326994"/>
              <a:gd name="connsiteY3002" fmla="*/ 543605 h 4857008"/>
              <a:gd name="connsiteX3003" fmla="*/ 2736993 w 6326994"/>
              <a:gd name="connsiteY3003" fmla="*/ 532825 h 4857008"/>
              <a:gd name="connsiteX3004" fmla="*/ 2717662 w 6326994"/>
              <a:gd name="connsiteY3004" fmla="*/ 576442 h 4857008"/>
              <a:gd name="connsiteX3005" fmla="*/ 2732532 w 6326994"/>
              <a:gd name="connsiteY3005" fmla="*/ 605190 h 4857008"/>
              <a:gd name="connsiteX3006" fmla="*/ 2758305 w 6326994"/>
              <a:gd name="connsiteY3006" fmla="*/ 592304 h 4857008"/>
              <a:gd name="connsiteX3007" fmla="*/ 2771688 w 6326994"/>
              <a:gd name="connsiteY3007" fmla="*/ 544225 h 4857008"/>
              <a:gd name="connsiteX3008" fmla="*/ 2736993 w 6326994"/>
              <a:gd name="connsiteY3008" fmla="*/ 532825 h 4857008"/>
              <a:gd name="connsiteX3009" fmla="*/ 2607132 w 6326994"/>
              <a:gd name="connsiteY3009" fmla="*/ 517954 h 4857008"/>
              <a:gd name="connsiteX3010" fmla="*/ 2604160 w 6326994"/>
              <a:gd name="connsiteY3010" fmla="*/ 527374 h 4857008"/>
              <a:gd name="connsiteX3011" fmla="*/ 2624479 w 6326994"/>
              <a:gd name="connsiteY3011" fmla="*/ 580902 h 4857008"/>
              <a:gd name="connsiteX3012" fmla="*/ 2658682 w 6326994"/>
              <a:gd name="connsiteY3012" fmla="*/ 572972 h 4857008"/>
              <a:gd name="connsiteX3013" fmla="*/ 2646784 w 6326994"/>
              <a:gd name="connsiteY3013" fmla="*/ 521426 h 4857008"/>
              <a:gd name="connsiteX3014" fmla="*/ 2607132 w 6326994"/>
              <a:gd name="connsiteY3014" fmla="*/ 517954 h 4857008"/>
              <a:gd name="connsiteX3015" fmla="*/ 5748878 w 6326994"/>
              <a:gd name="connsiteY3015" fmla="*/ 507175 h 4857008"/>
              <a:gd name="connsiteX3016" fmla="*/ 5730724 w 6326994"/>
              <a:gd name="connsiteY3016" fmla="*/ 514980 h 4857008"/>
              <a:gd name="connsiteX3017" fmla="*/ 5675705 w 6326994"/>
              <a:gd name="connsiteY3017" fmla="*/ 560581 h 4857008"/>
              <a:gd name="connsiteX3018" fmla="*/ 5643488 w 6326994"/>
              <a:gd name="connsiteY3018" fmla="*/ 593294 h 4857008"/>
              <a:gd name="connsiteX3019" fmla="*/ 5649935 w 6326994"/>
              <a:gd name="connsiteY3019" fmla="*/ 600730 h 4857008"/>
              <a:gd name="connsiteX3020" fmla="*/ 5755505 w 6326994"/>
              <a:gd name="connsiteY3020" fmla="*/ 544721 h 4857008"/>
              <a:gd name="connsiteX3021" fmla="*/ 5696027 w 6326994"/>
              <a:gd name="connsiteY3021" fmla="*/ 587841 h 4857008"/>
              <a:gd name="connsiteX3022" fmla="*/ 5643985 w 6326994"/>
              <a:gd name="connsiteY3022" fmla="*/ 635425 h 4857008"/>
              <a:gd name="connsiteX3023" fmla="*/ 5649934 w 6326994"/>
              <a:gd name="connsiteY3023" fmla="*/ 642365 h 4857008"/>
              <a:gd name="connsiteX3024" fmla="*/ 5805071 w 6326994"/>
              <a:gd name="connsiteY3024" fmla="*/ 572973 h 4857008"/>
              <a:gd name="connsiteX3025" fmla="*/ 5764428 w 6326994"/>
              <a:gd name="connsiteY3025" fmla="*/ 516467 h 4857008"/>
              <a:gd name="connsiteX3026" fmla="*/ 5748878 w 6326994"/>
              <a:gd name="connsiteY3026" fmla="*/ 507175 h 4857008"/>
              <a:gd name="connsiteX3027" fmla="*/ 2523367 w 6326994"/>
              <a:gd name="connsiteY3027" fmla="*/ 481773 h 4857008"/>
              <a:gd name="connsiteX3028" fmla="*/ 2496106 w 6326994"/>
              <a:gd name="connsiteY3028" fmla="*/ 515478 h 4857008"/>
              <a:gd name="connsiteX3029" fmla="*/ 2513949 w 6326994"/>
              <a:gd name="connsiteY3029" fmla="*/ 537780 h 4857008"/>
              <a:gd name="connsiteX3030" fmla="*/ 2552610 w 6326994"/>
              <a:gd name="connsiteY3030" fmla="*/ 506061 h 4857008"/>
              <a:gd name="connsiteX3031" fmla="*/ 2523367 w 6326994"/>
              <a:gd name="connsiteY3031" fmla="*/ 481773 h 4857008"/>
              <a:gd name="connsiteX3032" fmla="*/ 5718459 w 6326994"/>
              <a:gd name="connsiteY3032" fmla="*/ 473719 h 4857008"/>
              <a:gd name="connsiteX3033" fmla="*/ 5701978 w 6326994"/>
              <a:gd name="connsiteY3033" fmla="*/ 477312 h 4857008"/>
              <a:gd name="connsiteX3034" fmla="*/ 5633083 w 6326994"/>
              <a:gd name="connsiteY3034" fmla="*/ 544225 h 4857008"/>
              <a:gd name="connsiteX3035" fmla="*/ 5618707 w 6326994"/>
              <a:gd name="connsiteY3035" fmla="*/ 569007 h 4857008"/>
              <a:gd name="connsiteX3036" fmla="*/ 5625648 w 6326994"/>
              <a:gd name="connsiteY3036" fmla="*/ 574461 h 4857008"/>
              <a:gd name="connsiteX3037" fmla="*/ 5743116 w 6326994"/>
              <a:gd name="connsiteY3037" fmla="*/ 473844 h 4857008"/>
              <a:gd name="connsiteX3038" fmla="*/ 5718459 w 6326994"/>
              <a:gd name="connsiteY3038" fmla="*/ 473719 h 4857008"/>
              <a:gd name="connsiteX3039" fmla="*/ 5684072 w 6326994"/>
              <a:gd name="connsiteY3039" fmla="*/ 444847 h 4857008"/>
              <a:gd name="connsiteX3040" fmla="*/ 5669264 w 6326994"/>
              <a:gd name="connsiteY3040" fmla="*/ 446582 h 4857008"/>
              <a:gd name="connsiteX3041" fmla="*/ 5585993 w 6326994"/>
              <a:gd name="connsiteY3041" fmla="*/ 537782 h 4857008"/>
              <a:gd name="connsiteX3042" fmla="*/ 5604831 w 6326994"/>
              <a:gd name="connsiteY3042" fmla="*/ 535303 h 4857008"/>
              <a:gd name="connsiteX3043" fmla="*/ 5690576 w 6326994"/>
              <a:gd name="connsiteY3043" fmla="*/ 474339 h 4857008"/>
              <a:gd name="connsiteX3044" fmla="*/ 5702967 w 6326994"/>
              <a:gd name="connsiteY3044" fmla="*/ 447572 h 4857008"/>
              <a:gd name="connsiteX3045" fmla="*/ 5684072 w 6326994"/>
              <a:gd name="connsiteY3045" fmla="*/ 444847 h 4857008"/>
              <a:gd name="connsiteX3046" fmla="*/ 5541759 w 6326994"/>
              <a:gd name="connsiteY3046" fmla="*/ 382210 h 4857008"/>
              <a:gd name="connsiteX3047" fmla="*/ 5507186 w 6326994"/>
              <a:gd name="connsiteY3047" fmla="*/ 387599 h 4857008"/>
              <a:gd name="connsiteX3048" fmla="*/ 5460099 w 6326994"/>
              <a:gd name="connsiteY3048" fmla="*/ 414861 h 4857008"/>
              <a:gd name="connsiteX3049" fmla="*/ 5420446 w 6326994"/>
              <a:gd name="connsiteY3049" fmla="*/ 448565 h 4857008"/>
              <a:gd name="connsiteX3050" fmla="*/ 5425900 w 6326994"/>
              <a:gd name="connsiteY3050" fmla="*/ 455998 h 4857008"/>
              <a:gd name="connsiteX3051" fmla="*/ 5526517 w 6326994"/>
              <a:gd name="connsiteY3051" fmla="*/ 405443 h 4857008"/>
              <a:gd name="connsiteX3052" fmla="*/ 5490829 w 6326994"/>
              <a:gd name="connsiteY3052" fmla="*/ 458973 h 4857008"/>
              <a:gd name="connsiteX3053" fmla="*/ 5498760 w 6326994"/>
              <a:gd name="connsiteY3053" fmla="*/ 466407 h 4857008"/>
              <a:gd name="connsiteX3054" fmla="*/ 5526517 w 6326994"/>
              <a:gd name="connsiteY3054" fmla="*/ 439147 h 4857008"/>
              <a:gd name="connsiteX3055" fmla="*/ 5558733 w 6326994"/>
              <a:gd name="connsiteY3055" fmla="*/ 415355 h 4857008"/>
              <a:gd name="connsiteX3056" fmla="*/ 5562203 w 6326994"/>
              <a:gd name="connsiteY3056" fmla="*/ 420312 h 4857008"/>
              <a:gd name="connsiteX3057" fmla="*/ 5511151 w 6326994"/>
              <a:gd name="connsiteY3057" fmla="*/ 485738 h 4857008"/>
              <a:gd name="connsiteX3058" fmla="*/ 5516603 w 6326994"/>
              <a:gd name="connsiteY3058" fmla="*/ 490695 h 4857008"/>
              <a:gd name="connsiteX3059" fmla="*/ 5606315 w 6326994"/>
              <a:gd name="connsiteY3059" fmla="*/ 412877 h 4857008"/>
              <a:gd name="connsiteX3060" fmla="*/ 5609290 w 6326994"/>
              <a:gd name="connsiteY3060" fmla="*/ 416843 h 4857008"/>
              <a:gd name="connsiteX3061" fmla="*/ 5535935 w 6326994"/>
              <a:gd name="connsiteY3061" fmla="*/ 503581 h 4857008"/>
              <a:gd name="connsiteX3062" fmla="*/ 5545352 w 6326994"/>
              <a:gd name="connsiteY3062" fmla="*/ 513495 h 4857008"/>
              <a:gd name="connsiteX3063" fmla="*/ 5656871 w 6326994"/>
              <a:gd name="connsiteY3063" fmla="*/ 425270 h 4857008"/>
              <a:gd name="connsiteX3064" fmla="*/ 5591940 w 6326994"/>
              <a:gd name="connsiteY3064" fmla="*/ 405938 h 4857008"/>
              <a:gd name="connsiteX3065" fmla="*/ 5571125 w 6326994"/>
              <a:gd name="connsiteY3065" fmla="*/ 399495 h 4857008"/>
              <a:gd name="connsiteX3066" fmla="*/ 5541759 w 6326994"/>
              <a:gd name="connsiteY3066" fmla="*/ 382210 h 4857008"/>
              <a:gd name="connsiteX3067" fmla="*/ 795529 w 6326994"/>
              <a:gd name="connsiteY3067" fmla="*/ 0 h 4857008"/>
              <a:gd name="connsiteX3068" fmla="*/ 856494 w 6326994"/>
              <a:gd name="connsiteY3068" fmla="*/ 92190 h 4857008"/>
              <a:gd name="connsiteX3069" fmla="*/ 1014111 w 6326994"/>
              <a:gd name="connsiteY3069" fmla="*/ 541250 h 4857008"/>
              <a:gd name="connsiteX3070" fmla="*/ 1041867 w 6326994"/>
              <a:gd name="connsiteY3070" fmla="*/ 1014597 h 4857008"/>
              <a:gd name="connsiteX3071" fmla="*/ 975448 w 6326994"/>
              <a:gd name="connsiteY3071" fmla="*/ 1275310 h 4857008"/>
              <a:gd name="connsiteX3072" fmla="*/ 917457 w 6326994"/>
              <a:gd name="connsiteY3072" fmla="*/ 1682735 h 4857008"/>
              <a:gd name="connsiteX3073" fmla="*/ 939763 w 6326994"/>
              <a:gd name="connsiteY3073" fmla="*/ 1790787 h 4857008"/>
              <a:gd name="connsiteX3074" fmla="*/ 969006 w 6326994"/>
              <a:gd name="connsiteY3074" fmla="*/ 1799709 h 4857008"/>
              <a:gd name="connsiteX3075" fmla="*/ 1037406 w 6326994"/>
              <a:gd name="connsiteY3075" fmla="*/ 1751134 h 4857008"/>
              <a:gd name="connsiteX3076" fmla="*/ 1033440 w 6326994"/>
              <a:gd name="connsiteY3076" fmla="*/ 1744691 h 4857008"/>
              <a:gd name="connsiteX3077" fmla="*/ 954631 w 6326994"/>
              <a:gd name="connsiteY3077" fmla="*/ 1770465 h 4857008"/>
              <a:gd name="connsiteX3078" fmla="*/ 950668 w 6326994"/>
              <a:gd name="connsiteY3078" fmla="*/ 1762535 h 4857008"/>
              <a:gd name="connsiteX3079" fmla="*/ 1048309 w 6326994"/>
              <a:gd name="connsiteY3079" fmla="*/ 1699587 h 4857008"/>
              <a:gd name="connsiteX3080" fmla="*/ 1044841 w 6326994"/>
              <a:gd name="connsiteY3080" fmla="*/ 1690666 h 4857008"/>
              <a:gd name="connsiteX3081" fmla="*/ 954136 w 6326994"/>
              <a:gd name="connsiteY3081" fmla="*/ 1711979 h 4857008"/>
              <a:gd name="connsiteX3082" fmla="*/ 949181 w 6326994"/>
              <a:gd name="connsiteY3082" fmla="*/ 1707519 h 4857008"/>
              <a:gd name="connsiteX3083" fmla="*/ 964047 w 6326994"/>
              <a:gd name="connsiteY3083" fmla="*/ 1693143 h 4857008"/>
              <a:gd name="connsiteX3084" fmla="*/ 1082016 w 6326994"/>
              <a:gd name="connsiteY3084" fmla="*/ 1644073 h 4857008"/>
              <a:gd name="connsiteX3085" fmla="*/ 1093413 w 6326994"/>
              <a:gd name="connsiteY3085" fmla="*/ 1634159 h 4857008"/>
              <a:gd name="connsiteX3086" fmla="*/ 1090441 w 6326994"/>
              <a:gd name="connsiteY3086" fmla="*/ 1626232 h 4857008"/>
              <a:gd name="connsiteX3087" fmla="*/ 958597 w 6326994"/>
              <a:gd name="connsiteY3087" fmla="*/ 1653987 h 4857008"/>
              <a:gd name="connsiteX3088" fmla="*/ 954633 w 6326994"/>
              <a:gd name="connsiteY3088" fmla="*/ 1649527 h 4857008"/>
              <a:gd name="connsiteX3089" fmla="*/ 967024 w 6326994"/>
              <a:gd name="connsiteY3089" fmla="*/ 1633667 h 4857008"/>
              <a:gd name="connsiteX3090" fmla="*/ 1112745 w 6326994"/>
              <a:gd name="connsiteY3090" fmla="*/ 1575676 h 4857008"/>
              <a:gd name="connsiteX3091" fmla="*/ 1124639 w 6326994"/>
              <a:gd name="connsiteY3091" fmla="*/ 1573693 h 4857008"/>
              <a:gd name="connsiteX3092" fmla="*/ 1135546 w 6326994"/>
              <a:gd name="connsiteY3092" fmla="*/ 1562789 h 4857008"/>
              <a:gd name="connsiteX3093" fmla="*/ 1121666 w 6326994"/>
              <a:gd name="connsiteY3093" fmla="*/ 1557335 h 4857008"/>
              <a:gd name="connsiteX3094" fmla="*/ 1032943 w 6326994"/>
              <a:gd name="connsiteY3094" fmla="*/ 1578650 h 4857008"/>
              <a:gd name="connsiteX3095" fmla="*/ 962562 w 6326994"/>
              <a:gd name="connsiteY3095" fmla="*/ 1590546 h 4857008"/>
              <a:gd name="connsiteX3096" fmla="*/ 959092 w 6326994"/>
              <a:gd name="connsiteY3096" fmla="*/ 1583110 h 4857008"/>
              <a:gd name="connsiteX3097" fmla="*/ 985858 w 6326994"/>
              <a:gd name="connsiteY3097" fmla="*/ 1567744 h 4857008"/>
              <a:gd name="connsiteX3098" fmla="*/ 1184615 w 6326994"/>
              <a:gd name="connsiteY3098" fmla="*/ 1494882 h 4857008"/>
              <a:gd name="connsiteX3099" fmla="*/ 1214848 w 6326994"/>
              <a:gd name="connsiteY3099" fmla="*/ 1469110 h 4857008"/>
              <a:gd name="connsiteX3100" fmla="*/ 993293 w 6326994"/>
              <a:gd name="connsiteY3100" fmla="*/ 1501326 h 4857008"/>
              <a:gd name="connsiteX3101" fmla="*/ 990817 w 6326994"/>
              <a:gd name="connsiteY3101" fmla="*/ 1494388 h 4857008"/>
              <a:gd name="connsiteX3102" fmla="*/ 1062189 w 6326994"/>
              <a:gd name="connsiteY3102" fmla="*/ 1467127 h 4857008"/>
              <a:gd name="connsiteX3103" fmla="*/ 1227736 w 6326994"/>
              <a:gd name="connsiteY3103" fmla="*/ 1426979 h 4857008"/>
              <a:gd name="connsiteX3104" fmla="*/ 1330830 w 6326994"/>
              <a:gd name="connsiteY3104" fmla="*/ 1360561 h 4857008"/>
              <a:gd name="connsiteX3105" fmla="*/ 1008163 w 6326994"/>
              <a:gd name="connsiteY3105" fmla="*/ 1429459 h 4857008"/>
              <a:gd name="connsiteX3106" fmla="*/ 1003206 w 6326994"/>
              <a:gd name="connsiteY3106" fmla="*/ 1422023 h 4857008"/>
              <a:gd name="connsiteX3107" fmla="*/ 1033937 w 6326994"/>
              <a:gd name="connsiteY3107" fmla="*/ 1396248 h 4857008"/>
              <a:gd name="connsiteX3108" fmla="*/ 1186102 w 6326994"/>
              <a:gd name="connsiteY3108" fmla="*/ 1348171 h 4857008"/>
              <a:gd name="connsiteX3109" fmla="*/ 1385352 w 6326994"/>
              <a:gd name="connsiteY3109" fmla="*/ 1248050 h 4857008"/>
              <a:gd name="connsiteX3110" fmla="*/ 1232197 w 6326994"/>
              <a:gd name="connsiteY3110" fmla="*/ 1290180 h 4857008"/>
              <a:gd name="connsiteX3111" fmla="*/ 1070614 w 6326994"/>
              <a:gd name="connsiteY3111" fmla="*/ 1310006 h 4857008"/>
              <a:gd name="connsiteX3112" fmla="*/ 1067144 w 6326994"/>
              <a:gd name="connsiteY3112" fmla="*/ 1303562 h 4857008"/>
              <a:gd name="connsiteX3113" fmla="*/ 1140997 w 6326994"/>
              <a:gd name="connsiteY3113" fmla="*/ 1258458 h 4857008"/>
              <a:gd name="connsiteX3114" fmla="*/ 1329343 w 6326994"/>
              <a:gd name="connsiteY3114" fmla="*/ 1184605 h 4857008"/>
              <a:gd name="connsiteX3115" fmla="*/ 1535038 w 6326994"/>
              <a:gd name="connsiteY3115" fmla="*/ 1029963 h 4857008"/>
              <a:gd name="connsiteX3116" fmla="*/ 1785342 w 6326994"/>
              <a:gd name="connsiteY3116" fmla="*/ 759833 h 4857008"/>
              <a:gd name="connsiteX3117" fmla="*/ 2013839 w 6326994"/>
              <a:gd name="connsiteY3117" fmla="*/ 613120 h 4857008"/>
              <a:gd name="connsiteX3118" fmla="*/ 2033665 w 6326994"/>
              <a:gd name="connsiteY3118" fmla="*/ 597260 h 4857008"/>
              <a:gd name="connsiteX3119" fmla="*/ 1970219 w 6326994"/>
              <a:gd name="connsiteY3119" fmla="*/ 583382 h 4857008"/>
              <a:gd name="connsiteX3120" fmla="*/ 1716447 w 6326994"/>
              <a:gd name="connsiteY3120" fmla="*/ 573470 h 4857008"/>
              <a:gd name="connsiteX3121" fmla="*/ 1616820 w 6326994"/>
              <a:gd name="connsiteY3121" fmla="*/ 600233 h 4857008"/>
              <a:gd name="connsiteX3122" fmla="*/ 1441359 w 6326994"/>
              <a:gd name="connsiteY3122" fmla="*/ 666652 h 4857008"/>
              <a:gd name="connsiteX3123" fmla="*/ 1283248 w 6326994"/>
              <a:gd name="connsiteY3123" fmla="*/ 637904 h 4857008"/>
              <a:gd name="connsiteX3124" fmla="*/ 1272840 w 6326994"/>
              <a:gd name="connsiteY3124" fmla="*/ 619564 h 4857008"/>
              <a:gd name="connsiteX3125" fmla="*/ 1262929 w 6326994"/>
              <a:gd name="connsiteY3125" fmla="*/ 556120 h 4857008"/>
              <a:gd name="connsiteX3126" fmla="*/ 1301586 w 6326994"/>
              <a:gd name="connsiteY3126" fmla="*/ 514485 h 4857008"/>
              <a:gd name="connsiteX3127" fmla="*/ 1318936 w 6326994"/>
              <a:gd name="connsiteY3127" fmla="*/ 513000 h 4857008"/>
              <a:gd name="connsiteX3128" fmla="*/ 1370978 w 6326994"/>
              <a:gd name="connsiteY3128" fmla="*/ 546702 h 4857008"/>
              <a:gd name="connsiteX3129" fmla="*/ 1426491 w 6326994"/>
              <a:gd name="connsiteY3129" fmla="*/ 590320 h 4857008"/>
              <a:gd name="connsiteX3130" fmla="*/ 1436404 w 6326994"/>
              <a:gd name="connsiteY3130" fmla="*/ 590816 h 4857008"/>
              <a:gd name="connsiteX3131" fmla="*/ 1648046 w 6326994"/>
              <a:gd name="connsiteY3131" fmla="*/ 518948 h 4857008"/>
              <a:gd name="connsiteX3132" fmla="*/ 1879021 w 6326994"/>
              <a:gd name="connsiteY3132" fmla="*/ 476322 h 4857008"/>
              <a:gd name="connsiteX3133" fmla="*/ 2088184 w 6326994"/>
              <a:gd name="connsiteY3133" fmla="*/ 510520 h 4857008"/>
              <a:gd name="connsiteX3134" fmla="*/ 2131307 w 6326994"/>
              <a:gd name="connsiteY3134" fmla="*/ 514486 h 4857008"/>
              <a:gd name="connsiteX3135" fmla="*/ 2118915 w 6326994"/>
              <a:gd name="connsiteY3135" fmla="*/ 503084 h 4857008"/>
              <a:gd name="connsiteX3136" fmla="*/ 1959810 w 6326994"/>
              <a:gd name="connsiteY3136" fmla="*/ 455008 h 4857008"/>
              <a:gd name="connsiteX3137" fmla="*/ 1584108 w 6326994"/>
              <a:gd name="connsiteY3137" fmla="*/ 433198 h 4857008"/>
              <a:gd name="connsiteX3138" fmla="*/ 1356107 w 6326994"/>
              <a:gd name="connsiteY3138" fmla="*/ 385120 h 4857008"/>
              <a:gd name="connsiteX3139" fmla="*/ 1285726 w 6326994"/>
              <a:gd name="connsiteY3139" fmla="*/ 309286 h 4857008"/>
              <a:gd name="connsiteX3140" fmla="*/ 1298613 w 6326994"/>
              <a:gd name="connsiteY3140" fmla="*/ 277566 h 4857008"/>
              <a:gd name="connsiteX3141" fmla="*/ 1413604 w 6326994"/>
              <a:gd name="connsiteY3141" fmla="*/ 291444 h 4857008"/>
              <a:gd name="connsiteX3142" fmla="*/ 1673327 w 6326994"/>
              <a:gd name="connsiteY3142" fmla="*/ 386608 h 4857008"/>
              <a:gd name="connsiteX3143" fmla="*/ 1939985 w 6326994"/>
              <a:gd name="connsiteY3143" fmla="*/ 400485 h 4857008"/>
              <a:gd name="connsiteX3144" fmla="*/ 2291900 w 6326994"/>
              <a:gd name="connsiteY3144" fmla="*/ 534807 h 4857008"/>
              <a:gd name="connsiteX3145" fmla="*/ 2452489 w 6326994"/>
              <a:gd name="connsiteY3145" fmla="*/ 710764 h 4857008"/>
              <a:gd name="connsiteX3146" fmla="*/ 2485202 w 6326994"/>
              <a:gd name="connsiteY3146" fmla="*/ 741991 h 4857008"/>
              <a:gd name="connsiteX3147" fmla="*/ 2494620 w 6326994"/>
              <a:gd name="connsiteY3147" fmla="*/ 737529 h 4857008"/>
              <a:gd name="connsiteX3148" fmla="*/ 2481732 w 6326994"/>
              <a:gd name="connsiteY3148" fmla="*/ 700355 h 4857008"/>
              <a:gd name="connsiteX3149" fmla="*/ 2440593 w 6326994"/>
              <a:gd name="connsiteY3149" fmla="*/ 516965 h 4857008"/>
              <a:gd name="connsiteX3150" fmla="*/ 2450010 w 6326994"/>
              <a:gd name="connsiteY3150" fmla="*/ 438651 h 4857008"/>
              <a:gd name="connsiteX3151" fmla="*/ 2524358 w 6326994"/>
              <a:gd name="connsiteY3151" fmla="*/ 402964 h 4857008"/>
              <a:gd name="connsiteX3152" fmla="*/ 2571447 w 6326994"/>
              <a:gd name="connsiteY3152" fmla="*/ 413374 h 4857008"/>
              <a:gd name="connsiteX3153" fmla="*/ 2694862 w 6326994"/>
              <a:gd name="connsiteY3153" fmla="*/ 426261 h 4857008"/>
              <a:gd name="connsiteX3154" fmla="*/ 2939219 w 6326994"/>
              <a:gd name="connsiteY3154" fmla="*/ 512007 h 4857008"/>
              <a:gd name="connsiteX3155" fmla="*/ 2958053 w 6326994"/>
              <a:gd name="connsiteY3155" fmla="*/ 528364 h 4857008"/>
              <a:gd name="connsiteX3156" fmla="*/ 3004148 w 6326994"/>
              <a:gd name="connsiteY3156" fmla="*/ 712251 h 4857008"/>
              <a:gd name="connsiteX3157" fmla="*/ 2997209 w 6326994"/>
              <a:gd name="connsiteY3157" fmla="*/ 794033 h 4857008"/>
              <a:gd name="connsiteX3158" fmla="*/ 2902539 w 6326994"/>
              <a:gd name="connsiteY3158" fmla="*/ 829226 h 4857008"/>
              <a:gd name="connsiteX3159" fmla="*/ 2649265 w 6326994"/>
              <a:gd name="connsiteY3159" fmla="*/ 823276 h 4857008"/>
              <a:gd name="connsiteX3160" fmla="*/ 2636871 w 6326994"/>
              <a:gd name="connsiteY3160" fmla="*/ 830710 h 4857008"/>
              <a:gd name="connsiteX3161" fmla="*/ 2588298 w 6326994"/>
              <a:gd name="connsiteY3161" fmla="*/ 918440 h 4857008"/>
              <a:gd name="connsiteX3162" fmla="*/ 2793001 w 6326994"/>
              <a:gd name="connsiteY3162" fmla="*/ 1075561 h 4857008"/>
              <a:gd name="connsiteX3163" fmla="*/ 2812827 w 6326994"/>
              <a:gd name="connsiteY3163" fmla="*/ 1114224 h 4857008"/>
              <a:gd name="connsiteX3164" fmla="*/ 2808366 w 6326994"/>
              <a:gd name="connsiteY3164" fmla="*/ 1120668 h 4857008"/>
              <a:gd name="connsiteX3165" fmla="*/ 2781603 w 6326994"/>
              <a:gd name="connsiteY3165" fmla="*/ 1110755 h 4857008"/>
              <a:gd name="connsiteX3166" fmla="*/ 2574420 w 6326994"/>
              <a:gd name="connsiteY3166" fmla="*/ 1047312 h 4857008"/>
              <a:gd name="connsiteX3167" fmla="*/ 2531791 w 6326994"/>
              <a:gd name="connsiteY3167" fmla="*/ 1089440 h 4857008"/>
              <a:gd name="connsiteX3168" fmla="*/ 2740959 w 6326994"/>
              <a:gd name="connsiteY3168" fmla="*/ 1206415 h 4857008"/>
              <a:gd name="connsiteX3169" fmla="*/ 2710723 w 6326994"/>
              <a:gd name="connsiteY3169" fmla="*/ 1207902 h 4857008"/>
              <a:gd name="connsiteX3170" fmla="*/ 2421760 w 6326994"/>
              <a:gd name="connsiteY3170" fmla="*/ 1155858 h 4857008"/>
              <a:gd name="connsiteX3171" fmla="*/ 2167491 w 6326994"/>
              <a:gd name="connsiteY3171" fmla="*/ 1196005 h 4857008"/>
              <a:gd name="connsiteX3172" fmla="*/ 2044568 w 6326994"/>
              <a:gd name="connsiteY3172" fmla="*/ 1351144 h 4857008"/>
              <a:gd name="connsiteX3173" fmla="*/ 2037630 w 6326994"/>
              <a:gd name="connsiteY3173" fmla="*/ 1576666 h 4857008"/>
              <a:gd name="connsiteX3174" fmla="*/ 2083227 w 6326994"/>
              <a:gd name="connsiteY3174" fmla="*/ 1768483 h 4857008"/>
              <a:gd name="connsiteX3175" fmla="*/ 2084220 w 6326994"/>
              <a:gd name="connsiteY3175" fmla="*/ 1773439 h 4857008"/>
              <a:gd name="connsiteX3176" fmla="*/ 2027220 w 6326994"/>
              <a:gd name="connsiteY3176" fmla="*/ 1898343 h 4857008"/>
              <a:gd name="connsiteX3177" fmla="*/ 1981620 w 6326994"/>
              <a:gd name="connsiteY3177" fmla="*/ 1932048 h 4857008"/>
              <a:gd name="connsiteX3178" fmla="*/ 1931064 w 6326994"/>
              <a:gd name="connsiteY3178" fmla="*/ 1934527 h 4857008"/>
              <a:gd name="connsiteX3179" fmla="*/ 1869106 w 6326994"/>
              <a:gd name="connsiteY3179" fmla="*/ 1885952 h 4857008"/>
              <a:gd name="connsiteX3180" fmla="*/ 1830941 w 6326994"/>
              <a:gd name="connsiteY3180" fmla="*/ 1866126 h 4857008"/>
              <a:gd name="connsiteX3181" fmla="*/ 1925116 w 6326994"/>
              <a:gd name="connsiteY3181" fmla="*/ 2252733 h 4857008"/>
              <a:gd name="connsiteX3182" fmla="*/ 1914213 w 6326994"/>
              <a:gd name="connsiteY3182" fmla="*/ 2257194 h 4857008"/>
              <a:gd name="connsiteX3183" fmla="*/ 1869602 w 6326994"/>
              <a:gd name="connsiteY3183" fmla="*/ 2171447 h 4857008"/>
              <a:gd name="connsiteX3184" fmla="*/ 1811116 w 6326994"/>
              <a:gd name="connsiteY3184" fmla="*/ 2095613 h 4857008"/>
              <a:gd name="connsiteX3185" fmla="*/ 1858203 w 6326994"/>
              <a:gd name="connsiteY3185" fmla="*/ 2283959 h 4857008"/>
              <a:gd name="connsiteX3186" fmla="*/ 1849777 w 6326994"/>
              <a:gd name="connsiteY3186" fmla="*/ 2286934 h 4857008"/>
              <a:gd name="connsiteX3187" fmla="*/ 1814588 w 6326994"/>
              <a:gd name="connsiteY3187" fmla="*/ 2194246 h 4857008"/>
              <a:gd name="connsiteX3188" fmla="*/ 1767499 w 6326994"/>
              <a:gd name="connsiteY3188" fmla="*/ 2089168 h 4857008"/>
              <a:gd name="connsiteX3189" fmla="*/ 1747673 w 6326994"/>
              <a:gd name="connsiteY3189" fmla="*/ 2071328 h 4857008"/>
              <a:gd name="connsiteX3190" fmla="*/ 1811612 w 6326994"/>
              <a:gd name="connsiteY3190" fmla="*/ 2330551 h 4857008"/>
              <a:gd name="connsiteX3191" fmla="*/ 1801202 w 6326994"/>
              <a:gd name="connsiteY3191" fmla="*/ 2333524 h 4857008"/>
              <a:gd name="connsiteX3192" fmla="*/ 1786335 w 6326994"/>
              <a:gd name="connsiteY3192" fmla="*/ 2285446 h 4857008"/>
              <a:gd name="connsiteX3193" fmla="*/ 1724872 w 6326994"/>
              <a:gd name="connsiteY3193" fmla="*/ 2126839 h 4857008"/>
              <a:gd name="connsiteX3194" fmla="*/ 1706037 w 6326994"/>
              <a:gd name="connsiteY3194" fmla="*/ 2109491 h 4857008"/>
              <a:gd name="connsiteX3195" fmla="*/ 1705541 w 6326994"/>
              <a:gd name="connsiteY3195" fmla="*/ 2134275 h 4857008"/>
              <a:gd name="connsiteX3196" fmla="*/ 1735283 w 6326994"/>
              <a:gd name="connsiteY3196" fmla="*/ 2356325 h 4857008"/>
              <a:gd name="connsiteX3197" fmla="*/ 1732802 w 6326994"/>
              <a:gd name="connsiteY3197" fmla="*/ 2364751 h 4857008"/>
              <a:gd name="connsiteX3198" fmla="*/ 1666883 w 6326994"/>
              <a:gd name="connsiteY3198" fmla="*/ 2177396 h 4857008"/>
              <a:gd name="connsiteX3199" fmla="*/ 1656472 w 6326994"/>
              <a:gd name="connsiteY3199" fmla="*/ 2161039 h 4857008"/>
              <a:gd name="connsiteX3200" fmla="*/ 1649535 w 6326994"/>
              <a:gd name="connsiteY3200" fmla="*/ 2179377 h 4857008"/>
              <a:gd name="connsiteX3201" fmla="*/ 1664899 w 6326994"/>
              <a:gd name="connsiteY3201" fmla="*/ 2248768 h 4857008"/>
              <a:gd name="connsiteX3202" fmla="*/ 1676794 w 6326994"/>
              <a:gd name="connsiteY3202" fmla="*/ 2364256 h 4857008"/>
              <a:gd name="connsiteX3203" fmla="*/ 1670351 w 6326994"/>
              <a:gd name="connsiteY3203" fmla="*/ 2365740 h 4857008"/>
              <a:gd name="connsiteX3204" fmla="*/ 1634665 w 6326994"/>
              <a:gd name="connsiteY3204" fmla="*/ 2247778 h 4857008"/>
              <a:gd name="connsiteX3205" fmla="*/ 1623762 w 6326994"/>
              <a:gd name="connsiteY3205" fmla="*/ 2250257 h 4857008"/>
              <a:gd name="connsiteX3206" fmla="*/ 1639124 w 6326994"/>
              <a:gd name="connsiteY3206" fmla="*/ 2389533 h 4857008"/>
              <a:gd name="connsiteX3207" fmla="*/ 1632682 w 6326994"/>
              <a:gd name="connsiteY3207" fmla="*/ 2391021 h 4857008"/>
              <a:gd name="connsiteX3208" fmla="*/ 1627231 w 6326994"/>
              <a:gd name="connsiteY3208" fmla="*/ 2374168 h 4857008"/>
              <a:gd name="connsiteX3209" fmla="*/ 1596499 w 6326994"/>
              <a:gd name="connsiteY3209" fmla="*/ 2278012 h 4857008"/>
              <a:gd name="connsiteX3210" fmla="*/ 1582125 w 6326994"/>
              <a:gd name="connsiteY3210" fmla="*/ 2268595 h 4857008"/>
              <a:gd name="connsiteX3211" fmla="*/ 1577168 w 6326994"/>
              <a:gd name="connsiteY3211" fmla="*/ 2283464 h 4857008"/>
              <a:gd name="connsiteX3212" fmla="*/ 1596499 w 6326994"/>
              <a:gd name="connsiteY3212" fmla="*/ 2377638 h 4857008"/>
              <a:gd name="connsiteX3213" fmla="*/ 1633673 w 6326994"/>
              <a:gd name="connsiteY3213" fmla="*/ 2407872 h 4857008"/>
              <a:gd name="connsiteX3214" fmla="*/ 1894387 w 6326994"/>
              <a:gd name="connsiteY3214" fmla="*/ 2375654 h 4857008"/>
              <a:gd name="connsiteX3215" fmla="*/ 1925117 w 6326994"/>
              <a:gd name="connsiteY3215" fmla="*/ 2366734 h 4857008"/>
              <a:gd name="connsiteX3216" fmla="*/ 2039117 w 6326994"/>
              <a:gd name="connsiteY3216" fmla="*/ 2279996 h 4857008"/>
              <a:gd name="connsiteX3217" fmla="*/ 2245308 w 6326994"/>
              <a:gd name="connsiteY3217" fmla="*/ 2069840 h 4857008"/>
              <a:gd name="connsiteX3218" fmla="*/ 2393506 w 6326994"/>
              <a:gd name="connsiteY3218" fmla="*/ 1973188 h 4857008"/>
              <a:gd name="connsiteX3219" fmla="*/ 2603662 w 6326994"/>
              <a:gd name="connsiteY3219" fmla="*/ 1888432 h 4857008"/>
              <a:gd name="connsiteX3220" fmla="*/ 2911956 w 6326994"/>
              <a:gd name="connsiteY3220" fmla="*/ 1876536 h 4857008"/>
              <a:gd name="connsiteX3221" fmla="*/ 3268827 w 6326994"/>
              <a:gd name="connsiteY3221" fmla="*/ 1953855 h 4857008"/>
              <a:gd name="connsiteX3222" fmla="*/ 3483939 w 6326994"/>
              <a:gd name="connsiteY3222" fmla="*/ 2015813 h 4857008"/>
              <a:gd name="connsiteX3223" fmla="*/ 3577121 w 6326994"/>
              <a:gd name="connsiteY3223" fmla="*/ 2035144 h 4857008"/>
              <a:gd name="connsiteX3224" fmla="*/ 3761503 w 6326994"/>
              <a:gd name="connsiteY3224" fmla="*/ 2065875 h 4857008"/>
              <a:gd name="connsiteX3225" fmla="*/ 3912678 w 6326994"/>
              <a:gd name="connsiteY3225" fmla="*/ 2068352 h 4857008"/>
              <a:gd name="connsiteX3226" fmla="*/ 3951834 w 6326994"/>
              <a:gd name="connsiteY3226" fmla="*/ 2082726 h 4857008"/>
              <a:gd name="connsiteX3227" fmla="*/ 4014780 w 6326994"/>
              <a:gd name="connsiteY3227" fmla="*/ 2091647 h 4857008"/>
              <a:gd name="connsiteX3228" fmla="*/ 4025688 w 6326994"/>
              <a:gd name="connsiteY3228" fmla="*/ 2083219 h 4857008"/>
              <a:gd name="connsiteX3229" fmla="*/ 3987024 w 6326994"/>
              <a:gd name="connsiteY3229" fmla="*/ 2076778 h 4857008"/>
              <a:gd name="connsiteX3230" fmla="*/ 4061868 w 6326994"/>
              <a:gd name="connsiteY3230" fmla="*/ 2047535 h 4857008"/>
              <a:gd name="connsiteX3231" fmla="*/ 3932008 w 6326994"/>
              <a:gd name="connsiteY3231" fmla="*/ 2047534 h 4857008"/>
              <a:gd name="connsiteX3232" fmla="*/ 3931510 w 6326994"/>
              <a:gd name="connsiteY3232" fmla="*/ 2040101 h 4857008"/>
              <a:gd name="connsiteX3233" fmla="*/ 4057408 w 6326994"/>
              <a:gd name="connsiteY3233" fmla="*/ 2020769 h 4857008"/>
              <a:gd name="connsiteX3234" fmla="*/ 4056910 w 6326994"/>
              <a:gd name="connsiteY3234" fmla="*/ 2010857 h 4857008"/>
              <a:gd name="connsiteX3235" fmla="*/ 3913172 w 6326994"/>
              <a:gd name="connsiteY3235" fmla="*/ 2010856 h 4857008"/>
              <a:gd name="connsiteX3236" fmla="*/ 3912182 w 6326994"/>
              <a:gd name="connsiteY3236" fmla="*/ 2001934 h 4857008"/>
              <a:gd name="connsiteX3237" fmla="*/ 4035598 w 6326994"/>
              <a:gd name="connsiteY3237" fmla="*/ 1966743 h 4857008"/>
              <a:gd name="connsiteX3238" fmla="*/ 3924077 w 6326994"/>
              <a:gd name="connsiteY3238" fmla="*/ 1978144 h 4857008"/>
              <a:gd name="connsiteX3239" fmla="*/ 3921104 w 6326994"/>
              <a:gd name="connsiteY3239" fmla="*/ 1965753 h 4857008"/>
              <a:gd name="connsiteX3240" fmla="*/ 4027669 w 6326994"/>
              <a:gd name="connsiteY3240" fmla="*/ 1931056 h 4857008"/>
              <a:gd name="connsiteX3241" fmla="*/ 4025189 w 6326994"/>
              <a:gd name="connsiteY3241" fmla="*/ 1921143 h 4857008"/>
              <a:gd name="connsiteX3242" fmla="*/ 3912678 w 6326994"/>
              <a:gd name="connsiteY3242" fmla="*/ 1942952 h 4857008"/>
              <a:gd name="connsiteX3243" fmla="*/ 3909703 w 6326994"/>
              <a:gd name="connsiteY3243" fmla="*/ 1935517 h 4857008"/>
              <a:gd name="connsiteX3244" fmla="*/ 3959268 w 6326994"/>
              <a:gd name="connsiteY3244" fmla="*/ 1912223 h 4857008"/>
              <a:gd name="connsiteX3245" fmla="*/ 3972651 w 6326994"/>
              <a:gd name="connsiteY3245" fmla="*/ 1901813 h 4857008"/>
              <a:gd name="connsiteX3246" fmla="*/ 3954807 w 6326994"/>
              <a:gd name="connsiteY3246" fmla="*/ 1896857 h 4857008"/>
              <a:gd name="connsiteX3247" fmla="*/ 3887895 w 6326994"/>
              <a:gd name="connsiteY3247" fmla="*/ 1912719 h 4857008"/>
              <a:gd name="connsiteX3248" fmla="*/ 3861624 w 6326994"/>
              <a:gd name="connsiteY3248" fmla="*/ 1909249 h 4857008"/>
              <a:gd name="connsiteX3249" fmla="*/ 3861625 w 6326994"/>
              <a:gd name="connsiteY3249" fmla="*/ 1903301 h 4857008"/>
              <a:gd name="connsiteX3250" fmla="*/ 4001894 w 6326994"/>
              <a:gd name="connsiteY3250" fmla="*/ 1823005 h 4857008"/>
              <a:gd name="connsiteX3251" fmla="*/ 3997931 w 6326994"/>
              <a:gd name="connsiteY3251" fmla="*/ 1814082 h 4857008"/>
              <a:gd name="connsiteX3252" fmla="*/ 3880460 w 6326994"/>
              <a:gd name="connsiteY3252" fmla="*/ 1851256 h 4857008"/>
              <a:gd name="connsiteX3253" fmla="*/ 3875998 w 6326994"/>
              <a:gd name="connsiteY3253" fmla="*/ 1845805 h 4857008"/>
              <a:gd name="connsiteX3254" fmla="*/ 3946878 w 6326994"/>
              <a:gd name="connsiteY3254" fmla="*/ 1784840 h 4857008"/>
              <a:gd name="connsiteX3255" fmla="*/ 3804624 w 6326994"/>
              <a:gd name="connsiteY3255" fmla="*/ 1860177 h 4857008"/>
              <a:gd name="connsiteX3256" fmla="*/ 3851217 w 6326994"/>
              <a:gd name="connsiteY3256" fmla="*/ 1756587 h 4857008"/>
              <a:gd name="connsiteX3257" fmla="*/ 3840312 w 6326994"/>
              <a:gd name="connsiteY3257" fmla="*/ 1751135 h 4857008"/>
              <a:gd name="connsiteX3258" fmla="*/ 3746633 w 6326994"/>
              <a:gd name="connsiteY3258" fmla="*/ 1921639 h 4857008"/>
              <a:gd name="connsiteX3259" fmla="*/ 3741182 w 6326994"/>
              <a:gd name="connsiteY3259" fmla="*/ 1919656 h 4857008"/>
              <a:gd name="connsiteX3260" fmla="*/ 3758530 w 6326994"/>
              <a:gd name="connsiteY3260" fmla="*/ 1879012 h 4857008"/>
              <a:gd name="connsiteX3261" fmla="*/ 3770919 w 6326994"/>
              <a:gd name="connsiteY3261" fmla="*/ 1833909 h 4857008"/>
              <a:gd name="connsiteX3262" fmla="*/ 3773895 w 6326994"/>
              <a:gd name="connsiteY3262" fmla="*/ 1788805 h 4857008"/>
              <a:gd name="connsiteX3263" fmla="*/ 3646016 w 6326994"/>
              <a:gd name="connsiteY3263" fmla="*/ 1962282 h 4857008"/>
              <a:gd name="connsiteX3264" fmla="*/ 3704008 w 6326994"/>
              <a:gd name="connsiteY3264" fmla="*/ 1774926 h 4857008"/>
              <a:gd name="connsiteX3265" fmla="*/ 3695086 w 6326994"/>
              <a:gd name="connsiteY3265" fmla="*/ 1770465 h 4857008"/>
              <a:gd name="connsiteX3266" fmla="*/ 3568199 w 6326994"/>
              <a:gd name="connsiteY3266" fmla="*/ 1949892 h 4857008"/>
              <a:gd name="connsiteX3267" fmla="*/ 3594965 w 6326994"/>
              <a:gd name="connsiteY3267" fmla="*/ 1886943 h 4857008"/>
              <a:gd name="connsiteX3268" fmla="*/ 3613799 w 6326994"/>
              <a:gd name="connsiteY3268" fmla="*/ 1808135 h 4857008"/>
              <a:gd name="connsiteX3269" fmla="*/ 3494843 w 6326994"/>
              <a:gd name="connsiteY3269" fmla="*/ 1953855 h 4857008"/>
              <a:gd name="connsiteX3270" fmla="*/ 3553329 w 6326994"/>
              <a:gd name="connsiteY3270" fmla="*/ 1805657 h 4857008"/>
              <a:gd name="connsiteX3271" fmla="*/ 3542425 w 6326994"/>
              <a:gd name="connsiteY3271" fmla="*/ 1806648 h 4857008"/>
              <a:gd name="connsiteX3272" fmla="*/ 3446270 w 6326994"/>
              <a:gd name="connsiteY3272" fmla="*/ 1941961 h 4857008"/>
              <a:gd name="connsiteX3273" fmla="*/ 3418017 w 6326994"/>
              <a:gd name="connsiteY3273" fmla="*/ 1948405 h 4857008"/>
              <a:gd name="connsiteX3274" fmla="*/ 3422477 w 6326994"/>
              <a:gd name="connsiteY3274" fmla="*/ 1923127 h 4857008"/>
              <a:gd name="connsiteX3275" fmla="*/ 3492859 w 6326994"/>
              <a:gd name="connsiteY3275" fmla="*/ 1804664 h 4857008"/>
              <a:gd name="connsiteX3276" fmla="*/ 3499305 w 6326994"/>
              <a:gd name="connsiteY3276" fmla="*/ 1781866 h 4857008"/>
              <a:gd name="connsiteX3277" fmla="*/ 3493356 w 6326994"/>
              <a:gd name="connsiteY3277" fmla="*/ 1777406 h 4857008"/>
              <a:gd name="connsiteX3278" fmla="*/ 3475017 w 6326994"/>
              <a:gd name="connsiteY3278" fmla="*/ 1794752 h 4857008"/>
              <a:gd name="connsiteX3279" fmla="*/ 3378862 w 6326994"/>
              <a:gd name="connsiteY3279" fmla="*/ 1903301 h 4857008"/>
              <a:gd name="connsiteX3280" fmla="*/ 3351106 w 6326994"/>
              <a:gd name="connsiteY3280" fmla="*/ 1920151 h 4857008"/>
              <a:gd name="connsiteX3281" fmla="*/ 3407609 w 6326994"/>
              <a:gd name="connsiteY3281" fmla="*/ 1806648 h 4857008"/>
              <a:gd name="connsiteX3282" fmla="*/ 3278739 w 6326994"/>
              <a:gd name="connsiteY3282" fmla="*/ 1898343 h 4857008"/>
              <a:gd name="connsiteX3283" fmla="*/ 3378365 w 6326994"/>
              <a:gd name="connsiteY3283" fmla="*/ 1766994 h 4857008"/>
              <a:gd name="connsiteX3284" fmla="*/ 3370433 w 6326994"/>
              <a:gd name="connsiteY3284" fmla="*/ 1758075 h 4857008"/>
              <a:gd name="connsiteX3285" fmla="*/ 3346147 w 6326994"/>
              <a:gd name="connsiteY3285" fmla="*/ 1775920 h 4857008"/>
              <a:gd name="connsiteX3286" fmla="*/ 3240077 w 6326994"/>
              <a:gd name="connsiteY3286" fmla="*/ 1847292 h 4857008"/>
              <a:gd name="connsiteX3287" fmla="*/ 3205879 w 6326994"/>
              <a:gd name="connsiteY3287" fmla="*/ 1857700 h 4857008"/>
              <a:gd name="connsiteX3288" fmla="*/ 3200920 w 6326994"/>
              <a:gd name="connsiteY3288" fmla="*/ 1850761 h 4857008"/>
              <a:gd name="connsiteX3289" fmla="*/ 3217774 w 6326994"/>
              <a:gd name="connsiteY3289" fmla="*/ 1831925 h 4857008"/>
              <a:gd name="connsiteX3290" fmla="*/ 3307983 w 6326994"/>
              <a:gd name="connsiteY3290" fmla="*/ 1742214 h 4857008"/>
              <a:gd name="connsiteX3291" fmla="*/ 3301538 w 6326994"/>
              <a:gd name="connsiteY3291" fmla="*/ 1733292 h 4857008"/>
              <a:gd name="connsiteX3292" fmla="*/ 3284686 w 6326994"/>
              <a:gd name="connsiteY3292" fmla="*/ 1742213 h 4857008"/>
              <a:gd name="connsiteX3293" fmla="*/ 3179609 w 6326994"/>
              <a:gd name="connsiteY3293" fmla="*/ 1808631 h 4857008"/>
              <a:gd name="connsiteX3294" fmla="*/ 3287660 w 6326994"/>
              <a:gd name="connsiteY3294" fmla="*/ 1715448 h 4857008"/>
              <a:gd name="connsiteX3295" fmla="*/ 3281217 w 6326994"/>
              <a:gd name="connsiteY3295" fmla="*/ 1706031 h 4857008"/>
              <a:gd name="connsiteX3296" fmla="*/ 3111703 w 6326994"/>
              <a:gd name="connsiteY3296" fmla="*/ 1780379 h 4857008"/>
              <a:gd name="connsiteX3297" fmla="*/ 3245529 w 6326994"/>
              <a:gd name="connsiteY3297" fmla="*/ 1701571 h 4857008"/>
              <a:gd name="connsiteX3298" fmla="*/ 3241566 w 6326994"/>
              <a:gd name="connsiteY3298" fmla="*/ 1690170 h 4857008"/>
              <a:gd name="connsiteX3299" fmla="*/ 3212323 w 6326994"/>
              <a:gd name="connsiteY3299" fmla="*/ 1695623 h 4857008"/>
              <a:gd name="connsiteX3300" fmla="*/ 3076017 w 6326994"/>
              <a:gd name="connsiteY3300" fmla="*/ 1741222 h 4857008"/>
              <a:gd name="connsiteX3301" fmla="*/ 3060653 w 6326994"/>
              <a:gd name="connsiteY3301" fmla="*/ 1735771 h 4857008"/>
              <a:gd name="connsiteX3302" fmla="*/ 3196461 w 6326994"/>
              <a:gd name="connsiteY3302" fmla="*/ 1656466 h 4857008"/>
              <a:gd name="connsiteX3303" fmla="*/ 3062636 w 6326994"/>
              <a:gd name="connsiteY3303" fmla="*/ 1691657 h 4857008"/>
              <a:gd name="connsiteX3304" fmla="*/ 3059662 w 6326994"/>
              <a:gd name="connsiteY3304" fmla="*/ 1682240 h 4857008"/>
              <a:gd name="connsiteX3305" fmla="*/ 3154331 w 6326994"/>
              <a:gd name="connsiteY3305" fmla="*/ 1646057 h 4857008"/>
              <a:gd name="connsiteX3306" fmla="*/ 3175148 w 6326994"/>
              <a:gd name="connsiteY3306" fmla="*/ 1639119 h 4857008"/>
              <a:gd name="connsiteX3307" fmla="*/ 3188530 w 6326994"/>
              <a:gd name="connsiteY3307" fmla="*/ 1624743 h 4857008"/>
              <a:gd name="connsiteX3308" fmla="*/ 3164244 w 6326994"/>
              <a:gd name="connsiteY3308" fmla="*/ 1621770 h 4857008"/>
              <a:gd name="connsiteX3309" fmla="*/ 3040330 w 6326994"/>
              <a:gd name="connsiteY3309" fmla="*/ 1652501 h 4857008"/>
              <a:gd name="connsiteX3310" fmla="*/ 3000184 w 6326994"/>
              <a:gd name="connsiteY3310" fmla="*/ 1652996 h 4857008"/>
              <a:gd name="connsiteX3311" fmla="*/ 2998696 w 6326994"/>
              <a:gd name="connsiteY3311" fmla="*/ 1646057 h 4857008"/>
              <a:gd name="connsiteX3312" fmla="*/ 3010095 w 6326994"/>
              <a:gd name="connsiteY3312" fmla="*/ 1636640 h 4857008"/>
              <a:gd name="connsiteX3313" fmla="*/ 3146400 w 6326994"/>
              <a:gd name="connsiteY3313" fmla="*/ 1586084 h 4857008"/>
              <a:gd name="connsiteX3314" fmla="*/ 3164739 w 6326994"/>
              <a:gd name="connsiteY3314" fmla="*/ 1574186 h 4857008"/>
              <a:gd name="connsiteX3315" fmla="*/ 3161766 w 6326994"/>
              <a:gd name="connsiteY3315" fmla="*/ 1565266 h 4857008"/>
              <a:gd name="connsiteX3316" fmla="*/ 2991757 w 6326994"/>
              <a:gd name="connsiteY3316" fmla="*/ 1596494 h 4857008"/>
              <a:gd name="connsiteX3317" fmla="*/ 2988784 w 6326994"/>
              <a:gd name="connsiteY3317" fmla="*/ 1584101 h 4857008"/>
              <a:gd name="connsiteX3318" fmla="*/ 3122610 w 6326994"/>
              <a:gd name="connsiteY3318" fmla="*/ 1541476 h 4857008"/>
              <a:gd name="connsiteX3319" fmla="*/ 3120132 w 6326994"/>
              <a:gd name="connsiteY3319" fmla="*/ 1530075 h 4857008"/>
              <a:gd name="connsiteX3320" fmla="*/ 2953592 w 6326994"/>
              <a:gd name="connsiteY3320" fmla="*/ 1545936 h 4857008"/>
              <a:gd name="connsiteX3321" fmla="*/ 2950122 w 6326994"/>
              <a:gd name="connsiteY3321" fmla="*/ 1537014 h 4857008"/>
              <a:gd name="connsiteX3322" fmla="*/ 2969949 w 6326994"/>
              <a:gd name="connsiteY3322" fmla="*/ 1526605 h 4857008"/>
              <a:gd name="connsiteX3323" fmla="*/ 3106747 w 6326994"/>
              <a:gd name="connsiteY3323" fmla="*/ 1496373 h 4857008"/>
              <a:gd name="connsiteX3324" fmla="*/ 3121619 w 6326994"/>
              <a:gd name="connsiteY3324" fmla="*/ 1486460 h 4857008"/>
              <a:gd name="connsiteX3325" fmla="*/ 3089401 w 6326994"/>
              <a:gd name="connsiteY3325" fmla="*/ 1478528 h 4857008"/>
              <a:gd name="connsiteX3326" fmla="*/ 2937731 w 6326994"/>
              <a:gd name="connsiteY3326" fmla="*/ 1474562 h 4857008"/>
              <a:gd name="connsiteX3327" fmla="*/ 3119139 w 6326994"/>
              <a:gd name="connsiteY3327" fmla="*/ 1437389 h 4857008"/>
              <a:gd name="connsiteX3328" fmla="*/ 3093366 w 6326994"/>
              <a:gd name="connsiteY3328" fmla="*/ 1429954 h 4857008"/>
              <a:gd name="connsiteX3329" fmla="*/ 2942688 w 6326994"/>
              <a:gd name="connsiteY3329" fmla="*/ 1424501 h 4857008"/>
              <a:gd name="connsiteX3330" fmla="*/ 2921376 w 6326994"/>
              <a:gd name="connsiteY3330" fmla="*/ 1420040 h 4857008"/>
              <a:gd name="connsiteX3331" fmla="*/ 2921871 w 6326994"/>
              <a:gd name="connsiteY3331" fmla="*/ 1412110 h 4857008"/>
              <a:gd name="connsiteX3332" fmla="*/ 2981348 w 6326994"/>
              <a:gd name="connsiteY3332" fmla="*/ 1408146 h 4857008"/>
              <a:gd name="connsiteX3333" fmla="*/ 3084444 w 6326994"/>
              <a:gd name="connsiteY3333" fmla="*/ 1397240 h 4857008"/>
              <a:gd name="connsiteX3334" fmla="*/ 3099311 w 6326994"/>
              <a:gd name="connsiteY3334" fmla="*/ 1384849 h 4857008"/>
              <a:gd name="connsiteX3335" fmla="*/ 3080974 w 6326994"/>
              <a:gd name="connsiteY3335" fmla="*/ 1377910 h 4857008"/>
              <a:gd name="connsiteX3336" fmla="*/ 2915921 w 6326994"/>
              <a:gd name="connsiteY3336" fmla="*/ 1363536 h 4857008"/>
              <a:gd name="connsiteX3337" fmla="*/ 2915426 w 6326994"/>
              <a:gd name="connsiteY3337" fmla="*/ 1353129 h 4857008"/>
              <a:gd name="connsiteX3338" fmla="*/ 2941697 w 6326994"/>
              <a:gd name="connsiteY3338" fmla="*/ 1349161 h 4857008"/>
              <a:gd name="connsiteX3339" fmla="*/ 3069573 w 6326994"/>
              <a:gd name="connsiteY3339" fmla="*/ 1338754 h 4857008"/>
              <a:gd name="connsiteX3340" fmla="*/ 3085930 w 6326994"/>
              <a:gd name="connsiteY3340" fmla="*/ 1331815 h 4857008"/>
              <a:gd name="connsiteX3341" fmla="*/ 3085436 w 6326994"/>
              <a:gd name="connsiteY3341" fmla="*/ 1324873 h 4857008"/>
              <a:gd name="connsiteX3342" fmla="*/ 2924844 w 6326994"/>
              <a:gd name="connsiteY3342" fmla="*/ 1306040 h 4857008"/>
              <a:gd name="connsiteX3343" fmla="*/ 2925340 w 6326994"/>
              <a:gd name="connsiteY3343" fmla="*/ 1300093 h 4857008"/>
              <a:gd name="connsiteX3344" fmla="*/ 3085933 w 6326994"/>
              <a:gd name="connsiteY3344" fmla="*/ 1289685 h 4857008"/>
              <a:gd name="connsiteX3345" fmla="*/ 3085437 w 6326994"/>
              <a:gd name="connsiteY3345" fmla="*/ 1280762 h 4857008"/>
              <a:gd name="connsiteX3346" fmla="*/ 2979366 w 6326994"/>
              <a:gd name="connsiteY3346" fmla="*/ 1268372 h 4857008"/>
              <a:gd name="connsiteX3347" fmla="*/ 2945167 w 6326994"/>
              <a:gd name="connsiteY3347" fmla="*/ 1263415 h 4857008"/>
              <a:gd name="connsiteX3348" fmla="*/ 2930792 w 6326994"/>
              <a:gd name="connsiteY3348" fmla="*/ 1248545 h 4857008"/>
              <a:gd name="connsiteX3349" fmla="*/ 3067592 w 6326994"/>
              <a:gd name="connsiteY3349" fmla="*/ 1238632 h 4857008"/>
              <a:gd name="connsiteX3350" fmla="*/ 2956070 w 6326994"/>
              <a:gd name="connsiteY3350" fmla="*/ 1214345 h 4857008"/>
              <a:gd name="connsiteX3351" fmla="*/ 2958054 w 6326994"/>
              <a:gd name="connsiteY3351" fmla="*/ 1202450 h 4857008"/>
              <a:gd name="connsiteX3352" fmla="*/ 3146400 w 6326994"/>
              <a:gd name="connsiteY3352" fmla="*/ 1222772 h 4857008"/>
              <a:gd name="connsiteX3353" fmla="*/ 2976393 w 6326994"/>
              <a:gd name="connsiteY3353" fmla="*/ 1158337 h 4857008"/>
              <a:gd name="connsiteX3354" fmla="*/ 3158790 w 6326994"/>
              <a:gd name="connsiteY3354" fmla="*/ 1173208 h 4857008"/>
              <a:gd name="connsiteX3355" fmla="*/ 3160280 w 6326994"/>
              <a:gd name="connsiteY3355" fmla="*/ 1165771 h 4857008"/>
              <a:gd name="connsiteX3356" fmla="*/ 3008114 w 6326994"/>
              <a:gd name="connsiteY3356" fmla="*/ 1113729 h 4857008"/>
              <a:gd name="connsiteX3357" fmla="*/ 3008114 w 6326994"/>
              <a:gd name="connsiteY3357" fmla="*/ 1106293 h 4857008"/>
              <a:gd name="connsiteX3358" fmla="*/ 3031411 w 6326994"/>
              <a:gd name="connsiteY3358" fmla="*/ 1106292 h 4857008"/>
              <a:gd name="connsiteX3359" fmla="*/ 3169695 w 6326994"/>
              <a:gd name="connsiteY3359" fmla="*/ 1130581 h 4857008"/>
              <a:gd name="connsiteX3360" fmla="*/ 3192992 w 6326994"/>
              <a:gd name="connsiteY3360" fmla="*/ 1129094 h 4857008"/>
              <a:gd name="connsiteX3361" fmla="*/ 3194478 w 6326994"/>
              <a:gd name="connsiteY3361" fmla="*/ 1121164 h 4857008"/>
              <a:gd name="connsiteX3362" fmla="*/ 3045286 w 6326994"/>
              <a:gd name="connsiteY3362" fmla="*/ 1069615 h 4857008"/>
              <a:gd name="connsiteX3363" fmla="*/ 3081965 w 6326994"/>
              <a:gd name="connsiteY3363" fmla="*/ 1055241 h 4857008"/>
              <a:gd name="connsiteX3364" fmla="*/ 3165235 w 6326994"/>
              <a:gd name="connsiteY3364" fmla="*/ 1077050 h 4857008"/>
              <a:gd name="connsiteX3365" fmla="*/ 3201418 w 6326994"/>
              <a:gd name="connsiteY3365" fmla="*/ 1070606 h 4857008"/>
              <a:gd name="connsiteX3366" fmla="*/ 3102783 w 6326994"/>
              <a:gd name="connsiteY3366" fmla="*/ 1028972 h 4857008"/>
              <a:gd name="connsiteX3367" fmla="*/ 3106252 w 6326994"/>
              <a:gd name="connsiteY3367" fmla="*/ 1018563 h 4857008"/>
              <a:gd name="connsiteX3368" fmla="*/ 3240078 w 6326994"/>
              <a:gd name="connsiteY3368" fmla="*/ 1054744 h 4857008"/>
              <a:gd name="connsiteX3369" fmla="*/ 3244044 w 6326994"/>
              <a:gd name="connsiteY3369" fmla="*/ 1045824 h 4857008"/>
              <a:gd name="connsiteX3370" fmla="*/ 3135497 w 6326994"/>
              <a:gd name="connsiteY3370" fmla="*/ 982877 h 4857008"/>
              <a:gd name="connsiteX3371" fmla="*/ 3161271 w 6326994"/>
              <a:gd name="connsiteY3371" fmla="*/ 986347 h 4857008"/>
              <a:gd name="connsiteX3372" fmla="*/ 3242558 w 6326994"/>
              <a:gd name="connsiteY3372" fmla="*/ 1015094 h 4857008"/>
              <a:gd name="connsiteX3373" fmla="*/ 3258913 w 6326994"/>
              <a:gd name="connsiteY3373" fmla="*/ 1012616 h 4857008"/>
              <a:gd name="connsiteX3374" fmla="*/ 3249000 w 6326994"/>
              <a:gd name="connsiteY3374" fmla="*/ 1000720 h 4857008"/>
              <a:gd name="connsiteX3375" fmla="*/ 3173662 w 6326994"/>
              <a:gd name="connsiteY3375" fmla="*/ 950163 h 4857008"/>
              <a:gd name="connsiteX3376" fmla="*/ 3269816 w 6326994"/>
              <a:gd name="connsiteY3376" fmla="*/ 970484 h 4857008"/>
              <a:gd name="connsiteX3377" fmla="*/ 3228184 w 6326994"/>
              <a:gd name="connsiteY3377" fmla="*/ 931329 h 4857008"/>
              <a:gd name="connsiteX3378" fmla="*/ 3230660 w 6326994"/>
              <a:gd name="connsiteY3378" fmla="*/ 923397 h 4857008"/>
              <a:gd name="connsiteX3379" fmla="*/ 3266348 w 6326994"/>
              <a:gd name="connsiteY3379" fmla="*/ 930834 h 4857008"/>
              <a:gd name="connsiteX3380" fmla="*/ 3339207 w 6326994"/>
              <a:gd name="connsiteY3380" fmla="*/ 965033 h 4857008"/>
              <a:gd name="connsiteX3381" fmla="*/ 3344165 w 6326994"/>
              <a:gd name="connsiteY3381" fmla="*/ 957599 h 4857008"/>
              <a:gd name="connsiteX3382" fmla="*/ 3282208 w 6326994"/>
              <a:gd name="connsiteY3382" fmla="*/ 907040 h 4857008"/>
              <a:gd name="connsiteX3383" fmla="*/ 3331279 w 6326994"/>
              <a:gd name="connsiteY3383" fmla="*/ 910016 h 4857008"/>
              <a:gd name="connsiteX3384" fmla="*/ 3398685 w 6326994"/>
              <a:gd name="connsiteY3384" fmla="*/ 962555 h 4857008"/>
              <a:gd name="connsiteX3385" fmla="*/ 3403644 w 6326994"/>
              <a:gd name="connsiteY3385" fmla="*/ 958093 h 4857008"/>
              <a:gd name="connsiteX3386" fmla="*/ 3347635 w 6326994"/>
              <a:gd name="connsiteY3386" fmla="*/ 876312 h 4857008"/>
              <a:gd name="connsiteX3387" fmla="*/ 3352590 w 6326994"/>
              <a:gd name="connsiteY3387" fmla="*/ 868381 h 4857008"/>
              <a:gd name="connsiteX3388" fmla="*/ 3380347 w 6326994"/>
              <a:gd name="connsiteY3388" fmla="*/ 875320 h 4857008"/>
              <a:gd name="connsiteX3389" fmla="*/ 3458661 w 6326994"/>
              <a:gd name="connsiteY3389" fmla="*/ 943720 h 4857008"/>
              <a:gd name="connsiteX3390" fmla="*/ 3473531 w 6326994"/>
              <a:gd name="connsiteY3390" fmla="*/ 955616 h 4857008"/>
              <a:gd name="connsiteX3391" fmla="*/ 3481460 w 6326994"/>
              <a:gd name="connsiteY3391" fmla="*/ 951649 h 4857008"/>
              <a:gd name="connsiteX3392" fmla="*/ 3467584 w 6326994"/>
              <a:gd name="connsiteY3392" fmla="*/ 924886 h 4857008"/>
              <a:gd name="connsiteX3393" fmla="*/ 3404138 w 6326994"/>
              <a:gd name="connsiteY3393" fmla="*/ 855494 h 4857008"/>
              <a:gd name="connsiteX3394" fmla="*/ 3453207 w 6326994"/>
              <a:gd name="connsiteY3394" fmla="*/ 856485 h 4857008"/>
              <a:gd name="connsiteX3395" fmla="*/ 3501287 w 6326994"/>
              <a:gd name="connsiteY3395" fmla="*/ 904068 h 4857008"/>
              <a:gd name="connsiteX3396" fmla="*/ 3506243 w 6326994"/>
              <a:gd name="connsiteY3396" fmla="*/ 900101 h 4857008"/>
              <a:gd name="connsiteX3397" fmla="*/ 3475018 w 6326994"/>
              <a:gd name="connsiteY3397" fmla="*/ 837155 h 4857008"/>
              <a:gd name="connsiteX3398" fmla="*/ 3511200 w 6326994"/>
              <a:gd name="connsiteY3398" fmla="*/ 848555 h 4857008"/>
              <a:gd name="connsiteX3399" fmla="*/ 3550851 w 6326994"/>
              <a:gd name="connsiteY3399" fmla="*/ 896137 h 4857008"/>
              <a:gd name="connsiteX3400" fmla="*/ 3559772 w 6326994"/>
              <a:gd name="connsiteY3400" fmla="*/ 889694 h 4857008"/>
              <a:gd name="connsiteX3401" fmla="*/ 3527060 w 6326994"/>
              <a:gd name="connsiteY3401" fmla="*/ 830215 h 4857008"/>
              <a:gd name="connsiteX3402" fmla="*/ 3612313 w 6326994"/>
              <a:gd name="connsiteY3402" fmla="*/ 885728 h 4857008"/>
              <a:gd name="connsiteX3403" fmla="*/ 3594470 w 6326994"/>
              <a:gd name="connsiteY3403" fmla="*/ 832694 h 4857008"/>
              <a:gd name="connsiteX3404" fmla="*/ 3665842 w 6326994"/>
              <a:gd name="connsiteY3404" fmla="*/ 889694 h 4857008"/>
              <a:gd name="connsiteX3405" fmla="*/ 3645522 w 6326994"/>
              <a:gd name="connsiteY3405" fmla="*/ 832199 h 4857008"/>
              <a:gd name="connsiteX3406" fmla="*/ 3727303 w 6326994"/>
              <a:gd name="connsiteY3406" fmla="*/ 912493 h 4857008"/>
              <a:gd name="connsiteX3407" fmla="*/ 3766954 w 6326994"/>
              <a:gd name="connsiteY3407" fmla="*/ 889198 h 4857008"/>
              <a:gd name="connsiteX3408" fmla="*/ 3777860 w 6326994"/>
              <a:gd name="connsiteY3408" fmla="*/ 910512 h 4857008"/>
              <a:gd name="connsiteX3409" fmla="*/ 3783808 w 6326994"/>
              <a:gd name="connsiteY3409" fmla="*/ 909520 h 4857008"/>
              <a:gd name="connsiteX3410" fmla="*/ 3780339 w 6326994"/>
              <a:gd name="connsiteY3410" fmla="*/ 871353 h 4857008"/>
              <a:gd name="connsiteX3411" fmla="*/ 3783807 w 6326994"/>
              <a:gd name="connsiteY3411" fmla="*/ 869868 h 4857008"/>
              <a:gd name="connsiteX3412" fmla="*/ 3797685 w 6326994"/>
              <a:gd name="connsiteY3412" fmla="*/ 893659 h 4857008"/>
              <a:gd name="connsiteX3413" fmla="*/ 3811563 w 6326994"/>
              <a:gd name="connsiteY3413" fmla="*/ 911501 h 4857008"/>
              <a:gd name="connsiteX3414" fmla="*/ 3824450 w 6326994"/>
              <a:gd name="connsiteY3414" fmla="*/ 890189 h 4857008"/>
              <a:gd name="connsiteX3415" fmla="*/ 3862120 w 6326994"/>
              <a:gd name="connsiteY3415" fmla="*/ 927364 h 4857008"/>
              <a:gd name="connsiteX3416" fmla="*/ 3880956 w 6326994"/>
              <a:gd name="connsiteY3416" fmla="*/ 1020546 h 4857008"/>
              <a:gd name="connsiteX3417" fmla="*/ 3895329 w 6326994"/>
              <a:gd name="connsiteY3417" fmla="*/ 926867 h 4857008"/>
              <a:gd name="connsiteX3418" fmla="*/ 3901773 w 6326994"/>
              <a:gd name="connsiteY3418" fmla="*/ 924885 h 4857008"/>
              <a:gd name="connsiteX3419" fmla="*/ 3917634 w 6326994"/>
              <a:gd name="connsiteY3419" fmla="*/ 969493 h 4857008"/>
              <a:gd name="connsiteX3420" fmla="*/ 3926554 w 6326994"/>
              <a:gd name="connsiteY3420" fmla="*/ 1016580 h 4857008"/>
              <a:gd name="connsiteX3421" fmla="*/ 3933990 w 6326994"/>
              <a:gd name="connsiteY3421" fmla="*/ 1016581 h 4857008"/>
              <a:gd name="connsiteX3422" fmla="*/ 3951834 w 6326994"/>
              <a:gd name="connsiteY3422" fmla="*/ 953137 h 4857008"/>
              <a:gd name="connsiteX3423" fmla="*/ 3972649 w 6326994"/>
              <a:gd name="connsiteY3423" fmla="*/ 1026493 h 4857008"/>
              <a:gd name="connsiteX3424" fmla="*/ 3996441 w 6326994"/>
              <a:gd name="connsiteY3424" fmla="*/ 991798 h 4857008"/>
              <a:gd name="connsiteX3425" fmla="*/ 4001397 w 6326994"/>
              <a:gd name="connsiteY3425" fmla="*/ 1044337 h 4857008"/>
              <a:gd name="connsiteX3426" fmla="*/ 4021719 w 6326994"/>
              <a:gd name="connsiteY3426" fmla="*/ 1082999 h 4857008"/>
              <a:gd name="connsiteX3427" fmla="*/ 4025686 w 6326994"/>
              <a:gd name="connsiteY3427" fmla="*/ 1020547 h 4857008"/>
              <a:gd name="connsiteX3428" fmla="*/ 4033614 w 6326994"/>
              <a:gd name="connsiteY3428" fmla="*/ 1020051 h 4857008"/>
              <a:gd name="connsiteX3429" fmla="*/ 4051458 w 6326994"/>
              <a:gd name="connsiteY3429" fmla="*/ 1095389 h 4857008"/>
              <a:gd name="connsiteX3430" fmla="*/ 4057407 w 6326994"/>
              <a:gd name="connsiteY3430" fmla="*/ 1094894 h 4857008"/>
              <a:gd name="connsiteX3431" fmla="*/ 4061867 w 6326994"/>
              <a:gd name="connsiteY3431" fmla="*/ 1066145 h 4857008"/>
              <a:gd name="connsiteX3432" fmla="*/ 4075250 w 6326994"/>
              <a:gd name="connsiteY3432" fmla="*/ 1051770 h 4857008"/>
              <a:gd name="connsiteX3433" fmla="*/ 4085660 w 6326994"/>
              <a:gd name="connsiteY3433" fmla="*/ 1069615 h 4857008"/>
              <a:gd name="connsiteX3434" fmla="*/ 4083676 w 6326994"/>
              <a:gd name="connsiteY3434" fmla="*/ 1083989 h 4857008"/>
              <a:gd name="connsiteX3435" fmla="*/ 4085660 w 6326994"/>
              <a:gd name="connsiteY3435" fmla="*/ 1106292 h 4857008"/>
              <a:gd name="connsiteX3436" fmla="*/ 4107468 w 6326994"/>
              <a:gd name="connsiteY3436" fmla="*/ 1094892 h 4857008"/>
              <a:gd name="connsiteX3437" fmla="*/ 4102511 w 6326994"/>
              <a:gd name="connsiteY3437" fmla="*/ 1170729 h 4857008"/>
              <a:gd name="connsiteX3438" fmla="*/ 4108954 w 6326994"/>
              <a:gd name="connsiteY3438" fmla="*/ 1171223 h 4857008"/>
              <a:gd name="connsiteX3439" fmla="*/ 4124321 w 6326994"/>
              <a:gd name="connsiteY3439" fmla="*/ 1120666 h 4857008"/>
              <a:gd name="connsiteX3440" fmla="*/ 4136711 w 6326994"/>
              <a:gd name="connsiteY3440" fmla="*/ 1144459 h 4857008"/>
              <a:gd name="connsiteX3441" fmla="*/ 4117380 w 6326994"/>
              <a:gd name="connsiteY3441" fmla="*/ 1238633 h 4857008"/>
              <a:gd name="connsiteX3442" fmla="*/ 4127789 w 6326994"/>
              <a:gd name="connsiteY3442" fmla="*/ 1253503 h 4857008"/>
              <a:gd name="connsiteX3443" fmla="*/ 4160999 w 6326994"/>
              <a:gd name="connsiteY3443" fmla="*/ 1153876 h 4857008"/>
              <a:gd name="connsiteX3444" fmla="*/ 4168928 w 6326994"/>
              <a:gd name="connsiteY3444" fmla="*/ 1155363 h 4857008"/>
              <a:gd name="connsiteX3445" fmla="*/ 4162485 w 6326994"/>
              <a:gd name="connsiteY3445" fmla="*/ 1266388 h 4857008"/>
              <a:gd name="connsiteX3446" fmla="*/ 4187267 w 6326994"/>
              <a:gd name="connsiteY3446" fmla="*/ 1179651 h 4857008"/>
              <a:gd name="connsiteX3447" fmla="*/ 4196189 w 6326994"/>
              <a:gd name="connsiteY3447" fmla="*/ 1180641 h 4857008"/>
              <a:gd name="connsiteX3448" fmla="*/ 4190241 w 6326994"/>
              <a:gd name="connsiteY3448" fmla="*/ 1335286 h 4857008"/>
              <a:gd name="connsiteX3449" fmla="*/ 4206102 w 6326994"/>
              <a:gd name="connsiteY3449" fmla="*/ 1271842 h 4857008"/>
              <a:gd name="connsiteX3450" fmla="*/ 4227417 w 6326994"/>
              <a:gd name="connsiteY3450" fmla="*/ 1221778 h 4857008"/>
              <a:gd name="connsiteX3451" fmla="*/ 4238816 w 6326994"/>
              <a:gd name="connsiteY3451" fmla="*/ 1224756 h 4857008"/>
              <a:gd name="connsiteX3452" fmla="*/ 4215521 w 6326994"/>
              <a:gd name="connsiteY3452" fmla="*/ 1365520 h 4857008"/>
              <a:gd name="connsiteX3453" fmla="*/ 4226921 w 6326994"/>
              <a:gd name="connsiteY3453" fmla="*/ 1368492 h 4857008"/>
              <a:gd name="connsiteX3454" fmla="*/ 4264095 w 6326994"/>
              <a:gd name="connsiteY3454" fmla="*/ 1254988 h 4857008"/>
              <a:gd name="connsiteX3455" fmla="*/ 4275493 w 6326994"/>
              <a:gd name="connsiteY3455" fmla="*/ 1256971 h 4857008"/>
              <a:gd name="connsiteX3456" fmla="*/ 4268057 w 6326994"/>
              <a:gd name="connsiteY3456" fmla="*/ 1305547 h 4857008"/>
              <a:gd name="connsiteX3457" fmla="*/ 4253190 w 6326994"/>
              <a:gd name="connsiteY3457" fmla="*/ 1375433 h 4857008"/>
              <a:gd name="connsiteX3458" fmla="*/ 4256165 w 6326994"/>
              <a:gd name="connsiteY3458" fmla="*/ 1423014 h 4857008"/>
              <a:gd name="connsiteX3459" fmla="*/ 4263600 w 6326994"/>
              <a:gd name="connsiteY3459" fmla="*/ 1423510 h 4857008"/>
              <a:gd name="connsiteX3460" fmla="*/ 4303252 w 6326994"/>
              <a:gd name="connsiteY3460" fmla="*/ 1306041 h 4857008"/>
              <a:gd name="connsiteX3461" fmla="*/ 4312668 w 6326994"/>
              <a:gd name="connsiteY3461" fmla="*/ 1307526 h 4857008"/>
              <a:gd name="connsiteX3462" fmla="*/ 4298293 w 6326994"/>
              <a:gd name="connsiteY3462" fmla="*/ 1421033 h 4857008"/>
              <a:gd name="connsiteX3463" fmla="*/ 4311178 w 6326994"/>
              <a:gd name="connsiteY3463" fmla="*/ 1424006 h 4857008"/>
              <a:gd name="connsiteX3464" fmla="*/ 4336459 w 6326994"/>
              <a:gd name="connsiteY3464" fmla="*/ 1338257 h 4857008"/>
              <a:gd name="connsiteX3465" fmla="*/ 4342903 w 6326994"/>
              <a:gd name="connsiteY3465" fmla="*/ 1339250 h 4857008"/>
              <a:gd name="connsiteX3466" fmla="*/ 4311677 w 6326994"/>
              <a:gd name="connsiteY3466" fmla="*/ 1479518 h 4857008"/>
              <a:gd name="connsiteX3467" fmla="*/ 4324564 w 6326994"/>
              <a:gd name="connsiteY3467" fmla="*/ 1483483 h 4857008"/>
              <a:gd name="connsiteX3468" fmla="*/ 4363719 w 6326994"/>
              <a:gd name="connsiteY3468" fmla="*/ 1365518 h 4857008"/>
              <a:gd name="connsiteX3469" fmla="*/ 4371154 w 6326994"/>
              <a:gd name="connsiteY3469" fmla="*/ 1367501 h 4857008"/>
              <a:gd name="connsiteX3470" fmla="*/ 4346867 w 6326994"/>
              <a:gd name="connsiteY3470" fmla="*/ 1467624 h 4857008"/>
              <a:gd name="connsiteX3471" fmla="*/ 4342406 w 6326994"/>
              <a:gd name="connsiteY3471" fmla="*/ 1484476 h 4857008"/>
              <a:gd name="connsiteX3472" fmla="*/ 4346372 w 6326994"/>
              <a:gd name="connsiteY3472" fmla="*/ 1496867 h 4857008"/>
              <a:gd name="connsiteX3473" fmla="*/ 4357276 w 6326994"/>
              <a:gd name="connsiteY3473" fmla="*/ 1487450 h 4857008"/>
              <a:gd name="connsiteX3474" fmla="*/ 4381564 w 6326994"/>
              <a:gd name="connsiteY3474" fmla="*/ 1425491 h 4857008"/>
              <a:gd name="connsiteX3475" fmla="*/ 4399407 w 6326994"/>
              <a:gd name="connsiteY3475" fmla="*/ 1397736 h 4857008"/>
              <a:gd name="connsiteX3476" fmla="*/ 4408328 w 6326994"/>
              <a:gd name="connsiteY3476" fmla="*/ 1401206 h 4857008"/>
              <a:gd name="connsiteX3477" fmla="*/ 4367686 w 6326994"/>
              <a:gd name="connsiteY3477" fmla="*/ 1533545 h 4857008"/>
              <a:gd name="connsiteX3478" fmla="*/ 4378094 w 6326994"/>
              <a:gd name="connsiteY3478" fmla="*/ 1537508 h 4857008"/>
              <a:gd name="connsiteX3479" fmla="*/ 4435092 w 6326994"/>
              <a:gd name="connsiteY3479" fmla="*/ 1434910 h 4857008"/>
              <a:gd name="connsiteX3480" fmla="*/ 4409814 w 6326994"/>
              <a:gd name="connsiteY3480" fmla="*/ 1541971 h 4857008"/>
              <a:gd name="connsiteX3481" fmla="*/ 4419728 w 6326994"/>
              <a:gd name="connsiteY3481" fmla="*/ 1545936 h 4857008"/>
              <a:gd name="connsiteX3482" fmla="*/ 4436579 w 6326994"/>
              <a:gd name="connsiteY3482" fmla="*/ 1511243 h 4857008"/>
              <a:gd name="connsiteX3483" fmla="*/ 4455910 w 6326994"/>
              <a:gd name="connsiteY3483" fmla="*/ 1470598 h 4857008"/>
              <a:gd name="connsiteX3484" fmla="*/ 4433607 w 6326994"/>
              <a:gd name="connsiteY3484" fmla="*/ 1588066 h 4857008"/>
              <a:gd name="connsiteX3485" fmla="*/ 4441041 w 6326994"/>
              <a:gd name="connsiteY3485" fmla="*/ 1591039 h 4857008"/>
              <a:gd name="connsiteX3486" fmla="*/ 4480197 w 6326994"/>
              <a:gd name="connsiteY3486" fmla="*/ 1501824 h 4857008"/>
              <a:gd name="connsiteX3487" fmla="*/ 4485154 w 6326994"/>
              <a:gd name="connsiteY3487" fmla="*/ 1502814 h 4857008"/>
              <a:gd name="connsiteX3488" fmla="*/ 4458884 w 6326994"/>
              <a:gd name="connsiteY3488" fmla="*/ 1613841 h 4857008"/>
              <a:gd name="connsiteX3489" fmla="*/ 4467312 w 6326994"/>
              <a:gd name="connsiteY3489" fmla="*/ 1617309 h 4857008"/>
              <a:gd name="connsiteX3490" fmla="*/ 4506467 w 6326994"/>
              <a:gd name="connsiteY3490" fmla="*/ 1532058 h 4857008"/>
              <a:gd name="connsiteX3491" fmla="*/ 4515388 w 6326994"/>
              <a:gd name="connsiteY3491" fmla="*/ 1533049 h 4857008"/>
              <a:gd name="connsiteX3492" fmla="*/ 4514893 w 6326994"/>
              <a:gd name="connsiteY3492" fmla="*/ 1571709 h 4857008"/>
              <a:gd name="connsiteX3493" fmla="*/ 4489614 w 6326994"/>
              <a:gd name="connsiteY3493" fmla="*/ 1667371 h 4857008"/>
              <a:gd name="connsiteX3494" fmla="*/ 4488129 w 6326994"/>
              <a:gd name="connsiteY3494" fmla="*/ 1683229 h 4857008"/>
              <a:gd name="connsiteX3495" fmla="*/ 4497048 w 6326994"/>
              <a:gd name="connsiteY3495" fmla="*/ 1686701 h 4857008"/>
              <a:gd name="connsiteX3496" fmla="*/ 4534719 w 6326994"/>
              <a:gd name="connsiteY3496" fmla="*/ 1595996 h 4857008"/>
              <a:gd name="connsiteX3497" fmla="*/ 4511920 w 6326994"/>
              <a:gd name="connsiteY3497" fmla="*/ 1737753 h 4857008"/>
              <a:gd name="connsiteX3498" fmla="*/ 4520841 w 6326994"/>
              <a:gd name="connsiteY3498" fmla="*/ 1741222 h 4857008"/>
              <a:gd name="connsiteX3499" fmla="*/ 4560989 w 6326994"/>
              <a:gd name="connsiteY3499" fmla="*/ 1661422 h 4857008"/>
              <a:gd name="connsiteX3500" fmla="*/ 4566936 w 6326994"/>
              <a:gd name="connsiteY3500" fmla="*/ 1662415 h 4857008"/>
              <a:gd name="connsiteX3501" fmla="*/ 4550084 w 6326994"/>
              <a:gd name="connsiteY3501" fmla="*/ 1724868 h 4857008"/>
              <a:gd name="connsiteX3502" fmla="*/ 4544137 w 6326994"/>
              <a:gd name="connsiteY3502" fmla="*/ 1787814 h 4857008"/>
              <a:gd name="connsiteX3503" fmla="*/ 4576849 w 6326994"/>
              <a:gd name="connsiteY3503" fmla="*/ 1726353 h 4857008"/>
              <a:gd name="connsiteX3504" fmla="*/ 4582796 w 6326994"/>
              <a:gd name="connsiteY3504" fmla="*/ 1728335 h 4857008"/>
              <a:gd name="connsiteX3505" fmla="*/ 4565448 w 6326994"/>
              <a:gd name="connsiteY3505" fmla="*/ 1834899 h 4857008"/>
              <a:gd name="connsiteX3506" fmla="*/ 4571894 w 6326994"/>
              <a:gd name="connsiteY3506" fmla="*/ 1837875 h 4857008"/>
              <a:gd name="connsiteX3507" fmla="*/ 4598658 w 6326994"/>
              <a:gd name="connsiteY3507" fmla="*/ 1805162 h 4857008"/>
              <a:gd name="connsiteX3508" fmla="*/ 4629884 w 6326994"/>
              <a:gd name="connsiteY3508" fmla="*/ 1858197 h 4857008"/>
              <a:gd name="connsiteX3509" fmla="*/ 4638309 w 6326994"/>
              <a:gd name="connsiteY3509" fmla="*/ 1876039 h 4857008"/>
              <a:gd name="connsiteX3510" fmla="*/ 4656154 w 6326994"/>
              <a:gd name="connsiteY3510" fmla="*/ 1892396 h 4857008"/>
              <a:gd name="connsiteX3511" fmla="*/ 4665569 w 6326994"/>
              <a:gd name="connsiteY3511" fmla="*/ 1887936 h 4857008"/>
              <a:gd name="connsiteX3512" fmla="*/ 4659126 w 6326994"/>
              <a:gd name="connsiteY3512" fmla="*/ 1867116 h 4857008"/>
              <a:gd name="connsiteX3513" fmla="*/ 4706710 w 6326994"/>
              <a:gd name="connsiteY3513" fmla="*/ 1877031 h 4857008"/>
              <a:gd name="connsiteX3514" fmla="*/ 4653675 w 6326994"/>
              <a:gd name="connsiteY3514" fmla="*/ 1777406 h 4857008"/>
              <a:gd name="connsiteX3515" fmla="*/ 4585275 w 6326994"/>
              <a:gd name="connsiteY3515" fmla="*/ 1711484 h 4857008"/>
              <a:gd name="connsiteX3516" fmla="*/ 4589736 w 6326994"/>
              <a:gd name="connsiteY3516" fmla="*/ 1703552 h 4857008"/>
              <a:gd name="connsiteX3517" fmla="*/ 4678954 w 6326994"/>
              <a:gd name="connsiteY3517" fmla="*/ 1760551 h 4857008"/>
              <a:gd name="connsiteX3518" fmla="*/ 4686388 w 6326994"/>
              <a:gd name="connsiteY3518" fmla="*/ 1751631 h 4857008"/>
              <a:gd name="connsiteX3519" fmla="*/ 4572886 w 6326994"/>
              <a:gd name="connsiteY3519" fmla="*/ 1642093 h 4857008"/>
              <a:gd name="connsiteX3520" fmla="*/ 4578832 w 6326994"/>
              <a:gd name="connsiteY3520" fmla="*/ 1635650 h 4857008"/>
              <a:gd name="connsiteX3521" fmla="*/ 4663588 w 6326994"/>
              <a:gd name="connsiteY3521" fmla="*/ 1696615 h 4857008"/>
              <a:gd name="connsiteX3522" fmla="*/ 4668050 w 6326994"/>
              <a:gd name="connsiteY3522" fmla="*/ 1691162 h 4857008"/>
              <a:gd name="connsiteX3523" fmla="*/ 4551570 w 6326994"/>
              <a:gd name="connsiteY3523" fmla="*/ 1556344 h 4857008"/>
              <a:gd name="connsiteX3524" fmla="*/ 4641283 w 6326994"/>
              <a:gd name="connsiteY3524" fmla="*/ 1616319 h 4857008"/>
              <a:gd name="connsiteX3525" fmla="*/ 4646736 w 6326994"/>
              <a:gd name="connsiteY3525" fmla="*/ 1610865 h 4857008"/>
              <a:gd name="connsiteX3526" fmla="*/ 4563962 w 6326994"/>
              <a:gd name="connsiteY3526" fmla="*/ 1480509 h 4857008"/>
              <a:gd name="connsiteX3527" fmla="*/ 4616007 w 6326994"/>
              <a:gd name="connsiteY3527" fmla="*/ 1524624 h 4857008"/>
              <a:gd name="connsiteX3528" fmla="*/ 4621458 w 6326994"/>
              <a:gd name="connsiteY3528" fmla="*/ 1520657 h 4857008"/>
              <a:gd name="connsiteX3529" fmla="*/ 4557022 w 6326994"/>
              <a:gd name="connsiteY3529" fmla="*/ 1400215 h 4857008"/>
              <a:gd name="connsiteX3530" fmla="*/ 4623440 w 6326994"/>
              <a:gd name="connsiteY3530" fmla="*/ 1462173 h 4857008"/>
              <a:gd name="connsiteX3531" fmla="*/ 4629883 w 6326994"/>
              <a:gd name="connsiteY3531" fmla="*/ 1456718 h 4857008"/>
              <a:gd name="connsiteX3532" fmla="*/ 4554544 w 6326994"/>
              <a:gd name="connsiteY3532" fmla="*/ 1355605 h 4857008"/>
              <a:gd name="connsiteX3533" fmla="*/ 4560988 w 6326994"/>
              <a:gd name="connsiteY3533" fmla="*/ 1350152 h 4857008"/>
              <a:gd name="connsiteX3534" fmla="*/ 4664084 w 6326994"/>
              <a:gd name="connsiteY3534" fmla="*/ 1443337 h 4857008"/>
              <a:gd name="connsiteX3535" fmla="*/ 4672511 w 6326994"/>
              <a:gd name="connsiteY3535" fmla="*/ 1436398 h 4857008"/>
              <a:gd name="connsiteX3536" fmla="*/ 4559998 w 6326994"/>
              <a:gd name="connsiteY3536" fmla="*/ 1262920 h 4857008"/>
              <a:gd name="connsiteX3537" fmla="*/ 4669535 w 6326994"/>
              <a:gd name="connsiteY3537" fmla="*/ 1347674 h 4857008"/>
              <a:gd name="connsiteX3538" fmla="*/ 4572883 w 6326994"/>
              <a:gd name="connsiteY3538" fmla="*/ 1213850 h 4857008"/>
              <a:gd name="connsiteX3539" fmla="*/ 4579328 w 6326994"/>
              <a:gd name="connsiteY3539" fmla="*/ 1208895 h 4857008"/>
              <a:gd name="connsiteX3540" fmla="*/ 4630380 w 6326994"/>
              <a:gd name="connsiteY3540" fmla="*/ 1262422 h 4857008"/>
              <a:gd name="connsiteX3541" fmla="*/ 4687380 w 6326994"/>
              <a:gd name="connsiteY3541" fmla="*/ 1308024 h 4857008"/>
              <a:gd name="connsiteX3542" fmla="*/ 4591721 w 6326994"/>
              <a:gd name="connsiteY3542" fmla="*/ 1131572 h 4857008"/>
              <a:gd name="connsiteX3543" fmla="*/ 4597666 w 6326994"/>
              <a:gd name="connsiteY3543" fmla="*/ 1127112 h 4857008"/>
              <a:gd name="connsiteX3544" fmla="*/ 4696797 w 6326994"/>
              <a:gd name="connsiteY3544" fmla="*/ 1252015 h 4857008"/>
              <a:gd name="connsiteX3545" fmla="*/ 4705223 w 6326994"/>
              <a:gd name="connsiteY3545" fmla="*/ 1248545 h 4857008"/>
              <a:gd name="connsiteX3546" fmla="*/ 4695806 w 6326994"/>
              <a:gd name="connsiteY3546" fmla="*/ 1219797 h 4857008"/>
              <a:gd name="connsiteX3547" fmla="*/ 4641780 w 6326994"/>
              <a:gd name="connsiteY3547" fmla="*/ 1102827 h 4857008"/>
              <a:gd name="connsiteX3548" fmla="*/ 4722571 w 6326994"/>
              <a:gd name="connsiteY3548" fmla="*/ 1218310 h 4857008"/>
              <a:gd name="connsiteX3549" fmla="*/ 4732978 w 6326994"/>
              <a:gd name="connsiteY3549" fmla="*/ 1214842 h 4857008"/>
              <a:gd name="connsiteX3550" fmla="*/ 4724552 w 6326994"/>
              <a:gd name="connsiteY3550" fmla="*/ 1176677 h 4857008"/>
              <a:gd name="connsiteX3551" fmla="*/ 4657639 w 6326994"/>
              <a:gd name="connsiteY3551" fmla="*/ 1012614 h 4857008"/>
              <a:gd name="connsiteX3552" fmla="*/ 4657146 w 6326994"/>
              <a:gd name="connsiteY3552" fmla="*/ 994275 h 4857008"/>
              <a:gd name="connsiteX3553" fmla="*/ 4664579 w 6326994"/>
              <a:gd name="connsiteY3553" fmla="*/ 990806 h 4857008"/>
              <a:gd name="connsiteX3554" fmla="*/ 4741406 w 6326994"/>
              <a:gd name="connsiteY3554" fmla="*/ 1102827 h 4857008"/>
              <a:gd name="connsiteX3555" fmla="*/ 4750328 w 6326994"/>
              <a:gd name="connsiteY3555" fmla="*/ 1098858 h 4857008"/>
              <a:gd name="connsiteX3556" fmla="*/ 4728023 w 6326994"/>
              <a:gd name="connsiteY3556" fmla="*/ 1015589 h 4857008"/>
              <a:gd name="connsiteX3557" fmla="*/ 4733970 w 6326994"/>
              <a:gd name="connsiteY3557" fmla="*/ 1012615 h 4857008"/>
              <a:gd name="connsiteX3558" fmla="*/ 4777092 w 6326994"/>
              <a:gd name="connsiteY3558" fmla="*/ 1062675 h 4857008"/>
              <a:gd name="connsiteX3559" fmla="*/ 4783537 w 6326994"/>
              <a:gd name="connsiteY3559" fmla="*/ 1058711 h 4857008"/>
              <a:gd name="connsiteX3560" fmla="*/ 4735953 w 6326994"/>
              <a:gd name="connsiteY3560" fmla="*/ 944712 h 4857008"/>
              <a:gd name="connsiteX3561" fmla="*/ 4772136 w 6326994"/>
              <a:gd name="connsiteY3561" fmla="*/ 952641 h 4857008"/>
              <a:gd name="connsiteX3562" fmla="*/ 4805344 w 6326994"/>
              <a:gd name="connsiteY3562" fmla="*/ 1013110 h 4857008"/>
              <a:gd name="connsiteX3563" fmla="*/ 4818726 w 6326994"/>
              <a:gd name="connsiteY3563" fmla="*/ 1040372 h 4857008"/>
              <a:gd name="connsiteX3564" fmla="*/ 4826162 w 6326994"/>
              <a:gd name="connsiteY3564" fmla="*/ 1038886 h 4857008"/>
              <a:gd name="connsiteX3565" fmla="*/ 4824675 w 6326994"/>
              <a:gd name="connsiteY3565" fmla="*/ 1015589 h 4857008"/>
              <a:gd name="connsiteX3566" fmla="*/ 4771145 w 6326994"/>
              <a:gd name="connsiteY3566" fmla="*/ 883250 h 4857008"/>
              <a:gd name="connsiteX3567" fmla="*/ 4779076 w 6326994"/>
              <a:gd name="connsiteY3567" fmla="*/ 850537 h 4857008"/>
              <a:gd name="connsiteX3568" fmla="*/ 4835082 w 6326994"/>
              <a:gd name="connsiteY3568" fmla="*/ 945205 h 4857008"/>
              <a:gd name="connsiteX3569" fmla="*/ 4842022 w 6326994"/>
              <a:gd name="connsiteY3569" fmla="*/ 942232 h 4857008"/>
              <a:gd name="connsiteX3570" fmla="*/ 4842519 w 6326994"/>
              <a:gd name="connsiteY3570" fmla="*/ 929346 h 4857008"/>
              <a:gd name="connsiteX3571" fmla="*/ 4811292 w 6326994"/>
              <a:gd name="connsiteY3571" fmla="*/ 830711 h 4857008"/>
              <a:gd name="connsiteX3572" fmla="*/ 4825666 w 6326994"/>
              <a:gd name="connsiteY3572" fmla="*/ 785607 h 4857008"/>
              <a:gd name="connsiteX3573" fmla="*/ 4866805 w 6326994"/>
              <a:gd name="connsiteY3573" fmla="*/ 889197 h 4857008"/>
              <a:gd name="connsiteX3574" fmla="*/ 4885640 w 6326994"/>
              <a:gd name="connsiteY3574" fmla="*/ 912493 h 4857008"/>
              <a:gd name="connsiteX3575" fmla="*/ 4883657 w 6326994"/>
              <a:gd name="connsiteY3575" fmla="*/ 879285 h 4857008"/>
              <a:gd name="connsiteX3576" fmla="*/ 4863336 w 6326994"/>
              <a:gd name="connsiteY3576" fmla="*/ 760824 h 4857008"/>
              <a:gd name="connsiteX3577" fmla="*/ 4869282 w 6326994"/>
              <a:gd name="connsiteY3577" fmla="*/ 736042 h 4857008"/>
              <a:gd name="connsiteX3578" fmla="*/ 4875727 w 6326994"/>
              <a:gd name="connsiteY3578" fmla="*/ 735050 h 4857008"/>
              <a:gd name="connsiteX3579" fmla="*/ 4914885 w 6326994"/>
              <a:gd name="connsiteY3579" fmla="*/ 831702 h 4857008"/>
              <a:gd name="connsiteX3580" fmla="*/ 4923805 w 6326994"/>
              <a:gd name="connsiteY3580" fmla="*/ 829224 h 4857008"/>
              <a:gd name="connsiteX3581" fmla="*/ 4926778 w 6326994"/>
              <a:gd name="connsiteY3581" fmla="*/ 654756 h 4857008"/>
              <a:gd name="connsiteX3582" fmla="*/ 4958502 w 6326994"/>
              <a:gd name="connsiteY3582" fmla="*/ 749919 h 4857008"/>
              <a:gd name="connsiteX3583" fmla="*/ 4960980 w 6326994"/>
              <a:gd name="connsiteY3583" fmla="*/ 692425 h 4857008"/>
              <a:gd name="connsiteX3584" fmla="*/ 4946604 w 6326994"/>
              <a:gd name="connsiteY3584" fmla="*/ 635426 h 4857008"/>
              <a:gd name="connsiteX3585" fmla="*/ 4955032 w 6326994"/>
              <a:gd name="connsiteY3585" fmla="*/ 631955 h 4857008"/>
              <a:gd name="connsiteX3586" fmla="*/ 4985761 w 6326994"/>
              <a:gd name="connsiteY3586" fmla="*/ 706303 h 4857008"/>
              <a:gd name="connsiteX3587" fmla="*/ 4999641 w 6326994"/>
              <a:gd name="connsiteY3587" fmla="*/ 725634 h 4857008"/>
              <a:gd name="connsiteX3588" fmla="*/ 5005588 w 6326994"/>
              <a:gd name="connsiteY3588" fmla="*/ 701843 h 4857008"/>
              <a:gd name="connsiteX3589" fmla="*/ 4984273 w 6326994"/>
              <a:gd name="connsiteY3589" fmla="*/ 641868 h 4857008"/>
              <a:gd name="connsiteX3590" fmla="*/ 4977335 w 6326994"/>
              <a:gd name="connsiteY3590" fmla="*/ 573965 h 4857008"/>
              <a:gd name="connsiteX3591" fmla="*/ 5015995 w 6326994"/>
              <a:gd name="connsiteY3591" fmla="*/ 647320 h 4857008"/>
              <a:gd name="connsiteX3592" fmla="*/ 5023431 w 6326994"/>
              <a:gd name="connsiteY3592" fmla="*/ 644842 h 4857008"/>
              <a:gd name="connsiteX3593" fmla="*/ 5000135 w 6326994"/>
              <a:gd name="connsiteY3593" fmla="*/ 528364 h 4857008"/>
              <a:gd name="connsiteX3594" fmla="*/ 5006580 w 6326994"/>
              <a:gd name="connsiteY3594" fmla="*/ 525390 h 4857008"/>
              <a:gd name="connsiteX3595" fmla="*/ 5050197 w 6326994"/>
              <a:gd name="connsiteY3595" fmla="*/ 616095 h 4857008"/>
              <a:gd name="connsiteX3596" fmla="*/ 5056640 w 6326994"/>
              <a:gd name="connsiteY3596" fmla="*/ 614606 h 4857008"/>
              <a:gd name="connsiteX3597" fmla="*/ 5037806 w 6326994"/>
              <a:gd name="connsiteY3597" fmla="*/ 470373 h 4857008"/>
              <a:gd name="connsiteX3598" fmla="*/ 5081423 w 6326994"/>
              <a:gd name="connsiteY3598" fmla="*/ 561572 h 4857008"/>
              <a:gd name="connsiteX3599" fmla="*/ 5089847 w 6326994"/>
              <a:gd name="connsiteY3599" fmla="*/ 558598 h 4857008"/>
              <a:gd name="connsiteX3600" fmla="*/ 5061099 w 6326994"/>
              <a:gd name="connsiteY3600" fmla="*/ 429235 h 4857008"/>
              <a:gd name="connsiteX3601" fmla="*/ 5066058 w 6326994"/>
              <a:gd name="connsiteY3601" fmla="*/ 427747 h 4857008"/>
              <a:gd name="connsiteX3602" fmla="*/ 5100753 w 6326994"/>
              <a:gd name="connsiteY3602" fmla="*/ 500112 h 4857008"/>
              <a:gd name="connsiteX3603" fmla="*/ 5102240 w 6326994"/>
              <a:gd name="connsiteY3603" fmla="*/ 435181 h 4857008"/>
              <a:gd name="connsiteX3604" fmla="*/ 5153290 w 6326994"/>
              <a:gd name="connsiteY3604" fmla="*/ 490696 h 4857008"/>
              <a:gd name="connsiteX3605" fmla="*/ 5129996 w 6326994"/>
              <a:gd name="connsiteY3605" fmla="*/ 330599 h 4857008"/>
              <a:gd name="connsiteX3606" fmla="*/ 5138917 w 6326994"/>
              <a:gd name="connsiteY3606" fmla="*/ 328617 h 4857008"/>
              <a:gd name="connsiteX3607" fmla="*/ 5179560 w 6326994"/>
              <a:gd name="connsiteY3607" fmla="*/ 420312 h 4857008"/>
              <a:gd name="connsiteX3608" fmla="*/ 5187491 w 6326994"/>
              <a:gd name="connsiteY3608" fmla="*/ 417833 h 4857008"/>
              <a:gd name="connsiteX3609" fmla="*/ 5173614 w 6326994"/>
              <a:gd name="connsiteY3609" fmla="*/ 293425 h 4857008"/>
              <a:gd name="connsiteX3610" fmla="*/ 5179561 w 6326994"/>
              <a:gd name="connsiteY3610" fmla="*/ 291937 h 4857008"/>
              <a:gd name="connsiteX3611" fmla="*/ 5208308 w 6326994"/>
              <a:gd name="connsiteY3611" fmla="*/ 391565 h 4857008"/>
              <a:gd name="connsiteX3612" fmla="*/ 5216240 w 6326994"/>
              <a:gd name="connsiteY3612" fmla="*/ 390573 h 4857008"/>
              <a:gd name="connsiteX3613" fmla="*/ 5225658 w 6326994"/>
              <a:gd name="connsiteY3613" fmla="*/ 244356 h 4857008"/>
              <a:gd name="connsiteX3614" fmla="*/ 5235571 w 6326994"/>
              <a:gd name="connsiteY3614" fmla="*/ 243859 h 4857008"/>
              <a:gd name="connsiteX3615" fmla="*/ 5261344 w 6326994"/>
              <a:gd name="connsiteY3615" fmla="*/ 355878 h 4857008"/>
              <a:gd name="connsiteX3616" fmla="*/ 5270264 w 6326994"/>
              <a:gd name="connsiteY3616" fmla="*/ 354886 h 4857008"/>
              <a:gd name="connsiteX3617" fmla="*/ 5270265 w 6326994"/>
              <a:gd name="connsiteY3617" fmla="*/ 224034 h 4857008"/>
              <a:gd name="connsiteX3618" fmla="*/ 5278197 w 6326994"/>
              <a:gd name="connsiteY3618" fmla="*/ 223042 h 4857008"/>
              <a:gd name="connsiteX3619" fmla="*/ 5306943 w 6326994"/>
              <a:gd name="connsiteY3619" fmla="*/ 321677 h 4857008"/>
              <a:gd name="connsiteX3620" fmla="*/ 5318839 w 6326994"/>
              <a:gd name="connsiteY3620" fmla="*/ 320686 h 4857008"/>
              <a:gd name="connsiteX3621" fmla="*/ 5318837 w 6326994"/>
              <a:gd name="connsiteY3621" fmla="*/ 184382 h 4857008"/>
              <a:gd name="connsiteX3622" fmla="*/ 5328257 w 6326994"/>
              <a:gd name="connsiteY3622" fmla="*/ 184382 h 4857008"/>
              <a:gd name="connsiteX3623" fmla="*/ 5359976 w 6326994"/>
              <a:gd name="connsiteY3623" fmla="*/ 323163 h 4857008"/>
              <a:gd name="connsiteX3624" fmla="*/ 5367412 w 6326994"/>
              <a:gd name="connsiteY3624" fmla="*/ 178930 h 4857008"/>
              <a:gd name="connsiteX3625" fmla="*/ 5373360 w 6326994"/>
              <a:gd name="connsiteY3625" fmla="*/ 179426 h 4857008"/>
              <a:gd name="connsiteX3626" fmla="*/ 5387734 w 6326994"/>
              <a:gd name="connsiteY3626" fmla="*/ 260712 h 4857008"/>
              <a:gd name="connsiteX3627" fmla="*/ 5396158 w 6326994"/>
              <a:gd name="connsiteY3627" fmla="*/ 260713 h 4857008"/>
              <a:gd name="connsiteX3628" fmla="*/ 5431847 w 6326994"/>
              <a:gd name="connsiteY3628" fmla="*/ 138781 h 4857008"/>
              <a:gd name="connsiteX3629" fmla="*/ 5439281 w 6326994"/>
              <a:gd name="connsiteY3629" fmla="*/ 250800 h 4857008"/>
              <a:gd name="connsiteX3630" fmla="*/ 5448205 w 6326994"/>
              <a:gd name="connsiteY3630" fmla="*/ 250798 h 4857008"/>
              <a:gd name="connsiteX3631" fmla="*/ 5476950 w 6326994"/>
              <a:gd name="connsiteY3631" fmla="*/ 118461 h 4857008"/>
              <a:gd name="connsiteX3632" fmla="*/ 5484384 w 6326994"/>
              <a:gd name="connsiteY3632" fmla="*/ 118957 h 4857008"/>
              <a:gd name="connsiteX3633" fmla="*/ 5476951 w 6326994"/>
              <a:gd name="connsiteY3633" fmla="*/ 261207 h 4857008"/>
              <a:gd name="connsiteX3634" fmla="*/ 5551299 w 6326994"/>
              <a:gd name="connsiteY3634" fmla="*/ 96653 h 4857008"/>
              <a:gd name="connsiteX3635" fmla="*/ 5558733 w 6326994"/>
              <a:gd name="connsiteY3635" fmla="*/ 99130 h 4857008"/>
              <a:gd name="connsiteX3636" fmla="*/ 5526020 w 6326994"/>
              <a:gd name="connsiteY3636" fmla="*/ 236922 h 4857008"/>
              <a:gd name="connsiteX3637" fmla="*/ 5538908 w 6326994"/>
              <a:gd name="connsiteY3637" fmla="*/ 241382 h 4857008"/>
              <a:gd name="connsiteX3638" fmla="*/ 5609289 w 6326994"/>
              <a:gd name="connsiteY3638" fmla="*/ 88723 h 4857008"/>
              <a:gd name="connsiteX3639" fmla="*/ 5576576 w 6326994"/>
              <a:gd name="connsiteY3639" fmla="*/ 218086 h 4857008"/>
              <a:gd name="connsiteX3640" fmla="*/ 5588472 w 6326994"/>
              <a:gd name="connsiteY3640" fmla="*/ 222547 h 4857008"/>
              <a:gd name="connsiteX3641" fmla="*/ 5652411 w 6326994"/>
              <a:gd name="connsiteY3641" fmla="*/ 91695 h 4857008"/>
              <a:gd name="connsiteX3642" fmla="*/ 5639523 w 6326994"/>
              <a:gd name="connsiteY3642" fmla="*/ 162078 h 4857008"/>
              <a:gd name="connsiteX3643" fmla="*/ 5615734 w 6326994"/>
              <a:gd name="connsiteY3643" fmla="*/ 235930 h 4857008"/>
              <a:gd name="connsiteX3644" fmla="*/ 5624160 w 6326994"/>
              <a:gd name="connsiteY3644" fmla="*/ 240886 h 4857008"/>
              <a:gd name="connsiteX3645" fmla="*/ 5643986 w 6326994"/>
              <a:gd name="connsiteY3645" fmla="*/ 215112 h 4857008"/>
              <a:gd name="connsiteX3646" fmla="*/ 5695038 w 6326994"/>
              <a:gd name="connsiteY3646" fmla="*/ 125401 h 4857008"/>
              <a:gd name="connsiteX3647" fmla="*/ 5712385 w 6326994"/>
              <a:gd name="connsiteY3647" fmla="*/ 111026 h 4857008"/>
              <a:gd name="connsiteX3648" fmla="*/ 5721308 w 6326994"/>
              <a:gd name="connsiteY3648" fmla="*/ 115983 h 4857008"/>
              <a:gd name="connsiteX3649" fmla="*/ 5677194 w 6326994"/>
              <a:gd name="connsiteY3649" fmla="*/ 245347 h 4857008"/>
              <a:gd name="connsiteX3650" fmla="*/ 5688098 w 6326994"/>
              <a:gd name="connsiteY3650" fmla="*/ 250303 h 4857008"/>
              <a:gd name="connsiteX3651" fmla="*/ 5770377 w 6326994"/>
              <a:gd name="connsiteY3651" fmla="*/ 116973 h 4857008"/>
              <a:gd name="connsiteX3652" fmla="*/ 5721803 w 6326994"/>
              <a:gd name="connsiteY3652" fmla="*/ 254269 h 4857008"/>
              <a:gd name="connsiteX3653" fmla="*/ 5729237 w 6326994"/>
              <a:gd name="connsiteY3653" fmla="*/ 259224 h 4857008"/>
              <a:gd name="connsiteX3654" fmla="*/ 5825392 w 6326994"/>
              <a:gd name="connsiteY3654" fmla="*/ 137295 h 4857008"/>
              <a:gd name="connsiteX3655" fmla="*/ 5832333 w 6326994"/>
              <a:gd name="connsiteY3655" fmla="*/ 140765 h 4857008"/>
              <a:gd name="connsiteX3656" fmla="*/ 5771367 w 6326994"/>
              <a:gd name="connsiteY3656" fmla="*/ 273105 h 4857008"/>
              <a:gd name="connsiteX3657" fmla="*/ 5882889 w 6326994"/>
              <a:gd name="connsiteY3657" fmla="*/ 154148 h 4857008"/>
              <a:gd name="connsiteX3658" fmla="*/ 5879915 w 6326994"/>
              <a:gd name="connsiteY3658" fmla="*/ 175957 h 4857008"/>
              <a:gd name="connsiteX3659" fmla="*/ 5823412 w 6326994"/>
              <a:gd name="connsiteY3659" fmla="*/ 282520 h 4857008"/>
              <a:gd name="connsiteX3660" fmla="*/ 5810524 w 6326994"/>
              <a:gd name="connsiteY3660" fmla="*/ 305818 h 4857008"/>
              <a:gd name="connsiteX3661" fmla="*/ 5816472 w 6326994"/>
              <a:gd name="connsiteY3661" fmla="*/ 311764 h 4857008"/>
              <a:gd name="connsiteX3662" fmla="*/ 5833819 w 6326994"/>
              <a:gd name="connsiteY3662" fmla="*/ 295407 h 4857008"/>
              <a:gd name="connsiteX3663" fmla="*/ 5919073 w 6326994"/>
              <a:gd name="connsiteY3663" fmla="*/ 193305 h 4857008"/>
              <a:gd name="connsiteX3664" fmla="*/ 5935428 w 6326994"/>
              <a:gd name="connsiteY3664" fmla="*/ 188845 h 4857008"/>
              <a:gd name="connsiteX3665" fmla="*/ 5837291 w 6326994"/>
              <a:gd name="connsiteY3665" fmla="*/ 341504 h 4857008"/>
              <a:gd name="connsiteX3666" fmla="*/ 5844723 w 6326994"/>
              <a:gd name="connsiteY3666" fmla="*/ 347947 h 4857008"/>
              <a:gd name="connsiteX3667" fmla="*/ 5865543 w 6326994"/>
              <a:gd name="connsiteY3667" fmla="*/ 324157 h 4857008"/>
              <a:gd name="connsiteX3668" fmla="*/ 5956244 w 6326994"/>
              <a:gd name="connsiteY3668" fmla="*/ 221059 h 4857008"/>
              <a:gd name="connsiteX3669" fmla="*/ 5984994 w 6326994"/>
              <a:gd name="connsiteY3669" fmla="*/ 213130 h 4857008"/>
              <a:gd name="connsiteX3670" fmla="*/ 5882392 w 6326994"/>
              <a:gd name="connsiteY3670" fmla="*/ 358850 h 4857008"/>
              <a:gd name="connsiteX3671" fmla="*/ 5889333 w 6326994"/>
              <a:gd name="connsiteY3671" fmla="*/ 365294 h 4857008"/>
              <a:gd name="connsiteX3672" fmla="*/ 5908168 w 6326994"/>
              <a:gd name="connsiteY3672" fmla="*/ 345963 h 4857008"/>
              <a:gd name="connsiteX3673" fmla="*/ 6031087 w 6326994"/>
              <a:gd name="connsiteY3673" fmla="*/ 238903 h 4857008"/>
              <a:gd name="connsiteX3674" fmla="*/ 5948318 w 6326994"/>
              <a:gd name="connsiteY3674" fmla="*/ 362818 h 4857008"/>
              <a:gd name="connsiteX3675" fmla="*/ 6085609 w 6326994"/>
              <a:gd name="connsiteY3675" fmla="*/ 251790 h 4857008"/>
              <a:gd name="connsiteX3676" fmla="*/ 5994410 w 6326994"/>
              <a:gd name="connsiteY3676" fmla="*/ 365295 h 4857008"/>
              <a:gd name="connsiteX3677" fmla="*/ 6000359 w 6326994"/>
              <a:gd name="connsiteY3677" fmla="*/ 372234 h 4857008"/>
              <a:gd name="connsiteX3678" fmla="*/ 6014733 w 6326994"/>
              <a:gd name="connsiteY3678" fmla="*/ 367772 h 4857008"/>
              <a:gd name="connsiteX3679" fmla="*/ 6118323 w 6326994"/>
              <a:gd name="connsiteY3679" fmla="*/ 284503 h 4857008"/>
              <a:gd name="connsiteX3680" fmla="*/ 6141619 w 6326994"/>
              <a:gd name="connsiteY3680" fmla="*/ 284504 h 4857008"/>
              <a:gd name="connsiteX3681" fmla="*/ 6042489 w 6326994"/>
              <a:gd name="connsiteY3681" fmla="*/ 396025 h 4857008"/>
              <a:gd name="connsiteX3682" fmla="*/ 6045960 w 6326994"/>
              <a:gd name="connsiteY3682" fmla="*/ 401478 h 4857008"/>
              <a:gd name="connsiteX3683" fmla="*/ 6067274 w 6326994"/>
              <a:gd name="connsiteY3683" fmla="*/ 385617 h 4857008"/>
              <a:gd name="connsiteX3684" fmla="*/ 6179784 w 6326994"/>
              <a:gd name="connsiteY3684" fmla="*/ 315731 h 4857008"/>
              <a:gd name="connsiteX3685" fmla="*/ 6200106 w 6326994"/>
              <a:gd name="connsiteY3685" fmla="*/ 315730 h 4857008"/>
              <a:gd name="connsiteX3686" fmla="*/ 6063804 w 6326994"/>
              <a:gd name="connsiteY3686" fmla="*/ 442617 h 4857008"/>
              <a:gd name="connsiteX3687" fmla="*/ 6268507 w 6326994"/>
              <a:gd name="connsiteY3687" fmla="*/ 341504 h 4857008"/>
              <a:gd name="connsiteX3688" fmla="*/ 6126749 w 6326994"/>
              <a:gd name="connsiteY3688" fmla="*/ 443608 h 4857008"/>
              <a:gd name="connsiteX3689" fmla="*/ 6164417 w 6326994"/>
              <a:gd name="connsiteY3689" fmla="*/ 445095 h 4857008"/>
              <a:gd name="connsiteX3690" fmla="*/ 6250664 w 6326994"/>
              <a:gd name="connsiteY3690" fmla="*/ 402468 h 4857008"/>
              <a:gd name="connsiteX3691" fmla="*/ 6221915 w 6326994"/>
              <a:gd name="connsiteY3691" fmla="*/ 455008 h 4857008"/>
              <a:gd name="connsiteX3692" fmla="*/ 6109898 w 6326994"/>
              <a:gd name="connsiteY3692" fmla="*/ 512009 h 4857008"/>
              <a:gd name="connsiteX3693" fmla="*/ 6095522 w 6326994"/>
              <a:gd name="connsiteY3693" fmla="*/ 529852 h 4857008"/>
              <a:gd name="connsiteX3694" fmla="*/ 6120307 w 6326994"/>
              <a:gd name="connsiteY3694" fmla="*/ 528364 h 4857008"/>
              <a:gd name="connsiteX3695" fmla="*/ 6218447 w 6326994"/>
              <a:gd name="connsiteY3695" fmla="*/ 479791 h 4857008"/>
              <a:gd name="connsiteX3696" fmla="*/ 6224394 w 6326994"/>
              <a:gd name="connsiteY3696" fmla="*/ 487721 h 4857008"/>
              <a:gd name="connsiteX3697" fmla="*/ 6209027 w 6326994"/>
              <a:gd name="connsiteY3697" fmla="*/ 505564 h 4857008"/>
              <a:gd name="connsiteX3698" fmla="*/ 6094530 w 6326994"/>
              <a:gd name="connsiteY3698" fmla="*/ 558105 h 4857008"/>
              <a:gd name="connsiteX3699" fmla="*/ 6078674 w 6326994"/>
              <a:gd name="connsiteY3699" fmla="*/ 572476 h 4857008"/>
              <a:gd name="connsiteX3700" fmla="*/ 6102958 w 6326994"/>
              <a:gd name="connsiteY3700" fmla="*/ 574955 h 4857008"/>
              <a:gd name="connsiteX3701" fmla="*/ 6184741 w 6326994"/>
              <a:gd name="connsiteY3701" fmla="*/ 549181 h 4857008"/>
              <a:gd name="connsiteX3702" fmla="*/ 6198618 w 6326994"/>
              <a:gd name="connsiteY3702" fmla="*/ 547694 h 4857008"/>
              <a:gd name="connsiteX3703" fmla="*/ 6202584 w 6326994"/>
              <a:gd name="connsiteY3703" fmla="*/ 554634 h 4857008"/>
              <a:gd name="connsiteX3704" fmla="*/ 6183750 w 6326994"/>
              <a:gd name="connsiteY3704" fmla="*/ 569503 h 4857008"/>
              <a:gd name="connsiteX3705" fmla="*/ 6078177 w 6326994"/>
              <a:gd name="connsiteY3705" fmla="*/ 610146 h 4857008"/>
              <a:gd name="connsiteX3706" fmla="*/ 6058348 w 6326994"/>
              <a:gd name="connsiteY3706" fmla="*/ 624520 h 4857008"/>
              <a:gd name="connsiteX3707" fmla="*/ 6189697 w 6326994"/>
              <a:gd name="connsiteY3707" fmla="*/ 601720 h 4857008"/>
              <a:gd name="connsiteX3708" fmla="*/ 6044471 w 6326994"/>
              <a:gd name="connsiteY3708" fmla="*/ 665165 h 4857008"/>
              <a:gd name="connsiteX3709" fmla="*/ 6107418 w 6326994"/>
              <a:gd name="connsiteY3709" fmla="*/ 664172 h 4857008"/>
              <a:gd name="connsiteX3710" fmla="*/ 6170367 w 6326994"/>
              <a:gd name="connsiteY3710" fmla="*/ 653763 h 4857008"/>
              <a:gd name="connsiteX3711" fmla="*/ 6011758 w 6326994"/>
              <a:gd name="connsiteY3711" fmla="*/ 721172 h 4857008"/>
              <a:gd name="connsiteX3712" fmla="*/ 6013743 w 6326994"/>
              <a:gd name="connsiteY3712" fmla="*/ 729104 h 4857008"/>
              <a:gd name="connsiteX3713" fmla="*/ 6159957 w 6326994"/>
              <a:gd name="connsiteY3713" fmla="*/ 705312 h 4857008"/>
              <a:gd name="connsiteX3714" fmla="*/ 6163427 w 6326994"/>
              <a:gd name="connsiteY3714" fmla="*/ 711756 h 4857008"/>
              <a:gd name="connsiteX3715" fmla="*/ 6141123 w 6326994"/>
              <a:gd name="connsiteY3715" fmla="*/ 728111 h 4857008"/>
              <a:gd name="connsiteX3716" fmla="*/ 6016716 w 6326994"/>
              <a:gd name="connsiteY3716" fmla="*/ 767764 h 4857008"/>
              <a:gd name="connsiteX3717" fmla="*/ 5986481 w 6326994"/>
              <a:gd name="connsiteY3717" fmla="*/ 780650 h 4857008"/>
              <a:gd name="connsiteX3718" fmla="*/ 5987967 w 6326994"/>
              <a:gd name="connsiteY3718" fmla="*/ 790068 h 4857008"/>
              <a:gd name="connsiteX3719" fmla="*/ 6018698 w 6326994"/>
              <a:gd name="connsiteY3719" fmla="*/ 787093 h 4857008"/>
              <a:gd name="connsiteX3720" fmla="*/ 6141618 w 6326994"/>
              <a:gd name="connsiteY3720" fmla="*/ 768753 h 4857008"/>
              <a:gd name="connsiteX3721" fmla="*/ 6144591 w 6326994"/>
              <a:gd name="connsiteY3721" fmla="*/ 775693 h 4857008"/>
              <a:gd name="connsiteX3722" fmla="*/ 6120306 w 6326994"/>
              <a:gd name="connsiteY3722" fmla="*/ 788582 h 4857008"/>
              <a:gd name="connsiteX3723" fmla="*/ 6005809 w 6326994"/>
              <a:gd name="connsiteY3723" fmla="*/ 816834 h 4857008"/>
              <a:gd name="connsiteX3724" fmla="*/ 5982515 w 6326994"/>
              <a:gd name="connsiteY3724" fmla="*/ 828730 h 4857008"/>
              <a:gd name="connsiteX3725" fmla="*/ 5984003 w 6326994"/>
              <a:gd name="connsiteY3725" fmla="*/ 836659 h 4857008"/>
              <a:gd name="connsiteX3726" fmla="*/ 6111881 w 6326994"/>
              <a:gd name="connsiteY3726" fmla="*/ 817330 h 4857008"/>
              <a:gd name="connsiteX3727" fmla="*/ 6113863 w 6326994"/>
              <a:gd name="connsiteY3727" fmla="*/ 827737 h 4857008"/>
              <a:gd name="connsiteX3728" fmla="*/ 6008288 w 6326994"/>
              <a:gd name="connsiteY3728" fmla="*/ 854008 h 4857008"/>
              <a:gd name="connsiteX3729" fmla="*/ 6009775 w 6326994"/>
              <a:gd name="connsiteY3729" fmla="*/ 862927 h 4857008"/>
              <a:gd name="connsiteX3730" fmla="*/ 6099487 w 6326994"/>
              <a:gd name="connsiteY3730" fmla="*/ 858468 h 4857008"/>
              <a:gd name="connsiteX3731" fmla="*/ 6100481 w 6326994"/>
              <a:gd name="connsiteY3731" fmla="*/ 867389 h 4857008"/>
              <a:gd name="connsiteX3732" fmla="*/ 5913619 w 6326994"/>
              <a:gd name="connsiteY3732" fmla="*/ 912989 h 4857008"/>
              <a:gd name="connsiteX3733" fmla="*/ 6064298 w 6326994"/>
              <a:gd name="connsiteY3733" fmla="*/ 937773 h 4857008"/>
              <a:gd name="connsiteX3734" fmla="*/ 5847202 w 6326994"/>
              <a:gd name="connsiteY3734" fmla="*/ 955614 h 4857008"/>
              <a:gd name="connsiteX3735" fmla="*/ 6024151 w 6326994"/>
              <a:gd name="connsiteY3735" fmla="*/ 1013111 h 4857008"/>
              <a:gd name="connsiteX3736" fmla="*/ 6022662 w 6326994"/>
              <a:gd name="connsiteY3736" fmla="*/ 1020050 h 4857008"/>
              <a:gd name="connsiteX3737" fmla="*/ 5844725 w 6326994"/>
              <a:gd name="connsiteY3737" fmla="*/ 1001215 h 4857008"/>
              <a:gd name="connsiteX3738" fmla="*/ 5889332 w 6326994"/>
              <a:gd name="connsiteY3738" fmla="*/ 1021538 h 4857008"/>
              <a:gd name="connsiteX3739" fmla="*/ 5888343 w 6326994"/>
              <a:gd name="connsiteY3739" fmla="*/ 1025005 h 4857008"/>
              <a:gd name="connsiteX3740" fmla="*/ 5796645 w 6326994"/>
              <a:gd name="connsiteY3740" fmla="*/ 1025005 h 4857008"/>
              <a:gd name="connsiteX3741" fmla="*/ 5938404 w 6326994"/>
              <a:gd name="connsiteY3741" fmla="*/ 1102824 h 4857008"/>
              <a:gd name="connsiteX3742" fmla="*/ 5703959 w 6326994"/>
              <a:gd name="connsiteY3742" fmla="*/ 1047807 h 4857008"/>
              <a:gd name="connsiteX3743" fmla="*/ 5814491 w 6326994"/>
              <a:gd name="connsiteY3743" fmla="*/ 1114223 h 4857008"/>
              <a:gd name="connsiteX3744" fmla="*/ 5783262 w 6326994"/>
              <a:gd name="connsiteY3744" fmla="*/ 1108276 h 4857008"/>
              <a:gd name="connsiteX3745" fmla="*/ 5749063 w 6326994"/>
              <a:gd name="connsiteY3745" fmla="*/ 1103320 h 4857008"/>
              <a:gd name="connsiteX3746" fmla="*/ 5720315 w 6326994"/>
              <a:gd name="connsiteY3746" fmla="*/ 1103320 h 4857008"/>
              <a:gd name="connsiteX3747" fmla="*/ 5720814 w 6326994"/>
              <a:gd name="connsiteY3747" fmla="*/ 1109266 h 4857008"/>
              <a:gd name="connsiteX3748" fmla="*/ 5840263 w 6326994"/>
              <a:gd name="connsiteY3748" fmla="*/ 1166266 h 4857008"/>
              <a:gd name="connsiteX3749" fmla="*/ 5767897 w 6326994"/>
              <a:gd name="connsiteY3749" fmla="*/ 1154866 h 4857008"/>
              <a:gd name="connsiteX3750" fmla="*/ 5617716 w 6326994"/>
              <a:gd name="connsiteY3750" fmla="*/ 1107780 h 4857008"/>
              <a:gd name="connsiteX3751" fmla="*/ 5611767 w 6326994"/>
              <a:gd name="connsiteY3751" fmla="*/ 1112241 h 4857008"/>
              <a:gd name="connsiteX3752" fmla="*/ 5622671 w 6326994"/>
              <a:gd name="connsiteY3752" fmla="*/ 1133059 h 4857008"/>
              <a:gd name="connsiteX3753" fmla="*/ 5723786 w 6326994"/>
              <a:gd name="connsiteY3753" fmla="*/ 1188572 h 4857008"/>
              <a:gd name="connsiteX3754" fmla="*/ 5744109 w 6326994"/>
              <a:gd name="connsiteY3754" fmla="*/ 1201955 h 4857008"/>
              <a:gd name="connsiteX3755" fmla="*/ 5579548 w 6326994"/>
              <a:gd name="connsiteY3755" fmla="*/ 1154866 h 4857008"/>
              <a:gd name="connsiteX3756" fmla="*/ 5575586 w 6326994"/>
              <a:gd name="connsiteY3756" fmla="*/ 1163292 h 4857008"/>
              <a:gd name="connsiteX3757" fmla="*/ 5674717 w 6326994"/>
              <a:gd name="connsiteY3757" fmla="*/ 1220788 h 4857008"/>
              <a:gd name="connsiteX3758" fmla="*/ 5674716 w 6326994"/>
              <a:gd name="connsiteY3758" fmla="*/ 1224259 h 4857008"/>
              <a:gd name="connsiteX3759" fmla="*/ 5633577 w 6326994"/>
              <a:gd name="connsiteY3759" fmla="*/ 1216329 h 4857008"/>
              <a:gd name="connsiteX3760" fmla="*/ 5548324 w 6326994"/>
              <a:gd name="connsiteY3760" fmla="*/ 1184110 h 4857008"/>
              <a:gd name="connsiteX3761" fmla="*/ 5521560 w 6326994"/>
              <a:gd name="connsiteY3761" fmla="*/ 1189562 h 4857008"/>
              <a:gd name="connsiteX3762" fmla="*/ 5600863 w 6326994"/>
              <a:gd name="connsiteY3762" fmla="*/ 1238631 h 4857008"/>
              <a:gd name="connsiteX3763" fmla="*/ 5601360 w 6326994"/>
              <a:gd name="connsiteY3763" fmla="*/ 1244083 h 4857008"/>
              <a:gd name="connsiteX3764" fmla="*/ 5575586 w 6326994"/>
              <a:gd name="connsiteY3764" fmla="*/ 1241606 h 4857008"/>
              <a:gd name="connsiteX3765" fmla="*/ 5501734 w 6326994"/>
              <a:gd name="connsiteY3765" fmla="*/ 1212859 h 4857008"/>
              <a:gd name="connsiteX3766" fmla="*/ 5497273 w 6326994"/>
              <a:gd name="connsiteY3766" fmla="*/ 1220788 h 4857008"/>
              <a:gd name="connsiteX3767" fmla="*/ 5552786 w 6326994"/>
              <a:gd name="connsiteY3767" fmla="*/ 1261431 h 4857008"/>
              <a:gd name="connsiteX3768" fmla="*/ 5548821 w 6326994"/>
              <a:gd name="connsiteY3768" fmla="*/ 1270355 h 4857008"/>
              <a:gd name="connsiteX3769" fmla="*/ 5365926 w 6326994"/>
              <a:gd name="connsiteY3769" fmla="*/ 1224258 h 4857008"/>
              <a:gd name="connsiteX3770" fmla="*/ 5363446 w 6326994"/>
              <a:gd name="connsiteY3770" fmla="*/ 1230703 h 4857008"/>
              <a:gd name="connsiteX3771" fmla="*/ 5485377 w 6326994"/>
              <a:gd name="connsiteY3771" fmla="*/ 1297616 h 4857008"/>
              <a:gd name="connsiteX3772" fmla="*/ 5347091 w 6326994"/>
              <a:gd name="connsiteY3772" fmla="*/ 1285720 h 4857008"/>
              <a:gd name="connsiteX3773" fmla="*/ 5344612 w 6326994"/>
              <a:gd name="connsiteY3773" fmla="*/ 1297615 h 4857008"/>
              <a:gd name="connsiteX3774" fmla="*/ 5445231 w 6326994"/>
              <a:gd name="connsiteY3774" fmla="*/ 1327850 h 4857008"/>
              <a:gd name="connsiteX3775" fmla="*/ 5308925 w 6326994"/>
              <a:gd name="connsiteY3775" fmla="*/ 1340239 h 4857008"/>
              <a:gd name="connsiteX3776" fmla="*/ 5411030 w 6326994"/>
              <a:gd name="connsiteY3776" fmla="*/ 1363041 h 4857008"/>
              <a:gd name="connsiteX3777" fmla="*/ 5410040 w 6326994"/>
              <a:gd name="connsiteY3777" fmla="*/ 1371467 h 4857008"/>
              <a:gd name="connsiteX3778" fmla="*/ 5288109 w 6326994"/>
              <a:gd name="connsiteY3778" fmla="*/ 1391291 h 4857008"/>
              <a:gd name="connsiteX3779" fmla="*/ 5288605 w 6326994"/>
              <a:gd name="connsiteY3779" fmla="*/ 1400215 h 4857008"/>
              <a:gd name="connsiteX3780" fmla="*/ 5391699 w 6326994"/>
              <a:gd name="connsiteY3780" fmla="*/ 1400213 h 4857008"/>
              <a:gd name="connsiteX3781" fmla="*/ 5391703 w 6326994"/>
              <a:gd name="connsiteY3781" fmla="*/ 1406162 h 4857008"/>
              <a:gd name="connsiteX3782" fmla="*/ 5284143 w 6326994"/>
              <a:gd name="connsiteY3782" fmla="*/ 1421528 h 4857008"/>
              <a:gd name="connsiteX3783" fmla="*/ 5284639 w 6326994"/>
              <a:gd name="connsiteY3783" fmla="*/ 1431441 h 4857008"/>
              <a:gd name="connsiteX3784" fmla="*/ 5376831 w 6326994"/>
              <a:gd name="connsiteY3784" fmla="*/ 1436396 h 4857008"/>
              <a:gd name="connsiteX3785" fmla="*/ 5376829 w 6326994"/>
              <a:gd name="connsiteY3785" fmla="*/ 1443831 h 4857008"/>
              <a:gd name="connsiteX3786" fmla="*/ 5266301 w 6326994"/>
              <a:gd name="connsiteY3786" fmla="*/ 1458206 h 4857008"/>
              <a:gd name="connsiteX3787" fmla="*/ 5266301 w 6326994"/>
              <a:gd name="connsiteY3787" fmla="*/ 1468615 h 4857008"/>
              <a:gd name="connsiteX3788" fmla="*/ 5352543 w 6326994"/>
              <a:gd name="connsiteY3788" fmla="*/ 1488937 h 4857008"/>
              <a:gd name="connsiteX3789" fmla="*/ 5354030 w 6326994"/>
              <a:gd name="connsiteY3789" fmla="*/ 1494389 h 4857008"/>
              <a:gd name="connsiteX3790" fmla="*/ 5275717 w 6326994"/>
              <a:gd name="connsiteY3790" fmla="*/ 1514214 h 4857008"/>
              <a:gd name="connsiteX3791" fmla="*/ 5276709 w 6326994"/>
              <a:gd name="connsiteY3791" fmla="*/ 1520658 h 4857008"/>
              <a:gd name="connsiteX3792" fmla="*/ 5344614 w 6326994"/>
              <a:gd name="connsiteY3792" fmla="*/ 1525118 h 4857008"/>
              <a:gd name="connsiteX3793" fmla="*/ 5345605 w 6326994"/>
              <a:gd name="connsiteY3793" fmla="*/ 1536023 h 4857008"/>
              <a:gd name="connsiteX3794" fmla="*/ 5252917 w 6326994"/>
              <a:gd name="connsiteY3794" fmla="*/ 1550891 h 4857008"/>
              <a:gd name="connsiteX3795" fmla="*/ 5203848 w 6326994"/>
              <a:gd name="connsiteY3795" fmla="*/ 1557831 h 4857008"/>
              <a:gd name="connsiteX3796" fmla="*/ 5184023 w 6326994"/>
              <a:gd name="connsiteY3796" fmla="*/ 1570719 h 4857008"/>
              <a:gd name="connsiteX3797" fmla="*/ 5207811 w 6326994"/>
              <a:gd name="connsiteY3797" fmla="*/ 1576170 h 4857008"/>
              <a:gd name="connsiteX3798" fmla="*/ 5322804 w 6326994"/>
              <a:gd name="connsiteY3798" fmla="*/ 1567745 h 4857008"/>
              <a:gd name="connsiteX3799" fmla="*/ 5342629 w 6326994"/>
              <a:gd name="connsiteY3799" fmla="*/ 1574189 h 4857008"/>
              <a:gd name="connsiteX3800" fmla="*/ 5206327 w 6326994"/>
              <a:gd name="connsiteY3800" fmla="*/ 1613841 h 4857008"/>
              <a:gd name="connsiteX3801" fmla="*/ 5206822 w 6326994"/>
              <a:gd name="connsiteY3801" fmla="*/ 1620779 h 4857008"/>
              <a:gd name="connsiteX3802" fmla="*/ 5330240 w 6326994"/>
              <a:gd name="connsiteY3802" fmla="*/ 1614831 h 4857008"/>
              <a:gd name="connsiteX3803" fmla="*/ 5331230 w 6326994"/>
              <a:gd name="connsiteY3803" fmla="*/ 1623753 h 4857008"/>
              <a:gd name="connsiteX3804" fmla="*/ 5263324 w 6326994"/>
              <a:gd name="connsiteY3804" fmla="*/ 1639119 h 4857008"/>
              <a:gd name="connsiteX3805" fmla="*/ 5245483 w 6326994"/>
              <a:gd name="connsiteY3805" fmla="*/ 1650023 h 4857008"/>
              <a:gd name="connsiteX3806" fmla="*/ 5267291 w 6326994"/>
              <a:gd name="connsiteY3806" fmla="*/ 1656467 h 4857008"/>
              <a:gd name="connsiteX3807" fmla="*/ 5320821 w 6326994"/>
              <a:gd name="connsiteY3807" fmla="*/ 1651015 h 4857008"/>
              <a:gd name="connsiteX3808" fmla="*/ 5228631 w 6326994"/>
              <a:gd name="connsiteY3808" fmla="*/ 1698596 h 4857008"/>
              <a:gd name="connsiteX3809" fmla="*/ 5290092 w 6326994"/>
              <a:gd name="connsiteY3809" fmla="*/ 1702560 h 4857008"/>
              <a:gd name="connsiteX3810" fmla="*/ 5185509 w 6326994"/>
              <a:gd name="connsiteY3810" fmla="*/ 1744692 h 4857008"/>
              <a:gd name="connsiteX3811" fmla="*/ 5188977 w 6326994"/>
              <a:gd name="connsiteY3811" fmla="*/ 1753613 h 4857008"/>
              <a:gd name="connsiteX3812" fmla="*/ 5318342 w 6326994"/>
              <a:gd name="connsiteY3812" fmla="*/ 1729822 h 4857008"/>
              <a:gd name="connsiteX3813" fmla="*/ 5182037 w 6326994"/>
              <a:gd name="connsiteY3813" fmla="*/ 1806648 h 4857008"/>
              <a:gd name="connsiteX3814" fmla="*/ 5280179 w 6326994"/>
              <a:gd name="connsiteY3814" fmla="*/ 1787813 h 4857008"/>
              <a:gd name="connsiteX3815" fmla="*/ 5282657 w 6326994"/>
              <a:gd name="connsiteY3815" fmla="*/ 1793760 h 4857008"/>
              <a:gd name="connsiteX3816" fmla="*/ 5174110 w 6326994"/>
              <a:gd name="connsiteY3816" fmla="*/ 1842833 h 4857008"/>
              <a:gd name="connsiteX3817" fmla="*/ 5177083 w 6326994"/>
              <a:gd name="connsiteY3817" fmla="*/ 1852248 h 4857008"/>
              <a:gd name="connsiteX3818" fmla="*/ 5280177 w 6326994"/>
              <a:gd name="connsiteY3818" fmla="*/ 1828458 h 4857008"/>
              <a:gd name="connsiteX3819" fmla="*/ 5174108 w 6326994"/>
              <a:gd name="connsiteY3819" fmla="*/ 1880501 h 4857008"/>
              <a:gd name="connsiteX3820" fmla="*/ 5176093 w 6326994"/>
              <a:gd name="connsiteY3820" fmla="*/ 1889423 h 4857008"/>
              <a:gd name="connsiteX3821" fmla="*/ 5214256 w 6326994"/>
              <a:gd name="connsiteY3821" fmla="*/ 1881491 h 4857008"/>
              <a:gd name="connsiteX3822" fmla="*/ 5309421 w 6326994"/>
              <a:gd name="connsiteY3822" fmla="*/ 1843327 h 4857008"/>
              <a:gd name="connsiteX3823" fmla="*/ 5313387 w 6326994"/>
              <a:gd name="connsiteY3823" fmla="*/ 1852744 h 4857008"/>
              <a:gd name="connsiteX3824" fmla="*/ 5173614 w 6326994"/>
              <a:gd name="connsiteY3824" fmla="*/ 1924612 h 4857008"/>
              <a:gd name="connsiteX3825" fmla="*/ 5178569 w 6326994"/>
              <a:gd name="connsiteY3825" fmla="*/ 1933536 h 4857008"/>
              <a:gd name="connsiteX3826" fmla="*/ 5311901 w 6326994"/>
              <a:gd name="connsiteY3826" fmla="*/ 1878517 h 4857008"/>
              <a:gd name="connsiteX3827" fmla="*/ 5318839 w 6326994"/>
              <a:gd name="connsiteY3827" fmla="*/ 1887936 h 4857008"/>
              <a:gd name="connsiteX3828" fmla="*/ 5300995 w 6326994"/>
              <a:gd name="connsiteY3828" fmla="*/ 1904291 h 4857008"/>
              <a:gd name="connsiteX3829" fmla="*/ 5196909 w 6326994"/>
              <a:gd name="connsiteY3829" fmla="*/ 1948901 h 4857008"/>
              <a:gd name="connsiteX3830" fmla="*/ 5184518 w 6326994"/>
              <a:gd name="connsiteY3830" fmla="*/ 1962778 h 4857008"/>
              <a:gd name="connsiteX3831" fmla="*/ 5315371 w 6326994"/>
              <a:gd name="connsiteY3831" fmla="*/ 1938492 h 4857008"/>
              <a:gd name="connsiteX3832" fmla="*/ 5187492 w 6326994"/>
              <a:gd name="connsiteY3832" fmla="*/ 2009864 h 4857008"/>
              <a:gd name="connsiteX3833" fmla="*/ 5166180 w 6326994"/>
              <a:gd name="connsiteY3833" fmla="*/ 2024735 h 4857008"/>
              <a:gd name="connsiteX3834" fmla="*/ 5195421 w 6326994"/>
              <a:gd name="connsiteY3834" fmla="*/ 2028203 h 4857008"/>
              <a:gd name="connsiteX3835" fmla="*/ 5276215 w 6326994"/>
              <a:gd name="connsiteY3835" fmla="*/ 1998465 h 4857008"/>
              <a:gd name="connsiteX3836" fmla="*/ 5288110 w 6326994"/>
              <a:gd name="connsiteY3836" fmla="*/ 2001935 h 4857008"/>
              <a:gd name="connsiteX3837" fmla="*/ 5190465 w 6326994"/>
              <a:gd name="connsiteY3837" fmla="*/ 2056456 h 4857008"/>
              <a:gd name="connsiteX3838" fmla="*/ 5194927 w 6326994"/>
              <a:gd name="connsiteY3838" fmla="*/ 2065873 h 4857008"/>
              <a:gd name="connsiteX3839" fmla="*/ 5305952 w 6326994"/>
              <a:gd name="connsiteY3839" fmla="*/ 2032169 h 4857008"/>
              <a:gd name="connsiteX3840" fmla="*/ 5242012 w 6326994"/>
              <a:gd name="connsiteY3840" fmla="*/ 2072318 h 4857008"/>
              <a:gd name="connsiteX3841" fmla="*/ 5173612 w 6326994"/>
              <a:gd name="connsiteY3841" fmla="*/ 2098589 h 4857008"/>
              <a:gd name="connsiteX3842" fmla="*/ 5177083 w 6326994"/>
              <a:gd name="connsiteY3842" fmla="*/ 2110978 h 4857008"/>
              <a:gd name="connsiteX3843" fmla="*/ 5215745 w 6326994"/>
              <a:gd name="connsiteY3843" fmla="*/ 2103048 h 4857008"/>
              <a:gd name="connsiteX3844" fmla="*/ 5304963 w 6326994"/>
              <a:gd name="connsiteY3844" fmla="*/ 2066369 h 4857008"/>
              <a:gd name="connsiteX3845" fmla="*/ 5310909 w 6326994"/>
              <a:gd name="connsiteY3845" fmla="*/ 2078264 h 4857008"/>
              <a:gd name="connsiteX3846" fmla="*/ 5285631 w 6326994"/>
              <a:gd name="connsiteY3846" fmla="*/ 2094126 h 4857008"/>
              <a:gd name="connsiteX3847" fmla="*/ 5165684 w 6326994"/>
              <a:gd name="connsiteY3847" fmla="*/ 2160543 h 4857008"/>
              <a:gd name="connsiteX3848" fmla="*/ 5155275 w 6326994"/>
              <a:gd name="connsiteY3848" fmla="*/ 2173925 h 4857008"/>
              <a:gd name="connsiteX3849" fmla="*/ 5295543 w 6326994"/>
              <a:gd name="connsiteY3849" fmla="*/ 2121388 h 4857008"/>
              <a:gd name="connsiteX3850" fmla="*/ 5298519 w 6326994"/>
              <a:gd name="connsiteY3850" fmla="*/ 2128326 h 4857008"/>
              <a:gd name="connsiteX3851" fmla="*/ 5148832 w 6326994"/>
              <a:gd name="connsiteY3851" fmla="*/ 2209117 h 4857008"/>
              <a:gd name="connsiteX3852" fmla="*/ 5149823 w 6326994"/>
              <a:gd name="connsiteY3852" fmla="*/ 2215066 h 4857008"/>
              <a:gd name="connsiteX3853" fmla="*/ 5180056 w 6326994"/>
              <a:gd name="connsiteY3853" fmla="*/ 2208124 h 4857008"/>
              <a:gd name="connsiteX3854" fmla="*/ 5278197 w 6326994"/>
              <a:gd name="connsiteY3854" fmla="*/ 2164507 h 4857008"/>
              <a:gd name="connsiteX3855" fmla="*/ 5283647 w 6326994"/>
              <a:gd name="connsiteY3855" fmla="*/ 2174421 h 4857008"/>
              <a:gd name="connsiteX3856" fmla="*/ 5229126 w 6326994"/>
              <a:gd name="connsiteY3856" fmla="*/ 2212091 h 4857008"/>
              <a:gd name="connsiteX3857" fmla="*/ 5164197 w 6326994"/>
              <a:gd name="connsiteY3857" fmla="*/ 2241831 h 4857008"/>
              <a:gd name="connsiteX3858" fmla="*/ 5149822 w 6326994"/>
              <a:gd name="connsiteY3858" fmla="*/ 2257196 h 4857008"/>
              <a:gd name="connsiteX3859" fmla="*/ 5171632 w 6326994"/>
              <a:gd name="connsiteY3859" fmla="*/ 2257691 h 4857008"/>
              <a:gd name="connsiteX3860" fmla="*/ 5258864 w 6326994"/>
              <a:gd name="connsiteY3860" fmla="*/ 2219029 h 4857008"/>
              <a:gd name="connsiteX3861" fmla="*/ 5286621 w 6326994"/>
              <a:gd name="connsiteY3861" fmla="*/ 2212585 h 4857008"/>
              <a:gd name="connsiteX3862" fmla="*/ 5289100 w 6326994"/>
              <a:gd name="connsiteY3862" fmla="*/ 2219031 h 4857008"/>
              <a:gd name="connsiteX3863" fmla="*/ 5163700 w 6326994"/>
              <a:gd name="connsiteY3863" fmla="*/ 2283959 h 4857008"/>
              <a:gd name="connsiteX3864" fmla="*/ 5167169 w 6326994"/>
              <a:gd name="connsiteY3864" fmla="*/ 2294864 h 4857008"/>
              <a:gd name="connsiteX3865" fmla="*/ 5197900 w 6326994"/>
              <a:gd name="connsiteY3865" fmla="*/ 2288917 h 4857008"/>
              <a:gd name="connsiteX3866" fmla="*/ 5283648 w 6326994"/>
              <a:gd name="connsiteY3866" fmla="*/ 2250751 h 4857008"/>
              <a:gd name="connsiteX3867" fmla="*/ 5267786 w 6326994"/>
              <a:gd name="connsiteY3867" fmla="*/ 2280987 h 4857008"/>
              <a:gd name="connsiteX3868" fmla="*/ 5174112 w 6326994"/>
              <a:gd name="connsiteY3868" fmla="*/ 2329064 h 4857008"/>
              <a:gd name="connsiteX3869" fmla="*/ 5160726 w 6326994"/>
              <a:gd name="connsiteY3869" fmla="*/ 2348889 h 4857008"/>
              <a:gd name="connsiteX3870" fmla="*/ 5283647 w 6326994"/>
              <a:gd name="connsiteY3870" fmla="*/ 2305272 h 4857008"/>
              <a:gd name="connsiteX3871" fmla="*/ 5290588 w 6326994"/>
              <a:gd name="connsiteY3871" fmla="*/ 2313698 h 4857008"/>
              <a:gd name="connsiteX3872" fmla="*/ 5276707 w 6326994"/>
              <a:gd name="connsiteY3872" fmla="*/ 2330055 h 4857008"/>
              <a:gd name="connsiteX3873" fmla="*/ 5138918 w 6326994"/>
              <a:gd name="connsiteY3873" fmla="*/ 2395480 h 4857008"/>
              <a:gd name="connsiteX3874" fmla="*/ 5129997 w 6326994"/>
              <a:gd name="connsiteY3874" fmla="*/ 2404898 h 4857008"/>
              <a:gd name="connsiteX3875" fmla="*/ 5131979 w 6326994"/>
              <a:gd name="connsiteY3875" fmla="*/ 2411838 h 4857008"/>
              <a:gd name="connsiteX3876" fmla="*/ 5160230 w 6326994"/>
              <a:gd name="connsiteY3876" fmla="*/ 2407873 h 4857008"/>
              <a:gd name="connsiteX3877" fmla="*/ 5289594 w 6326994"/>
              <a:gd name="connsiteY3877" fmla="*/ 2379125 h 4857008"/>
              <a:gd name="connsiteX3878" fmla="*/ 5305952 w 6326994"/>
              <a:gd name="connsiteY3878" fmla="*/ 2392508 h 4857008"/>
              <a:gd name="connsiteX3879" fmla="*/ 5380301 w 6326994"/>
              <a:gd name="connsiteY3879" fmla="*/ 2447027 h 4857008"/>
              <a:gd name="connsiteX3880" fmla="*/ 5331230 w 6326994"/>
              <a:gd name="connsiteY3880" fmla="*/ 2346909 h 4857008"/>
              <a:gd name="connsiteX3881" fmla="*/ 5376335 w 6326994"/>
              <a:gd name="connsiteY3881" fmla="*/ 2398950 h 4857008"/>
              <a:gd name="connsiteX3882" fmla="*/ 5382282 w 6326994"/>
              <a:gd name="connsiteY3882" fmla="*/ 2395977 h 4857008"/>
              <a:gd name="connsiteX3883" fmla="*/ 5374848 w 6326994"/>
              <a:gd name="connsiteY3883" fmla="*/ 2372680 h 4857008"/>
              <a:gd name="connsiteX3884" fmla="*/ 5328752 w 6326994"/>
              <a:gd name="connsiteY3884" fmla="*/ 2239847 h 4857008"/>
              <a:gd name="connsiteX3885" fmla="*/ 5334699 w 6326994"/>
              <a:gd name="connsiteY3885" fmla="*/ 2208621 h 4857008"/>
              <a:gd name="connsiteX3886" fmla="*/ 5343127 w 6326994"/>
              <a:gd name="connsiteY3886" fmla="*/ 2208126 h 4857008"/>
              <a:gd name="connsiteX3887" fmla="*/ 5396159 w 6326994"/>
              <a:gd name="connsiteY3887" fmla="*/ 2267605 h 4857008"/>
              <a:gd name="connsiteX3888" fmla="*/ 5401118 w 6326994"/>
              <a:gd name="connsiteY3888" fmla="*/ 2263637 h 4857008"/>
              <a:gd name="connsiteX3889" fmla="*/ 5365429 w 6326994"/>
              <a:gd name="connsiteY3889" fmla="*/ 2158558 h 4857008"/>
              <a:gd name="connsiteX3890" fmla="*/ 5373857 w 6326994"/>
              <a:gd name="connsiteY3890" fmla="*/ 2154100 h 4857008"/>
              <a:gd name="connsiteX3891" fmla="*/ 5452170 w 6326994"/>
              <a:gd name="connsiteY3891" fmla="*/ 2266612 h 4857008"/>
              <a:gd name="connsiteX3892" fmla="*/ 5462080 w 6326994"/>
              <a:gd name="connsiteY3892" fmla="*/ 2261158 h 4857008"/>
              <a:gd name="connsiteX3893" fmla="*/ 5407065 w 6326994"/>
              <a:gd name="connsiteY3893" fmla="*/ 2096604 h 4857008"/>
              <a:gd name="connsiteX3894" fmla="*/ 5472985 w 6326994"/>
              <a:gd name="connsiteY3894" fmla="*/ 2202178 h 4857008"/>
              <a:gd name="connsiteX3895" fmla="*/ 5480420 w 6326994"/>
              <a:gd name="connsiteY3895" fmla="*/ 2198212 h 4857008"/>
              <a:gd name="connsiteX3896" fmla="*/ 5429865 w 6326994"/>
              <a:gd name="connsiteY3896" fmla="*/ 2057943 h 4857008"/>
              <a:gd name="connsiteX3897" fmla="*/ 5438785 w 6326994"/>
              <a:gd name="connsiteY3897" fmla="*/ 2053483 h 4857008"/>
              <a:gd name="connsiteX3898" fmla="*/ 5476456 w 6326994"/>
              <a:gd name="connsiteY3898" fmla="*/ 2116429 h 4857008"/>
              <a:gd name="connsiteX3899" fmla="*/ 5503716 w 6326994"/>
              <a:gd name="connsiteY3899" fmla="*/ 2181360 h 4857008"/>
              <a:gd name="connsiteX3900" fmla="*/ 5513631 w 6326994"/>
              <a:gd name="connsiteY3900" fmla="*/ 2178386 h 4857008"/>
              <a:gd name="connsiteX3901" fmla="*/ 5503219 w 6326994"/>
              <a:gd name="connsiteY3901" fmla="*/ 2134273 h 4857008"/>
              <a:gd name="connsiteX3902" fmla="*/ 5478936 w 6326994"/>
              <a:gd name="connsiteY3902" fmla="*/ 2013335 h 4857008"/>
              <a:gd name="connsiteX3903" fmla="*/ 5485376 w 6326994"/>
              <a:gd name="connsiteY3903" fmla="*/ 2010856 h 4857008"/>
              <a:gd name="connsiteX3904" fmla="*/ 5557246 w 6326994"/>
              <a:gd name="connsiteY3904" fmla="*/ 2173430 h 4857008"/>
              <a:gd name="connsiteX3905" fmla="*/ 5558733 w 6326994"/>
              <a:gd name="connsiteY3905" fmla="*/ 2119404 h 4857008"/>
              <a:gd name="connsiteX3906" fmla="*/ 5543369 w 6326994"/>
              <a:gd name="connsiteY3906" fmla="*/ 1994995 h 4857008"/>
              <a:gd name="connsiteX3907" fmla="*/ 5563196 w 6326994"/>
              <a:gd name="connsiteY3907" fmla="*/ 2050508 h 4857008"/>
              <a:gd name="connsiteX3908" fmla="*/ 5589959 w 6326994"/>
              <a:gd name="connsiteY3908" fmla="*/ 2130309 h 4857008"/>
              <a:gd name="connsiteX3909" fmla="*/ 5601855 w 6326994"/>
              <a:gd name="connsiteY3909" fmla="*/ 2143690 h 4857008"/>
              <a:gd name="connsiteX3910" fmla="*/ 5609785 w 6326994"/>
              <a:gd name="connsiteY3910" fmla="*/ 2126342 h 4857008"/>
              <a:gd name="connsiteX3911" fmla="*/ 5591447 w 6326994"/>
              <a:gd name="connsiteY3911" fmla="*/ 2045057 h 4857008"/>
              <a:gd name="connsiteX3912" fmla="*/ 5585995 w 6326994"/>
              <a:gd name="connsiteY3912" fmla="*/ 1961291 h 4857008"/>
              <a:gd name="connsiteX3913" fmla="*/ 5642003 w 6326994"/>
              <a:gd name="connsiteY3913" fmla="*/ 2081240 h 4857008"/>
              <a:gd name="connsiteX3914" fmla="*/ 5626142 w 6326994"/>
              <a:gd name="connsiteY3914" fmla="*/ 1953362 h 4857008"/>
              <a:gd name="connsiteX3915" fmla="*/ 5635559 w 6326994"/>
              <a:gd name="connsiteY3915" fmla="*/ 1951378 h 4857008"/>
              <a:gd name="connsiteX3916" fmla="*/ 5678186 w 6326994"/>
              <a:gd name="connsiteY3916" fmla="*/ 2086691 h 4857008"/>
              <a:gd name="connsiteX3917" fmla="*/ 5685620 w 6326994"/>
              <a:gd name="connsiteY3917" fmla="*/ 2084709 h 4857008"/>
              <a:gd name="connsiteX3918" fmla="*/ 5685620 w 6326994"/>
              <a:gd name="connsiteY3918" fmla="*/ 1937004 h 4857008"/>
              <a:gd name="connsiteX3919" fmla="*/ 5695037 w 6326994"/>
              <a:gd name="connsiteY3919" fmla="*/ 1934030 h 4857008"/>
              <a:gd name="connsiteX3920" fmla="*/ 5709412 w 6326994"/>
              <a:gd name="connsiteY3920" fmla="*/ 1963275 h 4857008"/>
              <a:gd name="connsiteX3921" fmla="*/ 5724777 w 6326994"/>
              <a:gd name="connsiteY3921" fmla="*/ 2068352 h 4857008"/>
              <a:gd name="connsiteX3922" fmla="*/ 5735681 w 6326994"/>
              <a:gd name="connsiteY3922" fmla="*/ 2095612 h 4857008"/>
              <a:gd name="connsiteX3923" fmla="*/ 5743611 w 6326994"/>
              <a:gd name="connsiteY3923" fmla="*/ 2094126 h 4857008"/>
              <a:gd name="connsiteX3924" fmla="*/ 5753029 w 6326994"/>
              <a:gd name="connsiteY3924" fmla="*/ 1924614 h 4857008"/>
              <a:gd name="connsiteX3925" fmla="*/ 5761951 w 6326994"/>
              <a:gd name="connsiteY3925" fmla="*/ 1924117 h 4857008"/>
              <a:gd name="connsiteX3926" fmla="*/ 5770377 w 6326994"/>
              <a:gd name="connsiteY3926" fmla="*/ 1991526 h 4857008"/>
              <a:gd name="connsiteX3927" fmla="*/ 5795654 w 6326994"/>
              <a:gd name="connsiteY3927" fmla="*/ 2062900 h 4857008"/>
              <a:gd name="connsiteX3928" fmla="*/ 5803089 w 6326994"/>
              <a:gd name="connsiteY3928" fmla="*/ 1968726 h 4857008"/>
              <a:gd name="connsiteX3929" fmla="*/ 5806061 w 6326994"/>
              <a:gd name="connsiteY3929" fmla="*/ 1936510 h 4857008"/>
              <a:gd name="connsiteX3930" fmla="*/ 5814488 w 6326994"/>
              <a:gd name="connsiteY3930" fmla="*/ 1924117 h 4857008"/>
              <a:gd name="connsiteX3931" fmla="*/ 5824402 w 6326994"/>
              <a:gd name="connsiteY3931" fmla="*/ 1937500 h 4857008"/>
              <a:gd name="connsiteX3932" fmla="*/ 5825394 w 6326994"/>
              <a:gd name="connsiteY3932" fmla="*/ 2016805 h 4857008"/>
              <a:gd name="connsiteX3933" fmla="*/ 5831838 w 6326994"/>
              <a:gd name="connsiteY3933" fmla="*/ 2078266 h 4857008"/>
              <a:gd name="connsiteX3934" fmla="*/ 5843238 w 6326994"/>
              <a:gd name="connsiteY3934" fmla="*/ 2104040 h 4857008"/>
              <a:gd name="connsiteX3935" fmla="*/ 5850675 w 6326994"/>
              <a:gd name="connsiteY3935" fmla="*/ 2103047 h 4857008"/>
              <a:gd name="connsiteX3936" fmla="*/ 5856620 w 6326994"/>
              <a:gd name="connsiteY3936" fmla="*/ 2053482 h 4857008"/>
              <a:gd name="connsiteX3937" fmla="*/ 5867526 w 6326994"/>
              <a:gd name="connsiteY3937" fmla="*/ 1928083 h 4857008"/>
              <a:gd name="connsiteX3938" fmla="*/ 5882395 w 6326994"/>
              <a:gd name="connsiteY3938" fmla="*/ 1914701 h 4857008"/>
              <a:gd name="connsiteX3939" fmla="*/ 5890819 w 6326994"/>
              <a:gd name="connsiteY3939" fmla="*/ 2103543 h 4857008"/>
              <a:gd name="connsiteX3940" fmla="*/ 5940880 w 6326994"/>
              <a:gd name="connsiteY3940" fmla="*/ 1925109 h 4857008"/>
              <a:gd name="connsiteX3941" fmla="*/ 5938897 w 6326994"/>
              <a:gd name="connsiteY3941" fmla="*/ 2104039 h 4857008"/>
              <a:gd name="connsiteX3942" fmla="*/ 5955749 w 6326994"/>
              <a:gd name="connsiteY3942" fmla="*/ 2040597 h 4857008"/>
              <a:gd name="connsiteX3943" fmla="*/ 5992924 w 6326994"/>
              <a:gd name="connsiteY3943" fmla="*/ 1930561 h 4857008"/>
              <a:gd name="connsiteX3944" fmla="*/ 6022661 w 6326994"/>
              <a:gd name="connsiteY3944" fmla="*/ 1907761 h 4857008"/>
              <a:gd name="connsiteX3945" fmla="*/ 5969628 w 6326994"/>
              <a:gd name="connsiteY3945" fmla="*/ 2123866 h 4857008"/>
              <a:gd name="connsiteX3946" fmla="*/ 5996392 w 6326994"/>
              <a:gd name="connsiteY3946" fmla="*/ 2111969 h 4857008"/>
              <a:gd name="connsiteX3947" fmla="*/ 6072723 w 6326994"/>
              <a:gd name="connsiteY3947" fmla="*/ 1949397 h 4857008"/>
              <a:gd name="connsiteX3948" fmla="*/ 6089081 w 6326994"/>
              <a:gd name="connsiteY3948" fmla="*/ 1938491 h 4857008"/>
              <a:gd name="connsiteX3949" fmla="*/ 6088584 w 6326994"/>
              <a:gd name="connsiteY3949" fmla="*/ 1970708 h 4857008"/>
              <a:gd name="connsiteX3950" fmla="*/ 6019196 w 6326994"/>
              <a:gd name="connsiteY3950" fmla="*/ 2141212 h 4857008"/>
              <a:gd name="connsiteX3951" fmla="*/ 6048933 w 6326994"/>
              <a:gd name="connsiteY3951" fmla="*/ 2131300 h 4857008"/>
              <a:gd name="connsiteX3952" fmla="*/ 6054385 w 6326994"/>
              <a:gd name="connsiteY3952" fmla="*/ 2117918 h 4857008"/>
              <a:gd name="connsiteX3953" fmla="*/ 6130714 w 6326994"/>
              <a:gd name="connsiteY3953" fmla="*/ 1985578 h 4857008"/>
              <a:gd name="connsiteX3954" fmla="*/ 6128735 w 6326994"/>
              <a:gd name="connsiteY3954" fmla="*/ 2022256 h 4857008"/>
              <a:gd name="connsiteX3955" fmla="*/ 6070247 w 6326994"/>
              <a:gd name="connsiteY3955" fmla="*/ 2170951 h 4857008"/>
              <a:gd name="connsiteX3956" fmla="*/ 6072227 w 6326994"/>
              <a:gd name="connsiteY3956" fmla="*/ 2184333 h 4857008"/>
              <a:gd name="connsiteX3957" fmla="*/ 6167395 w 6326994"/>
              <a:gd name="connsiteY3957" fmla="*/ 2043570 h 4857008"/>
              <a:gd name="connsiteX3958" fmla="*/ 6176810 w 6326994"/>
              <a:gd name="connsiteY3958" fmla="*/ 2046543 h 4857008"/>
              <a:gd name="connsiteX3959" fmla="*/ 6173836 w 6326994"/>
              <a:gd name="connsiteY3959" fmla="*/ 2070333 h 4857008"/>
              <a:gd name="connsiteX3960" fmla="*/ 6113369 w 6326994"/>
              <a:gd name="connsiteY3960" fmla="*/ 2186317 h 4857008"/>
              <a:gd name="connsiteX3961" fmla="*/ 6090073 w 6326994"/>
              <a:gd name="connsiteY3961" fmla="*/ 2236873 h 4857008"/>
              <a:gd name="connsiteX3962" fmla="*/ 6108409 w 6326994"/>
              <a:gd name="connsiteY3962" fmla="*/ 2228944 h 4857008"/>
              <a:gd name="connsiteX3963" fmla="*/ 6161447 w 6326994"/>
              <a:gd name="connsiteY3963" fmla="*/ 2149143 h 4857008"/>
              <a:gd name="connsiteX3964" fmla="*/ 6205558 w 6326994"/>
              <a:gd name="connsiteY3964" fmla="*/ 2099576 h 4857008"/>
              <a:gd name="connsiteX3965" fmla="*/ 6145090 w 6326994"/>
              <a:gd name="connsiteY3965" fmla="*/ 2260664 h 4857008"/>
              <a:gd name="connsiteX3966" fmla="*/ 6193661 w 6326994"/>
              <a:gd name="connsiteY3966" fmla="*/ 2199700 h 4857008"/>
              <a:gd name="connsiteX3967" fmla="*/ 6213489 w 6326994"/>
              <a:gd name="connsiteY3967" fmla="*/ 2186317 h 4857008"/>
              <a:gd name="connsiteX3968" fmla="*/ 6219435 w 6326994"/>
              <a:gd name="connsiteY3968" fmla="*/ 2178387 h 4857008"/>
              <a:gd name="connsiteX3969" fmla="*/ 6182760 w 6326994"/>
              <a:gd name="connsiteY3969" fmla="*/ 2247282 h 4857008"/>
              <a:gd name="connsiteX3970" fmla="*/ 6178794 w 6326994"/>
              <a:gd name="connsiteY3970" fmla="*/ 2272561 h 4857008"/>
              <a:gd name="connsiteX3971" fmla="*/ 6259585 w 6326994"/>
              <a:gd name="connsiteY3971" fmla="*/ 2184333 h 4857008"/>
              <a:gd name="connsiteX3972" fmla="*/ 6251158 w 6326994"/>
              <a:gd name="connsiteY3972" fmla="*/ 2237368 h 4857008"/>
              <a:gd name="connsiteX3973" fmla="*/ 6188210 w 6326994"/>
              <a:gd name="connsiteY3973" fmla="*/ 2319646 h 4857008"/>
              <a:gd name="connsiteX3974" fmla="*/ 6180280 w 6326994"/>
              <a:gd name="connsiteY3974" fmla="*/ 2341454 h 4857008"/>
              <a:gd name="connsiteX3975" fmla="*/ 6185732 w 6326994"/>
              <a:gd name="connsiteY3975" fmla="*/ 2345421 h 4857008"/>
              <a:gd name="connsiteX3976" fmla="*/ 6276437 w 6326994"/>
              <a:gd name="connsiteY3976" fmla="*/ 2262645 h 4857008"/>
              <a:gd name="connsiteX3977" fmla="*/ 6283373 w 6326994"/>
              <a:gd name="connsiteY3977" fmla="*/ 2264631 h 4857008"/>
              <a:gd name="connsiteX3978" fmla="*/ 6279410 w 6326994"/>
              <a:gd name="connsiteY3978" fmla="*/ 2285447 h 4857008"/>
              <a:gd name="connsiteX3979" fmla="*/ 6205560 w 6326994"/>
              <a:gd name="connsiteY3979" fmla="*/ 2387550 h 4857008"/>
              <a:gd name="connsiteX3980" fmla="*/ 6199611 w 6326994"/>
              <a:gd name="connsiteY3980" fmla="*/ 2406386 h 4857008"/>
              <a:gd name="connsiteX3981" fmla="*/ 6303200 w 6326994"/>
              <a:gd name="connsiteY3981" fmla="*/ 2336994 h 4857008"/>
              <a:gd name="connsiteX3982" fmla="*/ 6289325 w 6326994"/>
              <a:gd name="connsiteY3982" fmla="*/ 2357812 h 4857008"/>
              <a:gd name="connsiteX3983" fmla="*/ 6224887 w 6326994"/>
              <a:gd name="connsiteY3983" fmla="*/ 2432160 h 4857008"/>
              <a:gd name="connsiteX3984" fmla="*/ 6213488 w 6326994"/>
              <a:gd name="connsiteY3984" fmla="*/ 2455454 h 4857008"/>
              <a:gd name="connsiteX3985" fmla="*/ 6218445 w 6326994"/>
              <a:gd name="connsiteY3985" fmla="*/ 2460907 h 4857008"/>
              <a:gd name="connsiteX3986" fmla="*/ 6304688 w 6326994"/>
              <a:gd name="connsiteY3986" fmla="*/ 2393498 h 4857008"/>
              <a:gd name="connsiteX3987" fmla="*/ 6311629 w 6326994"/>
              <a:gd name="connsiteY3987" fmla="*/ 2400933 h 4857008"/>
              <a:gd name="connsiteX3988" fmla="*/ 6202088 w 6326994"/>
              <a:gd name="connsiteY3988" fmla="*/ 2523358 h 4857008"/>
              <a:gd name="connsiteX3989" fmla="*/ 6240254 w 6326994"/>
              <a:gd name="connsiteY3989" fmla="*/ 2517906 h 4857008"/>
              <a:gd name="connsiteX3990" fmla="*/ 6320052 w 6326994"/>
              <a:gd name="connsiteY3990" fmla="*/ 2473297 h 4857008"/>
              <a:gd name="connsiteX3991" fmla="*/ 6326994 w 6326994"/>
              <a:gd name="connsiteY3991" fmla="*/ 2479244 h 4857008"/>
              <a:gd name="connsiteX3992" fmla="*/ 6251654 w 6326994"/>
              <a:gd name="connsiteY3992" fmla="*/ 2571438 h 4857008"/>
              <a:gd name="connsiteX3993" fmla="*/ 6256612 w 6326994"/>
              <a:gd name="connsiteY3993" fmla="*/ 2578376 h 4857008"/>
              <a:gd name="connsiteX3994" fmla="*/ 6320549 w 6326994"/>
              <a:gd name="connsiteY3994" fmla="*/ 2540708 h 4857008"/>
              <a:gd name="connsiteX3995" fmla="*/ 6326994 w 6326994"/>
              <a:gd name="connsiteY3995" fmla="*/ 2548636 h 4857008"/>
              <a:gd name="connsiteX3996" fmla="*/ 6227367 w 6326994"/>
              <a:gd name="connsiteY3996" fmla="*/ 2643802 h 4857008"/>
              <a:gd name="connsiteX3997" fmla="*/ 6323523 w 6326994"/>
              <a:gd name="connsiteY3997" fmla="*/ 2608115 h 4857008"/>
              <a:gd name="connsiteX3998" fmla="*/ 6305678 w 6326994"/>
              <a:gd name="connsiteY3998" fmla="*/ 2635873 h 4857008"/>
              <a:gd name="connsiteX3999" fmla="*/ 6221418 w 6326994"/>
              <a:gd name="connsiteY3999" fmla="*/ 2709724 h 4857008"/>
              <a:gd name="connsiteX4000" fmla="*/ 6226871 w 6326994"/>
              <a:gd name="connsiteY4000" fmla="*/ 2720627 h 4857008"/>
              <a:gd name="connsiteX4001" fmla="*/ 6296262 w 6326994"/>
              <a:gd name="connsiteY4001" fmla="*/ 2692871 h 4857008"/>
              <a:gd name="connsiteX4002" fmla="*/ 6230340 w 6326994"/>
              <a:gd name="connsiteY4002" fmla="*/ 2763255 h 4857008"/>
              <a:gd name="connsiteX4003" fmla="*/ 6151533 w 6326994"/>
              <a:gd name="connsiteY4003" fmla="*/ 2814307 h 4857008"/>
              <a:gd name="connsiteX4004" fmla="*/ 6156489 w 6326994"/>
              <a:gd name="connsiteY4004" fmla="*/ 2824219 h 4857008"/>
              <a:gd name="connsiteX4005" fmla="*/ 6272965 w 6326994"/>
              <a:gd name="connsiteY4005" fmla="*/ 2780601 h 4857008"/>
              <a:gd name="connsiteX4006" fmla="*/ 6227369 w 6326994"/>
              <a:gd name="connsiteY4006" fmla="*/ 2829174 h 4857008"/>
              <a:gd name="connsiteX4007" fmla="*/ 6154504 w 6326994"/>
              <a:gd name="connsiteY4007" fmla="*/ 2863871 h 4857008"/>
              <a:gd name="connsiteX4008" fmla="*/ 6131210 w 6326994"/>
              <a:gd name="connsiteY4008" fmla="*/ 2876758 h 4857008"/>
              <a:gd name="connsiteX4009" fmla="*/ 6138645 w 6326994"/>
              <a:gd name="connsiteY4009" fmla="*/ 2885680 h 4857008"/>
              <a:gd name="connsiteX4010" fmla="*/ 6232818 w 6326994"/>
              <a:gd name="connsiteY4010" fmla="*/ 2859409 h 4857008"/>
              <a:gd name="connsiteX4011" fmla="*/ 6235297 w 6326994"/>
              <a:gd name="connsiteY4011" fmla="*/ 2866845 h 4857008"/>
              <a:gd name="connsiteX4012" fmla="*/ 6050421 w 6326994"/>
              <a:gd name="connsiteY4012" fmla="*/ 2954576 h 4857008"/>
              <a:gd name="connsiteX4013" fmla="*/ 6108410 w 6326994"/>
              <a:gd name="connsiteY4013" fmla="*/ 2962505 h 4857008"/>
              <a:gd name="connsiteX4014" fmla="*/ 6173838 w 6326994"/>
              <a:gd name="connsiteY4014" fmla="*/ 2956557 h 4857008"/>
              <a:gd name="connsiteX4015" fmla="*/ 6075201 w 6326994"/>
              <a:gd name="connsiteY4015" fmla="*/ 2991253 h 4857008"/>
              <a:gd name="connsiteX4016" fmla="*/ 5961201 w 6326994"/>
              <a:gd name="connsiteY4016" fmla="*/ 3025949 h 4857008"/>
              <a:gd name="connsiteX4017" fmla="*/ 6140626 w 6326994"/>
              <a:gd name="connsiteY4017" fmla="*/ 3017028 h 4857008"/>
              <a:gd name="connsiteX4018" fmla="*/ 6114854 w 6326994"/>
              <a:gd name="connsiteY4018" fmla="*/ 3045774 h 4857008"/>
              <a:gd name="connsiteX4019" fmla="*/ 5935431 w 6326994"/>
              <a:gd name="connsiteY4019" fmla="*/ 3080967 h 4857008"/>
              <a:gd name="connsiteX4020" fmla="*/ 5910150 w 6326994"/>
              <a:gd name="connsiteY4020" fmla="*/ 3090384 h 4857008"/>
              <a:gd name="connsiteX4021" fmla="*/ 5911636 w 6326994"/>
              <a:gd name="connsiteY4021" fmla="*/ 3100296 h 4857008"/>
              <a:gd name="connsiteX4022" fmla="*/ 6096514 w 6326994"/>
              <a:gd name="connsiteY4022" fmla="*/ 3080967 h 4857008"/>
              <a:gd name="connsiteX4023" fmla="*/ 6098004 w 6326994"/>
              <a:gd name="connsiteY4023" fmla="*/ 3090383 h 4857008"/>
              <a:gd name="connsiteX4024" fmla="*/ 5910150 w 6326994"/>
              <a:gd name="connsiteY4024" fmla="*/ 3167707 h 4857008"/>
              <a:gd name="connsiteX4025" fmla="*/ 6073715 w 6326994"/>
              <a:gd name="connsiteY4025" fmla="*/ 3148374 h 4857008"/>
              <a:gd name="connsiteX4026" fmla="*/ 5859594 w 6326994"/>
              <a:gd name="connsiteY4026" fmla="*/ 3209835 h 4857008"/>
              <a:gd name="connsiteX4027" fmla="*/ 5860586 w 6326994"/>
              <a:gd name="connsiteY4027" fmla="*/ 3216775 h 4857008"/>
              <a:gd name="connsiteX4028" fmla="*/ 6028114 w 6326994"/>
              <a:gd name="connsiteY4028" fmla="*/ 3209340 h 4857008"/>
              <a:gd name="connsiteX4029" fmla="*/ 6031088 w 6326994"/>
              <a:gd name="connsiteY4029" fmla="*/ 3218261 h 4857008"/>
              <a:gd name="connsiteX4030" fmla="*/ 5984003 w 6326994"/>
              <a:gd name="connsiteY4030" fmla="*/ 3243045 h 4857008"/>
              <a:gd name="connsiteX4031" fmla="*/ 5835803 w 6326994"/>
              <a:gd name="connsiteY4031" fmla="*/ 3268818 h 4857008"/>
              <a:gd name="connsiteX4032" fmla="*/ 5799620 w 6326994"/>
              <a:gd name="connsiteY4032" fmla="*/ 3279723 h 4857008"/>
              <a:gd name="connsiteX4033" fmla="*/ 5800612 w 6326994"/>
              <a:gd name="connsiteY4033" fmla="*/ 3288148 h 4857008"/>
              <a:gd name="connsiteX4034" fmla="*/ 5970122 w 6326994"/>
              <a:gd name="connsiteY4034" fmla="*/ 3288148 h 4857008"/>
              <a:gd name="connsiteX4035" fmla="*/ 5971612 w 6326994"/>
              <a:gd name="connsiteY4035" fmla="*/ 3299547 h 4857008"/>
              <a:gd name="connsiteX4036" fmla="*/ 5806558 w 6326994"/>
              <a:gd name="connsiteY4036" fmla="*/ 3329288 h 4857008"/>
              <a:gd name="connsiteX4037" fmla="*/ 5808046 w 6326994"/>
              <a:gd name="connsiteY4037" fmla="*/ 3341184 h 4857008"/>
              <a:gd name="connsiteX4038" fmla="*/ 5933943 w 6326994"/>
              <a:gd name="connsiteY4038" fmla="*/ 3341182 h 4857008"/>
              <a:gd name="connsiteX4039" fmla="*/ 5936916 w 6326994"/>
              <a:gd name="connsiteY4039" fmla="*/ 3351098 h 4857008"/>
              <a:gd name="connsiteX4040" fmla="*/ 5905689 w 6326994"/>
              <a:gd name="connsiteY4040" fmla="*/ 3367453 h 4857008"/>
              <a:gd name="connsiteX4041" fmla="*/ 5734691 w 6326994"/>
              <a:gd name="connsiteY4041" fmla="*/ 3387775 h 4857008"/>
              <a:gd name="connsiteX4042" fmla="*/ 5700489 w 6326994"/>
              <a:gd name="connsiteY4042" fmla="*/ 3395209 h 4857008"/>
              <a:gd name="connsiteX4043" fmla="*/ 5700987 w 6326994"/>
              <a:gd name="connsiteY4043" fmla="*/ 3404132 h 4857008"/>
              <a:gd name="connsiteX4044" fmla="*/ 5881898 w 6326994"/>
              <a:gd name="connsiteY4044" fmla="*/ 3422469 h 4857008"/>
              <a:gd name="connsiteX4045" fmla="*/ 5882395 w 6326994"/>
              <a:gd name="connsiteY4045" fmla="*/ 3430400 h 4857008"/>
              <a:gd name="connsiteX4046" fmla="*/ 5792681 w 6326994"/>
              <a:gd name="connsiteY4046" fmla="*/ 3439322 h 4857008"/>
              <a:gd name="connsiteX4047" fmla="*/ 5699995 w 6326994"/>
              <a:gd name="connsiteY4047" fmla="*/ 3439816 h 4857008"/>
              <a:gd name="connsiteX4048" fmla="*/ 5715358 w 6326994"/>
              <a:gd name="connsiteY4048" fmla="*/ 3459147 h 4857008"/>
              <a:gd name="connsiteX4049" fmla="*/ 5799618 w 6326994"/>
              <a:gd name="connsiteY4049" fmla="*/ 3459148 h 4857008"/>
              <a:gd name="connsiteX4050" fmla="*/ 5856621 w 6326994"/>
              <a:gd name="connsiteY4050" fmla="*/ 3468567 h 4857008"/>
              <a:gd name="connsiteX4051" fmla="*/ 5856125 w 6326994"/>
              <a:gd name="connsiteY4051" fmla="*/ 3477488 h 4857008"/>
              <a:gd name="connsiteX4052" fmla="*/ 5744603 w 6326994"/>
              <a:gd name="connsiteY4052" fmla="*/ 3477983 h 4857008"/>
              <a:gd name="connsiteX4053" fmla="*/ 5634569 w 6326994"/>
              <a:gd name="connsiteY4053" fmla="*/ 3486408 h 4857008"/>
              <a:gd name="connsiteX4054" fmla="*/ 5814984 w 6326994"/>
              <a:gd name="connsiteY4054" fmla="*/ 3533991 h 4857008"/>
              <a:gd name="connsiteX4055" fmla="*/ 5527508 w 6326994"/>
              <a:gd name="connsiteY4055" fmla="*/ 3546382 h 4857008"/>
              <a:gd name="connsiteX4056" fmla="*/ 5756992 w 6326994"/>
              <a:gd name="connsiteY4056" fmla="*/ 3594462 h 4857008"/>
              <a:gd name="connsiteX4057" fmla="*/ 5504708 w 6326994"/>
              <a:gd name="connsiteY4057" fmla="*/ 3586531 h 4857008"/>
              <a:gd name="connsiteX4058" fmla="*/ 5520568 w 6326994"/>
              <a:gd name="connsiteY4058" fmla="*/ 3611312 h 4857008"/>
              <a:gd name="connsiteX4059" fmla="*/ 5668769 w 6326994"/>
              <a:gd name="connsiteY4059" fmla="*/ 3636591 h 4857008"/>
              <a:gd name="connsiteX4060" fmla="*/ 5712386 w 6326994"/>
              <a:gd name="connsiteY4060" fmla="*/ 3652450 h 4857008"/>
              <a:gd name="connsiteX4061" fmla="*/ 5676202 w 6326994"/>
              <a:gd name="connsiteY4061" fmla="*/ 3671783 h 4857008"/>
              <a:gd name="connsiteX4062" fmla="*/ 5467038 w 6326994"/>
              <a:gd name="connsiteY4062" fmla="*/ 3649479 h 4857008"/>
              <a:gd name="connsiteX4063" fmla="*/ 5447212 w 6326994"/>
              <a:gd name="connsiteY4063" fmla="*/ 3649479 h 4857008"/>
              <a:gd name="connsiteX4064" fmla="*/ 5445724 w 6326994"/>
              <a:gd name="connsiteY4064" fmla="*/ 3659392 h 4857008"/>
              <a:gd name="connsiteX4065" fmla="*/ 5658361 w 6326994"/>
              <a:gd name="connsiteY4065" fmla="*/ 3715897 h 4857008"/>
              <a:gd name="connsiteX4066" fmla="*/ 5656874 w 6326994"/>
              <a:gd name="connsiteY4066" fmla="*/ 3723826 h 4857008"/>
              <a:gd name="connsiteX4067" fmla="*/ 5428376 w 6326994"/>
              <a:gd name="connsiteY4067" fmla="*/ 3705486 h 4857008"/>
              <a:gd name="connsiteX4068" fmla="*/ 5427882 w 6326994"/>
              <a:gd name="connsiteY4068" fmla="*/ 3713418 h 4857008"/>
              <a:gd name="connsiteX4069" fmla="*/ 5596897 w 6326994"/>
              <a:gd name="connsiteY4069" fmla="*/ 3776859 h 4857008"/>
              <a:gd name="connsiteX4070" fmla="*/ 5596404 w 6326994"/>
              <a:gd name="connsiteY4070" fmla="*/ 3782808 h 4857008"/>
              <a:gd name="connsiteX4071" fmla="*/ 5531970 w 6326994"/>
              <a:gd name="connsiteY4071" fmla="*/ 3776860 h 4857008"/>
              <a:gd name="connsiteX4072" fmla="*/ 5413507 w 6326994"/>
              <a:gd name="connsiteY4072" fmla="*/ 3755051 h 4857008"/>
              <a:gd name="connsiteX4073" fmla="*/ 5337179 w 6326994"/>
              <a:gd name="connsiteY4073" fmla="*/ 3749104 h 4857008"/>
              <a:gd name="connsiteX4074" fmla="*/ 5311900 w 6326994"/>
              <a:gd name="connsiteY4074" fmla="*/ 3758521 h 4857008"/>
              <a:gd name="connsiteX4075" fmla="*/ 5334204 w 6326994"/>
              <a:gd name="connsiteY4075" fmla="*/ 3770913 h 4857008"/>
              <a:gd name="connsiteX4076" fmla="*/ 5543863 w 6326994"/>
              <a:gd name="connsiteY4076" fmla="*/ 3834356 h 4857008"/>
              <a:gd name="connsiteX4077" fmla="*/ 5514125 w 6326994"/>
              <a:gd name="connsiteY4077" fmla="*/ 3833860 h 4857008"/>
              <a:gd name="connsiteX4078" fmla="*/ 5485873 w 6326994"/>
              <a:gd name="connsiteY4078" fmla="*/ 3824939 h 4857008"/>
              <a:gd name="connsiteX4079" fmla="*/ 5351551 w 6326994"/>
              <a:gd name="connsiteY4079" fmla="*/ 3805111 h 4857008"/>
              <a:gd name="connsiteX4080" fmla="*/ 5304960 w 6326994"/>
              <a:gd name="connsiteY4080" fmla="*/ 3801148 h 4857008"/>
              <a:gd name="connsiteX4081" fmla="*/ 5285630 w 6326994"/>
              <a:gd name="connsiteY4081" fmla="*/ 3803626 h 4857008"/>
              <a:gd name="connsiteX4082" fmla="*/ 5284640 w 6326994"/>
              <a:gd name="connsiteY4082" fmla="*/ 3812545 h 4857008"/>
              <a:gd name="connsiteX4083" fmla="*/ 5487855 w 6326994"/>
              <a:gd name="connsiteY4083" fmla="*/ 3882929 h 4857008"/>
              <a:gd name="connsiteX4084" fmla="*/ 5485872 w 6326994"/>
              <a:gd name="connsiteY4084" fmla="*/ 3892842 h 4857008"/>
              <a:gd name="connsiteX4085" fmla="*/ 5439281 w 6326994"/>
              <a:gd name="connsiteY4085" fmla="*/ 3889374 h 4857008"/>
              <a:gd name="connsiteX4086" fmla="*/ 5309918 w 6326994"/>
              <a:gd name="connsiteY4086" fmla="*/ 3857156 h 4857008"/>
              <a:gd name="connsiteX4087" fmla="*/ 5245980 w 6326994"/>
              <a:gd name="connsiteY4087" fmla="*/ 3861616 h 4857008"/>
              <a:gd name="connsiteX4088" fmla="*/ 5439779 w 6326994"/>
              <a:gd name="connsiteY4088" fmla="*/ 3933487 h 4857008"/>
              <a:gd name="connsiteX4089" fmla="*/ 5345107 w 6326994"/>
              <a:gd name="connsiteY4089" fmla="*/ 3939433 h 4857008"/>
              <a:gd name="connsiteX4090" fmla="*/ 5181544 w 6326994"/>
              <a:gd name="connsiteY4090" fmla="*/ 3893338 h 4857008"/>
              <a:gd name="connsiteX4091" fmla="*/ 5160230 w 6326994"/>
              <a:gd name="connsiteY4091" fmla="*/ 3896312 h 4857008"/>
              <a:gd name="connsiteX4092" fmla="*/ 5175594 w 6326994"/>
              <a:gd name="connsiteY4092" fmla="*/ 3913165 h 4857008"/>
              <a:gd name="connsiteX4093" fmla="*/ 5342629 w 6326994"/>
              <a:gd name="connsiteY4093" fmla="*/ 3985528 h 4857008"/>
              <a:gd name="connsiteX4094" fmla="*/ 5353534 w 6326994"/>
              <a:gd name="connsiteY4094" fmla="*/ 3999903 h 4857008"/>
              <a:gd name="connsiteX4095" fmla="*/ 5310412 w 6326994"/>
              <a:gd name="connsiteY4095" fmla="*/ 3999407 h 4857008"/>
              <a:gd name="connsiteX4096" fmla="*/ 5124050 w 6326994"/>
              <a:gd name="connsiteY4096" fmla="*/ 3944391 h 4857008"/>
              <a:gd name="connsiteX4097" fmla="*/ 5108186 w 6326994"/>
              <a:gd name="connsiteY4097" fmla="*/ 3950339 h 4857008"/>
              <a:gd name="connsiteX4098" fmla="*/ 5276709 w 6326994"/>
              <a:gd name="connsiteY4098" fmla="*/ 4044017 h 4857008"/>
              <a:gd name="connsiteX4099" fmla="*/ 5229127 w 6326994"/>
              <a:gd name="connsiteY4099" fmla="*/ 4056901 h 4857008"/>
              <a:gd name="connsiteX4100" fmla="*/ 5044745 w 6326994"/>
              <a:gd name="connsiteY4100" fmla="*/ 3989493 h 4857008"/>
              <a:gd name="connsiteX4101" fmla="*/ 5028881 w 6326994"/>
              <a:gd name="connsiteY4101" fmla="*/ 3989494 h 4857008"/>
              <a:gd name="connsiteX4102" fmla="*/ 5025909 w 6326994"/>
              <a:gd name="connsiteY4102" fmla="*/ 3996432 h 4857008"/>
              <a:gd name="connsiteX4103" fmla="*/ 5201370 w 6326994"/>
              <a:gd name="connsiteY4103" fmla="*/ 4103495 h 4857008"/>
              <a:gd name="connsiteX4104" fmla="*/ 5195919 w 6326994"/>
              <a:gd name="connsiteY4104" fmla="*/ 4114400 h 4857008"/>
              <a:gd name="connsiteX4105" fmla="*/ 4920830 w 6326994"/>
              <a:gd name="connsiteY4105" fmla="*/ 4019729 h 4857008"/>
              <a:gd name="connsiteX4106" fmla="*/ 5036318 w 6326994"/>
              <a:gd name="connsiteY4106" fmla="*/ 4100023 h 4857008"/>
              <a:gd name="connsiteX4107" fmla="*/ 4869283 w 6326994"/>
              <a:gd name="connsiteY4107" fmla="*/ 4047486 h 4857008"/>
              <a:gd name="connsiteX4108" fmla="*/ 4865815 w 6326994"/>
              <a:gd name="connsiteY4108" fmla="*/ 4056407 h 4857008"/>
              <a:gd name="connsiteX4109" fmla="*/ 5071510 w 6326994"/>
              <a:gd name="connsiteY4109" fmla="*/ 4189243 h 4857008"/>
              <a:gd name="connsiteX4110" fmla="*/ 5026900 w 6326994"/>
              <a:gd name="connsiteY4110" fmla="*/ 4190234 h 4857008"/>
              <a:gd name="connsiteX4111" fmla="*/ 4840040 w 6326994"/>
              <a:gd name="connsiteY4111" fmla="*/ 4108450 h 4857008"/>
              <a:gd name="connsiteX4112" fmla="*/ 4815257 w 6326994"/>
              <a:gd name="connsiteY4112" fmla="*/ 4103496 h 4857008"/>
              <a:gd name="connsiteX4113" fmla="*/ 4811788 w 6326994"/>
              <a:gd name="connsiteY4113" fmla="*/ 4109939 h 4857008"/>
              <a:gd name="connsiteX4114" fmla="*/ 4825665 w 6326994"/>
              <a:gd name="connsiteY4114" fmla="*/ 4122329 h 4857008"/>
              <a:gd name="connsiteX4115" fmla="*/ 4966431 w 6326994"/>
              <a:gd name="connsiteY4115" fmla="*/ 4217990 h 4857008"/>
              <a:gd name="connsiteX4116" fmla="*/ 4978327 w 6326994"/>
              <a:gd name="connsiteY4116" fmla="*/ 4241781 h 4857008"/>
              <a:gd name="connsiteX4117" fmla="*/ 4791466 w 6326994"/>
              <a:gd name="connsiteY4117" fmla="*/ 4162477 h 4857008"/>
              <a:gd name="connsiteX4118" fmla="*/ 4787007 w 6326994"/>
              <a:gd name="connsiteY4118" fmla="*/ 4170903 h 4857008"/>
              <a:gd name="connsiteX4119" fmla="*/ 4922318 w 6326994"/>
              <a:gd name="connsiteY4119" fmla="*/ 4259624 h 4857008"/>
              <a:gd name="connsiteX4120" fmla="*/ 4918352 w 6326994"/>
              <a:gd name="connsiteY4120" fmla="*/ 4267060 h 4857008"/>
              <a:gd name="connsiteX4121" fmla="*/ 4700760 w 6326994"/>
              <a:gd name="connsiteY4121" fmla="*/ 4172883 h 4857008"/>
              <a:gd name="connsiteX4122" fmla="*/ 4695310 w 6326994"/>
              <a:gd name="connsiteY4122" fmla="*/ 4182302 h 4857008"/>
              <a:gd name="connsiteX4123" fmla="*/ 4866803 w 6326994"/>
              <a:gd name="connsiteY4123" fmla="*/ 4288371 h 4857008"/>
              <a:gd name="connsiteX4124" fmla="*/ 4863830 w 6326994"/>
              <a:gd name="connsiteY4124" fmla="*/ 4297296 h 4857008"/>
              <a:gd name="connsiteX4125" fmla="*/ 4831613 w 6326994"/>
              <a:gd name="connsiteY4125" fmla="*/ 4287382 h 4857008"/>
              <a:gd name="connsiteX4126" fmla="*/ 4643762 w 6326994"/>
              <a:gd name="connsiteY4126" fmla="*/ 4201634 h 4857008"/>
              <a:gd name="connsiteX4127" fmla="*/ 4632362 w 6326994"/>
              <a:gd name="connsiteY4127" fmla="*/ 4202625 h 4857008"/>
              <a:gd name="connsiteX4128" fmla="*/ 4780067 w 6326994"/>
              <a:gd name="connsiteY4128" fmla="*/ 4318607 h 4857008"/>
              <a:gd name="connsiteX4129" fmla="*/ 4776596 w 6326994"/>
              <a:gd name="connsiteY4129" fmla="*/ 4324554 h 4857008"/>
              <a:gd name="connsiteX4130" fmla="*/ 4656153 w 6326994"/>
              <a:gd name="connsiteY4130" fmla="*/ 4265571 h 4857008"/>
              <a:gd name="connsiteX4131" fmla="*/ 4532736 w 6326994"/>
              <a:gd name="connsiteY4131" fmla="*/ 4210553 h 4857008"/>
              <a:gd name="connsiteX4132" fmla="*/ 4527284 w 6326994"/>
              <a:gd name="connsiteY4132" fmla="*/ 4215511 h 4857008"/>
              <a:gd name="connsiteX4133" fmla="*/ 4543145 w 6326994"/>
              <a:gd name="connsiteY4133" fmla="*/ 4233356 h 4857008"/>
              <a:gd name="connsiteX4134" fmla="*/ 4682423 w 6326994"/>
              <a:gd name="connsiteY4134" fmla="*/ 4330999 h 4857008"/>
              <a:gd name="connsiteX4135" fmla="*/ 4699276 w 6326994"/>
              <a:gd name="connsiteY4135" fmla="*/ 4349337 h 4857008"/>
              <a:gd name="connsiteX4136" fmla="*/ 4604112 w 6326994"/>
              <a:gd name="connsiteY4136" fmla="*/ 4297295 h 4857008"/>
              <a:gd name="connsiteX4137" fmla="*/ 4505475 w 6326994"/>
              <a:gd name="connsiteY4137" fmla="*/ 4260614 h 4857008"/>
              <a:gd name="connsiteX4138" fmla="*/ 4501511 w 6326994"/>
              <a:gd name="connsiteY4138" fmla="*/ 4269042 h 4857008"/>
              <a:gd name="connsiteX4139" fmla="*/ 4621458 w 6326994"/>
              <a:gd name="connsiteY4139" fmla="*/ 4362721 h 4857008"/>
              <a:gd name="connsiteX4140" fmla="*/ 4614520 w 6326994"/>
              <a:gd name="connsiteY4140" fmla="*/ 4373128 h 4857008"/>
              <a:gd name="connsiteX4141" fmla="*/ 4449962 w 6326994"/>
              <a:gd name="connsiteY4141" fmla="*/ 4288373 h 4857008"/>
              <a:gd name="connsiteX4142" fmla="*/ 4445008 w 6326994"/>
              <a:gd name="connsiteY4142" fmla="*/ 4295311 h 4857008"/>
              <a:gd name="connsiteX4143" fmla="*/ 4543145 w 6326994"/>
              <a:gd name="connsiteY4143" fmla="*/ 4380563 h 4857008"/>
              <a:gd name="connsiteX4144" fmla="*/ 4538188 w 6326994"/>
              <a:gd name="connsiteY4144" fmla="*/ 4387502 h 4857008"/>
              <a:gd name="connsiteX4145" fmla="*/ 4315143 w 6326994"/>
              <a:gd name="connsiteY4145" fmla="*/ 4278953 h 4857008"/>
              <a:gd name="connsiteX4146" fmla="*/ 4310685 w 6326994"/>
              <a:gd name="connsiteY4146" fmla="*/ 4285895 h 4857008"/>
              <a:gd name="connsiteX4147" fmla="*/ 4468302 w 6326994"/>
              <a:gd name="connsiteY4147" fmla="*/ 4405347 h 4857008"/>
              <a:gd name="connsiteX4148" fmla="*/ 4463344 w 6326994"/>
              <a:gd name="connsiteY4148" fmla="*/ 4413773 h 4857008"/>
              <a:gd name="connsiteX4149" fmla="*/ 4434103 w 6326994"/>
              <a:gd name="connsiteY4149" fmla="*/ 4406338 h 4857008"/>
              <a:gd name="connsiteX4150" fmla="*/ 4255172 w 6326994"/>
              <a:gd name="connsiteY4150" fmla="*/ 4308694 h 4857008"/>
              <a:gd name="connsiteX4151" fmla="*/ 4198173 w 6326994"/>
              <a:gd name="connsiteY4151" fmla="*/ 4282426 h 4857008"/>
              <a:gd name="connsiteX4152" fmla="*/ 4356781 w 6326994"/>
              <a:gd name="connsiteY4152" fmla="*/ 4423191 h 4857008"/>
              <a:gd name="connsiteX4153" fmla="*/ 4351329 w 6326994"/>
              <a:gd name="connsiteY4153" fmla="*/ 4431120 h 4857008"/>
              <a:gd name="connsiteX4154" fmla="*/ 4283921 w 6326994"/>
              <a:gd name="connsiteY4154" fmla="*/ 4386016 h 4857008"/>
              <a:gd name="connsiteX4155" fmla="*/ 4205606 w 6326994"/>
              <a:gd name="connsiteY4155" fmla="*/ 4343885 h 4857008"/>
              <a:gd name="connsiteX4156" fmla="*/ 4129772 w 6326994"/>
              <a:gd name="connsiteY4156" fmla="*/ 4305721 h 4857008"/>
              <a:gd name="connsiteX4157" fmla="*/ 4144146 w 6326994"/>
              <a:gd name="connsiteY4157" fmla="*/ 4338928 h 4857008"/>
              <a:gd name="connsiteX4158" fmla="*/ 4243772 w 6326994"/>
              <a:gd name="connsiteY4158" fmla="*/ 4434590 h 4857008"/>
              <a:gd name="connsiteX4159" fmla="*/ 4239313 w 6326994"/>
              <a:gd name="connsiteY4159" fmla="*/ 4441034 h 4857008"/>
              <a:gd name="connsiteX4160" fmla="*/ 4210069 w 6326994"/>
              <a:gd name="connsiteY4160" fmla="*/ 4421207 h 4857008"/>
              <a:gd name="connsiteX4161" fmla="*/ 4074259 w 6326994"/>
              <a:gd name="connsiteY4161" fmla="*/ 4336945 h 4857008"/>
              <a:gd name="connsiteX4162" fmla="*/ 4056415 w 6326994"/>
              <a:gd name="connsiteY4162" fmla="*/ 4337440 h 4857008"/>
              <a:gd name="connsiteX4163" fmla="*/ 4160502 w 6326994"/>
              <a:gd name="connsiteY4163" fmla="*/ 4434093 h 4857008"/>
              <a:gd name="connsiteX4164" fmla="*/ 4156040 w 6326994"/>
              <a:gd name="connsiteY4164" fmla="*/ 4442024 h 4857008"/>
              <a:gd name="connsiteX4165" fmla="*/ 4117875 w 6326994"/>
              <a:gd name="connsiteY4165" fmla="*/ 4423685 h 4857008"/>
              <a:gd name="connsiteX4166" fmla="*/ 4028164 w 6326994"/>
              <a:gd name="connsiteY4166" fmla="*/ 4358754 h 4857008"/>
              <a:gd name="connsiteX4167" fmla="*/ 4009328 w 6326994"/>
              <a:gd name="connsiteY4167" fmla="*/ 4358753 h 4857008"/>
              <a:gd name="connsiteX4168" fmla="*/ 4081694 w 6326994"/>
              <a:gd name="connsiteY4168" fmla="*/ 4430624 h 4857008"/>
              <a:gd name="connsiteX4169" fmla="*/ 4077233 w 6326994"/>
              <a:gd name="connsiteY4169" fmla="*/ 4436077 h 4857008"/>
              <a:gd name="connsiteX4170" fmla="*/ 3934980 w 6326994"/>
              <a:gd name="connsiteY4170" fmla="*/ 4349338 h 4857008"/>
              <a:gd name="connsiteX4171" fmla="*/ 3929033 w 6326994"/>
              <a:gd name="connsiteY4171" fmla="*/ 4356276 h 4857008"/>
              <a:gd name="connsiteX4172" fmla="*/ 3989006 w 6326994"/>
              <a:gd name="connsiteY4172" fmla="*/ 4420713 h 4857008"/>
              <a:gd name="connsiteX4173" fmla="*/ 3985043 w 6326994"/>
              <a:gd name="connsiteY4173" fmla="*/ 4424676 h 4857008"/>
              <a:gd name="connsiteX4174" fmla="*/ 3865591 w 6326994"/>
              <a:gd name="connsiteY4174" fmla="*/ 4349337 h 4857008"/>
              <a:gd name="connsiteX4175" fmla="*/ 3858652 w 6326994"/>
              <a:gd name="connsiteY4175" fmla="*/ 4356771 h 4857008"/>
              <a:gd name="connsiteX4176" fmla="*/ 3910199 w 6326994"/>
              <a:gd name="connsiteY4176" fmla="*/ 4415753 h 4857008"/>
              <a:gd name="connsiteX4177" fmla="*/ 3904747 w 6326994"/>
              <a:gd name="connsiteY4177" fmla="*/ 4424677 h 4857008"/>
              <a:gd name="connsiteX4178" fmla="*/ 3863608 w 6326994"/>
              <a:gd name="connsiteY4178" fmla="*/ 4404849 h 4857008"/>
              <a:gd name="connsiteX4179" fmla="*/ 3785293 w 6326994"/>
              <a:gd name="connsiteY4179" fmla="*/ 4350328 h 4857008"/>
              <a:gd name="connsiteX4180" fmla="*/ 3778354 w 6326994"/>
              <a:gd name="connsiteY4180" fmla="*/ 4355781 h 4857008"/>
              <a:gd name="connsiteX4181" fmla="*/ 3809580 w 6326994"/>
              <a:gd name="connsiteY4181" fmla="*/ 4398902 h 4857008"/>
              <a:gd name="connsiteX4182" fmla="*/ 3805615 w 6326994"/>
              <a:gd name="connsiteY4182" fmla="*/ 4403364 h 4857008"/>
              <a:gd name="connsiteX4183" fmla="*/ 3758034 w 6326994"/>
              <a:gd name="connsiteY4183" fmla="*/ 4373624 h 4857008"/>
              <a:gd name="connsiteX4184" fmla="*/ 3791241 w 6326994"/>
              <a:gd name="connsiteY4184" fmla="*/ 4417737 h 4857008"/>
              <a:gd name="connsiteX4185" fmla="*/ 4061371 w 6326994"/>
              <a:gd name="connsiteY4185" fmla="*/ 4467302 h 4857008"/>
              <a:gd name="connsiteX4186" fmla="*/ 4334972 w 6326994"/>
              <a:gd name="connsiteY4186" fmla="*/ 4482668 h 4857008"/>
              <a:gd name="connsiteX4187" fmla="*/ 4752310 w 6326994"/>
              <a:gd name="connsiteY4187" fmla="*/ 4451937 h 4857008"/>
              <a:gd name="connsiteX4188" fmla="*/ 4838552 w 6326994"/>
              <a:gd name="connsiteY4188" fmla="*/ 4447476 h 4857008"/>
              <a:gd name="connsiteX4189" fmla="*/ 4841032 w 6326994"/>
              <a:gd name="connsiteY4189" fmla="*/ 4453918 h 4857008"/>
              <a:gd name="connsiteX4190" fmla="*/ 4795432 w 6326994"/>
              <a:gd name="connsiteY4190" fmla="*/ 4476718 h 4857008"/>
              <a:gd name="connsiteX4191" fmla="*/ 4658136 w 6326994"/>
              <a:gd name="connsiteY4191" fmla="*/ 4504476 h 4857008"/>
              <a:gd name="connsiteX4192" fmla="*/ 4342902 w 6326994"/>
              <a:gd name="connsiteY4192" fmla="*/ 4552059 h 4857008"/>
              <a:gd name="connsiteX4193" fmla="*/ 3848242 w 6326994"/>
              <a:gd name="connsiteY4193" fmla="*/ 4580806 h 4857008"/>
              <a:gd name="connsiteX4194" fmla="*/ 3597443 w 6326994"/>
              <a:gd name="connsiteY4194" fmla="*/ 4501503 h 4857008"/>
              <a:gd name="connsiteX4195" fmla="*/ 3409094 w 6326994"/>
              <a:gd name="connsiteY4195" fmla="*/ 4415755 h 4857008"/>
              <a:gd name="connsiteX4196" fmla="*/ 3334253 w 6326994"/>
              <a:gd name="connsiteY4196" fmla="*/ 4372634 h 4857008"/>
              <a:gd name="connsiteX4197" fmla="*/ 3313931 w 6326994"/>
              <a:gd name="connsiteY4197" fmla="*/ 4365199 h 4857008"/>
              <a:gd name="connsiteX4198" fmla="*/ 3323845 w 6326994"/>
              <a:gd name="connsiteY4198" fmla="*/ 4387007 h 4857008"/>
              <a:gd name="connsiteX4199" fmla="*/ 3569190 w 6326994"/>
              <a:gd name="connsiteY4199" fmla="*/ 4569902 h 4857008"/>
              <a:gd name="connsiteX4200" fmla="*/ 3780834 w 6326994"/>
              <a:gd name="connsiteY4200" fmla="*/ 4686381 h 4857008"/>
              <a:gd name="connsiteX4201" fmla="*/ 4137207 w 6326994"/>
              <a:gd name="connsiteY4201" fmla="*/ 4843500 h 4857008"/>
              <a:gd name="connsiteX4202" fmla="*/ 4155049 w 6326994"/>
              <a:gd name="connsiteY4202" fmla="*/ 4856882 h 4857008"/>
              <a:gd name="connsiteX4203" fmla="*/ 4129275 w 6326994"/>
              <a:gd name="connsiteY4203" fmla="*/ 4854901 h 4857008"/>
              <a:gd name="connsiteX4204" fmla="*/ 3966701 w 6326994"/>
              <a:gd name="connsiteY4204" fmla="*/ 4815746 h 4857008"/>
              <a:gd name="connsiteX4205" fmla="*/ 3799667 w 6326994"/>
              <a:gd name="connsiteY4205" fmla="*/ 4764197 h 4857008"/>
              <a:gd name="connsiteX4206" fmla="*/ 3533008 w 6326994"/>
              <a:gd name="connsiteY4206" fmla="*/ 4669033 h 4857008"/>
              <a:gd name="connsiteX4207" fmla="*/ 3303025 w 6326994"/>
              <a:gd name="connsiteY4207" fmla="*/ 4530747 h 4857008"/>
              <a:gd name="connsiteX4208" fmla="*/ 3105263 w 6326994"/>
              <a:gd name="connsiteY4208" fmla="*/ 4404355 h 4857008"/>
              <a:gd name="connsiteX4209" fmla="*/ 3082958 w 6326994"/>
              <a:gd name="connsiteY4209" fmla="*/ 4396920 h 4857008"/>
              <a:gd name="connsiteX4210" fmla="*/ 3531026 w 6326994"/>
              <a:gd name="connsiteY4210" fmla="*/ 4803849 h 4857008"/>
              <a:gd name="connsiteX4211" fmla="*/ 3509712 w 6326994"/>
              <a:gd name="connsiteY4211" fmla="*/ 4799389 h 4857008"/>
              <a:gd name="connsiteX4212" fmla="*/ 3270313 w 6326994"/>
              <a:gd name="connsiteY4212" fmla="*/ 4678450 h 4857008"/>
              <a:gd name="connsiteX4213" fmla="*/ 3074036 w 6326994"/>
              <a:gd name="connsiteY4213" fmla="*/ 4538180 h 4857008"/>
              <a:gd name="connsiteX4214" fmla="*/ 2882714 w 6326994"/>
              <a:gd name="connsiteY4214" fmla="*/ 4374119 h 4857008"/>
              <a:gd name="connsiteX4215" fmla="*/ 2872800 w 6326994"/>
              <a:gd name="connsiteY4215" fmla="*/ 4368667 h 4857008"/>
              <a:gd name="connsiteX4216" fmla="*/ 2865365 w 6326994"/>
              <a:gd name="connsiteY4216" fmla="*/ 4373130 h 4857008"/>
              <a:gd name="connsiteX4217" fmla="*/ 2882217 w 6326994"/>
              <a:gd name="connsiteY4217" fmla="*/ 4402867 h 4857008"/>
              <a:gd name="connsiteX4218" fmla="*/ 3094854 w 6326994"/>
              <a:gd name="connsiteY4218" fmla="*/ 4659616 h 4857008"/>
              <a:gd name="connsiteX4219" fmla="*/ 3109226 w 6326994"/>
              <a:gd name="connsiteY4219" fmla="*/ 4683406 h 4857008"/>
              <a:gd name="connsiteX4220" fmla="*/ 3074530 w 6326994"/>
              <a:gd name="connsiteY4220" fmla="*/ 4678945 h 4857008"/>
              <a:gd name="connsiteX4221" fmla="*/ 2928810 w 6326994"/>
              <a:gd name="connsiteY4221" fmla="*/ 4559494 h 4857008"/>
              <a:gd name="connsiteX4222" fmla="*/ 2900557 w 6326994"/>
              <a:gd name="connsiteY4222" fmla="*/ 4550075 h 4857008"/>
              <a:gd name="connsiteX4223" fmla="*/ 2679994 w 6326994"/>
              <a:gd name="connsiteY4223" fmla="*/ 4628884 h 4857008"/>
              <a:gd name="connsiteX4224" fmla="*/ 2664628 w 6326994"/>
              <a:gd name="connsiteY4224" fmla="*/ 4641772 h 4857008"/>
              <a:gd name="connsiteX4225" fmla="*/ 2682471 w 6326994"/>
              <a:gd name="connsiteY4225" fmla="*/ 4650694 h 4857008"/>
              <a:gd name="connsiteX4226" fmla="*/ 2874783 w 6326994"/>
              <a:gd name="connsiteY4226" fmla="*/ 4690839 h 4857008"/>
              <a:gd name="connsiteX4227" fmla="*/ 2896097 w 6326994"/>
              <a:gd name="connsiteY4227" fmla="*/ 4758247 h 4857008"/>
              <a:gd name="connsiteX4228" fmla="*/ 2869826 w 6326994"/>
              <a:gd name="connsiteY4228" fmla="*/ 4756265 h 4857008"/>
              <a:gd name="connsiteX4229" fmla="*/ 2781601 w 6326994"/>
              <a:gd name="connsiteY4229" fmla="*/ 4749823 h 4857008"/>
              <a:gd name="connsiteX4230" fmla="*/ 2510480 w 6326994"/>
              <a:gd name="connsiteY4230" fmla="*/ 4735945 h 4857008"/>
              <a:gd name="connsiteX4231" fmla="*/ 2398958 w 6326994"/>
              <a:gd name="connsiteY4231" fmla="*/ 4717111 h 4857008"/>
              <a:gd name="connsiteX4232" fmla="*/ 2223994 w 6326994"/>
              <a:gd name="connsiteY4232" fmla="*/ 4638302 h 4857008"/>
              <a:gd name="connsiteX4233" fmla="*/ 2008881 w 6326994"/>
              <a:gd name="connsiteY4233" fmla="*/ 4516867 h 4857008"/>
              <a:gd name="connsiteX4234" fmla="*/ 1747674 w 6326994"/>
              <a:gd name="connsiteY4234" fmla="*/ 4388990 h 4857008"/>
              <a:gd name="connsiteX4235" fmla="*/ 1502821 w 6326994"/>
              <a:gd name="connsiteY4235" fmla="*/ 4224433 h 4857008"/>
              <a:gd name="connsiteX4236" fmla="*/ 1293657 w 6326994"/>
              <a:gd name="connsiteY4236" fmla="*/ 4064834 h 4857008"/>
              <a:gd name="connsiteX4237" fmla="*/ 1085485 w 6326994"/>
              <a:gd name="connsiteY4237" fmla="*/ 3981564 h 4857008"/>
              <a:gd name="connsiteX4238" fmla="*/ 897633 w 6326994"/>
              <a:gd name="connsiteY4238" fmla="*/ 3814033 h 4857008"/>
              <a:gd name="connsiteX4239" fmla="*/ 829232 w 6326994"/>
              <a:gd name="connsiteY4239" fmla="*/ 3727790 h 4857008"/>
              <a:gd name="connsiteX4240" fmla="*/ 703832 w 6326994"/>
              <a:gd name="connsiteY4240" fmla="*/ 3575625 h 4857008"/>
              <a:gd name="connsiteX4241" fmla="*/ 573973 w 6326994"/>
              <a:gd name="connsiteY4241" fmla="*/ 3516147 h 4857008"/>
              <a:gd name="connsiteX4242" fmla="*/ 421312 w 6326994"/>
              <a:gd name="connsiteY4242" fmla="*/ 3564721 h 4857008"/>
              <a:gd name="connsiteX4243" fmla="*/ 354399 w 6326994"/>
              <a:gd name="connsiteY4243" fmla="*/ 3604868 h 4857008"/>
              <a:gd name="connsiteX4244" fmla="*/ 304835 w 6326994"/>
              <a:gd name="connsiteY4244" fmla="*/ 3661373 h 4857008"/>
              <a:gd name="connsiteX4245" fmla="*/ 313260 w 6326994"/>
              <a:gd name="connsiteY4245" fmla="*/ 3785782 h 4857008"/>
              <a:gd name="connsiteX4246" fmla="*/ 343990 w 6326994"/>
              <a:gd name="connsiteY4246" fmla="*/ 3853190 h 4857008"/>
              <a:gd name="connsiteX4247" fmla="*/ 310286 w 6326994"/>
              <a:gd name="connsiteY4247" fmla="*/ 4029144 h 4857008"/>
              <a:gd name="connsiteX4248" fmla="*/ 263571 w 6326994"/>
              <a:gd name="connsiteY4248" fmla="*/ 4072205 h 4857008"/>
              <a:gd name="connsiteX4249" fmla="*/ 227102 w 6326994"/>
              <a:gd name="connsiteY4249" fmla="*/ 4100925 h 4857008"/>
              <a:gd name="connsiteX4250" fmla="*/ 263819 w 6326994"/>
              <a:gd name="connsiteY4250" fmla="*/ 4021526 h 4857008"/>
              <a:gd name="connsiteX4251" fmla="*/ 287486 w 6326994"/>
              <a:gd name="connsiteY4251" fmla="*/ 3931008 h 4857008"/>
              <a:gd name="connsiteX4252" fmla="*/ 280051 w 6326994"/>
              <a:gd name="connsiteY4252" fmla="*/ 3902755 h 4857008"/>
              <a:gd name="connsiteX4253" fmla="*/ 228998 w 6326994"/>
              <a:gd name="connsiteY4253" fmla="*/ 3818493 h 4857008"/>
              <a:gd name="connsiteX4254" fmla="*/ 215121 w 6326994"/>
              <a:gd name="connsiteY4254" fmla="*/ 3795199 h 4857008"/>
              <a:gd name="connsiteX4255" fmla="*/ 183894 w 6326994"/>
              <a:gd name="connsiteY4255" fmla="*/ 3801643 h 4857008"/>
              <a:gd name="connsiteX4256" fmla="*/ 174476 w 6326994"/>
              <a:gd name="connsiteY4256" fmla="*/ 3898296 h 4857008"/>
              <a:gd name="connsiteX4257" fmla="*/ 152668 w 6326994"/>
              <a:gd name="connsiteY4257" fmla="*/ 3984538 h 4857008"/>
              <a:gd name="connsiteX4258" fmla="*/ 133834 w 6326994"/>
              <a:gd name="connsiteY4258" fmla="*/ 4075738 h 4857008"/>
              <a:gd name="connsiteX4259" fmla="*/ 153162 w 6326994"/>
              <a:gd name="connsiteY4259" fmla="*/ 4162477 h 4857008"/>
              <a:gd name="connsiteX4260" fmla="*/ 155146 w 6326994"/>
              <a:gd name="connsiteY4260" fmla="*/ 4186267 h 4857008"/>
              <a:gd name="connsiteX4261" fmla="*/ 135322 w 6326994"/>
              <a:gd name="connsiteY4261" fmla="*/ 3674757 h 4857008"/>
              <a:gd name="connsiteX4262" fmla="*/ 124912 w 6326994"/>
              <a:gd name="connsiteY4262" fmla="*/ 3669800 h 4857008"/>
              <a:gd name="connsiteX4263" fmla="*/ 39660 w 6326994"/>
              <a:gd name="connsiteY4263" fmla="*/ 3744146 h 4857008"/>
              <a:gd name="connsiteX4264" fmla="*/ 68903 w 6326994"/>
              <a:gd name="connsiteY4264" fmla="*/ 3614285 h 4857008"/>
              <a:gd name="connsiteX4265" fmla="*/ 78323 w 6326994"/>
              <a:gd name="connsiteY4265" fmla="*/ 3601399 h 4857008"/>
              <a:gd name="connsiteX4266" fmla="*/ 323669 w 6326994"/>
              <a:gd name="connsiteY4266" fmla="*/ 3439819 h 4857008"/>
              <a:gd name="connsiteX4267" fmla="*/ 451051 w 6326994"/>
              <a:gd name="connsiteY4267" fmla="*/ 3395705 h 4857008"/>
              <a:gd name="connsiteX4268" fmla="*/ 540763 w 6326994"/>
              <a:gd name="connsiteY4268" fmla="*/ 3353078 h 4857008"/>
              <a:gd name="connsiteX4269" fmla="*/ 502102 w 6326994"/>
              <a:gd name="connsiteY4269" fmla="*/ 3341678 h 4857008"/>
              <a:gd name="connsiteX4270" fmla="*/ 409416 w 6326994"/>
              <a:gd name="connsiteY4270" fmla="*/ 3252462 h 4857008"/>
              <a:gd name="connsiteX4271" fmla="*/ 407432 w 6326994"/>
              <a:gd name="connsiteY4271" fmla="*/ 3211323 h 4857008"/>
              <a:gd name="connsiteX4272" fmla="*/ 385625 w 6326994"/>
              <a:gd name="connsiteY4272" fmla="*/ 3190504 h 4857008"/>
              <a:gd name="connsiteX4273" fmla="*/ 296406 w 6326994"/>
              <a:gd name="connsiteY4273" fmla="*/ 3195460 h 4857008"/>
              <a:gd name="connsiteX4274" fmla="*/ 272121 w 6326994"/>
              <a:gd name="connsiteY4274" fmla="*/ 3187531 h 4857008"/>
              <a:gd name="connsiteX4275" fmla="*/ 212148 w 6326994"/>
              <a:gd name="connsiteY4275" fmla="*/ 3058164 h 4857008"/>
              <a:gd name="connsiteX4276" fmla="*/ 183399 w 6326994"/>
              <a:gd name="connsiteY4276" fmla="*/ 3027436 h 4857008"/>
              <a:gd name="connsiteX4277" fmla="*/ 71383 w 6326994"/>
              <a:gd name="connsiteY4277" fmla="*/ 2892618 h 4857008"/>
              <a:gd name="connsiteX4278" fmla="*/ 76834 w 6326994"/>
              <a:gd name="connsiteY4278" fmla="*/ 2844540 h 4857008"/>
              <a:gd name="connsiteX4279" fmla="*/ 7 w 6326994"/>
              <a:gd name="connsiteY4279" fmla="*/ 2747888 h 4857008"/>
              <a:gd name="connsiteX4280" fmla="*/ 25783 w 6326994"/>
              <a:gd name="connsiteY4280" fmla="*/ 2633392 h 4857008"/>
              <a:gd name="connsiteX4281" fmla="*/ 22808 w 6326994"/>
              <a:gd name="connsiteY4281" fmla="*/ 2592750 h 4857008"/>
              <a:gd name="connsiteX4282" fmla="*/ 9923 w 6326994"/>
              <a:gd name="connsiteY4282" fmla="*/ 2486679 h 4857008"/>
              <a:gd name="connsiteX4283" fmla="*/ 153661 w 6326994"/>
              <a:gd name="connsiteY4283" fmla="*/ 2353351 h 4857008"/>
              <a:gd name="connsiteX4284" fmla="*/ 323173 w 6326994"/>
              <a:gd name="connsiteY4284" fmla="*/ 2327576 h 4857008"/>
              <a:gd name="connsiteX4285" fmla="*/ 337051 w 6326994"/>
              <a:gd name="connsiteY4285" fmla="*/ 2313203 h 4857008"/>
              <a:gd name="connsiteX4286" fmla="*/ 323173 w 6326994"/>
              <a:gd name="connsiteY4286" fmla="*/ 2292385 h 4857008"/>
              <a:gd name="connsiteX4287" fmla="*/ 259233 w 6326994"/>
              <a:gd name="connsiteY4287" fmla="*/ 2248769 h 4857008"/>
              <a:gd name="connsiteX4288" fmla="*/ 250313 w 6326994"/>
              <a:gd name="connsiteY4288" fmla="*/ 2191771 h 4857008"/>
              <a:gd name="connsiteX4289" fmla="*/ 266172 w 6326994"/>
              <a:gd name="connsiteY4289" fmla="*/ 2146169 h 4857008"/>
              <a:gd name="connsiteX4290" fmla="*/ 199755 w 6326994"/>
              <a:gd name="connsiteY4290" fmla="*/ 2131298 h 4857008"/>
              <a:gd name="connsiteX4291" fmla="*/ 138295 w 6326994"/>
              <a:gd name="connsiteY4291" fmla="*/ 2068850 h 4857008"/>
              <a:gd name="connsiteX4292" fmla="*/ 143252 w 6326994"/>
              <a:gd name="connsiteY4292" fmla="*/ 2047534 h 4857008"/>
              <a:gd name="connsiteX4293" fmla="*/ 169521 w 6326994"/>
              <a:gd name="connsiteY4293" fmla="*/ 2005901 h 4857008"/>
              <a:gd name="connsiteX4294" fmla="*/ 155642 w 6326994"/>
              <a:gd name="connsiteY4294" fmla="*/ 1939484 h 4857008"/>
              <a:gd name="connsiteX4295" fmla="*/ 128877 w 6326994"/>
              <a:gd name="connsiteY4295" fmla="*/ 1849770 h 4857008"/>
              <a:gd name="connsiteX4296" fmla="*/ 141269 w 6326994"/>
              <a:gd name="connsiteY4296" fmla="*/ 1815075 h 4857008"/>
              <a:gd name="connsiteX4297" fmla="*/ 129869 w 6326994"/>
              <a:gd name="connsiteY4297" fmla="*/ 1776414 h 4857008"/>
              <a:gd name="connsiteX4298" fmla="*/ 102608 w 6326994"/>
              <a:gd name="connsiteY4298" fmla="*/ 1700578 h 4857008"/>
              <a:gd name="connsiteX4299" fmla="*/ 121937 w 6326994"/>
              <a:gd name="connsiteY4299" fmla="*/ 1681248 h 4857008"/>
              <a:gd name="connsiteX4300" fmla="*/ 221068 w 6326994"/>
              <a:gd name="connsiteY4300" fmla="*/ 1611856 h 4857008"/>
              <a:gd name="connsiteX4301" fmla="*/ 191825 w 6326994"/>
              <a:gd name="connsiteY4301" fmla="*/ 1587570 h 4857008"/>
              <a:gd name="connsiteX4302" fmla="*/ 142260 w 6326994"/>
              <a:gd name="connsiteY4302" fmla="*/ 1483485 h 4857008"/>
              <a:gd name="connsiteX4303" fmla="*/ 160102 w 6326994"/>
              <a:gd name="connsiteY4303" fmla="*/ 1452257 h 4857008"/>
              <a:gd name="connsiteX4304" fmla="*/ 226521 w 6326994"/>
              <a:gd name="connsiteY4304" fmla="*/ 1413599 h 4857008"/>
              <a:gd name="connsiteX4305" fmla="*/ 159607 w 6326994"/>
              <a:gd name="connsiteY4305" fmla="*/ 1286710 h 4857008"/>
              <a:gd name="connsiteX4306" fmla="*/ 260720 w 6326994"/>
              <a:gd name="connsiteY4306" fmla="*/ 1270353 h 4857008"/>
              <a:gd name="connsiteX4307" fmla="*/ 306320 w 6326994"/>
              <a:gd name="connsiteY4307" fmla="*/ 1280762 h 4857008"/>
              <a:gd name="connsiteX4308" fmla="*/ 326641 w 6326994"/>
              <a:gd name="connsiteY4308" fmla="*/ 1278284 h 4857008"/>
              <a:gd name="connsiteX4309" fmla="*/ 316234 w 6326994"/>
              <a:gd name="connsiteY4309" fmla="*/ 1257466 h 4857008"/>
              <a:gd name="connsiteX4310" fmla="*/ 238913 w 6326994"/>
              <a:gd name="connsiteY4310" fmla="*/ 1088449 h 4857008"/>
              <a:gd name="connsiteX4311" fmla="*/ 243374 w 6326994"/>
              <a:gd name="connsiteY4311" fmla="*/ 1079032 h 4857008"/>
              <a:gd name="connsiteX4312" fmla="*/ 396034 w 6326994"/>
              <a:gd name="connsiteY4312" fmla="*/ 1091423 h 4857008"/>
              <a:gd name="connsiteX4313" fmla="*/ 400494 w 6326994"/>
              <a:gd name="connsiteY4313" fmla="*/ 1083493 h 4857008"/>
              <a:gd name="connsiteX4314" fmla="*/ 378686 w 6326994"/>
              <a:gd name="connsiteY4314" fmla="*/ 1061684 h 4857008"/>
              <a:gd name="connsiteX4315" fmla="*/ 301365 w 6326994"/>
              <a:gd name="connsiteY4315" fmla="*/ 959086 h 4857008"/>
              <a:gd name="connsiteX4316" fmla="*/ 296904 w 6326994"/>
              <a:gd name="connsiteY4316" fmla="*/ 910015 h 4857008"/>
              <a:gd name="connsiteX4317" fmla="*/ 304338 w 6326994"/>
              <a:gd name="connsiteY4317" fmla="*/ 904068 h 4857008"/>
              <a:gd name="connsiteX4318" fmla="*/ 464432 w 6326994"/>
              <a:gd name="connsiteY4318" fmla="*/ 966520 h 4857008"/>
              <a:gd name="connsiteX4319" fmla="*/ 471868 w 6326994"/>
              <a:gd name="connsiteY4319" fmla="*/ 959580 h 4857008"/>
              <a:gd name="connsiteX4320" fmla="*/ 400493 w 6326994"/>
              <a:gd name="connsiteY4320" fmla="*/ 787095 h 4857008"/>
              <a:gd name="connsiteX4321" fmla="*/ 536304 w 6326994"/>
              <a:gd name="connsiteY4321" fmla="*/ 843101 h 4857008"/>
              <a:gd name="connsiteX4322" fmla="*/ 545225 w 6326994"/>
              <a:gd name="connsiteY4322" fmla="*/ 833684 h 4857008"/>
              <a:gd name="connsiteX4323" fmla="*/ 428250 w 6326994"/>
              <a:gd name="connsiteY4323" fmla="*/ 619068 h 4857008"/>
              <a:gd name="connsiteX4324" fmla="*/ 566041 w 6326994"/>
              <a:gd name="connsiteY4324" fmla="*/ 671112 h 4857008"/>
              <a:gd name="connsiteX4325" fmla="*/ 606190 w 6326994"/>
              <a:gd name="connsiteY4325" fmla="*/ 700851 h 4857008"/>
              <a:gd name="connsiteX4326" fmla="*/ 612138 w 6326994"/>
              <a:gd name="connsiteY4326" fmla="*/ 695398 h 4857008"/>
              <a:gd name="connsiteX4327" fmla="*/ 602720 w 6326994"/>
              <a:gd name="connsiteY4327" fmla="*/ 678546 h 4857008"/>
              <a:gd name="connsiteX4328" fmla="*/ 511023 w 6326994"/>
              <a:gd name="connsiteY4328" fmla="*/ 556121 h 4857008"/>
              <a:gd name="connsiteX4329" fmla="*/ 524904 w 6326994"/>
              <a:gd name="connsiteY4329" fmla="*/ 438156 h 4857008"/>
              <a:gd name="connsiteX4330" fmla="*/ 621555 w 6326994"/>
              <a:gd name="connsiteY4330" fmla="*/ 496641 h 4857008"/>
              <a:gd name="connsiteX4331" fmla="*/ 629980 w 6326994"/>
              <a:gd name="connsiteY4331" fmla="*/ 488713 h 4857008"/>
              <a:gd name="connsiteX4332" fmla="*/ 615607 w 6326994"/>
              <a:gd name="connsiteY4332" fmla="*/ 464425 h 4857008"/>
              <a:gd name="connsiteX4333" fmla="*/ 560588 w 6326994"/>
              <a:gd name="connsiteY4333" fmla="*/ 332582 h 4857008"/>
              <a:gd name="connsiteX4334" fmla="*/ 624527 w 6326994"/>
              <a:gd name="connsiteY4334" fmla="*/ 281531 h 4857008"/>
              <a:gd name="connsiteX4335" fmla="*/ 668146 w 6326994"/>
              <a:gd name="connsiteY4335" fmla="*/ 290453 h 4857008"/>
              <a:gd name="connsiteX4336" fmla="*/ 656250 w 6326994"/>
              <a:gd name="connsiteY4336" fmla="*/ 215113 h 4857008"/>
              <a:gd name="connsiteX4337" fmla="*/ 660711 w 6326994"/>
              <a:gd name="connsiteY4337" fmla="*/ 144730 h 4857008"/>
              <a:gd name="connsiteX4338" fmla="*/ 669138 w 6326994"/>
              <a:gd name="connsiteY4338" fmla="*/ 140765 h 4857008"/>
              <a:gd name="connsiteX4339" fmla="*/ 808414 w 6326994"/>
              <a:gd name="connsiteY4339" fmla="*/ 280043 h 4857008"/>
              <a:gd name="connsiteX4340" fmla="*/ 817337 w 6326994"/>
              <a:gd name="connsiteY4340" fmla="*/ 275582 h 4857008"/>
              <a:gd name="connsiteX4341" fmla="*/ 811388 w 6326994"/>
              <a:gd name="connsiteY4341" fmla="*/ 251294 h 4857008"/>
              <a:gd name="connsiteX4342" fmla="*/ 779171 w 6326994"/>
              <a:gd name="connsiteY4342" fmla="*/ 105080 h 4857008"/>
              <a:gd name="connsiteX4343" fmla="*/ 795529 w 6326994"/>
              <a:gd name="connsiteY4343" fmla="*/ 0 h 4857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Lst>
            <a:rect l="l" t="t" r="r" b="b"/>
            <a:pathLst>
              <a:path w="6326994" h="4857008">
                <a:moveTo>
                  <a:pt x="2591270" y="4438058"/>
                </a:moveTo>
                <a:cubicBezTo>
                  <a:pt x="2556080" y="4432607"/>
                  <a:pt x="2532784" y="4459371"/>
                  <a:pt x="2504037" y="4472259"/>
                </a:cubicBezTo>
                <a:cubicBezTo>
                  <a:pt x="2485203" y="4481180"/>
                  <a:pt x="2468845" y="4496051"/>
                  <a:pt x="2451003" y="4508441"/>
                </a:cubicBezTo>
                <a:cubicBezTo>
                  <a:pt x="2452490" y="4511415"/>
                  <a:pt x="2453481" y="4513891"/>
                  <a:pt x="2454968" y="4516867"/>
                </a:cubicBezTo>
                <a:cubicBezTo>
                  <a:pt x="2461411" y="4516867"/>
                  <a:pt x="2468351" y="4518849"/>
                  <a:pt x="2473802" y="4516370"/>
                </a:cubicBezTo>
                <a:cubicBezTo>
                  <a:pt x="2514942" y="4498527"/>
                  <a:pt x="2556082" y="4480189"/>
                  <a:pt x="2596723" y="4460857"/>
                </a:cubicBezTo>
                <a:cubicBezTo>
                  <a:pt x="2601679" y="4458380"/>
                  <a:pt x="2604157" y="4450448"/>
                  <a:pt x="2608123" y="4444503"/>
                </a:cubicBezTo>
                <a:cubicBezTo>
                  <a:pt x="2602671" y="4442518"/>
                  <a:pt x="2597220" y="4439051"/>
                  <a:pt x="2591270" y="4438058"/>
                </a:cubicBezTo>
                <a:close/>
                <a:moveTo>
                  <a:pt x="2696845" y="4429138"/>
                </a:moveTo>
                <a:cubicBezTo>
                  <a:pt x="2688915" y="4439547"/>
                  <a:pt x="2682966" y="4446484"/>
                  <a:pt x="2677516" y="4452928"/>
                </a:cubicBezTo>
                <a:cubicBezTo>
                  <a:pt x="2641828" y="4496546"/>
                  <a:pt x="2598211" y="4530744"/>
                  <a:pt x="2549140" y="4558997"/>
                </a:cubicBezTo>
                <a:cubicBezTo>
                  <a:pt x="2539227" y="4564946"/>
                  <a:pt x="2531297" y="4573371"/>
                  <a:pt x="2522374" y="4580806"/>
                </a:cubicBezTo>
                <a:cubicBezTo>
                  <a:pt x="2530307" y="4586755"/>
                  <a:pt x="2534273" y="4587747"/>
                  <a:pt x="2538237" y="4587746"/>
                </a:cubicBezTo>
                <a:cubicBezTo>
                  <a:pt x="2541708" y="4587746"/>
                  <a:pt x="2545177" y="4587745"/>
                  <a:pt x="2547657" y="4586258"/>
                </a:cubicBezTo>
                <a:cubicBezTo>
                  <a:pt x="2602671" y="4558501"/>
                  <a:pt x="2663140" y="4557511"/>
                  <a:pt x="2722125" y="4548094"/>
                </a:cubicBezTo>
                <a:cubicBezTo>
                  <a:pt x="2757316" y="4542642"/>
                  <a:pt x="2793000" y="4538181"/>
                  <a:pt x="2821748" y="4514391"/>
                </a:cubicBezTo>
                <a:cubicBezTo>
                  <a:pt x="2780115" y="4486137"/>
                  <a:pt x="2738975" y="4457885"/>
                  <a:pt x="2696845" y="4429138"/>
                </a:cubicBezTo>
                <a:close/>
                <a:moveTo>
                  <a:pt x="2651740" y="4399893"/>
                </a:moveTo>
                <a:cubicBezTo>
                  <a:pt x="2650254" y="4402373"/>
                  <a:pt x="2648271" y="4404850"/>
                  <a:pt x="2646784" y="4407328"/>
                </a:cubicBezTo>
                <a:cubicBezTo>
                  <a:pt x="2658680" y="4415260"/>
                  <a:pt x="2670576" y="4423685"/>
                  <a:pt x="2682966" y="4432111"/>
                </a:cubicBezTo>
                <a:cubicBezTo>
                  <a:pt x="2684949" y="4429136"/>
                  <a:pt x="2686932" y="4426659"/>
                  <a:pt x="2688914" y="4423685"/>
                </a:cubicBezTo>
                <a:cubicBezTo>
                  <a:pt x="2684949" y="4403859"/>
                  <a:pt x="2665620" y="4405842"/>
                  <a:pt x="2651740" y="4399893"/>
                </a:cubicBezTo>
                <a:close/>
                <a:moveTo>
                  <a:pt x="2415316" y="4307703"/>
                </a:moveTo>
                <a:cubicBezTo>
                  <a:pt x="2413331" y="4309685"/>
                  <a:pt x="2410854" y="4311171"/>
                  <a:pt x="2408870" y="4313155"/>
                </a:cubicBezTo>
                <a:cubicBezTo>
                  <a:pt x="2414323" y="4326537"/>
                  <a:pt x="2417795" y="4341902"/>
                  <a:pt x="2426220" y="4352808"/>
                </a:cubicBezTo>
                <a:cubicBezTo>
                  <a:pt x="2440592" y="4371640"/>
                  <a:pt x="2457942" y="4388989"/>
                  <a:pt x="2475783" y="4404851"/>
                </a:cubicBezTo>
                <a:cubicBezTo>
                  <a:pt x="2479254" y="4407823"/>
                  <a:pt x="2489661" y="4403364"/>
                  <a:pt x="2496602" y="4402374"/>
                </a:cubicBezTo>
                <a:cubicBezTo>
                  <a:pt x="2494618" y="4394938"/>
                  <a:pt x="2495115" y="4385026"/>
                  <a:pt x="2490655" y="4379571"/>
                </a:cubicBezTo>
                <a:cubicBezTo>
                  <a:pt x="2475288" y="4362721"/>
                  <a:pt x="2458437" y="4346858"/>
                  <a:pt x="2442082" y="4330999"/>
                </a:cubicBezTo>
                <a:cubicBezTo>
                  <a:pt x="2433159" y="4323562"/>
                  <a:pt x="2423742" y="4315633"/>
                  <a:pt x="2415316" y="4307703"/>
                </a:cubicBezTo>
                <a:close/>
                <a:moveTo>
                  <a:pt x="1714466" y="4180816"/>
                </a:moveTo>
                <a:cubicBezTo>
                  <a:pt x="1679770" y="4200147"/>
                  <a:pt x="1655483" y="4247729"/>
                  <a:pt x="1666386" y="4274989"/>
                </a:cubicBezTo>
                <a:cubicBezTo>
                  <a:pt x="1694141" y="4250207"/>
                  <a:pt x="1725368" y="4228399"/>
                  <a:pt x="1714466" y="4180816"/>
                </a:cubicBezTo>
                <a:close/>
                <a:moveTo>
                  <a:pt x="227102" y="4100925"/>
                </a:moveTo>
                <a:lnTo>
                  <a:pt x="224539" y="4106469"/>
                </a:lnTo>
                <a:cubicBezTo>
                  <a:pt x="222058" y="4110434"/>
                  <a:pt x="221068" y="4115390"/>
                  <a:pt x="219583" y="4119852"/>
                </a:cubicBezTo>
                <a:cubicBezTo>
                  <a:pt x="217103" y="4117371"/>
                  <a:pt x="215120" y="4114398"/>
                  <a:pt x="213137" y="4111921"/>
                </a:cubicBezTo>
                <a:close/>
                <a:moveTo>
                  <a:pt x="2614567" y="4095564"/>
                </a:moveTo>
                <a:cubicBezTo>
                  <a:pt x="2616053" y="4141163"/>
                  <a:pt x="2686933" y="4247730"/>
                  <a:pt x="2722619" y="4257644"/>
                </a:cubicBezTo>
                <a:cubicBezTo>
                  <a:pt x="2734017" y="4224929"/>
                  <a:pt x="2655706" y="4107460"/>
                  <a:pt x="2614567" y="4095564"/>
                </a:cubicBezTo>
                <a:close/>
                <a:moveTo>
                  <a:pt x="1616820" y="4091103"/>
                </a:moveTo>
                <a:cubicBezTo>
                  <a:pt x="1584107" y="4108947"/>
                  <a:pt x="1552882" y="4125797"/>
                  <a:pt x="1516699" y="4145623"/>
                </a:cubicBezTo>
                <a:cubicBezTo>
                  <a:pt x="1552882" y="4160495"/>
                  <a:pt x="1579151" y="4156529"/>
                  <a:pt x="1602943" y="4138188"/>
                </a:cubicBezTo>
                <a:cubicBezTo>
                  <a:pt x="1617316" y="4127283"/>
                  <a:pt x="1621282" y="4110435"/>
                  <a:pt x="1616820" y="4091103"/>
                </a:cubicBezTo>
                <a:close/>
                <a:moveTo>
                  <a:pt x="2910966" y="4083171"/>
                </a:moveTo>
                <a:cubicBezTo>
                  <a:pt x="2899071" y="4155537"/>
                  <a:pt x="3032401" y="4301259"/>
                  <a:pt x="3085932" y="4277965"/>
                </a:cubicBezTo>
                <a:cubicBezTo>
                  <a:pt x="3017532" y="4221459"/>
                  <a:pt x="2991260" y="4129766"/>
                  <a:pt x="2910966" y="4083171"/>
                </a:cubicBezTo>
                <a:close/>
                <a:moveTo>
                  <a:pt x="1816568" y="4083171"/>
                </a:moveTo>
                <a:cubicBezTo>
                  <a:pt x="1814091" y="4084661"/>
                  <a:pt x="1811611" y="4085652"/>
                  <a:pt x="1808639" y="4087137"/>
                </a:cubicBezTo>
                <a:cubicBezTo>
                  <a:pt x="1802195" y="4109938"/>
                  <a:pt x="1793767" y="4132241"/>
                  <a:pt x="1789307" y="4155537"/>
                </a:cubicBezTo>
                <a:cubicBezTo>
                  <a:pt x="1787325" y="4164956"/>
                  <a:pt x="1790300" y="4177841"/>
                  <a:pt x="1795752" y="4185276"/>
                </a:cubicBezTo>
                <a:cubicBezTo>
                  <a:pt x="1841847" y="4243763"/>
                  <a:pt x="1896866" y="4292832"/>
                  <a:pt x="1961795" y="4330007"/>
                </a:cubicBezTo>
                <a:cubicBezTo>
                  <a:pt x="1969723" y="4333478"/>
                  <a:pt x="1980131" y="4329512"/>
                  <a:pt x="1989055" y="4329015"/>
                </a:cubicBezTo>
                <a:cubicBezTo>
                  <a:pt x="1994507" y="4342399"/>
                  <a:pt x="1996490" y="4363215"/>
                  <a:pt x="2005907" y="4367181"/>
                </a:cubicBezTo>
                <a:cubicBezTo>
                  <a:pt x="2056961" y="4389485"/>
                  <a:pt x="2095621" y="4427650"/>
                  <a:pt x="2134777" y="4464823"/>
                </a:cubicBezTo>
                <a:cubicBezTo>
                  <a:pt x="2171951" y="4500016"/>
                  <a:pt x="2212099" y="4531241"/>
                  <a:pt x="2262654" y="4546110"/>
                </a:cubicBezTo>
                <a:cubicBezTo>
                  <a:pt x="2288428" y="4553546"/>
                  <a:pt x="2309246" y="4555033"/>
                  <a:pt x="2327090" y="4528764"/>
                </a:cubicBezTo>
                <a:cubicBezTo>
                  <a:pt x="2337993" y="4512902"/>
                  <a:pt x="2355838" y="4501997"/>
                  <a:pt x="2369715" y="4488118"/>
                </a:cubicBezTo>
                <a:cubicBezTo>
                  <a:pt x="2384089" y="4473745"/>
                  <a:pt x="2398465" y="4458876"/>
                  <a:pt x="2411847" y="4443512"/>
                </a:cubicBezTo>
                <a:cubicBezTo>
                  <a:pt x="2421758" y="4432113"/>
                  <a:pt x="2420767" y="4424180"/>
                  <a:pt x="2405898" y="4414763"/>
                </a:cubicBezTo>
                <a:cubicBezTo>
                  <a:pt x="2384091" y="4401378"/>
                  <a:pt x="2362776" y="4385024"/>
                  <a:pt x="2344440" y="4366685"/>
                </a:cubicBezTo>
                <a:cubicBezTo>
                  <a:pt x="2319159" y="4340911"/>
                  <a:pt x="2297350" y="4311667"/>
                  <a:pt x="2272565" y="4285399"/>
                </a:cubicBezTo>
                <a:cubicBezTo>
                  <a:pt x="2258194" y="4270034"/>
                  <a:pt x="2241342" y="4257642"/>
                  <a:pt x="2225481" y="4243763"/>
                </a:cubicBezTo>
                <a:cubicBezTo>
                  <a:pt x="2222505" y="4245745"/>
                  <a:pt x="2219532" y="4247728"/>
                  <a:pt x="2216560" y="4249711"/>
                </a:cubicBezTo>
                <a:cubicBezTo>
                  <a:pt x="2245309" y="4311669"/>
                  <a:pt x="2274054" y="4373623"/>
                  <a:pt x="2302802" y="4435579"/>
                </a:cubicBezTo>
                <a:cubicBezTo>
                  <a:pt x="2300821" y="4436572"/>
                  <a:pt x="2298837" y="4438058"/>
                  <a:pt x="2296854" y="4439051"/>
                </a:cubicBezTo>
                <a:cubicBezTo>
                  <a:pt x="2244810" y="4379075"/>
                  <a:pt x="2197229" y="4315634"/>
                  <a:pt x="2135768" y="4264582"/>
                </a:cubicBezTo>
                <a:cubicBezTo>
                  <a:pt x="2133290" y="4266066"/>
                  <a:pt x="2130811" y="4267557"/>
                  <a:pt x="2128829" y="4269041"/>
                </a:cubicBezTo>
                <a:cubicBezTo>
                  <a:pt x="2148655" y="4316626"/>
                  <a:pt x="2167985" y="4364207"/>
                  <a:pt x="2187810" y="4411791"/>
                </a:cubicBezTo>
                <a:cubicBezTo>
                  <a:pt x="2109003" y="4344877"/>
                  <a:pt x="2061916" y="4249214"/>
                  <a:pt x="1968735" y="4186762"/>
                </a:cubicBezTo>
                <a:cubicBezTo>
                  <a:pt x="1975674" y="4237816"/>
                  <a:pt x="1981620" y="4281434"/>
                  <a:pt x="1987568" y="4325050"/>
                </a:cubicBezTo>
                <a:cubicBezTo>
                  <a:pt x="1983106" y="4321580"/>
                  <a:pt x="1977656" y="4318607"/>
                  <a:pt x="1974680" y="4314642"/>
                </a:cubicBezTo>
                <a:cubicBezTo>
                  <a:pt x="1938497" y="4260121"/>
                  <a:pt x="1902813" y="4205103"/>
                  <a:pt x="1866133" y="4150581"/>
                </a:cubicBezTo>
                <a:cubicBezTo>
                  <a:pt x="1850768" y="4127284"/>
                  <a:pt x="1833420" y="4105478"/>
                  <a:pt x="1816568" y="4083171"/>
                </a:cubicBezTo>
                <a:close/>
                <a:moveTo>
                  <a:pt x="2760784" y="4074747"/>
                </a:moveTo>
                <a:cubicBezTo>
                  <a:pt x="2757811" y="4087137"/>
                  <a:pt x="2755332" y="4092094"/>
                  <a:pt x="2755331" y="4097048"/>
                </a:cubicBezTo>
                <a:cubicBezTo>
                  <a:pt x="2754837" y="4151077"/>
                  <a:pt x="2785567" y="4190232"/>
                  <a:pt x="2819270" y="4226911"/>
                </a:cubicBezTo>
                <a:cubicBezTo>
                  <a:pt x="2830176" y="4238808"/>
                  <a:pt x="2841576" y="4250702"/>
                  <a:pt x="2855949" y="4265572"/>
                </a:cubicBezTo>
                <a:cubicBezTo>
                  <a:pt x="2856939" y="4265076"/>
                  <a:pt x="2864869" y="4263588"/>
                  <a:pt x="2872305" y="4259623"/>
                </a:cubicBezTo>
                <a:cubicBezTo>
                  <a:pt x="2884201" y="4253676"/>
                  <a:pt x="2885193" y="4246738"/>
                  <a:pt x="2876272" y="4234841"/>
                </a:cubicBezTo>
                <a:cubicBezTo>
                  <a:pt x="2842072" y="4190234"/>
                  <a:pt x="2809852" y="4143642"/>
                  <a:pt x="2777141" y="4098042"/>
                </a:cubicBezTo>
                <a:cubicBezTo>
                  <a:pt x="2772680" y="4092591"/>
                  <a:pt x="2768714" y="4086641"/>
                  <a:pt x="2760784" y="4074747"/>
                </a:cubicBezTo>
                <a:close/>
                <a:moveTo>
                  <a:pt x="2484708" y="4069295"/>
                </a:moveTo>
                <a:cubicBezTo>
                  <a:pt x="2482228" y="4070782"/>
                  <a:pt x="2480245" y="4072268"/>
                  <a:pt x="2477768" y="4073260"/>
                </a:cubicBezTo>
                <a:cubicBezTo>
                  <a:pt x="2483715" y="4094572"/>
                  <a:pt x="2486690" y="4118363"/>
                  <a:pt x="2497096" y="4137199"/>
                </a:cubicBezTo>
                <a:cubicBezTo>
                  <a:pt x="2518408" y="4175859"/>
                  <a:pt x="2543194" y="4212538"/>
                  <a:pt x="2567975" y="4249214"/>
                </a:cubicBezTo>
                <a:cubicBezTo>
                  <a:pt x="2573924" y="4258138"/>
                  <a:pt x="2584827" y="4263094"/>
                  <a:pt x="2593255" y="4270033"/>
                </a:cubicBezTo>
                <a:cubicBezTo>
                  <a:pt x="2594740" y="4258633"/>
                  <a:pt x="2597219" y="4247234"/>
                  <a:pt x="2598210" y="4235338"/>
                </a:cubicBezTo>
                <a:cubicBezTo>
                  <a:pt x="2598706" y="4230876"/>
                  <a:pt x="2596724" y="4225424"/>
                  <a:pt x="2594245" y="4220964"/>
                </a:cubicBezTo>
                <a:cubicBezTo>
                  <a:pt x="2565498" y="4175363"/>
                  <a:pt x="2536748" y="4129765"/>
                  <a:pt x="2507010" y="4084659"/>
                </a:cubicBezTo>
                <a:cubicBezTo>
                  <a:pt x="2502054" y="4078215"/>
                  <a:pt x="2492141" y="4074250"/>
                  <a:pt x="2484708" y="4069295"/>
                </a:cubicBezTo>
                <a:close/>
                <a:moveTo>
                  <a:pt x="3246771" y="4061055"/>
                </a:moveTo>
                <a:cubicBezTo>
                  <a:pt x="3241071" y="4062109"/>
                  <a:pt x="3236113" y="4066321"/>
                  <a:pt x="3231157" y="4074251"/>
                </a:cubicBezTo>
                <a:cubicBezTo>
                  <a:pt x="3274279" y="4139180"/>
                  <a:pt x="3339208" y="4175363"/>
                  <a:pt x="3405625" y="4208076"/>
                </a:cubicBezTo>
                <a:cubicBezTo>
                  <a:pt x="3471547" y="4240788"/>
                  <a:pt x="3540442" y="4265076"/>
                  <a:pt x="3616277" y="4263096"/>
                </a:cubicBezTo>
                <a:cubicBezTo>
                  <a:pt x="3612312" y="4254666"/>
                  <a:pt x="3607356" y="4248721"/>
                  <a:pt x="3600913" y="4246242"/>
                </a:cubicBezTo>
                <a:cubicBezTo>
                  <a:pt x="3482948" y="4199156"/>
                  <a:pt x="3373408" y="4135216"/>
                  <a:pt x="3266844" y="4066817"/>
                </a:cubicBezTo>
                <a:cubicBezTo>
                  <a:pt x="3258915" y="4062107"/>
                  <a:pt x="3252470" y="4060001"/>
                  <a:pt x="3246771" y="4061055"/>
                </a:cubicBezTo>
                <a:close/>
                <a:moveTo>
                  <a:pt x="4203129" y="4059567"/>
                </a:moveTo>
                <a:cubicBezTo>
                  <a:pt x="4191729" y="4058514"/>
                  <a:pt x="4180825" y="4058638"/>
                  <a:pt x="4171902" y="4062850"/>
                </a:cubicBezTo>
                <a:cubicBezTo>
                  <a:pt x="4148111" y="4074251"/>
                  <a:pt x="4130268" y="4099032"/>
                  <a:pt x="4109945" y="4118363"/>
                </a:cubicBezTo>
                <a:cubicBezTo>
                  <a:pt x="4151579" y="4146121"/>
                  <a:pt x="4186771" y="4142155"/>
                  <a:pt x="4219981" y="4118363"/>
                </a:cubicBezTo>
                <a:cubicBezTo>
                  <a:pt x="4236336" y="4106964"/>
                  <a:pt x="4242780" y="4089120"/>
                  <a:pt x="4237328" y="4063348"/>
                </a:cubicBezTo>
                <a:cubicBezTo>
                  <a:pt x="4226424" y="4062851"/>
                  <a:pt x="4214529" y="4060620"/>
                  <a:pt x="4203129" y="4059567"/>
                </a:cubicBezTo>
                <a:close/>
                <a:moveTo>
                  <a:pt x="3044297" y="4049965"/>
                </a:moveTo>
                <a:cubicBezTo>
                  <a:pt x="3061644" y="4149095"/>
                  <a:pt x="3259410" y="4303242"/>
                  <a:pt x="3370931" y="4300268"/>
                </a:cubicBezTo>
                <a:cubicBezTo>
                  <a:pt x="3363992" y="4288866"/>
                  <a:pt x="3361017" y="4278955"/>
                  <a:pt x="3354077" y="4272512"/>
                </a:cubicBezTo>
                <a:cubicBezTo>
                  <a:pt x="3345157" y="4264581"/>
                  <a:pt x="3333261" y="4259625"/>
                  <a:pt x="3322357" y="4253678"/>
                </a:cubicBezTo>
                <a:cubicBezTo>
                  <a:pt x="3247513" y="4213034"/>
                  <a:pt x="3177626" y="4165946"/>
                  <a:pt x="3121122" y="4101015"/>
                </a:cubicBezTo>
                <a:cubicBezTo>
                  <a:pt x="3101297" y="4078215"/>
                  <a:pt x="3078001" y="4056903"/>
                  <a:pt x="3044297" y="4049965"/>
                </a:cubicBezTo>
                <a:close/>
                <a:moveTo>
                  <a:pt x="2329073" y="4049469"/>
                </a:moveTo>
                <a:cubicBezTo>
                  <a:pt x="2329072" y="4059381"/>
                  <a:pt x="2327586" y="4067808"/>
                  <a:pt x="2329568" y="4074745"/>
                </a:cubicBezTo>
                <a:cubicBezTo>
                  <a:pt x="2336506" y="4102503"/>
                  <a:pt x="2343941" y="4130259"/>
                  <a:pt x="2352367" y="4157520"/>
                </a:cubicBezTo>
                <a:cubicBezTo>
                  <a:pt x="2356332" y="4170903"/>
                  <a:pt x="2361783" y="4183789"/>
                  <a:pt x="2368229" y="4195685"/>
                </a:cubicBezTo>
                <a:cubicBezTo>
                  <a:pt x="2375167" y="4209069"/>
                  <a:pt x="2408872" y="4220963"/>
                  <a:pt x="2417296" y="4211547"/>
                </a:cubicBezTo>
                <a:cubicBezTo>
                  <a:pt x="2423246" y="4204608"/>
                  <a:pt x="2420766" y="4189737"/>
                  <a:pt x="2421758" y="4178337"/>
                </a:cubicBezTo>
                <a:cubicBezTo>
                  <a:pt x="2422253" y="4173380"/>
                  <a:pt x="2420766" y="4168423"/>
                  <a:pt x="2420271" y="4163467"/>
                </a:cubicBezTo>
                <a:cubicBezTo>
                  <a:pt x="2415315" y="4107955"/>
                  <a:pt x="2381116" y="4073756"/>
                  <a:pt x="2329073" y="4049469"/>
                </a:cubicBezTo>
                <a:close/>
                <a:moveTo>
                  <a:pt x="2180871" y="4013286"/>
                </a:moveTo>
                <a:cubicBezTo>
                  <a:pt x="2170465" y="4066319"/>
                  <a:pt x="2242335" y="4186763"/>
                  <a:pt x="2293880" y="4192710"/>
                </a:cubicBezTo>
                <a:cubicBezTo>
                  <a:pt x="2247785" y="4134718"/>
                  <a:pt x="2240351" y="4058885"/>
                  <a:pt x="2180871" y="4013286"/>
                </a:cubicBezTo>
                <a:close/>
                <a:moveTo>
                  <a:pt x="2059935" y="3988999"/>
                </a:moveTo>
                <a:cubicBezTo>
                  <a:pt x="2059933" y="3998912"/>
                  <a:pt x="2058446" y="4007832"/>
                  <a:pt x="2060429" y="4016259"/>
                </a:cubicBezTo>
                <a:cubicBezTo>
                  <a:pt x="2067864" y="4047485"/>
                  <a:pt x="2075795" y="4078216"/>
                  <a:pt x="2085211" y="4108450"/>
                </a:cubicBezTo>
                <a:cubicBezTo>
                  <a:pt x="2088184" y="4117868"/>
                  <a:pt x="2098098" y="4124808"/>
                  <a:pt x="2104541" y="4132738"/>
                </a:cubicBezTo>
                <a:cubicBezTo>
                  <a:pt x="2109003" y="4122825"/>
                  <a:pt x="2114950" y="4112910"/>
                  <a:pt x="2117924" y="4102007"/>
                </a:cubicBezTo>
                <a:cubicBezTo>
                  <a:pt x="2119411" y="4097049"/>
                  <a:pt x="2116934" y="4091103"/>
                  <a:pt x="2115447" y="4085651"/>
                </a:cubicBezTo>
                <a:cubicBezTo>
                  <a:pt x="2109995" y="4064339"/>
                  <a:pt x="2103054" y="4043026"/>
                  <a:pt x="2098595" y="4021216"/>
                </a:cubicBezTo>
                <a:cubicBezTo>
                  <a:pt x="2094629" y="4001885"/>
                  <a:pt x="2083227" y="3992469"/>
                  <a:pt x="2059935" y="3988999"/>
                </a:cubicBezTo>
                <a:close/>
                <a:moveTo>
                  <a:pt x="4427752" y="3988449"/>
                </a:moveTo>
                <a:cubicBezTo>
                  <a:pt x="4423506" y="3988409"/>
                  <a:pt x="4418613" y="3989988"/>
                  <a:pt x="4412790" y="3993955"/>
                </a:cubicBezTo>
                <a:cubicBezTo>
                  <a:pt x="4388996" y="4010310"/>
                  <a:pt x="4365206" y="4026173"/>
                  <a:pt x="4341911" y="4042529"/>
                </a:cubicBezTo>
                <a:cubicBezTo>
                  <a:pt x="4337450" y="4045999"/>
                  <a:pt x="4334970" y="4051449"/>
                  <a:pt x="4330015" y="4057893"/>
                </a:cubicBezTo>
                <a:cubicBezTo>
                  <a:pt x="4375118" y="4075738"/>
                  <a:pt x="4412790" y="4066815"/>
                  <a:pt x="4447979" y="4043520"/>
                </a:cubicBezTo>
                <a:cubicBezTo>
                  <a:pt x="4459876" y="4035589"/>
                  <a:pt x="4469293" y="4025679"/>
                  <a:pt x="4455910" y="4011799"/>
                </a:cubicBezTo>
                <a:cubicBezTo>
                  <a:pt x="4447361" y="4003247"/>
                  <a:pt x="4440484" y="3988565"/>
                  <a:pt x="4427752" y="3988449"/>
                </a:cubicBezTo>
                <a:close/>
                <a:moveTo>
                  <a:pt x="3350607" y="3960251"/>
                </a:moveTo>
                <a:cubicBezTo>
                  <a:pt x="3348627" y="3962232"/>
                  <a:pt x="3347139" y="3964218"/>
                  <a:pt x="3345156" y="3966199"/>
                </a:cubicBezTo>
                <a:cubicBezTo>
                  <a:pt x="3353581" y="3978094"/>
                  <a:pt x="3361018" y="3990982"/>
                  <a:pt x="3370931" y="4001884"/>
                </a:cubicBezTo>
                <a:cubicBezTo>
                  <a:pt x="3419009" y="4057895"/>
                  <a:pt x="3479477" y="4096555"/>
                  <a:pt x="3546885" y="4124808"/>
                </a:cubicBezTo>
                <a:cubicBezTo>
                  <a:pt x="3612313" y="4152563"/>
                  <a:pt x="3681208" y="4168422"/>
                  <a:pt x="3751588" y="4176354"/>
                </a:cubicBezTo>
                <a:cubicBezTo>
                  <a:pt x="3759025" y="4177346"/>
                  <a:pt x="3766954" y="4169910"/>
                  <a:pt x="3774887" y="4166443"/>
                </a:cubicBezTo>
                <a:cubicBezTo>
                  <a:pt x="3770425" y="4160495"/>
                  <a:pt x="3767452" y="4151572"/>
                  <a:pt x="3761505" y="4149095"/>
                </a:cubicBezTo>
                <a:cubicBezTo>
                  <a:pt x="3737216" y="4138685"/>
                  <a:pt x="3712930" y="4129269"/>
                  <a:pt x="3687653" y="4120843"/>
                </a:cubicBezTo>
                <a:cubicBezTo>
                  <a:pt x="3590007" y="4087137"/>
                  <a:pt x="3489391" y="4060866"/>
                  <a:pt x="3406120" y="3993955"/>
                </a:cubicBezTo>
                <a:cubicBezTo>
                  <a:pt x="3389268" y="3981068"/>
                  <a:pt x="3368948" y="3971653"/>
                  <a:pt x="3350607" y="3960251"/>
                </a:cubicBezTo>
                <a:close/>
                <a:moveTo>
                  <a:pt x="1498361" y="3955294"/>
                </a:moveTo>
                <a:cubicBezTo>
                  <a:pt x="1489935" y="3957277"/>
                  <a:pt x="1480517" y="3957277"/>
                  <a:pt x="1473083" y="3961244"/>
                </a:cubicBezTo>
                <a:cubicBezTo>
                  <a:pt x="1455239" y="3970659"/>
                  <a:pt x="1438386" y="3982059"/>
                  <a:pt x="1421038" y="3992468"/>
                </a:cubicBezTo>
                <a:cubicBezTo>
                  <a:pt x="1411128" y="3998415"/>
                  <a:pt x="1401710" y="4004858"/>
                  <a:pt x="1392292" y="4010808"/>
                </a:cubicBezTo>
                <a:cubicBezTo>
                  <a:pt x="1403194" y="4014772"/>
                  <a:pt x="1413604" y="4018242"/>
                  <a:pt x="1424508" y="4022206"/>
                </a:cubicBezTo>
                <a:cubicBezTo>
                  <a:pt x="1458212" y="4022208"/>
                  <a:pt x="1481507" y="4005852"/>
                  <a:pt x="1498857" y="3981069"/>
                </a:cubicBezTo>
                <a:cubicBezTo>
                  <a:pt x="1502821" y="3975616"/>
                  <a:pt x="1498857" y="3963721"/>
                  <a:pt x="1498361" y="3955294"/>
                </a:cubicBezTo>
                <a:close/>
                <a:moveTo>
                  <a:pt x="1930073" y="3946870"/>
                </a:moveTo>
                <a:cubicBezTo>
                  <a:pt x="1917683" y="4008826"/>
                  <a:pt x="1953864" y="4088128"/>
                  <a:pt x="1999464" y="4098042"/>
                </a:cubicBezTo>
                <a:cubicBezTo>
                  <a:pt x="2006403" y="4070781"/>
                  <a:pt x="1954855" y="3958765"/>
                  <a:pt x="1930073" y="3946870"/>
                </a:cubicBezTo>
                <a:close/>
                <a:moveTo>
                  <a:pt x="2949750" y="3915144"/>
                </a:moveTo>
                <a:cubicBezTo>
                  <a:pt x="2940707" y="3915146"/>
                  <a:pt x="2931289" y="3915146"/>
                  <a:pt x="2920384" y="3915146"/>
                </a:cubicBezTo>
                <a:cubicBezTo>
                  <a:pt x="2925834" y="3924565"/>
                  <a:pt x="2930791" y="3936461"/>
                  <a:pt x="2933269" y="3935963"/>
                </a:cubicBezTo>
                <a:cubicBezTo>
                  <a:pt x="2948139" y="3933983"/>
                  <a:pt x="2967966" y="3939929"/>
                  <a:pt x="2976887" y="3915146"/>
                </a:cubicBezTo>
                <a:cubicBezTo>
                  <a:pt x="2967470" y="3915146"/>
                  <a:pt x="2958797" y="3915146"/>
                  <a:pt x="2949750" y="3915144"/>
                </a:cubicBezTo>
                <a:close/>
                <a:moveTo>
                  <a:pt x="3476504" y="3905728"/>
                </a:moveTo>
                <a:cubicBezTo>
                  <a:pt x="3475513" y="3908207"/>
                  <a:pt x="3474027" y="3910190"/>
                  <a:pt x="3473034" y="3912668"/>
                </a:cubicBezTo>
                <a:cubicBezTo>
                  <a:pt x="3477992" y="3919607"/>
                  <a:pt x="3481955" y="3929027"/>
                  <a:pt x="3488399" y="3933486"/>
                </a:cubicBezTo>
                <a:cubicBezTo>
                  <a:pt x="3517147" y="3953805"/>
                  <a:pt x="3544904" y="3977102"/>
                  <a:pt x="3576130" y="3991972"/>
                </a:cubicBezTo>
                <a:cubicBezTo>
                  <a:pt x="3654938" y="4029642"/>
                  <a:pt x="3739198" y="4048479"/>
                  <a:pt x="3825938" y="4055911"/>
                </a:cubicBezTo>
                <a:cubicBezTo>
                  <a:pt x="3889878" y="4061363"/>
                  <a:pt x="3952824" y="4058886"/>
                  <a:pt x="4014781" y="4042531"/>
                </a:cubicBezTo>
                <a:cubicBezTo>
                  <a:pt x="4022713" y="4040547"/>
                  <a:pt x="4030146" y="4034599"/>
                  <a:pt x="4038077" y="4030139"/>
                </a:cubicBezTo>
                <a:cubicBezTo>
                  <a:pt x="4037085" y="4028154"/>
                  <a:pt x="4035599" y="4026669"/>
                  <a:pt x="4034607" y="4024686"/>
                </a:cubicBezTo>
                <a:cubicBezTo>
                  <a:pt x="3979095" y="4020224"/>
                  <a:pt x="3923580" y="4016756"/>
                  <a:pt x="3868068" y="4011798"/>
                </a:cubicBezTo>
                <a:cubicBezTo>
                  <a:pt x="3818502" y="4007338"/>
                  <a:pt x="3766955" y="4006346"/>
                  <a:pt x="3719374" y="3993460"/>
                </a:cubicBezTo>
                <a:cubicBezTo>
                  <a:pt x="3659399" y="3977103"/>
                  <a:pt x="3602398" y="3950337"/>
                  <a:pt x="3544409" y="3928529"/>
                </a:cubicBezTo>
                <a:cubicBezTo>
                  <a:pt x="3522104" y="3920104"/>
                  <a:pt x="3499304" y="3913164"/>
                  <a:pt x="3476504" y="3905728"/>
                </a:cubicBezTo>
                <a:close/>
                <a:moveTo>
                  <a:pt x="4638372" y="3901517"/>
                </a:moveTo>
                <a:cubicBezTo>
                  <a:pt x="4630503" y="3900278"/>
                  <a:pt x="4621705" y="3903995"/>
                  <a:pt x="4609563" y="3912173"/>
                </a:cubicBezTo>
                <a:cubicBezTo>
                  <a:pt x="4599153" y="3919112"/>
                  <a:pt x="4588249" y="3924564"/>
                  <a:pt x="4577840" y="3931504"/>
                </a:cubicBezTo>
                <a:cubicBezTo>
                  <a:pt x="4557520" y="3945381"/>
                  <a:pt x="4546613" y="3964712"/>
                  <a:pt x="4549589" y="3991971"/>
                </a:cubicBezTo>
                <a:cubicBezTo>
                  <a:pt x="4586266" y="3997921"/>
                  <a:pt x="4621954" y="4013782"/>
                  <a:pt x="4655163" y="3981564"/>
                </a:cubicBezTo>
                <a:cubicBezTo>
                  <a:pt x="4670526" y="3966695"/>
                  <a:pt x="4675482" y="3940427"/>
                  <a:pt x="4661604" y="3920599"/>
                </a:cubicBezTo>
                <a:cubicBezTo>
                  <a:pt x="4653181" y="3908952"/>
                  <a:pt x="4646239" y="3902756"/>
                  <a:pt x="4638372" y="3901517"/>
                </a:cubicBezTo>
                <a:close/>
                <a:moveTo>
                  <a:pt x="1809628" y="3897800"/>
                </a:moveTo>
                <a:cubicBezTo>
                  <a:pt x="1807152" y="3899285"/>
                  <a:pt x="1805166" y="3900278"/>
                  <a:pt x="1802691" y="3901764"/>
                </a:cubicBezTo>
                <a:cubicBezTo>
                  <a:pt x="1792776" y="3953807"/>
                  <a:pt x="1823012" y="4015269"/>
                  <a:pt x="1852750" y="4048478"/>
                </a:cubicBezTo>
                <a:cubicBezTo>
                  <a:pt x="1856221" y="4052443"/>
                  <a:pt x="1866133" y="4052441"/>
                  <a:pt x="1872576" y="4051451"/>
                </a:cubicBezTo>
                <a:cubicBezTo>
                  <a:pt x="1874560" y="4050954"/>
                  <a:pt x="1877038" y="4039554"/>
                  <a:pt x="1875055" y="4035095"/>
                </a:cubicBezTo>
                <a:cubicBezTo>
                  <a:pt x="1863159" y="4005354"/>
                  <a:pt x="1850769" y="3976112"/>
                  <a:pt x="1836889" y="3947363"/>
                </a:cubicBezTo>
                <a:cubicBezTo>
                  <a:pt x="1829455" y="3930016"/>
                  <a:pt x="1819046" y="3914155"/>
                  <a:pt x="1809628" y="3897800"/>
                </a:cubicBezTo>
                <a:close/>
                <a:moveTo>
                  <a:pt x="2830671" y="3885904"/>
                </a:moveTo>
                <a:cubicBezTo>
                  <a:pt x="2787052" y="3892844"/>
                  <a:pt x="2746410" y="3898294"/>
                  <a:pt x="2706263" y="3905729"/>
                </a:cubicBezTo>
                <a:cubicBezTo>
                  <a:pt x="2703786" y="3906223"/>
                  <a:pt x="2701800" y="3917129"/>
                  <a:pt x="2702792" y="3922581"/>
                </a:cubicBezTo>
                <a:cubicBezTo>
                  <a:pt x="2703289" y="3925059"/>
                  <a:pt x="2711714" y="3928032"/>
                  <a:pt x="2716671" y="3927540"/>
                </a:cubicBezTo>
                <a:cubicBezTo>
                  <a:pt x="2739966" y="3925555"/>
                  <a:pt x="2763263" y="3922086"/>
                  <a:pt x="2787053" y="3920104"/>
                </a:cubicBezTo>
                <a:cubicBezTo>
                  <a:pt x="2806387" y="3918121"/>
                  <a:pt x="2823236" y="3913165"/>
                  <a:pt x="2830671" y="3885904"/>
                </a:cubicBezTo>
                <a:close/>
                <a:moveTo>
                  <a:pt x="2576248" y="3879011"/>
                </a:moveTo>
                <a:cubicBezTo>
                  <a:pt x="2544647" y="3875711"/>
                  <a:pt x="2505525" y="3885656"/>
                  <a:pt x="2490656" y="3904242"/>
                </a:cubicBezTo>
                <a:cubicBezTo>
                  <a:pt x="2529809" y="3898291"/>
                  <a:pt x="2570454" y="3931007"/>
                  <a:pt x="2604157" y="3886893"/>
                </a:cubicBezTo>
                <a:cubicBezTo>
                  <a:pt x="2596476" y="3882682"/>
                  <a:pt x="2586780" y="3880111"/>
                  <a:pt x="2576248" y="3879011"/>
                </a:cubicBezTo>
                <a:close/>
                <a:moveTo>
                  <a:pt x="2986305" y="3870537"/>
                </a:moveTo>
                <a:cubicBezTo>
                  <a:pt x="2980359" y="3871529"/>
                  <a:pt x="2974904" y="3877974"/>
                  <a:pt x="2969453" y="3881937"/>
                </a:cubicBezTo>
                <a:cubicBezTo>
                  <a:pt x="2978871" y="3887390"/>
                  <a:pt x="2988287" y="3892348"/>
                  <a:pt x="3000182" y="3898791"/>
                </a:cubicBezTo>
                <a:cubicBezTo>
                  <a:pt x="3004647" y="3878964"/>
                  <a:pt x="3003157" y="3868555"/>
                  <a:pt x="2986305" y="3870537"/>
                </a:cubicBezTo>
                <a:close/>
                <a:moveTo>
                  <a:pt x="1614342" y="3868555"/>
                </a:moveTo>
                <a:cubicBezTo>
                  <a:pt x="1611865" y="3871035"/>
                  <a:pt x="1609882" y="3873016"/>
                  <a:pt x="1607403" y="3875494"/>
                </a:cubicBezTo>
                <a:cubicBezTo>
                  <a:pt x="1611368" y="3951329"/>
                  <a:pt x="1688195" y="4093085"/>
                  <a:pt x="1754116" y="4131249"/>
                </a:cubicBezTo>
                <a:cubicBezTo>
                  <a:pt x="1751640" y="4121337"/>
                  <a:pt x="1751639" y="4110432"/>
                  <a:pt x="1746682" y="4102007"/>
                </a:cubicBezTo>
                <a:cubicBezTo>
                  <a:pt x="1728838" y="4068798"/>
                  <a:pt x="1709508" y="4036582"/>
                  <a:pt x="1690675" y="4003869"/>
                </a:cubicBezTo>
                <a:cubicBezTo>
                  <a:pt x="1669857" y="3966694"/>
                  <a:pt x="1649534" y="3929024"/>
                  <a:pt x="1628718" y="3891852"/>
                </a:cubicBezTo>
                <a:cubicBezTo>
                  <a:pt x="1624256" y="3883920"/>
                  <a:pt x="1619300" y="3876486"/>
                  <a:pt x="1614342" y="3868555"/>
                </a:cubicBezTo>
                <a:close/>
                <a:moveTo>
                  <a:pt x="1129102" y="3866574"/>
                </a:moveTo>
                <a:cubicBezTo>
                  <a:pt x="1123650" y="3885408"/>
                  <a:pt x="1120675" y="3896809"/>
                  <a:pt x="1115223" y="3916139"/>
                </a:cubicBezTo>
                <a:cubicBezTo>
                  <a:pt x="1132074" y="3911677"/>
                  <a:pt x="1144466" y="3908702"/>
                  <a:pt x="1156362" y="3905232"/>
                </a:cubicBezTo>
                <a:cubicBezTo>
                  <a:pt x="1147935" y="3893338"/>
                  <a:pt x="1140006" y="3881937"/>
                  <a:pt x="1129102" y="3866574"/>
                </a:cubicBezTo>
                <a:close/>
                <a:moveTo>
                  <a:pt x="2316920" y="3863969"/>
                </a:moveTo>
                <a:cubicBezTo>
                  <a:pt x="2301934" y="3860812"/>
                  <a:pt x="2289668" y="3872149"/>
                  <a:pt x="2274054" y="3882931"/>
                </a:cubicBezTo>
                <a:cubicBezTo>
                  <a:pt x="2297847" y="3883922"/>
                  <a:pt x="2316680" y="3892844"/>
                  <a:pt x="2333038" y="3872521"/>
                </a:cubicBezTo>
                <a:cubicBezTo>
                  <a:pt x="2327212" y="3867688"/>
                  <a:pt x="2321916" y="3865024"/>
                  <a:pt x="2316920" y="3863969"/>
                </a:cubicBezTo>
                <a:close/>
                <a:moveTo>
                  <a:pt x="1247066" y="3855173"/>
                </a:moveTo>
                <a:cubicBezTo>
                  <a:pt x="1244587" y="3856164"/>
                  <a:pt x="1242108" y="3856660"/>
                  <a:pt x="1239631" y="3857649"/>
                </a:cubicBezTo>
                <a:cubicBezTo>
                  <a:pt x="1239631" y="3868061"/>
                  <a:pt x="1237648" y="3878964"/>
                  <a:pt x="1240127" y="3888382"/>
                </a:cubicBezTo>
                <a:cubicBezTo>
                  <a:pt x="1241614" y="3894331"/>
                  <a:pt x="1249048" y="3899782"/>
                  <a:pt x="1255492" y="3902262"/>
                </a:cubicBezTo>
                <a:cubicBezTo>
                  <a:pt x="1259458" y="3903748"/>
                  <a:pt x="1269370" y="3900278"/>
                  <a:pt x="1269865" y="3897800"/>
                </a:cubicBezTo>
                <a:cubicBezTo>
                  <a:pt x="1270856" y="3892347"/>
                  <a:pt x="1268376" y="3885408"/>
                  <a:pt x="1265404" y="3880452"/>
                </a:cubicBezTo>
                <a:cubicBezTo>
                  <a:pt x="1259955" y="3871529"/>
                  <a:pt x="1253511" y="3863598"/>
                  <a:pt x="1247066" y="3855173"/>
                </a:cubicBezTo>
                <a:close/>
                <a:moveTo>
                  <a:pt x="1685717" y="3847243"/>
                </a:moveTo>
                <a:cubicBezTo>
                  <a:pt x="1701083" y="3889869"/>
                  <a:pt x="1704057" y="3934971"/>
                  <a:pt x="1724875" y="3974625"/>
                </a:cubicBezTo>
                <a:cubicBezTo>
                  <a:pt x="1729334" y="3973633"/>
                  <a:pt x="1733298" y="3972642"/>
                  <a:pt x="1737760" y="3972147"/>
                </a:cubicBezTo>
                <a:cubicBezTo>
                  <a:pt x="1736273" y="3946373"/>
                  <a:pt x="1734290" y="3921094"/>
                  <a:pt x="1732804" y="3895320"/>
                </a:cubicBezTo>
                <a:cubicBezTo>
                  <a:pt x="1730821" y="3866573"/>
                  <a:pt x="1718429" y="3852696"/>
                  <a:pt x="1685717" y="3847243"/>
                </a:cubicBezTo>
                <a:close/>
                <a:moveTo>
                  <a:pt x="2846530" y="3841295"/>
                </a:moveTo>
                <a:cubicBezTo>
                  <a:pt x="2824723" y="3847738"/>
                  <a:pt x="2805889" y="3853686"/>
                  <a:pt x="2781104" y="3861121"/>
                </a:cubicBezTo>
                <a:cubicBezTo>
                  <a:pt x="2832157" y="3872521"/>
                  <a:pt x="2842566" y="3869547"/>
                  <a:pt x="2846530" y="3841295"/>
                </a:cubicBezTo>
                <a:close/>
                <a:moveTo>
                  <a:pt x="1187094" y="3839312"/>
                </a:moveTo>
                <a:cubicBezTo>
                  <a:pt x="1191057" y="3857155"/>
                  <a:pt x="1194032" y="3872522"/>
                  <a:pt x="1197501" y="3888382"/>
                </a:cubicBezTo>
                <a:cubicBezTo>
                  <a:pt x="1195516" y="3889373"/>
                  <a:pt x="1194032" y="3890860"/>
                  <a:pt x="1192049" y="3891851"/>
                </a:cubicBezTo>
                <a:cubicBezTo>
                  <a:pt x="1187092" y="3881443"/>
                  <a:pt x="1182633" y="3870539"/>
                  <a:pt x="1176187" y="3861122"/>
                </a:cubicBezTo>
                <a:cubicBezTo>
                  <a:pt x="1173710" y="3858148"/>
                  <a:pt x="1165778" y="3858642"/>
                  <a:pt x="1160328" y="3857652"/>
                </a:cubicBezTo>
                <a:cubicBezTo>
                  <a:pt x="1163797" y="3874008"/>
                  <a:pt x="1161814" y="3898791"/>
                  <a:pt x="1171231" y="3904738"/>
                </a:cubicBezTo>
                <a:cubicBezTo>
                  <a:pt x="1185111" y="3913164"/>
                  <a:pt x="1206917" y="3907712"/>
                  <a:pt x="1225753" y="3907712"/>
                </a:cubicBezTo>
                <a:cubicBezTo>
                  <a:pt x="1227238" y="3907713"/>
                  <a:pt x="1229223" y="3902259"/>
                  <a:pt x="1229718" y="3899286"/>
                </a:cubicBezTo>
                <a:cubicBezTo>
                  <a:pt x="1231206" y="3888877"/>
                  <a:pt x="1201963" y="3845756"/>
                  <a:pt x="1187094" y="3839312"/>
                </a:cubicBezTo>
                <a:close/>
                <a:moveTo>
                  <a:pt x="3589512" y="3833860"/>
                </a:moveTo>
                <a:cubicBezTo>
                  <a:pt x="3588025" y="3835843"/>
                  <a:pt x="3586539" y="3837826"/>
                  <a:pt x="3585548" y="3839807"/>
                </a:cubicBezTo>
                <a:cubicBezTo>
                  <a:pt x="3590506" y="3845261"/>
                  <a:pt x="3594964" y="3851704"/>
                  <a:pt x="3599923" y="3856661"/>
                </a:cubicBezTo>
                <a:cubicBezTo>
                  <a:pt x="3656425" y="3912173"/>
                  <a:pt x="3728791" y="3924564"/>
                  <a:pt x="3802642" y="3928034"/>
                </a:cubicBezTo>
                <a:cubicBezTo>
                  <a:pt x="3927051" y="3933981"/>
                  <a:pt x="4046998" y="3911676"/>
                  <a:pt x="4161988" y="3864590"/>
                </a:cubicBezTo>
                <a:cubicBezTo>
                  <a:pt x="4168432" y="3862112"/>
                  <a:pt x="4172893" y="3854677"/>
                  <a:pt x="4178345" y="3849721"/>
                </a:cubicBezTo>
                <a:cubicBezTo>
                  <a:pt x="4171903" y="3847739"/>
                  <a:pt x="4164963" y="3842286"/>
                  <a:pt x="4159015" y="3843774"/>
                </a:cubicBezTo>
                <a:cubicBezTo>
                  <a:pt x="4133736" y="3849224"/>
                  <a:pt x="4108954" y="3859138"/>
                  <a:pt x="4083181" y="3862608"/>
                </a:cubicBezTo>
                <a:cubicBezTo>
                  <a:pt x="4011311" y="3872520"/>
                  <a:pt x="3939441" y="3882929"/>
                  <a:pt x="3867572" y="3888382"/>
                </a:cubicBezTo>
                <a:cubicBezTo>
                  <a:pt x="3787276" y="3894330"/>
                  <a:pt x="3707479" y="3890860"/>
                  <a:pt x="3634122" y="3851208"/>
                </a:cubicBezTo>
                <a:cubicBezTo>
                  <a:pt x="3620243" y="3843277"/>
                  <a:pt x="3604382" y="3839313"/>
                  <a:pt x="3589512" y="3833860"/>
                </a:cubicBezTo>
                <a:close/>
                <a:moveTo>
                  <a:pt x="2551618" y="3833365"/>
                </a:moveTo>
                <a:cubicBezTo>
                  <a:pt x="2569960" y="3859635"/>
                  <a:pt x="2619523" y="3869051"/>
                  <a:pt x="2638855" y="3853190"/>
                </a:cubicBezTo>
                <a:cubicBezTo>
                  <a:pt x="2641826" y="3850712"/>
                  <a:pt x="2645794" y="3843277"/>
                  <a:pt x="2644306" y="3841296"/>
                </a:cubicBezTo>
                <a:cubicBezTo>
                  <a:pt x="2641826" y="3837329"/>
                  <a:pt x="2635879" y="3833859"/>
                  <a:pt x="2631419" y="3833860"/>
                </a:cubicBezTo>
                <a:cubicBezTo>
                  <a:pt x="2606141" y="3833365"/>
                  <a:pt x="2580862" y="3833363"/>
                  <a:pt x="2551618" y="3833365"/>
                </a:cubicBezTo>
                <a:close/>
                <a:moveTo>
                  <a:pt x="3012575" y="3824443"/>
                </a:moveTo>
                <a:cubicBezTo>
                  <a:pt x="2994731" y="3830886"/>
                  <a:pt x="2979861" y="3835842"/>
                  <a:pt x="2964992" y="3841296"/>
                </a:cubicBezTo>
                <a:cubicBezTo>
                  <a:pt x="2964991" y="3844269"/>
                  <a:pt x="2964992" y="3847243"/>
                  <a:pt x="2964994" y="3849721"/>
                </a:cubicBezTo>
                <a:cubicBezTo>
                  <a:pt x="2981844" y="3852694"/>
                  <a:pt x="2998696" y="3855174"/>
                  <a:pt x="3021000" y="3858641"/>
                </a:cubicBezTo>
                <a:cubicBezTo>
                  <a:pt x="3017532" y="3844765"/>
                  <a:pt x="3015052" y="3835347"/>
                  <a:pt x="3012575" y="3824443"/>
                </a:cubicBezTo>
                <a:close/>
                <a:moveTo>
                  <a:pt x="2403915" y="3816017"/>
                </a:moveTo>
                <a:cubicBezTo>
                  <a:pt x="2364759" y="3825435"/>
                  <a:pt x="2330559" y="3833364"/>
                  <a:pt x="2295864" y="3841790"/>
                </a:cubicBezTo>
                <a:cubicBezTo>
                  <a:pt x="2348403" y="3864590"/>
                  <a:pt x="2385081" y="3865581"/>
                  <a:pt x="2403915" y="3816017"/>
                </a:cubicBezTo>
                <a:close/>
                <a:moveTo>
                  <a:pt x="3201913" y="3814530"/>
                </a:moveTo>
                <a:cubicBezTo>
                  <a:pt x="3185557" y="3815520"/>
                  <a:pt x="3169198" y="3816018"/>
                  <a:pt x="3152843" y="3817007"/>
                </a:cubicBezTo>
                <a:cubicBezTo>
                  <a:pt x="3170190" y="3834355"/>
                  <a:pt x="3186549" y="3834852"/>
                  <a:pt x="3201913" y="3814530"/>
                </a:cubicBezTo>
                <a:close/>
                <a:moveTo>
                  <a:pt x="4847475" y="3810069"/>
                </a:moveTo>
                <a:cubicBezTo>
                  <a:pt x="4826657" y="3814528"/>
                  <a:pt x="4806336" y="3821471"/>
                  <a:pt x="4786509" y="3829400"/>
                </a:cubicBezTo>
                <a:cubicBezTo>
                  <a:pt x="4763215" y="3837826"/>
                  <a:pt x="4752310" y="3856163"/>
                  <a:pt x="4753300" y="3885903"/>
                </a:cubicBezTo>
                <a:cubicBezTo>
                  <a:pt x="4774613" y="3881939"/>
                  <a:pt x="4792952" y="3875000"/>
                  <a:pt x="4811292" y="3875990"/>
                </a:cubicBezTo>
                <a:cubicBezTo>
                  <a:pt x="4841528" y="3877973"/>
                  <a:pt x="4855405" y="3858148"/>
                  <a:pt x="4869282" y="3838321"/>
                </a:cubicBezTo>
                <a:cubicBezTo>
                  <a:pt x="4873249" y="3832870"/>
                  <a:pt x="4874735" y="3819982"/>
                  <a:pt x="4871267" y="3817007"/>
                </a:cubicBezTo>
                <a:cubicBezTo>
                  <a:pt x="4865813" y="3811556"/>
                  <a:pt x="4854909" y="3808085"/>
                  <a:pt x="4847475" y="3810069"/>
                </a:cubicBezTo>
                <a:close/>
                <a:moveTo>
                  <a:pt x="1267884" y="3801147"/>
                </a:moveTo>
                <a:cubicBezTo>
                  <a:pt x="1264910" y="3802138"/>
                  <a:pt x="1261439" y="3803129"/>
                  <a:pt x="1258466" y="3804616"/>
                </a:cubicBezTo>
                <a:cubicBezTo>
                  <a:pt x="1259459" y="3833364"/>
                  <a:pt x="1267884" y="3860626"/>
                  <a:pt x="1284239" y="3884913"/>
                </a:cubicBezTo>
                <a:cubicBezTo>
                  <a:pt x="1286223" y="3888381"/>
                  <a:pt x="1297626" y="3889868"/>
                  <a:pt x="1298614" y="3888878"/>
                </a:cubicBezTo>
                <a:cubicBezTo>
                  <a:pt x="1302082" y="3883425"/>
                  <a:pt x="1306541" y="3874504"/>
                  <a:pt x="1304066" y="3870042"/>
                </a:cubicBezTo>
                <a:cubicBezTo>
                  <a:pt x="1293163" y="3846748"/>
                  <a:pt x="1280275" y="3823948"/>
                  <a:pt x="1267884" y="3801147"/>
                </a:cubicBezTo>
                <a:close/>
                <a:moveTo>
                  <a:pt x="1302084" y="3800157"/>
                </a:moveTo>
                <a:cubicBezTo>
                  <a:pt x="1308524" y="3825434"/>
                  <a:pt x="1312987" y="3846748"/>
                  <a:pt x="1318934" y="3867564"/>
                </a:cubicBezTo>
                <a:cubicBezTo>
                  <a:pt x="1319926" y="3870538"/>
                  <a:pt x="1325378" y="3874503"/>
                  <a:pt x="1327361" y="3874008"/>
                </a:cubicBezTo>
                <a:cubicBezTo>
                  <a:pt x="1330831" y="3873017"/>
                  <a:pt x="1334795" y="3869052"/>
                  <a:pt x="1336280" y="3865581"/>
                </a:cubicBezTo>
                <a:cubicBezTo>
                  <a:pt x="1345204" y="3846748"/>
                  <a:pt x="1334299" y="3823948"/>
                  <a:pt x="1302084" y="3800157"/>
                </a:cubicBezTo>
                <a:close/>
                <a:moveTo>
                  <a:pt x="2814091" y="3799668"/>
                </a:moveTo>
                <a:cubicBezTo>
                  <a:pt x="2798828" y="3797182"/>
                  <a:pt x="2783211" y="3805361"/>
                  <a:pt x="2768714" y="3826920"/>
                </a:cubicBezTo>
                <a:cubicBezTo>
                  <a:pt x="2789529" y="3822460"/>
                  <a:pt x="2809852" y="3818991"/>
                  <a:pt x="2830176" y="3815025"/>
                </a:cubicBezTo>
                <a:cubicBezTo>
                  <a:pt x="2829678" y="3812050"/>
                  <a:pt x="2829678" y="3808582"/>
                  <a:pt x="2829184" y="3805608"/>
                </a:cubicBezTo>
                <a:cubicBezTo>
                  <a:pt x="2824228" y="3802512"/>
                  <a:pt x="2819178" y="3800497"/>
                  <a:pt x="2814091" y="3799668"/>
                </a:cubicBezTo>
                <a:close/>
                <a:moveTo>
                  <a:pt x="1337769" y="3796687"/>
                </a:moveTo>
                <a:cubicBezTo>
                  <a:pt x="1343223" y="3810070"/>
                  <a:pt x="1348180" y="3823452"/>
                  <a:pt x="1353631" y="3837826"/>
                </a:cubicBezTo>
                <a:cubicBezTo>
                  <a:pt x="1375438" y="3821469"/>
                  <a:pt x="1374446" y="3817008"/>
                  <a:pt x="1337769" y="3796687"/>
                </a:cubicBezTo>
                <a:close/>
                <a:moveTo>
                  <a:pt x="2127342" y="3791728"/>
                </a:moveTo>
                <a:cubicBezTo>
                  <a:pt x="2145682" y="3816016"/>
                  <a:pt x="2157576" y="3817007"/>
                  <a:pt x="2181863" y="3798669"/>
                </a:cubicBezTo>
                <a:cubicBezTo>
                  <a:pt x="2162533" y="3796190"/>
                  <a:pt x="2146672" y="3794209"/>
                  <a:pt x="2127342" y="3791728"/>
                </a:cubicBezTo>
                <a:close/>
                <a:moveTo>
                  <a:pt x="2631713" y="3790622"/>
                </a:moveTo>
                <a:cubicBezTo>
                  <a:pt x="2623646" y="3791730"/>
                  <a:pt x="2613700" y="3794085"/>
                  <a:pt x="2601682" y="3797676"/>
                </a:cubicBezTo>
                <a:cubicBezTo>
                  <a:pt x="2620514" y="3803130"/>
                  <a:pt x="2639845" y="3809077"/>
                  <a:pt x="2659176" y="3814530"/>
                </a:cubicBezTo>
                <a:cubicBezTo>
                  <a:pt x="2663266" y="3795200"/>
                  <a:pt x="2655924" y="3787299"/>
                  <a:pt x="2631713" y="3790622"/>
                </a:cubicBezTo>
                <a:close/>
                <a:moveTo>
                  <a:pt x="2976951" y="3789747"/>
                </a:moveTo>
                <a:cubicBezTo>
                  <a:pt x="2971932" y="3791235"/>
                  <a:pt x="2968461" y="3795199"/>
                  <a:pt x="2969454" y="3804122"/>
                </a:cubicBezTo>
                <a:cubicBezTo>
                  <a:pt x="2970445" y="3809574"/>
                  <a:pt x="2982836" y="3813540"/>
                  <a:pt x="2992749" y="3820476"/>
                </a:cubicBezTo>
                <a:cubicBezTo>
                  <a:pt x="3002661" y="3814034"/>
                  <a:pt x="3011087" y="3809078"/>
                  <a:pt x="3019018" y="3803624"/>
                </a:cubicBezTo>
                <a:cubicBezTo>
                  <a:pt x="3010592" y="3798667"/>
                  <a:pt x="3002660" y="3791728"/>
                  <a:pt x="2993740" y="3790242"/>
                </a:cubicBezTo>
                <a:cubicBezTo>
                  <a:pt x="2988536" y="3789251"/>
                  <a:pt x="2981969" y="3788260"/>
                  <a:pt x="2976951" y="3789747"/>
                </a:cubicBezTo>
                <a:close/>
                <a:moveTo>
                  <a:pt x="2413751" y="3772811"/>
                </a:moveTo>
                <a:cubicBezTo>
                  <a:pt x="2410111" y="3772648"/>
                  <a:pt x="2405280" y="3773267"/>
                  <a:pt x="2398959" y="3774383"/>
                </a:cubicBezTo>
                <a:cubicBezTo>
                  <a:pt x="2375663" y="3778348"/>
                  <a:pt x="2352864" y="3786774"/>
                  <a:pt x="2330062" y="3793218"/>
                </a:cubicBezTo>
                <a:cubicBezTo>
                  <a:pt x="2330560" y="3796686"/>
                  <a:pt x="2331549" y="3799661"/>
                  <a:pt x="2332046" y="3803129"/>
                </a:cubicBezTo>
                <a:cubicBezTo>
                  <a:pt x="2362281" y="3803127"/>
                  <a:pt x="2392516" y="3803129"/>
                  <a:pt x="2422254" y="3803130"/>
                </a:cubicBezTo>
                <a:cubicBezTo>
                  <a:pt x="2424856" y="3780825"/>
                  <a:pt x="2424671" y="3773299"/>
                  <a:pt x="2413751" y="3772811"/>
                </a:cubicBezTo>
                <a:close/>
                <a:moveTo>
                  <a:pt x="2186424" y="3762612"/>
                </a:moveTo>
                <a:cubicBezTo>
                  <a:pt x="2179819" y="3762766"/>
                  <a:pt x="2171084" y="3763479"/>
                  <a:pt x="2159560" y="3764471"/>
                </a:cubicBezTo>
                <a:cubicBezTo>
                  <a:pt x="2169472" y="3788753"/>
                  <a:pt x="2187812" y="3786278"/>
                  <a:pt x="2206150" y="3783800"/>
                </a:cubicBezTo>
                <a:cubicBezTo>
                  <a:pt x="2206896" y="3766699"/>
                  <a:pt x="2206243" y="3762146"/>
                  <a:pt x="2186424" y="3762612"/>
                </a:cubicBezTo>
                <a:close/>
                <a:moveTo>
                  <a:pt x="1878525" y="3762487"/>
                </a:moveTo>
                <a:cubicBezTo>
                  <a:pt x="1891906" y="3787271"/>
                  <a:pt x="1909254" y="3792722"/>
                  <a:pt x="1931065" y="3782808"/>
                </a:cubicBezTo>
                <a:cubicBezTo>
                  <a:pt x="1931559" y="3779834"/>
                  <a:pt x="1932055" y="3776859"/>
                  <a:pt x="1932552" y="3773390"/>
                </a:cubicBezTo>
                <a:cubicBezTo>
                  <a:pt x="1914707" y="3769921"/>
                  <a:pt x="1896367" y="3765957"/>
                  <a:pt x="1878525" y="3762487"/>
                </a:cubicBezTo>
                <a:close/>
                <a:moveTo>
                  <a:pt x="3179114" y="3757034"/>
                </a:moveTo>
                <a:cubicBezTo>
                  <a:pt x="3178619" y="3759016"/>
                  <a:pt x="3177625" y="3760998"/>
                  <a:pt x="3177131" y="3762983"/>
                </a:cubicBezTo>
                <a:cubicBezTo>
                  <a:pt x="3187539" y="3768435"/>
                  <a:pt x="3197949" y="3773887"/>
                  <a:pt x="3207861" y="3778841"/>
                </a:cubicBezTo>
                <a:cubicBezTo>
                  <a:pt x="3200426" y="3782314"/>
                  <a:pt x="3192992" y="3785287"/>
                  <a:pt x="3185556" y="3788755"/>
                </a:cubicBezTo>
                <a:cubicBezTo>
                  <a:pt x="3178618" y="3792225"/>
                  <a:pt x="3172175" y="3796190"/>
                  <a:pt x="3163748" y="3800652"/>
                </a:cubicBezTo>
                <a:cubicBezTo>
                  <a:pt x="3212817" y="3813539"/>
                  <a:pt x="3230661" y="3799163"/>
                  <a:pt x="3221244" y="3757035"/>
                </a:cubicBezTo>
                <a:cubicBezTo>
                  <a:pt x="3206870" y="3757035"/>
                  <a:pt x="3192991" y="3757035"/>
                  <a:pt x="3179114" y="3757034"/>
                </a:cubicBezTo>
                <a:close/>
                <a:moveTo>
                  <a:pt x="2794488" y="3753565"/>
                </a:moveTo>
                <a:cubicBezTo>
                  <a:pt x="2770696" y="3755547"/>
                  <a:pt x="2750871" y="3761496"/>
                  <a:pt x="2731046" y="3784295"/>
                </a:cubicBezTo>
                <a:cubicBezTo>
                  <a:pt x="2765740" y="3784296"/>
                  <a:pt x="2794489" y="3784295"/>
                  <a:pt x="2826209" y="3784295"/>
                </a:cubicBezTo>
                <a:cubicBezTo>
                  <a:pt x="2821252" y="3762982"/>
                  <a:pt x="2814811" y="3751582"/>
                  <a:pt x="2794488" y="3753565"/>
                </a:cubicBezTo>
                <a:close/>
                <a:moveTo>
                  <a:pt x="2597220" y="3747615"/>
                </a:moveTo>
                <a:cubicBezTo>
                  <a:pt x="2610601" y="3773390"/>
                  <a:pt x="2631914" y="3769425"/>
                  <a:pt x="2650748" y="3768931"/>
                </a:cubicBezTo>
                <a:cubicBezTo>
                  <a:pt x="2658680" y="3767938"/>
                  <a:pt x="2666113" y="3759511"/>
                  <a:pt x="2674046" y="3755050"/>
                </a:cubicBezTo>
                <a:cubicBezTo>
                  <a:pt x="2672559" y="3752574"/>
                  <a:pt x="2671070" y="3750095"/>
                  <a:pt x="2669584" y="3747617"/>
                </a:cubicBezTo>
                <a:cubicBezTo>
                  <a:pt x="2646288" y="3747616"/>
                  <a:pt x="2622991" y="3747618"/>
                  <a:pt x="2597220" y="3747615"/>
                </a:cubicBezTo>
                <a:close/>
                <a:moveTo>
                  <a:pt x="1925118" y="3736712"/>
                </a:moveTo>
                <a:cubicBezTo>
                  <a:pt x="1942960" y="3756042"/>
                  <a:pt x="1956839" y="3766948"/>
                  <a:pt x="1976665" y="3759016"/>
                </a:cubicBezTo>
                <a:cubicBezTo>
                  <a:pt x="1984098" y="3756042"/>
                  <a:pt x="1990046" y="3748114"/>
                  <a:pt x="1996490" y="3742166"/>
                </a:cubicBezTo>
                <a:cubicBezTo>
                  <a:pt x="1995004" y="3740182"/>
                  <a:pt x="1993517" y="3738695"/>
                  <a:pt x="1992029" y="3736714"/>
                </a:cubicBezTo>
                <a:cubicBezTo>
                  <a:pt x="1971707" y="3736713"/>
                  <a:pt x="1951882" y="3736713"/>
                  <a:pt x="1925118" y="3736712"/>
                </a:cubicBezTo>
                <a:close/>
                <a:moveTo>
                  <a:pt x="2971444" y="3733491"/>
                </a:moveTo>
                <a:cubicBezTo>
                  <a:pt x="2964312" y="3733707"/>
                  <a:pt x="2956691" y="3735597"/>
                  <a:pt x="2949131" y="3739190"/>
                </a:cubicBezTo>
                <a:cubicBezTo>
                  <a:pt x="2952601" y="3748608"/>
                  <a:pt x="2955574" y="3758026"/>
                  <a:pt x="2960034" y="3771904"/>
                </a:cubicBezTo>
                <a:cubicBezTo>
                  <a:pt x="2974409" y="3772897"/>
                  <a:pt x="2990766" y="3774383"/>
                  <a:pt x="3007617" y="3775870"/>
                </a:cubicBezTo>
                <a:cubicBezTo>
                  <a:pt x="3009849" y="3747245"/>
                  <a:pt x="2992844" y="3732841"/>
                  <a:pt x="2971444" y="3733491"/>
                </a:cubicBezTo>
                <a:close/>
                <a:moveTo>
                  <a:pt x="1375439" y="3731260"/>
                </a:moveTo>
                <a:cubicBezTo>
                  <a:pt x="1375440" y="3758026"/>
                  <a:pt x="1375439" y="3780331"/>
                  <a:pt x="1375440" y="3802634"/>
                </a:cubicBezTo>
                <a:cubicBezTo>
                  <a:pt x="1401708" y="3773886"/>
                  <a:pt x="1401213" y="3756041"/>
                  <a:pt x="1375439" y="3731260"/>
                </a:cubicBezTo>
                <a:close/>
                <a:moveTo>
                  <a:pt x="2414818" y="3722339"/>
                </a:moveTo>
                <a:cubicBezTo>
                  <a:pt x="2389541" y="3729774"/>
                  <a:pt x="2369715" y="3735721"/>
                  <a:pt x="2349889" y="3741670"/>
                </a:cubicBezTo>
                <a:cubicBezTo>
                  <a:pt x="2384583" y="3758522"/>
                  <a:pt x="2397968" y="3754060"/>
                  <a:pt x="2414818" y="3722339"/>
                </a:cubicBezTo>
                <a:close/>
                <a:moveTo>
                  <a:pt x="2181369" y="3717879"/>
                </a:moveTo>
                <a:cubicBezTo>
                  <a:pt x="2180873" y="3720851"/>
                  <a:pt x="2180378" y="3724321"/>
                  <a:pt x="2179882" y="3727296"/>
                </a:cubicBezTo>
                <a:cubicBezTo>
                  <a:pt x="2192271" y="3731757"/>
                  <a:pt x="2204167" y="3736713"/>
                  <a:pt x="2216558" y="3740182"/>
                </a:cubicBezTo>
                <a:cubicBezTo>
                  <a:pt x="2219038" y="3740678"/>
                  <a:pt x="2225974" y="3734235"/>
                  <a:pt x="2226473" y="3730270"/>
                </a:cubicBezTo>
                <a:cubicBezTo>
                  <a:pt x="2226969" y="3726303"/>
                  <a:pt x="2222013" y="3718870"/>
                  <a:pt x="2218541" y="3718374"/>
                </a:cubicBezTo>
                <a:cubicBezTo>
                  <a:pt x="2206150" y="3716886"/>
                  <a:pt x="2193758" y="3717877"/>
                  <a:pt x="2181369" y="3717879"/>
                </a:cubicBezTo>
                <a:close/>
                <a:moveTo>
                  <a:pt x="3451225" y="3709452"/>
                </a:moveTo>
                <a:cubicBezTo>
                  <a:pt x="3424463" y="3713910"/>
                  <a:pt x="3406120" y="3716885"/>
                  <a:pt x="3387783" y="3719860"/>
                </a:cubicBezTo>
                <a:cubicBezTo>
                  <a:pt x="3387286" y="3723825"/>
                  <a:pt x="3387288" y="3727789"/>
                  <a:pt x="3386790" y="3731758"/>
                </a:cubicBezTo>
                <a:cubicBezTo>
                  <a:pt x="3402654" y="3734731"/>
                  <a:pt x="3418512" y="3740182"/>
                  <a:pt x="3433877" y="3739686"/>
                </a:cubicBezTo>
                <a:cubicBezTo>
                  <a:pt x="3438834" y="3739687"/>
                  <a:pt x="3443294" y="3724320"/>
                  <a:pt x="3451225" y="3709452"/>
                </a:cubicBezTo>
                <a:close/>
                <a:moveTo>
                  <a:pt x="1967742" y="3693591"/>
                </a:moveTo>
                <a:cubicBezTo>
                  <a:pt x="1967247" y="3696565"/>
                  <a:pt x="1966254" y="3699537"/>
                  <a:pt x="1965760" y="3702513"/>
                </a:cubicBezTo>
                <a:cubicBezTo>
                  <a:pt x="1981125" y="3706974"/>
                  <a:pt x="1996491" y="3711433"/>
                  <a:pt x="2011854" y="3714904"/>
                </a:cubicBezTo>
                <a:cubicBezTo>
                  <a:pt x="2014333" y="3715400"/>
                  <a:pt x="2021273" y="3708460"/>
                  <a:pt x="2021273" y="3704496"/>
                </a:cubicBezTo>
                <a:cubicBezTo>
                  <a:pt x="2021271" y="3701026"/>
                  <a:pt x="2015819" y="3694582"/>
                  <a:pt x="2012350" y="3694087"/>
                </a:cubicBezTo>
                <a:cubicBezTo>
                  <a:pt x="1997977" y="3693095"/>
                  <a:pt x="1983108" y="3693591"/>
                  <a:pt x="1967742" y="3693591"/>
                </a:cubicBezTo>
                <a:close/>
                <a:moveTo>
                  <a:pt x="1079535" y="3684669"/>
                </a:moveTo>
                <a:cubicBezTo>
                  <a:pt x="1077057" y="3685661"/>
                  <a:pt x="1075077" y="3687148"/>
                  <a:pt x="1072598" y="3688139"/>
                </a:cubicBezTo>
                <a:cubicBezTo>
                  <a:pt x="1068632" y="3701520"/>
                  <a:pt x="1065658" y="3715895"/>
                  <a:pt x="1062188" y="3729772"/>
                </a:cubicBezTo>
                <a:cubicBezTo>
                  <a:pt x="1064170" y="3732250"/>
                  <a:pt x="1066155" y="3734731"/>
                  <a:pt x="1068134" y="3737207"/>
                </a:cubicBezTo>
                <a:cubicBezTo>
                  <a:pt x="1077554" y="3730270"/>
                  <a:pt x="1092920" y="3724322"/>
                  <a:pt x="1094407" y="3716390"/>
                </a:cubicBezTo>
                <a:cubicBezTo>
                  <a:pt x="1095894" y="3706974"/>
                  <a:pt x="1084987" y="3695077"/>
                  <a:pt x="1079535" y="3684669"/>
                </a:cubicBezTo>
                <a:close/>
                <a:moveTo>
                  <a:pt x="2373651" y="3681456"/>
                </a:moveTo>
                <a:cubicBezTo>
                  <a:pt x="2368786" y="3680796"/>
                  <a:pt x="2362775" y="3680951"/>
                  <a:pt x="2355340" y="3681694"/>
                </a:cubicBezTo>
                <a:cubicBezTo>
                  <a:pt x="2348401" y="3682190"/>
                  <a:pt x="2342454" y="3690121"/>
                  <a:pt x="2336012" y="3694582"/>
                </a:cubicBezTo>
                <a:cubicBezTo>
                  <a:pt x="2341463" y="3701522"/>
                  <a:pt x="2345925" y="3712921"/>
                  <a:pt x="2352862" y="3714407"/>
                </a:cubicBezTo>
                <a:cubicBezTo>
                  <a:pt x="2366245" y="3717877"/>
                  <a:pt x="2380125" y="3715400"/>
                  <a:pt x="2394003" y="3715400"/>
                </a:cubicBezTo>
                <a:cubicBezTo>
                  <a:pt x="2392514" y="3692724"/>
                  <a:pt x="2388240" y="3683430"/>
                  <a:pt x="2373651" y="3681456"/>
                </a:cubicBezTo>
                <a:close/>
                <a:moveTo>
                  <a:pt x="3420495" y="3676738"/>
                </a:moveTo>
                <a:cubicBezTo>
                  <a:pt x="3442304" y="3692599"/>
                  <a:pt x="3458164" y="3699044"/>
                  <a:pt x="3479479" y="3676738"/>
                </a:cubicBezTo>
                <a:cubicBezTo>
                  <a:pt x="3458164" y="3676739"/>
                  <a:pt x="3442303" y="3676738"/>
                  <a:pt x="3420495" y="3676738"/>
                </a:cubicBezTo>
                <a:close/>
                <a:moveTo>
                  <a:pt x="1107293" y="3675747"/>
                </a:moveTo>
                <a:cubicBezTo>
                  <a:pt x="1107292" y="3684670"/>
                  <a:pt x="1105807" y="3691609"/>
                  <a:pt x="1107788" y="3697061"/>
                </a:cubicBezTo>
                <a:cubicBezTo>
                  <a:pt x="1110761" y="3705984"/>
                  <a:pt x="1115718" y="3713912"/>
                  <a:pt x="1119685" y="3722339"/>
                </a:cubicBezTo>
                <a:cubicBezTo>
                  <a:pt x="1123153" y="3720356"/>
                  <a:pt x="1129599" y="3718373"/>
                  <a:pt x="1129100" y="3717382"/>
                </a:cubicBezTo>
                <a:cubicBezTo>
                  <a:pt x="1128111" y="3706973"/>
                  <a:pt x="1126621" y="3696070"/>
                  <a:pt x="1123153" y="3686157"/>
                </a:cubicBezTo>
                <a:cubicBezTo>
                  <a:pt x="1121171" y="3682191"/>
                  <a:pt x="1114230" y="3680209"/>
                  <a:pt x="1107293" y="3675747"/>
                </a:cubicBezTo>
                <a:close/>
                <a:moveTo>
                  <a:pt x="2203175" y="3668809"/>
                </a:moveTo>
                <a:cubicBezTo>
                  <a:pt x="2194752" y="3665339"/>
                  <a:pt x="2180873" y="3676242"/>
                  <a:pt x="2169472" y="3680705"/>
                </a:cubicBezTo>
                <a:cubicBezTo>
                  <a:pt x="2169969" y="3683678"/>
                  <a:pt x="2170959" y="3686155"/>
                  <a:pt x="2171454" y="3689129"/>
                </a:cubicBezTo>
                <a:cubicBezTo>
                  <a:pt x="2187812" y="3695079"/>
                  <a:pt x="2204167" y="3701521"/>
                  <a:pt x="2223000" y="3708956"/>
                </a:cubicBezTo>
                <a:cubicBezTo>
                  <a:pt x="2231427" y="3683677"/>
                  <a:pt x="2214577" y="3673766"/>
                  <a:pt x="2203175" y="3668809"/>
                </a:cubicBezTo>
                <a:close/>
                <a:moveTo>
                  <a:pt x="1035424" y="3668313"/>
                </a:moveTo>
                <a:cubicBezTo>
                  <a:pt x="1035424" y="3687147"/>
                  <a:pt x="1035422" y="3701025"/>
                  <a:pt x="1035918" y="3714904"/>
                </a:cubicBezTo>
                <a:cubicBezTo>
                  <a:pt x="1035918" y="3715399"/>
                  <a:pt x="1042859" y="3715400"/>
                  <a:pt x="1046329" y="3715896"/>
                </a:cubicBezTo>
                <a:cubicBezTo>
                  <a:pt x="1046328" y="3703007"/>
                  <a:pt x="1046823" y="3690122"/>
                  <a:pt x="1046328" y="3677233"/>
                </a:cubicBezTo>
                <a:cubicBezTo>
                  <a:pt x="1046328" y="3676242"/>
                  <a:pt x="1043355" y="3674756"/>
                  <a:pt x="1035424" y="3668313"/>
                </a:cubicBezTo>
                <a:close/>
                <a:moveTo>
                  <a:pt x="1746186" y="3665340"/>
                </a:moveTo>
                <a:cubicBezTo>
                  <a:pt x="1745690" y="3668807"/>
                  <a:pt x="1744699" y="3672278"/>
                  <a:pt x="1744203" y="3675747"/>
                </a:cubicBezTo>
                <a:cubicBezTo>
                  <a:pt x="1758082" y="3679217"/>
                  <a:pt x="1771959" y="3683679"/>
                  <a:pt x="1786334" y="3686158"/>
                </a:cubicBezTo>
                <a:cubicBezTo>
                  <a:pt x="1789802" y="3686651"/>
                  <a:pt x="1794264" y="3681200"/>
                  <a:pt x="1798231" y="3678225"/>
                </a:cubicBezTo>
                <a:cubicBezTo>
                  <a:pt x="1794265" y="3673766"/>
                  <a:pt x="1791291" y="3666330"/>
                  <a:pt x="1786828" y="3665834"/>
                </a:cubicBezTo>
                <a:cubicBezTo>
                  <a:pt x="1773446" y="3664348"/>
                  <a:pt x="1759568" y="3665338"/>
                  <a:pt x="1746186" y="3665340"/>
                </a:cubicBezTo>
                <a:close/>
                <a:moveTo>
                  <a:pt x="3043306" y="3664842"/>
                </a:moveTo>
                <a:cubicBezTo>
                  <a:pt x="3053713" y="3685660"/>
                  <a:pt x="3081965" y="3694088"/>
                  <a:pt x="3094851" y="3683181"/>
                </a:cubicBezTo>
                <a:cubicBezTo>
                  <a:pt x="3097331" y="3680705"/>
                  <a:pt x="3100800" y="3675748"/>
                  <a:pt x="3099809" y="3673270"/>
                </a:cubicBezTo>
                <a:cubicBezTo>
                  <a:pt x="3098323" y="3669799"/>
                  <a:pt x="3093861" y="3665338"/>
                  <a:pt x="3090393" y="3665338"/>
                </a:cubicBezTo>
                <a:cubicBezTo>
                  <a:pt x="3075026" y="3664346"/>
                  <a:pt x="3060155" y="3664844"/>
                  <a:pt x="3043306" y="3664842"/>
                </a:cubicBezTo>
                <a:close/>
                <a:moveTo>
                  <a:pt x="2919392" y="3659886"/>
                </a:moveTo>
                <a:cubicBezTo>
                  <a:pt x="2903037" y="3670792"/>
                  <a:pt x="2890147" y="3679713"/>
                  <a:pt x="2873791" y="3690618"/>
                </a:cubicBezTo>
                <a:cubicBezTo>
                  <a:pt x="2905016" y="3701025"/>
                  <a:pt x="2910471" y="3697061"/>
                  <a:pt x="2919392" y="3659886"/>
                </a:cubicBezTo>
                <a:close/>
                <a:moveTo>
                  <a:pt x="3201913" y="3655424"/>
                </a:moveTo>
                <a:cubicBezTo>
                  <a:pt x="3198939" y="3656417"/>
                  <a:pt x="3195965" y="3656913"/>
                  <a:pt x="3192991" y="3657904"/>
                </a:cubicBezTo>
                <a:cubicBezTo>
                  <a:pt x="3189523" y="3668808"/>
                  <a:pt x="3186548" y="3680208"/>
                  <a:pt x="3181096" y="3701522"/>
                </a:cubicBezTo>
                <a:cubicBezTo>
                  <a:pt x="3196957" y="3696564"/>
                  <a:pt x="3206374" y="3694086"/>
                  <a:pt x="3215791" y="3691113"/>
                </a:cubicBezTo>
                <a:cubicBezTo>
                  <a:pt x="3211332" y="3679216"/>
                  <a:pt x="3206373" y="3667321"/>
                  <a:pt x="3201913" y="3655424"/>
                </a:cubicBezTo>
                <a:close/>
                <a:moveTo>
                  <a:pt x="1967246" y="3652451"/>
                </a:moveTo>
                <a:cubicBezTo>
                  <a:pt x="1966255" y="3654930"/>
                  <a:pt x="1965263" y="3656913"/>
                  <a:pt x="1964272" y="3659389"/>
                </a:cubicBezTo>
                <a:cubicBezTo>
                  <a:pt x="1982116" y="3666330"/>
                  <a:pt x="1998970" y="3673766"/>
                  <a:pt x="2019290" y="3682189"/>
                </a:cubicBezTo>
                <a:cubicBezTo>
                  <a:pt x="2021769" y="3653940"/>
                  <a:pt x="2002933" y="3646009"/>
                  <a:pt x="1967246" y="3652451"/>
                </a:cubicBezTo>
                <a:close/>
                <a:moveTo>
                  <a:pt x="5020457" y="3648983"/>
                </a:moveTo>
                <a:cubicBezTo>
                  <a:pt x="4997656" y="3654930"/>
                  <a:pt x="4957509" y="3703009"/>
                  <a:pt x="4958500" y="3726303"/>
                </a:cubicBezTo>
                <a:cubicBezTo>
                  <a:pt x="4958501" y="3732251"/>
                  <a:pt x="4970892" y="3743651"/>
                  <a:pt x="4974856" y="3742661"/>
                </a:cubicBezTo>
                <a:cubicBezTo>
                  <a:pt x="4999143" y="3736713"/>
                  <a:pt x="5023927" y="3729773"/>
                  <a:pt x="5045735" y="3718374"/>
                </a:cubicBezTo>
                <a:cubicBezTo>
                  <a:pt x="5057630" y="3712425"/>
                  <a:pt x="5063580" y="3695574"/>
                  <a:pt x="5072501" y="3683678"/>
                </a:cubicBezTo>
                <a:cubicBezTo>
                  <a:pt x="5068040" y="3667816"/>
                  <a:pt x="5034335" y="3645511"/>
                  <a:pt x="5020457" y="3648983"/>
                </a:cubicBezTo>
                <a:close/>
                <a:moveTo>
                  <a:pt x="962562" y="3641050"/>
                </a:moveTo>
                <a:cubicBezTo>
                  <a:pt x="960085" y="3641547"/>
                  <a:pt x="957110" y="3641548"/>
                  <a:pt x="954632" y="3642043"/>
                </a:cubicBezTo>
                <a:cubicBezTo>
                  <a:pt x="949179" y="3665339"/>
                  <a:pt x="944225" y="3688635"/>
                  <a:pt x="938276" y="3714410"/>
                </a:cubicBezTo>
                <a:cubicBezTo>
                  <a:pt x="952649" y="3714408"/>
                  <a:pt x="964050" y="3714408"/>
                  <a:pt x="982388" y="3714409"/>
                </a:cubicBezTo>
                <a:cubicBezTo>
                  <a:pt x="974954" y="3687643"/>
                  <a:pt x="969007" y="3664347"/>
                  <a:pt x="962562" y="3641050"/>
                </a:cubicBezTo>
                <a:close/>
                <a:moveTo>
                  <a:pt x="1002216" y="3636094"/>
                </a:moveTo>
                <a:cubicBezTo>
                  <a:pt x="999242" y="3636591"/>
                  <a:pt x="996266" y="3637087"/>
                  <a:pt x="993293" y="3638079"/>
                </a:cubicBezTo>
                <a:cubicBezTo>
                  <a:pt x="992795" y="3662860"/>
                  <a:pt x="992797" y="3688139"/>
                  <a:pt x="992797" y="3719861"/>
                </a:cubicBezTo>
                <a:cubicBezTo>
                  <a:pt x="1004197" y="3712920"/>
                  <a:pt x="1019561" y="3706974"/>
                  <a:pt x="1019067" y="3703999"/>
                </a:cubicBezTo>
                <a:cubicBezTo>
                  <a:pt x="1015102" y="3681200"/>
                  <a:pt x="1008160" y="3658895"/>
                  <a:pt x="1002216" y="3636094"/>
                </a:cubicBezTo>
                <a:close/>
                <a:moveTo>
                  <a:pt x="2585324" y="3634608"/>
                </a:moveTo>
                <a:cubicBezTo>
                  <a:pt x="2550133" y="3647991"/>
                  <a:pt x="2514446" y="3661870"/>
                  <a:pt x="2479253" y="3676243"/>
                </a:cubicBezTo>
                <a:cubicBezTo>
                  <a:pt x="2480244" y="3679713"/>
                  <a:pt x="2481733" y="3683183"/>
                  <a:pt x="2482724" y="3686651"/>
                </a:cubicBezTo>
                <a:cubicBezTo>
                  <a:pt x="2507507" y="3684174"/>
                  <a:pt x="2532785" y="3684174"/>
                  <a:pt x="2557072" y="3679218"/>
                </a:cubicBezTo>
                <a:cubicBezTo>
                  <a:pt x="2574914" y="3675252"/>
                  <a:pt x="2585322" y="3659886"/>
                  <a:pt x="2585324" y="3634608"/>
                </a:cubicBezTo>
                <a:close/>
                <a:moveTo>
                  <a:pt x="1814587" y="3631387"/>
                </a:moveTo>
                <a:cubicBezTo>
                  <a:pt x="1807648" y="3628785"/>
                  <a:pt x="1795505" y="3631882"/>
                  <a:pt x="1776421" y="3640059"/>
                </a:cubicBezTo>
                <a:cubicBezTo>
                  <a:pt x="1790298" y="3645512"/>
                  <a:pt x="1804673" y="3650964"/>
                  <a:pt x="1821526" y="3656911"/>
                </a:cubicBezTo>
                <a:cubicBezTo>
                  <a:pt x="1823260" y="3642291"/>
                  <a:pt x="1821524" y="3633990"/>
                  <a:pt x="1814587" y="3631387"/>
                </a:cubicBezTo>
                <a:close/>
                <a:moveTo>
                  <a:pt x="4173638" y="3628661"/>
                </a:moveTo>
                <a:cubicBezTo>
                  <a:pt x="4162858" y="3628909"/>
                  <a:pt x="4152819" y="3632873"/>
                  <a:pt x="4142164" y="3640555"/>
                </a:cubicBezTo>
                <a:cubicBezTo>
                  <a:pt x="4089127" y="3678720"/>
                  <a:pt x="4027669" y="3699043"/>
                  <a:pt x="3965217" y="3712921"/>
                </a:cubicBezTo>
                <a:cubicBezTo>
                  <a:pt x="3866085" y="3735227"/>
                  <a:pt x="3765467" y="3745634"/>
                  <a:pt x="3663365" y="3744148"/>
                </a:cubicBezTo>
                <a:cubicBezTo>
                  <a:pt x="3654938" y="3744147"/>
                  <a:pt x="3646512" y="3745138"/>
                  <a:pt x="3638583" y="3745634"/>
                </a:cubicBezTo>
                <a:cubicBezTo>
                  <a:pt x="3638584" y="3751086"/>
                  <a:pt x="3638088" y="3753071"/>
                  <a:pt x="3638582" y="3754059"/>
                </a:cubicBezTo>
                <a:cubicBezTo>
                  <a:pt x="3640565" y="3756539"/>
                  <a:pt x="3642546" y="3759513"/>
                  <a:pt x="3645522" y="3760505"/>
                </a:cubicBezTo>
                <a:cubicBezTo>
                  <a:pt x="3673773" y="3768928"/>
                  <a:pt x="3701530" y="3778347"/>
                  <a:pt x="3729782" y="3784296"/>
                </a:cubicBezTo>
                <a:cubicBezTo>
                  <a:pt x="3752085" y="3788754"/>
                  <a:pt x="3775877" y="3787764"/>
                  <a:pt x="3798676" y="3791234"/>
                </a:cubicBezTo>
                <a:cubicBezTo>
                  <a:pt x="3866086" y="3801644"/>
                  <a:pt x="3930521" y="3789251"/>
                  <a:pt x="3990495" y="3759015"/>
                </a:cubicBezTo>
                <a:cubicBezTo>
                  <a:pt x="4042043" y="3733243"/>
                  <a:pt x="4090120" y="3701520"/>
                  <a:pt x="4140180" y="3673269"/>
                </a:cubicBezTo>
                <a:cubicBezTo>
                  <a:pt x="4161493" y="3661870"/>
                  <a:pt x="4183799" y="3651956"/>
                  <a:pt x="4209573" y="3639070"/>
                </a:cubicBezTo>
                <a:cubicBezTo>
                  <a:pt x="4195941" y="3631882"/>
                  <a:pt x="4184416" y="3628412"/>
                  <a:pt x="4173638" y="3628661"/>
                </a:cubicBezTo>
                <a:close/>
                <a:moveTo>
                  <a:pt x="911509" y="3628164"/>
                </a:moveTo>
                <a:cubicBezTo>
                  <a:pt x="885241" y="3673767"/>
                  <a:pt x="890694" y="3697061"/>
                  <a:pt x="931338" y="3706476"/>
                </a:cubicBezTo>
                <a:cubicBezTo>
                  <a:pt x="936788" y="3675253"/>
                  <a:pt x="927867" y="3641547"/>
                  <a:pt x="911509" y="3628164"/>
                </a:cubicBezTo>
                <a:close/>
                <a:moveTo>
                  <a:pt x="2919851" y="3625849"/>
                </a:moveTo>
                <a:cubicBezTo>
                  <a:pt x="2895757" y="3629125"/>
                  <a:pt x="2862392" y="3645017"/>
                  <a:pt x="2850496" y="3662861"/>
                </a:cubicBezTo>
                <a:cubicBezTo>
                  <a:pt x="2886680" y="3659391"/>
                  <a:pt x="2915426" y="3650468"/>
                  <a:pt x="2939713" y="3627173"/>
                </a:cubicBezTo>
                <a:cubicBezTo>
                  <a:pt x="2934881" y="3625068"/>
                  <a:pt x="2927880" y="3624758"/>
                  <a:pt x="2919851" y="3625849"/>
                </a:cubicBezTo>
                <a:close/>
                <a:moveTo>
                  <a:pt x="1135050" y="3624696"/>
                </a:moveTo>
                <a:cubicBezTo>
                  <a:pt x="1128110" y="3671286"/>
                  <a:pt x="1139510" y="3708462"/>
                  <a:pt x="1163798" y="3714408"/>
                </a:cubicBezTo>
                <a:cubicBezTo>
                  <a:pt x="1171231" y="3667321"/>
                  <a:pt x="1158344" y="3628165"/>
                  <a:pt x="1135050" y="3624696"/>
                </a:cubicBezTo>
                <a:close/>
                <a:moveTo>
                  <a:pt x="1253510" y="3622714"/>
                </a:moveTo>
                <a:cubicBezTo>
                  <a:pt x="1251031" y="3624201"/>
                  <a:pt x="1249049" y="3625688"/>
                  <a:pt x="1246571" y="3626680"/>
                </a:cubicBezTo>
                <a:cubicBezTo>
                  <a:pt x="1254997" y="3641053"/>
                  <a:pt x="1263916" y="3655426"/>
                  <a:pt x="1272343" y="3669800"/>
                </a:cubicBezTo>
                <a:cubicBezTo>
                  <a:pt x="1274823" y="3668312"/>
                  <a:pt x="1277795" y="3666825"/>
                  <a:pt x="1280274" y="3664843"/>
                </a:cubicBezTo>
                <a:cubicBezTo>
                  <a:pt x="1283744" y="3644026"/>
                  <a:pt x="1264910" y="3635599"/>
                  <a:pt x="1253510" y="3622714"/>
                </a:cubicBezTo>
                <a:close/>
                <a:moveTo>
                  <a:pt x="3112696" y="3617757"/>
                </a:moveTo>
                <a:cubicBezTo>
                  <a:pt x="3095348" y="3624201"/>
                  <a:pt x="3078497" y="3630643"/>
                  <a:pt x="3061147" y="3637086"/>
                </a:cubicBezTo>
                <a:cubicBezTo>
                  <a:pt x="3084444" y="3649478"/>
                  <a:pt x="3103280" y="3648485"/>
                  <a:pt x="3116163" y="3627174"/>
                </a:cubicBezTo>
                <a:cubicBezTo>
                  <a:pt x="3115175" y="3624201"/>
                  <a:pt x="3113686" y="3620730"/>
                  <a:pt x="3112696" y="3617757"/>
                </a:cubicBezTo>
                <a:close/>
                <a:moveTo>
                  <a:pt x="863432" y="3612303"/>
                </a:moveTo>
                <a:cubicBezTo>
                  <a:pt x="869876" y="3638573"/>
                  <a:pt x="861450" y="3662364"/>
                  <a:pt x="886232" y="3684669"/>
                </a:cubicBezTo>
                <a:cubicBezTo>
                  <a:pt x="890197" y="3654436"/>
                  <a:pt x="895154" y="3631634"/>
                  <a:pt x="863432" y="3612303"/>
                </a:cubicBezTo>
                <a:close/>
                <a:moveTo>
                  <a:pt x="1204441" y="3610817"/>
                </a:moveTo>
                <a:cubicBezTo>
                  <a:pt x="1207414" y="3638079"/>
                  <a:pt x="1208901" y="3657905"/>
                  <a:pt x="1212371" y="3677732"/>
                </a:cubicBezTo>
                <a:cubicBezTo>
                  <a:pt x="1213360" y="3682686"/>
                  <a:pt x="1221787" y="3686156"/>
                  <a:pt x="1227240" y="3690121"/>
                </a:cubicBezTo>
                <a:cubicBezTo>
                  <a:pt x="1231204" y="3685165"/>
                  <a:pt x="1238144" y="3680209"/>
                  <a:pt x="1238641" y="3674756"/>
                </a:cubicBezTo>
                <a:cubicBezTo>
                  <a:pt x="1240623" y="3650470"/>
                  <a:pt x="1228231" y="3632129"/>
                  <a:pt x="1204441" y="3610817"/>
                </a:cubicBezTo>
                <a:close/>
                <a:moveTo>
                  <a:pt x="1845813" y="3587521"/>
                </a:moveTo>
                <a:cubicBezTo>
                  <a:pt x="1820037" y="3587521"/>
                  <a:pt x="1799222" y="3587521"/>
                  <a:pt x="1778900" y="3587522"/>
                </a:cubicBezTo>
                <a:cubicBezTo>
                  <a:pt x="1778402" y="3589505"/>
                  <a:pt x="1777908" y="3591485"/>
                  <a:pt x="1777413" y="3593468"/>
                </a:cubicBezTo>
                <a:cubicBezTo>
                  <a:pt x="1794761" y="3601399"/>
                  <a:pt x="1811612" y="3609329"/>
                  <a:pt x="1829455" y="3617756"/>
                </a:cubicBezTo>
                <a:cubicBezTo>
                  <a:pt x="1834907" y="3607347"/>
                  <a:pt x="1839367" y="3599911"/>
                  <a:pt x="1845813" y="3587521"/>
                </a:cubicBezTo>
                <a:close/>
                <a:moveTo>
                  <a:pt x="1586585" y="3587026"/>
                </a:moveTo>
                <a:cubicBezTo>
                  <a:pt x="1615334" y="3604871"/>
                  <a:pt x="1637637" y="3605859"/>
                  <a:pt x="1661430" y="3587027"/>
                </a:cubicBezTo>
                <a:cubicBezTo>
                  <a:pt x="1647553" y="3587025"/>
                  <a:pt x="1635161" y="3587026"/>
                  <a:pt x="1623079" y="3587026"/>
                </a:cubicBezTo>
                <a:cubicBezTo>
                  <a:pt x="1610997" y="3587026"/>
                  <a:pt x="1599225" y="3587026"/>
                  <a:pt x="1586585" y="3587026"/>
                </a:cubicBezTo>
                <a:close/>
                <a:moveTo>
                  <a:pt x="2722921" y="3586066"/>
                </a:moveTo>
                <a:cubicBezTo>
                  <a:pt x="2704868" y="3585229"/>
                  <a:pt x="2698454" y="3591364"/>
                  <a:pt x="2688420" y="3610321"/>
                </a:cubicBezTo>
                <a:cubicBezTo>
                  <a:pt x="2708740" y="3602886"/>
                  <a:pt x="2733027" y="3619740"/>
                  <a:pt x="2745420" y="3589007"/>
                </a:cubicBezTo>
                <a:cubicBezTo>
                  <a:pt x="2736250" y="3587397"/>
                  <a:pt x="2728940" y="3586345"/>
                  <a:pt x="2722921" y="3586066"/>
                </a:cubicBezTo>
                <a:close/>
                <a:moveTo>
                  <a:pt x="3498311" y="3585043"/>
                </a:moveTo>
                <a:cubicBezTo>
                  <a:pt x="3483442" y="3585041"/>
                  <a:pt x="3469566" y="3584053"/>
                  <a:pt x="3455686" y="3585538"/>
                </a:cubicBezTo>
                <a:cubicBezTo>
                  <a:pt x="3450234" y="3586035"/>
                  <a:pt x="3445280" y="3592478"/>
                  <a:pt x="3439826" y="3595947"/>
                </a:cubicBezTo>
                <a:cubicBezTo>
                  <a:pt x="3445276" y="3599912"/>
                  <a:pt x="3450234" y="3606356"/>
                  <a:pt x="3456183" y="3607843"/>
                </a:cubicBezTo>
                <a:cubicBezTo>
                  <a:pt x="3464608" y="3610321"/>
                  <a:pt x="3474027" y="3608834"/>
                  <a:pt x="3483443" y="3609331"/>
                </a:cubicBezTo>
                <a:cubicBezTo>
                  <a:pt x="3499302" y="3610321"/>
                  <a:pt x="3504755" y="3603383"/>
                  <a:pt x="3498311" y="3585043"/>
                </a:cubicBezTo>
                <a:close/>
                <a:moveTo>
                  <a:pt x="1318440" y="3582069"/>
                </a:moveTo>
                <a:cubicBezTo>
                  <a:pt x="1286222" y="3612305"/>
                  <a:pt x="1279776" y="3629652"/>
                  <a:pt x="1291178" y="3655424"/>
                </a:cubicBezTo>
                <a:cubicBezTo>
                  <a:pt x="1299109" y="3647991"/>
                  <a:pt x="1306050" y="3640555"/>
                  <a:pt x="1313977" y="3634112"/>
                </a:cubicBezTo>
                <a:cubicBezTo>
                  <a:pt x="1322406" y="3627174"/>
                  <a:pt x="1331821" y="3621225"/>
                  <a:pt x="1347187" y="3609826"/>
                </a:cubicBezTo>
                <a:cubicBezTo>
                  <a:pt x="1336283" y="3599418"/>
                  <a:pt x="1326865" y="3590495"/>
                  <a:pt x="1318440" y="3582069"/>
                </a:cubicBezTo>
                <a:close/>
                <a:moveTo>
                  <a:pt x="2342952" y="3579590"/>
                </a:moveTo>
                <a:cubicBezTo>
                  <a:pt x="2318167" y="3589504"/>
                  <a:pt x="2293882" y="3601398"/>
                  <a:pt x="2269593" y="3613790"/>
                </a:cubicBezTo>
                <a:cubicBezTo>
                  <a:pt x="2262159" y="3617756"/>
                  <a:pt x="2256211" y="3624697"/>
                  <a:pt x="2249272" y="3630148"/>
                </a:cubicBezTo>
                <a:cubicBezTo>
                  <a:pt x="2250758" y="3632626"/>
                  <a:pt x="2252246" y="3635104"/>
                  <a:pt x="2254228" y="3637582"/>
                </a:cubicBezTo>
                <a:cubicBezTo>
                  <a:pt x="2291402" y="3622219"/>
                  <a:pt x="2328577" y="3607347"/>
                  <a:pt x="2365257" y="3591982"/>
                </a:cubicBezTo>
                <a:cubicBezTo>
                  <a:pt x="2365255" y="3589009"/>
                  <a:pt x="2365750" y="3586033"/>
                  <a:pt x="2365749" y="3582566"/>
                </a:cubicBezTo>
                <a:cubicBezTo>
                  <a:pt x="2357820" y="3581573"/>
                  <a:pt x="2348898" y="3577114"/>
                  <a:pt x="2342952" y="3579590"/>
                </a:cubicBezTo>
                <a:close/>
                <a:moveTo>
                  <a:pt x="4312173" y="3576618"/>
                </a:moveTo>
                <a:cubicBezTo>
                  <a:pt x="4311180" y="3578600"/>
                  <a:pt x="4310685" y="3580582"/>
                  <a:pt x="4309691" y="3583061"/>
                </a:cubicBezTo>
                <a:cubicBezTo>
                  <a:pt x="4345877" y="3622713"/>
                  <a:pt x="4398910" y="3633618"/>
                  <a:pt x="4451944" y="3653444"/>
                </a:cubicBezTo>
                <a:cubicBezTo>
                  <a:pt x="4400397" y="3658399"/>
                  <a:pt x="4352815" y="3650469"/>
                  <a:pt x="4306720" y="3657904"/>
                </a:cubicBezTo>
                <a:cubicBezTo>
                  <a:pt x="4306224" y="3661870"/>
                  <a:pt x="4306223" y="3665833"/>
                  <a:pt x="4305729" y="3669798"/>
                </a:cubicBezTo>
                <a:cubicBezTo>
                  <a:pt x="4336460" y="3677234"/>
                  <a:pt x="4367685" y="3684668"/>
                  <a:pt x="4400893" y="3692599"/>
                </a:cubicBezTo>
                <a:cubicBezTo>
                  <a:pt x="4368675" y="3709949"/>
                  <a:pt x="4329520" y="3696070"/>
                  <a:pt x="4299286" y="3722337"/>
                </a:cubicBezTo>
                <a:cubicBezTo>
                  <a:pt x="4306224" y="3724321"/>
                  <a:pt x="4309199" y="3725311"/>
                  <a:pt x="4312173" y="3725807"/>
                </a:cubicBezTo>
                <a:cubicBezTo>
                  <a:pt x="4341911" y="3729774"/>
                  <a:pt x="4340424" y="3730764"/>
                  <a:pt x="4329023" y="3757034"/>
                </a:cubicBezTo>
                <a:cubicBezTo>
                  <a:pt x="4316633" y="3786277"/>
                  <a:pt x="4308702" y="3817503"/>
                  <a:pt x="4299286" y="3847738"/>
                </a:cubicBezTo>
                <a:cubicBezTo>
                  <a:pt x="4298293" y="3850217"/>
                  <a:pt x="4301763" y="3854181"/>
                  <a:pt x="4304736" y="3861617"/>
                </a:cubicBezTo>
                <a:cubicBezTo>
                  <a:pt x="4332989" y="3810070"/>
                  <a:pt x="4358763" y="3762983"/>
                  <a:pt x="4384536" y="3715401"/>
                </a:cubicBezTo>
                <a:cubicBezTo>
                  <a:pt x="4390980" y="3736712"/>
                  <a:pt x="4378093" y="3758522"/>
                  <a:pt x="4397920" y="3774877"/>
                </a:cubicBezTo>
                <a:cubicBezTo>
                  <a:pt x="4410310" y="3741174"/>
                  <a:pt x="4421710" y="3708460"/>
                  <a:pt x="4436083" y="3669304"/>
                </a:cubicBezTo>
                <a:cubicBezTo>
                  <a:pt x="4440050" y="3700530"/>
                  <a:pt x="4443024" y="3723330"/>
                  <a:pt x="4445997" y="3746626"/>
                </a:cubicBezTo>
                <a:cubicBezTo>
                  <a:pt x="4449962" y="3746624"/>
                  <a:pt x="4453431" y="3747120"/>
                  <a:pt x="4457396" y="3747120"/>
                </a:cubicBezTo>
                <a:cubicBezTo>
                  <a:pt x="4468799" y="3705983"/>
                  <a:pt x="4480693" y="3664842"/>
                  <a:pt x="4491596" y="3625192"/>
                </a:cubicBezTo>
                <a:cubicBezTo>
                  <a:pt x="4429643" y="3608340"/>
                  <a:pt x="4371153" y="3592479"/>
                  <a:pt x="4312173" y="3576618"/>
                </a:cubicBezTo>
                <a:close/>
                <a:moveTo>
                  <a:pt x="2583342" y="3576618"/>
                </a:moveTo>
                <a:cubicBezTo>
                  <a:pt x="2551619" y="3590495"/>
                  <a:pt x="2522872" y="3603382"/>
                  <a:pt x="2494122" y="3616271"/>
                </a:cubicBezTo>
                <a:cubicBezTo>
                  <a:pt x="2495114" y="3619739"/>
                  <a:pt x="2496105" y="3623208"/>
                  <a:pt x="2497097" y="3627173"/>
                </a:cubicBezTo>
                <a:cubicBezTo>
                  <a:pt x="2521879" y="3625687"/>
                  <a:pt x="2547159" y="3626182"/>
                  <a:pt x="2570949" y="3621721"/>
                </a:cubicBezTo>
                <a:cubicBezTo>
                  <a:pt x="2581358" y="3619739"/>
                  <a:pt x="2592262" y="3609330"/>
                  <a:pt x="2597714" y="3599913"/>
                </a:cubicBezTo>
                <a:cubicBezTo>
                  <a:pt x="2600194" y="3595452"/>
                  <a:pt x="2588299" y="3584054"/>
                  <a:pt x="2583342" y="3576618"/>
                </a:cubicBezTo>
                <a:close/>
                <a:moveTo>
                  <a:pt x="3122113" y="3570174"/>
                </a:moveTo>
                <a:cubicBezTo>
                  <a:pt x="3101791" y="3579096"/>
                  <a:pt x="3086427" y="3586035"/>
                  <a:pt x="3071062" y="3592972"/>
                </a:cubicBezTo>
                <a:cubicBezTo>
                  <a:pt x="3071556" y="3595451"/>
                  <a:pt x="3072051" y="3597930"/>
                  <a:pt x="3072052" y="3600407"/>
                </a:cubicBezTo>
                <a:cubicBezTo>
                  <a:pt x="3086427" y="3602887"/>
                  <a:pt x="3099810" y="3605861"/>
                  <a:pt x="3116660" y="3609330"/>
                </a:cubicBezTo>
                <a:cubicBezTo>
                  <a:pt x="3118644" y="3595453"/>
                  <a:pt x="3119634" y="3586531"/>
                  <a:pt x="3122113" y="3570174"/>
                </a:cubicBezTo>
                <a:close/>
                <a:moveTo>
                  <a:pt x="2947643" y="3562243"/>
                </a:moveTo>
                <a:cubicBezTo>
                  <a:pt x="2920880" y="3572155"/>
                  <a:pt x="2899565" y="3580087"/>
                  <a:pt x="2872307" y="3590495"/>
                </a:cubicBezTo>
                <a:cubicBezTo>
                  <a:pt x="2905514" y="3607348"/>
                  <a:pt x="2934262" y="3596443"/>
                  <a:pt x="2947643" y="3562243"/>
                </a:cubicBezTo>
                <a:close/>
                <a:moveTo>
                  <a:pt x="2151752" y="3557473"/>
                </a:moveTo>
                <a:cubicBezTo>
                  <a:pt x="2145433" y="3556916"/>
                  <a:pt x="2140476" y="3558773"/>
                  <a:pt x="2140724" y="3570175"/>
                </a:cubicBezTo>
                <a:cubicBezTo>
                  <a:pt x="2140725" y="3591984"/>
                  <a:pt x="2162036" y="3575626"/>
                  <a:pt x="2171949" y="3581574"/>
                </a:cubicBezTo>
                <a:cubicBezTo>
                  <a:pt x="2172447" y="3582067"/>
                  <a:pt x="2173438" y="3581573"/>
                  <a:pt x="2174430" y="3581573"/>
                </a:cubicBezTo>
                <a:cubicBezTo>
                  <a:pt x="2190290" y="3583060"/>
                  <a:pt x="2194751" y="3575627"/>
                  <a:pt x="2188803" y="3558774"/>
                </a:cubicBezTo>
                <a:cubicBezTo>
                  <a:pt x="2181864" y="3558774"/>
                  <a:pt x="2175916" y="3557288"/>
                  <a:pt x="2170960" y="3559271"/>
                </a:cubicBezTo>
                <a:cubicBezTo>
                  <a:pt x="2165754" y="3561004"/>
                  <a:pt x="2158073" y="3558031"/>
                  <a:pt x="2151752" y="3557473"/>
                </a:cubicBezTo>
                <a:close/>
                <a:moveTo>
                  <a:pt x="1974681" y="3555800"/>
                </a:moveTo>
                <a:cubicBezTo>
                  <a:pt x="1943951" y="3546383"/>
                  <a:pt x="1928584" y="3555799"/>
                  <a:pt x="1922637" y="3584547"/>
                </a:cubicBezTo>
                <a:cubicBezTo>
                  <a:pt x="1941471" y="3573644"/>
                  <a:pt x="1957829" y="3564721"/>
                  <a:pt x="1974681" y="3555800"/>
                </a:cubicBezTo>
                <a:close/>
                <a:moveTo>
                  <a:pt x="2373828" y="3547716"/>
                </a:moveTo>
                <a:cubicBezTo>
                  <a:pt x="2344901" y="3546692"/>
                  <a:pt x="2312840" y="3559891"/>
                  <a:pt x="2311723" y="3578103"/>
                </a:cubicBezTo>
                <a:cubicBezTo>
                  <a:pt x="2340471" y="3570174"/>
                  <a:pt x="2367237" y="3562739"/>
                  <a:pt x="2400446" y="3553818"/>
                </a:cubicBezTo>
                <a:cubicBezTo>
                  <a:pt x="2392764" y="3549976"/>
                  <a:pt x="2383469" y="3548055"/>
                  <a:pt x="2373828" y="3547716"/>
                </a:cubicBezTo>
                <a:close/>
                <a:moveTo>
                  <a:pt x="4386520" y="3541920"/>
                </a:moveTo>
                <a:cubicBezTo>
                  <a:pt x="4383050" y="3540931"/>
                  <a:pt x="4378093" y="3543904"/>
                  <a:pt x="4369171" y="3545886"/>
                </a:cubicBezTo>
                <a:cubicBezTo>
                  <a:pt x="4381068" y="3554315"/>
                  <a:pt x="4388502" y="3560261"/>
                  <a:pt x="4396928" y="3564722"/>
                </a:cubicBezTo>
                <a:cubicBezTo>
                  <a:pt x="4423198" y="3578599"/>
                  <a:pt x="4449468" y="3591981"/>
                  <a:pt x="4476231" y="3604374"/>
                </a:cubicBezTo>
                <a:cubicBezTo>
                  <a:pt x="4501015" y="3616269"/>
                  <a:pt x="4509441" y="3636094"/>
                  <a:pt x="4510433" y="3661869"/>
                </a:cubicBezTo>
                <a:cubicBezTo>
                  <a:pt x="4511423" y="3678224"/>
                  <a:pt x="4514397" y="3694088"/>
                  <a:pt x="4516381" y="3709948"/>
                </a:cubicBezTo>
                <a:cubicBezTo>
                  <a:pt x="4519354" y="3709947"/>
                  <a:pt x="4522824" y="3709948"/>
                  <a:pt x="4525797" y="3709946"/>
                </a:cubicBezTo>
                <a:cubicBezTo>
                  <a:pt x="4529762" y="3676737"/>
                  <a:pt x="4533727" y="3643531"/>
                  <a:pt x="4537693" y="3610321"/>
                </a:cubicBezTo>
                <a:cubicBezTo>
                  <a:pt x="4540171" y="3591981"/>
                  <a:pt x="4533231" y="3579096"/>
                  <a:pt x="4515388" y="3574633"/>
                </a:cubicBezTo>
                <a:cubicBezTo>
                  <a:pt x="4472764" y="3563233"/>
                  <a:pt x="4429641" y="3552330"/>
                  <a:pt x="4386520" y="3541920"/>
                </a:cubicBezTo>
                <a:close/>
                <a:moveTo>
                  <a:pt x="1635718" y="3540806"/>
                </a:moveTo>
                <a:cubicBezTo>
                  <a:pt x="1623140" y="3540806"/>
                  <a:pt x="1611370" y="3540930"/>
                  <a:pt x="1599472" y="3541427"/>
                </a:cubicBezTo>
                <a:cubicBezTo>
                  <a:pt x="1595013" y="3541426"/>
                  <a:pt x="1589063" y="3547870"/>
                  <a:pt x="1586585" y="3552825"/>
                </a:cubicBezTo>
                <a:cubicBezTo>
                  <a:pt x="1585099" y="3555304"/>
                  <a:pt x="1590055" y="3564227"/>
                  <a:pt x="1592039" y="3564226"/>
                </a:cubicBezTo>
                <a:cubicBezTo>
                  <a:pt x="1614839" y="3565217"/>
                  <a:pt x="1637637" y="3565713"/>
                  <a:pt x="1660438" y="3563731"/>
                </a:cubicBezTo>
                <a:cubicBezTo>
                  <a:pt x="1665395" y="3562739"/>
                  <a:pt x="1669360" y="3551834"/>
                  <a:pt x="1676795" y="3540932"/>
                </a:cubicBezTo>
                <a:cubicBezTo>
                  <a:pt x="1661676" y="3540931"/>
                  <a:pt x="1648295" y="3540806"/>
                  <a:pt x="1635718" y="3540806"/>
                </a:cubicBezTo>
                <a:close/>
                <a:moveTo>
                  <a:pt x="3481942" y="3538846"/>
                </a:moveTo>
                <a:cubicBezTo>
                  <a:pt x="3474614" y="3539443"/>
                  <a:pt x="3465599" y="3541177"/>
                  <a:pt x="3454695" y="3543904"/>
                </a:cubicBezTo>
                <a:cubicBezTo>
                  <a:pt x="3453704" y="3546880"/>
                  <a:pt x="3452712" y="3549853"/>
                  <a:pt x="3452218" y="3552331"/>
                </a:cubicBezTo>
                <a:cubicBezTo>
                  <a:pt x="3470555" y="3557287"/>
                  <a:pt x="3488894" y="3562739"/>
                  <a:pt x="3507729" y="3568193"/>
                </a:cubicBezTo>
                <a:cubicBezTo>
                  <a:pt x="3510705" y="3545517"/>
                  <a:pt x="3503920" y="3537058"/>
                  <a:pt x="3481942" y="3538846"/>
                </a:cubicBezTo>
                <a:close/>
                <a:moveTo>
                  <a:pt x="2770201" y="3537461"/>
                </a:moveTo>
                <a:cubicBezTo>
                  <a:pt x="2742444" y="3544401"/>
                  <a:pt x="2720636" y="3549853"/>
                  <a:pt x="2699323" y="3556295"/>
                </a:cubicBezTo>
                <a:cubicBezTo>
                  <a:pt x="2694368" y="3557782"/>
                  <a:pt x="2690400" y="3562738"/>
                  <a:pt x="2685939" y="3566208"/>
                </a:cubicBezTo>
                <a:cubicBezTo>
                  <a:pt x="2690898" y="3569183"/>
                  <a:pt x="2695360" y="3574140"/>
                  <a:pt x="2700314" y="3574636"/>
                </a:cubicBezTo>
                <a:cubicBezTo>
                  <a:pt x="2720139" y="3575625"/>
                  <a:pt x="2740462" y="3575131"/>
                  <a:pt x="2761280" y="3575130"/>
                </a:cubicBezTo>
                <a:cubicBezTo>
                  <a:pt x="2763759" y="3565217"/>
                  <a:pt x="2766235" y="3555304"/>
                  <a:pt x="2770201" y="3537461"/>
                </a:cubicBezTo>
                <a:close/>
                <a:moveTo>
                  <a:pt x="2538363" y="3536160"/>
                </a:moveTo>
                <a:cubicBezTo>
                  <a:pt x="2521138" y="3536470"/>
                  <a:pt x="2504285" y="3545639"/>
                  <a:pt x="2491645" y="3562739"/>
                </a:cubicBezTo>
                <a:cubicBezTo>
                  <a:pt x="2522375" y="3562737"/>
                  <a:pt x="2552117" y="3562739"/>
                  <a:pt x="2587308" y="3562738"/>
                </a:cubicBezTo>
                <a:cubicBezTo>
                  <a:pt x="2573181" y="3544400"/>
                  <a:pt x="2555585" y="3535849"/>
                  <a:pt x="2538363" y="3536160"/>
                </a:cubicBezTo>
                <a:close/>
                <a:moveTo>
                  <a:pt x="3103774" y="3532505"/>
                </a:moveTo>
                <a:cubicBezTo>
                  <a:pt x="3080973" y="3527052"/>
                  <a:pt x="3060652" y="3537462"/>
                  <a:pt x="3038348" y="3554808"/>
                </a:cubicBezTo>
                <a:cubicBezTo>
                  <a:pt x="3069575" y="3558278"/>
                  <a:pt x="3095844" y="3561251"/>
                  <a:pt x="3122113" y="3564225"/>
                </a:cubicBezTo>
                <a:cubicBezTo>
                  <a:pt x="3124096" y="3561748"/>
                  <a:pt x="3126574" y="3559270"/>
                  <a:pt x="3128558" y="3556789"/>
                </a:cubicBezTo>
                <a:cubicBezTo>
                  <a:pt x="3120625" y="3548365"/>
                  <a:pt x="3113689" y="3534486"/>
                  <a:pt x="3103774" y="3532505"/>
                </a:cubicBezTo>
                <a:close/>
                <a:moveTo>
                  <a:pt x="3344165" y="3531513"/>
                </a:moveTo>
                <a:cubicBezTo>
                  <a:pt x="3333260" y="3531017"/>
                  <a:pt x="3321364" y="3530521"/>
                  <a:pt x="3310955" y="3533497"/>
                </a:cubicBezTo>
                <a:cubicBezTo>
                  <a:pt x="3300549" y="3536469"/>
                  <a:pt x="3291627" y="3543903"/>
                  <a:pt x="3281713" y="3549355"/>
                </a:cubicBezTo>
                <a:cubicBezTo>
                  <a:pt x="3291626" y="3553321"/>
                  <a:pt x="3302035" y="3556296"/>
                  <a:pt x="3313436" y="3560260"/>
                </a:cubicBezTo>
                <a:cubicBezTo>
                  <a:pt x="3325329" y="3556789"/>
                  <a:pt x="3336731" y="3553816"/>
                  <a:pt x="3346642" y="3548861"/>
                </a:cubicBezTo>
                <a:cubicBezTo>
                  <a:pt x="3348627" y="3547870"/>
                  <a:pt x="3345651" y="3531514"/>
                  <a:pt x="3344165" y="3531513"/>
                </a:cubicBezTo>
                <a:close/>
                <a:moveTo>
                  <a:pt x="1799221" y="3526556"/>
                </a:moveTo>
                <a:cubicBezTo>
                  <a:pt x="1795751" y="3524079"/>
                  <a:pt x="1781376" y="3539939"/>
                  <a:pt x="1767500" y="3551340"/>
                </a:cubicBezTo>
                <a:cubicBezTo>
                  <a:pt x="1794759" y="3560260"/>
                  <a:pt x="1812604" y="3566208"/>
                  <a:pt x="1830447" y="3572156"/>
                </a:cubicBezTo>
                <a:cubicBezTo>
                  <a:pt x="1832925" y="3568687"/>
                  <a:pt x="1835403" y="3565217"/>
                  <a:pt x="1837386" y="3561746"/>
                </a:cubicBezTo>
                <a:cubicBezTo>
                  <a:pt x="1824995" y="3549357"/>
                  <a:pt x="1813594" y="3535478"/>
                  <a:pt x="1799221" y="3526556"/>
                </a:cubicBezTo>
                <a:close/>
                <a:moveTo>
                  <a:pt x="2202139" y="3521377"/>
                </a:moveTo>
                <a:cubicBezTo>
                  <a:pt x="2182390" y="3522933"/>
                  <a:pt x="2153860" y="3533618"/>
                  <a:pt x="2141220" y="3547374"/>
                </a:cubicBezTo>
                <a:cubicBezTo>
                  <a:pt x="2168977" y="3547375"/>
                  <a:pt x="2192768" y="3547869"/>
                  <a:pt x="2216559" y="3546878"/>
                </a:cubicBezTo>
                <a:cubicBezTo>
                  <a:pt x="2220028" y="3546879"/>
                  <a:pt x="2225480" y="3539940"/>
                  <a:pt x="2225977" y="3535973"/>
                </a:cubicBezTo>
                <a:cubicBezTo>
                  <a:pt x="2225976" y="3531514"/>
                  <a:pt x="2222012" y="3525070"/>
                  <a:pt x="2218045" y="3523086"/>
                </a:cubicBezTo>
                <a:cubicBezTo>
                  <a:pt x="2214329" y="3521351"/>
                  <a:pt x="2208722" y="3520855"/>
                  <a:pt x="2202139" y="3521377"/>
                </a:cubicBezTo>
                <a:close/>
                <a:moveTo>
                  <a:pt x="2921515" y="3517217"/>
                </a:moveTo>
                <a:cubicBezTo>
                  <a:pt x="2917162" y="3517451"/>
                  <a:pt x="2912577" y="3518875"/>
                  <a:pt x="2907992" y="3521601"/>
                </a:cubicBezTo>
                <a:cubicBezTo>
                  <a:pt x="2899069" y="3527053"/>
                  <a:pt x="2888662" y="3530521"/>
                  <a:pt x="2879739" y="3535975"/>
                </a:cubicBezTo>
                <a:cubicBezTo>
                  <a:pt x="2873296" y="3539442"/>
                  <a:pt x="2868342" y="3544895"/>
                  <a:pt x="2862392" y="3549356"/>
                </a:cubicBezTo>
                <a:cubicBezTo>
                  <a:pt x="2869333" y="3551833"/>
                  <a:pt x="2877262" y="3556791"/>
                  <a:pt x="2883706" y="3555799"/>
                </a:cubicBezTo>
                <a:cubicBezTo>
                  <a:pt x="2905514" y="3553321"/>
                  <a:pt x="2926827" y="3548366"/>
                  <a:pt x="2948139" y="3544399"/>
                </a:cubicBezTo>
                <a:cubicBezTo>
                  <a:pt x="2945537" y="3526556"/>
                  <a:pt x="2934572" y="3516519"/>
                  <a:pt x="2921515" y="3517217"/>
                </a:cubicBezTo>
                <a:close/>
                <a:moveTo>
                  <a:pt x="1974015" y="3515862"/>
                </a:moveTo>
                <a:cubicBezTo>
                  <a:pt x="1957613" y="3516022"/>
                  <a:pt x="1942463" y="3525317"/>
                  <a:pt x="1923133" y="3533495"/>
                </a:cubicBezTo>
                <a:cubicBezTo>
                  <a:pt x="1971707" y="3541921"/>
                  <a:pt x="1981124" y="3539941"/>
                  <a:pt x="1991039" y="3519121"/>
                </a:cubicBezTo>
                <a:cubicBezTo>
                  <a:pt x="1985090" y="3516767"/>
                  <a:pt x="1979482" y="3515805"/>
                  <a:pt x="1974015" y="3515862"/>
                </a:cubicBezTo>
                <a:close/>
                <a:moveTo>
                  <a:pt x="4456405" y="3506234"/>
                </a:moveTo>
                <a:cubicBezTo>
                  <a:pt x="4455415" y="3508712"/>
                  <a:pt x="4454919" y="3511193"/>
                  <a:pt x="4453928" y="3513174"/>
                </a:cubicBezTo>
                <a:cubicBezTo>
                  <a:pt x="4462354" y="3517634"/>
                  <a:pt x="4470283" y="3522591"/>
                  <a:pt x="4478711" y="3526556"/>
                </a:cubicBezTo>
                <a:cubicBezTo>
                  <a:pt x="4499529" y="3536470"/>
                  <a:pt x="4520346" y="3545391"/>
                  <a:pt x="4541162" y="3554808"/>
                </a:cubicBezTo>
                <a:cubicBezTo>
                  <a:pt x="4558015" y="3562738"/>
                  <a:pt x="4562475" y="3573146"/>
                  <a:pt x="4555043" y="3591982"/>
                </a:cubicBezTo>
                <a:cubicBezTo>
                  <a:pt x="4544633" y="3618251"/>
                  <a:pt x="4547109" y="3644026"/>
                  <a:pt x="4568422" y="3671783"/>
                </a:cubicBezTo>
                <a:cubicBezTo>
                  <a:pt x="4572388" y="3633616"/>
                  <a:pt x="4575362" y="3602391"/>
                  <a:pt x="4578831" y="3570670"/>
                </a:cubicBezTo>
                <a:cubicBezTo>
                  <a:pt x="4581309" y="3570669"/>
                  <a:pt x="4583790" y="3570669"/>
                  <a:pt x="4586267" y="3571164"/>
                </a:cubicBezTo>
                <a:cubicBezTo>
                  <a:pt x="4588744" y="3581573"/>
                  <a:pt x="4589738" y="3591981"/>
                  <a:pt x="4593207" y="3601398"/>
                </a:cubicBezTo>
                <a:cubicBezTo>
                  <a:pt x="4596676" y="3610321"/>
                  <a:pt x="4602126" y="3618252"/>
                  <a:pt x="4607084" y="3626183"/>
                </a:cubicBezTo>
                <a:cubicBezTo>
                  <a:pt x="4609562" y="3625190"/>
                  <a:pt x="4612041" y="3624200"/>
                  <a:pt x="4615014" y="3623705"/>
                </a:cubicBezTo>
                <a:cubicBezTo>
                  <a:pt x="4615014" y="3596940"/>
                  <a:pt x="4615510" y="3570175"/>
                  <a:pt x="4614519" y="3543410"/>
                </a:cubicBezTo>
                <a:cubicBezTo>
                  <a:pt x="4614520" y="3539444"/>
                  <a:pt x="4605598" y="3532007"/>
                  <a:pt x="4602126" y="3532505"/>
                </a:cubicBezTo>
                <a:cubicBezTo>
                  <a:pt x="4560492" y="3541426"/>
                  <a:pt x="4524806" y="3522591"/>
                  <a:pt x="4487136" y="3511687"/>
                </a:cubicBezTo>
                <a:cubicBezTo>
                  <a:pt x="4477224" y="3508714"/>
                  <a:pt x="4466320" y="3508217"/>
                  <a:pt x="4456405" y="3506234"/>
                </a:cubicBezTo>
                <a:close/>
                <a:moveTo>
                  <a:pt x="5165120" y="3500543"/>
                </a:moveTo>
                <a:cubicBezTo>
                  <a:pt x="5158216" y="3496755"/>
                  <a:pt x="5152920" y="3506979"/>
                  <a:pt x="5147344" y="3512182"/>
                </a:cubicBezTo>
                <a:cubicBezTo>
                  <a:pt x="5130491" y="3528044"/>
                  <a:pt x="5114135" y="3543905"/>
                  <a:pt x="5098770" y="3560757"/>
                </a:cubicBezTo>
                <a:cubicBezTo>
                  <a:pt x="5094805" y="3565217"/>
                  <a:pt x="5090343" y="3572157"/>
                  <a:pt x="5091338" y="3577115"/>
                </a:cubicBezTo>
                <a:cubicBezTo>
                  <a:pt x="5092326" y="3581574"/>
                  <a:pt x="5100752" y="3587522"/>
                  <a:pt x="5105213" y="3587027"/>
                </a:cubicBezTo>
                <a:cubicBezTo>
                  <a:pt x="5129005" y="3585539"/>
                  <a:pt x="5153788" y="3586531"/>
                  <a:pt x="5175100" y="3578600"/>
                </a:cubicBezTo>
                <a:cubicBezTo>
                  <a:pt x="5188484" y="3574139"/>
                  <a:pt x="5213266" y="3567201"/>
                  <a:pt x="5204344" y="3541427"/>
                </a:cubicBezTo>
                <a:cubicBezTo>
                  <a:pt x="5207813" y="3523088"/>
                  <a:pt x="5201370" y="3512184"/>
                  <a:pt x="5182039" y="3511687"/>
                </a:cubicBezTo>
                <a:cubicBezTo>
                  <a:pt x="5179066" y="3511688"/>
                  <a:pt x="5173612" y="3511191"/>
                  <a:pt x="5172623" y="3509703"/>
                </a:cubicBezTo>
                <a:cubicBezTo>
                  <a:pt x="5169896" y="3504624"/>
                  <a:pt x="5167418" y="3501806"/>
                  <a:pt x="5165120" y="3500543"/>
                </a:cubicBezTo>
                <a:close/>
                <a:moveTo>
                  <a:pt x="2527951" y="3500473"/>
                </a:moveTo>
                <a:cubicBezTo>
                  <a:pt x="2515561" y="3498925"/>
                  <a:pt x="2501311" y="3505491"/>
                  <a:pt x="2485203" y="3520112"/>
                </a:cubicBezTo>
                <a:cubicBezTo>
                  <a:pt x="2511966" y="3523583"/>
                  <a:pt x="2533774" y="3526061"/>
                  <a:pt x="2559548" y="3529531"/>
                </a:cubicBezTo>
                <a:cubicBezTo>
                  <a:pt x="2550876" y="3511687"/>
                  <a:pt x="2540341" y="3502022"/>
                  <a:pt x="2527951" y="3500473"/>
                </a:cubicBezTo>
                <a:close/>
                <a:moveTo>
                  <a:pt x="1686211" y="3499295"/>
                </a:moveTo>
                <a:cubicBezTo>
                  <a:pt x="1656474" y="3495330"/>
                  <a:pt x="1613351" y="3509704"/>
                  <a:pt x="1605918" y="3526556"/>
                </a:cubicBezTo>
                <a:cubicBezTo>
                  <a:pt x="1630698" y="3526556"/>
                  <a:pt x="1654985" y="3526555"/>
                  <a:pt x="1680759" y="3526556"/>
                </a:cubicBezTo>
                <a:cubicBezTo>
                  <a:pt x="1682743" y="3516148"/>
                  <a:pt x="1684230" y="3507722"/>
                  <a:pt x="1686211" y="3499295"/>
                </a:cubicBezTo>
                <a:close/>
                <a:moveTo>
                  <a:pt x="2403419" y="3494340"/>
                </a:moveTo>
                <a:cubicBezTo>
                  <a:pt x="2372193" y="3501774"/>
                  <a:pt x="2344438" y="3508218"/>
                  <a:pt x="2316680" y="3514660"/>
                </a:cubicBezTo>
                <a:cubicBezTo>
                  <a:pt x="2317176" y="3518128"/>
                  <a:pt x="2317673" y="3522095"/>
                  <a:pt x="2317673" y="3525565"/>
                </a:cubicBezTo>
                <a:cubicBezTo>
                  <a:pt x="2345924" y="3525565"/>
                  <a:pt x="2374673" y="3525566"/>
                  <a:pt x="2405401" y="3525564"/>
                </a:cubicBezTo>
                <a:cubicBezTo>
                  <a:pt x="2404906" y="3515652"/>
                  <a:pt x="2404411" y="3506235"/>
                  <a:pt x="2403419" y="3494340"/>
                </a:cubicBezTo>
                <a:close/>
                <a:moveTo>
                  <a:pt x="3076513" y="3490127"/>
                </a:moveTo>
                <a:cubicBezTo>
                  <a:pt x="3066478" y="3488889"/>
                  <a:pt x="3054457" y="3496073"/>
                  <a:pt x="3039341" y="3511687"/>
                </a:cubicBezTo>
                <a:cubicBezTo>
                  <a:pt x="3063130" y="3514660"/>
                  <a:pt x="3080974" y="3516642"/>
                  <a:pt x="3101791" y="3519121"/>
                </a:cubicBezTo>
                <a:cubicBezTo>
                  <a:pt x="3094605" y="3501029"/>
                  <a:pt x="3086550" y="3491365"/>
                  <a:pt x="3076513" y="3490127"/>
                </a:cubicBezTo>
                <a:close/>
                <a:moveTo>
                  <a:pt x="2768219" y="3483432"/>
                </a:moveTo>
                <a:cubicBezTo>
                  <a:pt x="2738976" y="3492356"/>
                  <a:pt x="2714193" y="3499790"/>
                  <a:pt x="2689906" y="3507225"/>
                </a:cubicBezTo>
                <a:cubicBezTo>
                  <a:pt x="2690402" y="3510200"/>
                  <a:pt x="2690896" y="3512678"/>
                  <a:pt x="2691394" y="3515653"/>
                </a:cubicBezTo>
                <a:cubicBezTo>
                  <a:pt x="2716176" y="3515652"/>
                  <a:pt x="2741453" y="3515653"/>
                  <a:pt x="2768218" y="3515653"/>
                </a:cubicBezTo>
                <a:cubicBezTo>
                  <a:pt x="2768220" y="3507722"/>
                  <a:pt x="2768217" y="3498304"/>
                  <a:pt x="2768219" y="3483432"/>
                </a:cubicBezTo>
                <a:close/>
                <a:moveTo>
                  <a:pt x="3328305" y="3481452"/>
                </a:moveTo>
                <a:cubicBezTo>
                  <a:pt x="3314426" y="3480460"/>
                  <a:pt x="3299555" y="3484425"/>
                  <a:pt x="3285679" y="3488888"/>
                </a:cubicBezTo>
                <a:cubicBezTo>
                  <a:pt x="3283695" y="3489382"/>
                  <a:pt x="3282704" y="3504252"/>
                  <a:pt x="3286174" y="3508713"/>
                </a:cubicBezTo>
                <a:cubicBezTo>
                  <a:pt x="3292122" y="3516645"/>
                  <a:pt x="3338217" y="3511688"/>
                  <a:pt x="3350608" y="3501279"/>
                </a:cubicBezTo>
                <a:cubicBezTo>
                  <a:pt x="3342182" y="3493349"/>
                  <a:pt x="3335740" y="3481948"/>
                  <a:pt x="3328305" y="3481452"/>
                </a:cubicBezTo>
                <a:close/>
                <a:moveTo>
                  <a:pt x="2221143" y="3474264"/>
                </a:moveTo>
                <a:cubicBezTo>
                  <a:pt x="2217301" y="3472405"/>
                  <a:pt x="2211849" y="3472780"/>
                  <a:pt x="2205159" y="3474513"/>
                </a:cubicBezTo>
                <a:cubicBezTo>
                  <a:pt x="2182360" y="3480956"/>
                  <a:pt x="2159063" y="3484921"/>
                  <a:pt x="2133785" y="3490373"/>
                </a:cubicBezTo>
                <a:cubicBezTo>
                  <a:pt x="2132299" y="3509210"/>
                  <a:pt x="2132299" y="3509704"/>
                  <a:pt x="2148159" y="3510696"/>
                </a:cubicBezTo>
                <a:cubicBezTo>
                  <a:pt x="2168481" y="3511686"/>
                  <a:pt x="2189298" y="3511193"/>
                  <a:pt x="2209621" y="3512183"/>
                </a:cubicBezTo>
                <a:cubicBezTo>
                  <a:pt x="2228950" y="3513174"/>
                  <a:pt x="2227960" y="3499792"/>
                  <a:pt x="2227464" y="3487402"/>
                </a:cubicBezTo>
                <a:cubicBezTo>
                  <a:pt x="2227214" y="3480213"/>
                  <a:pt x="2224986" y="3476124"/>
                  <a:pt x="2221143" y="3474264"/>
                </a:cubicBezTo>
                <a:close/>
                <a:moveTo>
                  <a:pt x="2011360" y="3465591"/>
                </a:moveTo>
                <a:cubicBezTo>
                  <a:pt x="1983604" y="3474017"/>
                  <a:pt x="1958323" y="3481948"/>
                  <a:pt x="1928585" y="3491365"/>
                </a:cubicBezTo>
                <a:cubicBezTo>
                  <a:pt x="1969725" y="3515651"/>
                  <a:pt x="2006403" y="3504253"/>
                  <a:pt x="2011360" y="3465591"/>
                </a:cubicBezTo>
                <a:close/>
                <a:moveTo>
                  <a:pt x="1162310" y="3462617"/>
                </a:moveTo>
                <a:cubicBezTo>
                  <a:pt x="1152396" y="3464602"/>
                  <a:pt x="1141987" y="3465095"/>
                  <a:pt x="1133069" y="3468565"/>
                </a:cubicBezTo>
                <a:cubicBezTo>
                  <a:pt x="1119683" y="3473523"/>
                  <a:pt x="1107293" y="3481948"/>
                  <a:pt x="1093910" y="3487399"/>
                </a:cubicBezTo>
                <a:cubicBezTo>
                  <a:pt x="1067145" y="3497809"/>
                  <a:pt x="1039884" y="3506235"/>
                  <a:pt x="1012623" y="3516147"/>
                </a:cubicBezTo>
                <a:cubicBezTo>
                  <a:pt x="1020058" y="3545391"/>
                  <a:pt x="1031954" y="3549355"/>
                  <a:pt x="1053268" y="3539442"/>
                </a:cubicBezTo>
                <a:cubicBezTo>
                  <a:pt x="1067641" y="3532999"/>
                  <a:pt x="1084986" y="3532503"/>
                  <a:pt x="1100850" y="3528540"/>
                </a:cubicBezTo>
                <a:cubicBezTo>
                  <a:pt x="1105807" y="3527052"/>
                  <a:pt x="1112250" y="3525565"/>
                  <a:pt x="1115720" y="3521599"/>
                </a:cubicBezTo>
                <a:cubicBezTo>
                  <a:pt x="1132075" y="3504748"/>
                  <a:pt x="1147439" y="3486904"/>
                  <a:pt x="1162808" y="3469556"/>
                </a:cubicBezTo>
                <a:cubicBezTo>
                  <a:pt x="1162804" y="3467077"/>
                  <a:pt x="1162312" y="3465096"/>
                  <a:pt x="1162310" y="3462617"/>
                </a:cubicBezTo>
                <a:close/>
                <a:moveTo>
                  <a:pt x="2876024" y="3461626"/>
                </a:moveTo>
                <a:cubicBezTo>
                  <a:pt x="2869580" y="3462123"/>
                  <a:pt x="2863383" y="3466336"/>
                  <a:pt x="2857434" y="3474513"/>
                </a:cubicBezTo>
                <a:cubicBezTo>
                  <a:pt x="2851489" y="3481947"/>
                  <a:pt x="2844549" y="3488390"/>
                  <a:pt x="2833647" y="3500783"/>
                </a:cubicBezTo>
                <a:cubicBezTo>
                  <a:pt x="2854957" y="3502269"/>
                  <a:pt x="2869826" y="3504747"/>
                  <a:pt x="2884200" y="3503757"/>
                </a:cubicBezTo>
                <a:cubicBezTo>
                  <a:pt x="2896593" y="3503262"/>
                  <a:pt x="2908984" y="3499295"/>
                  <a:pt x="2921378" y="3496817"/>
                </a:cubicBezTo>
                <a:cubicBezTo>
                  <a:pt x="2912949" y="3488391"/>
                  <a:pt x="2905018" y="3479469"/>
                  <a:pt x="2896097" y="3471045"/>
                </a:cubicBezTo>
                <a:cubicBezTo>
                  <a:pt x="2889159" y="3464352"/>
                  <a:pt x="2882467" y="3461129"/>
                  <a:pt x="2876024" y="3461626"/>
                </a:cubicBezTo>
                <a:close/>
                <a:moveTo>
                  <a:pt x="4156536" y="3460636"/>
                </a:moveTo>
                <a:cubicBezTo>
                  <a:pt x="4132745" y="3455677"/>
                  <a:pt x="4120850" y="3473026"/>
                  <a:pt x="4105485" y="3486410"/>
                </a:cubicBezTo>
                <a:cubicBezTo>
                  <a:pt x="4033120" y="3550844"/>
                  <a:pt x="3943407" y="3582069"/>
                  <a:pt x="3853200" y="3609825"/>
                </a:cubicBezTo>
                <a:cubicBezTo>
                  <a:pt x="3800660" y="3626183"/>
                  <a:pt x="3746634" y="3637087"/>
                  <a:pt x="3693599" y="3650964"/>
                </a:cubicBezTo>
                <a:cubicBezTo>
                  <a:pt x="3686661" y="3652947"/>
                  <a:pt x="3680713" y="3658896"/>
                  <a:pt x="3674765" y="3663358"/>
                </a:cubicBezTo>
                <a:cubicBezTo>
                  <a:pt x="3681704" y="3666331"/>
                  <a:pt x="3688148" y="3670791"/>
                  <a:pt x="3695085" y="3671287"/>
                </a:cubicBezTo>
                <a:cubicBezTo>
                  <a:pt x="3705494" y="3672278"/>
                  <a:pt x="3717389" y="3673765"/>
                  <a:pt x="3726808" y="3670296"/>
                </a:cubicBezTo>
                <a:cubicBezTo>
                  <a:pt x="3771416" y="3654434"/>
                  <a:pt x="3817510" y="3658894"/>
                  <a:pt x="3863608" y="3656416"/>
                </a:cubicBezTo>
                <a:cubicBezTo>
                  <a:pt x="3888391" y="3654930"/>
                  <a:pt x="3914165" y="3649974"/>
                  <a:pt x="3937460" y="3640059"/>
                </a:cubicBezTo>
                <a:cubicBezTo>
                  <a:pt x="4028163" y="3602391"/>
                  <a:pt x="4092598" y="3526060"/>
                  <a:pt x="4177352" y="3468565"/>
                </a:cubicBezTo>
                <a:cubicBezTo>
                  <a:pt x="4166947" y="3464600"/>
                  <a:pt x="4161990" y="3461628"/>
                  <a:pt x="4156536" y="3460636"/>
                </a:cubicBezTo>
                <a:close/>
                <a:moveTo>
                  <a:pt x="1669795" y="3459736"/>
                </a:moveTo>
                <a:cubicBezTo>
                  <a:pt x="1651578" y="3460106"/>
                  <a:pt x="1625000" y="3470794"/>
                  <a:pt x="1616821" y="3483433"/>
                </a:cubicBezTo>
                <a:cubicBezTo>
                  <a:pt x="1641605" y="3485915"/>
                  <a:pt x="1664403" y="3488391"/>
                  <a:pt x="1693647" y="3491861"/>
                </a:cubicBezTo>
                <a:cubicBezTo>
                  <a:pt x="1690177" y="3480462"/>
                  <a:pt x="1690178" y="3467572"/>
                  <a:pt x="1684229" y="3463112"/>
                </a:cubicBezTo>
                <a:cubicBezTo>
                  <a:pt x="1681008" y="3460636"/>
                  <a:pt x="1675865" y="3459612"/>
                  <a:pt x="1669795" y="3459736"/>
                </a:cubicBezTo>
                <a:close/>
                <a:moveTo>
                  <a:pt x="4485154" y="3453695"/>
                </a:moveTo>
                <a:cubicBezTo>
                  <a:pt x="4476233" y="3451715"/>
                  <a:pt x="4466318" y="3454190"/>
                  <a:pt x="4457395" y="3454687"/>
                </a:cubicBezTo>
                <a:cubicBezTo>
                  <a:pt x="4457397" y="3457166"/>
                  <a:pt x="4456903" y="3460141"/>
                  <a:pt x="4456904" y="3462618"/>
                </a:cubicBezTo>
                <a:cubicBezTo>
                  <a:pt x="4511918" y="3484920"/>
                  <a:pt x="4567432" y="3507227"/>
                  <a:pt x="4623935" y="3530522"/>
                </a:cubicBezTo>
                <a:cubicBezTo>
                  <a:pt x="4631867" y="3554809"/>
                  <a:pt x="4640292" y="3585043"/>
                  <a:pt x="4648718" y="3615279"/>
                </a:cubicBezTo>
                <a:cubicBezTo>
                  <a:pt x="4653178" y="3614782"/>
                  <a:pt x="4657640" y="3614286"/>
                  <a:pt x="4661607" y="3613791"/>
                </a:cubicBezTo>
                <a:cubicBezTo>
                  <a:pt x="4661606" y="3593965"/>
                  <a:pt x="4661109" y="3573644"/>
                  <a:pt x="4661606" y="3553816"/>
                </a:cubicBezTo>
                <a:cubicBezTo>
                  <a:pt x="4663586" y="3499296"/>
                  <a:pt x="4663586" y="3499296"/>
                  <a:pt x="4611544" y="3486409"/>
                </a:cubicBezTo>
                <a:cubicBezTo>
                  <a:pt x="4607579" y="3485417"/>
                  <a:pt x="4603615" y="3483930"/>
                  <a:pt x="4599651" y="3482941"/>
                </a:cubicBezTo>
                <a:cubicBezTo>
                  <a:pt x="4561483" y="3473027"/>
                  <a:pt x="4523321" y="3462617"/>
                  <a:pt x="4485154" y="3453695"/>
                </a:cubicBezTo>
                <a:close/>
                <a:moveTo>
                  <a:pt x="3453068" y="3450373"/>
                </a:moveTo>
                <a:cubicBezTo>
                  <a:pt x="3446734" y="3450660"/>
                  <a:pt x="3438958" y="3451838"/>
                  <a:pt x="3429417" y="3453694"/>
                </a:cubicBezTo>
                <a:cubicBezTo>
                  <a:pt x="3428428" y="3456669"/>
                  <a:pt x="3427435" y="3459645"/>
                  <a:pt x="3426940" y="3463114"/>
                </a:cubicBezTo>
                <a:cubicBezTo>
                  <a:pt x="3444288" y="3467575"/>
                  <a:pt x="3461138" y="3472531"/>
                  <a:pt x="3479975" y="3477486"/>
                </a:cubicBezTo>
                <a:cubicBezTo>
                  <a:pt x="3478116" y="3456669"/>
                  <a:pt x="3472074" y="3449514"/>
                  <a:pt x="3453068" y="3450373"/>
                </a:cubicBezTo>
                <a:close/>
                <a:moveTo>
                  <a:pt x="2744428" y="3446261"/>
                </a:moveTo>
                <a:cubicBezTo>
                  <a:pt x="2722126" y="3451218"/>
                  <a:pt x="2700810" y="3458655"/>
                  <a:pt x="2679001" y="3465095"/>
                </a:cubicBezTo>
                <a:cubicBezTo>
                  <a:pt x="2679993" y="3468566"/>
                  <a:pt x="2680983" y="3472530"/>
                  <a:pt x="2681975" y="3476000"/>
                </a:cubicBezTo>
                <a:cubicBezTo>
                  <a:pt x="2702793" y="3476001"/>
                  <a:pt x="2724104" y="3476990"/>
                  <a:pt x="2744923" y="3475504"/>
                </a:cubicBezTo>
                <a:cubicBezTo>
                  <a:pt x="2751366" y="3475008"/>
                  <a:pt x="2756820" y="3465592"/>
                  <a:pt x="2762766" y="3460635"/>
                </a:cubicBezTo>
                <a:cubicBezTo>
                  <a:pt x="2756818" y="3455678"/>
                  <a:pt x="2749383" y="3445269"/>
                  <a:pt x="2744428" y="3446261"/>
                </a:cubicBezTo>
                <a:close/>
                <a:moveTo>
                  <a:pt x="2191777" y="3425940"/>
                </a:moveTo>
                <a:cubicBezTo>
                  <a:pt x="2166002" y="3432877"/>
                  <a:pt x="2140723" y="3442295"/>
                  <a:pt x="2115447" y="3451715"/>
                </a:cubicBezTo>
                <a:cubicBezTo>
                  <a:pt x="2107019" y="3454687"/>
                  <a:pt x="2100081" y="3459642"/>
                  <a:pt x="2092149" y="3464104"/>
                </a:cubicBezTo>
                <a:cubicBezTo>
                  <a:pt x="2094630" y="3467078"/>
                  <a:pt x="2097108" y="3470052"/>
                  <a:pt x="2100083" y="3473026"/>
                </a:cubicBezTo>
                <a:cubicBezTo>
                  <a:pt x="2140726" y="3466583"/>
                  <a:pt x="2182359" y="3460634"/>
                  <a:pt x="2225481" y="3453696"/>
                </a:cubicBezTo>
                <a:cubicBezTo>
                  <a:pt x="2227463" y="3428913"/>
                  <a:pt x="2214082" y="3419992"/>
                  <a:pt x="2191777" y="3425940"/>
                </a:cubicBezTo>
                <a:close/>
                <a:moveTo>
                  <a:pt x="2007892" y="3420488"/>
                </a:moveTo>
                <a:cubicBezTo>
                  <a:pt x="1994011" y="3426931"/>
                  <a:pt x="1980132" y="3433374"/>
                  <a:pt x="1966254" y="3439818"/>
                </a:cubicBezTo>
                <a:cubicBezTo>
                  <a:pt x="1968238" y="3443783"/>
                  <a:pt x="1969724" y="3448243"/>
                  <a:pt x="1971709" y="3452211"/>
                </a:cubicBezTo>
                <a:cubicBezTo>
                  <a:pt x="1985586" y="3446261"/>
                  <a:pt x="1999960" y="3440810"/>
                  <a:pt x="2014331" y="3435357"/>
                </a:cubicBezTo>
                <a:cubicBezTo>
                  <a:pt x="2012349" y="3430400"/>
                  <a:pt x="2010369" y="3425443"/>
                  <a:pt x="2007892" y="3420488"/>
                </a:cubicBezTo>
                <a:close/>
                <a:moveTo>
                  <a:pt x="3162260" y="3417513"/>
                </a:moveTo>
                <a:cubicBezTo>
                  <a:pt x="3161270" y="3419990"/>
                  <a:pt x="3160278" y="3422468"/>
                  <a:pt x="3159288" y="3424949"/>
                </a:cubicBezTo>
                <a:cubicBezTo>
                  <a:pt x="3169695" y="3429409"/>
                  <a:pt x="3180104" y="3436844"/>
                  <a:pt x="3191010" y="3437340"/>
                </a:cubicBezTo>
                <a:cubicBezTo>
                  <a:pt x="3198938" y="3437338"/>
                  <a:pt x="3207364" y="3427921"/>
                  <a:pt x="3215297" y="3422965"/>
                </a:cubicBezTo>
                <a:cubicBezTo>
                  <a:pt x="3214304" y="3421477"/>
                  <a:pt x="3212816" y="3419496"/>
                  <a:pt x="3211827" y="3418009"/>
                </a:cubicBezTo>
                <a:cubicBezTo>
                  <a:pt x="3195470" y="3417513"/>
                  <a:pt x="3178619" y="3417513"/>
                  <a:pt x="3162260" y="3417513"/>
                </a:cubicBezTo>
                <a:close/>
                <a:moveTo>
                  <a:pt x="1656969" y="3417513"/>
                </a:moveTo>
                <a:cubicBezTo>
                  <a:pt x="1642597" y="3415531"/>
                  <a:pt x="1627725" y="3421975"/>
                  <a:pt x="1612857" y="3424947"/>
                </a:cubicBezTo>
                <a:cubicBezTo>
                  <a:pt x="1613351" y="3429408"/>
                  <a:pt x="1613846" y="3434365"/>
                  <a:pt x="1613847" y="3438826"/>
                </a:cubicBezTo>
                <a:cubicBezTo>
                  <a:pt x="1636151" y="3442296"/>
                  <a:pt x="1657960" y="3445269"/>
                  <a:pt x="1680263" y="3448740"/>
                </a:cubicBezTo>
                <a:cubicBezTo>
                  <a:pt x="1681751" y="3445269"/>
                  <a:pt x="1683237" y="3441799"/>
                  <a:pt x="1685223" y="3438332"/>
                </a:cubicBezTo>
                <a:cubicBezTo>
                  <a:pt x="1675804" y="3430897"/>
                  <a:pt x="1666884" y="3419000"/>
                  <a:pt x="1656969" y="3417513"/>
                </a:cubicBezTo>
                <a:close/>
                <a:moveTo>
                  <a:pt x="1822515" y="3415529"/>
                </a:moveTo>
                <a:cubicBezTo>
                  <a:pt x="1802690" y="3411071"/>
                  <a:pt x="1782369" y="3418504"/>
                  <a:pt x="1759072" y="3420488"/>
                </a:cubicBezTo>
                <a:cubicBezTo>
                  <a:pt x="1781377" y="3452703"/>
                  <a:pt x="1802194" y="3420485"/>
                  <a:pt x="1821525" y="3428914"/>
                </a:cubicBezTo>
                <a:cubicBezTo>
                  <a:pt x="1822021" y="3424453"/>
                  <a:pt x="1822020" y="3419991"/>
                  <a:pt x="1822515" y="3415529"/>
                </a:cubicBezTo>
                <a:close/>
                <a:moveTo>
                  <a:pt x="4531250" y="3408590"/>
                </a:moveTo>
                <a:cubicBezTo>
                  <a:pt x="4530259" y="3410573"/>
                  <a:pt x="4529265" y="3412062"/>
                  <a:pt x="4528771" y="3414043"/>
                </a:cubicBezTo>
                <a:cubicBezTo>
                  <a:pt x="4533233" y="3417514"/>
                  <a:pt x="4536701" y="3422965"/>
                  <a:pt x="4542155" y="3424948"/>
                </a:cubicBezTo>
                <a:cubicBezTo>
                  <a:pt x="4580814" y="3440809"/>
                  <a:pt x="4618979" y="3457662"/>
                  <a:pt x="4658632" y="3470548"/>
                </a:cubicBezTo>
                <a:cubicBezTo>
                  <a:pt x="4674988" y="3476000"/>
                  <a:pt x="4682424" y="3482443"/>
                  <a:pt x="4682918" y="3498800"/>
                </a:cubicBezTo>
                <a:cubicBezTo>
                  <a:pt x="4682917" y="3505243"/>
                  <a:pt x="4683910" y="3512182"/>
                  <a:pt x="4684404" y="3518626"/>
                </a:cubicBezTo>
                <a:cubicBezTo>
                  <a:pt x="4688867" y="3561746"/>
                  <a:pt x="4695805" y="3580583"/>
                  <a:pt x="4714642" y="3597930"/>
                </a:cubicBezTo>
                <a:cubicBezTo>
                  <a:pt x="4714640" y="3544895"/>
                  <a:pt x="4715136" y="3495828"/>
                  <a:pt x="4713649" y="3446756"/>
                </a:cubicBezTo>
                <a:cubicBezTo>
                  <a:pt x="4713649" y="3442297"/>
                  <a:pt x="4703241" y="3435852"/>
                  <a:pt x="4696798" y="3434862"/>
                </a:cubicBezTo>
                <a:cubicBezTo>
                  <a:pt x="4647727" y="3426435"/>
                  <a:pt x="4598161" y="3419001"/>
                  <a:pt x="4549094" y="3411565"/>
                </a:cubicBezTo>
                <a:cubicBezTo>
                  <a:pt x="4543144" y="3410078"/>
                  <a:pt x="4537197" y="3409088"/>
                  <a:pt x="4531250" y="3408590"/>
                </a:cubicBezTo>
                <a:close/>
                <a:moveTo>
                  <a:pt x="3441311" y="3397687"/>
                </a:moveTo>
                <a:cubicBezTo>
                  <a:pt x="3425947" y="3398182"/>
                  <a:pt x="3410582" y="3398182"/>
                  <a:pt x="3394721" y="3398182"/>
                </a:cubicBezTo>
                <a:cubicBezTo>
                  <a:pt x="3393732" y="3401652"/>
                  <a:pt x="3392739" y="3405122"/>
                  <a:pt x="3391253" y="3408096"/>
                </a:cubicBezTo>
                <a:cubicBezTo>
                  <a:pt x="3411573" y="3415531"/>
                  <a:pt x="3431894" y="3423462"/>
                  <a:pt x="3452217" y="3430896"/>
                </a:cubicBezTo>
                <a:cubicBezTo>
                  <a:pt x="3453209" y="3428913"/>
                  <a:pt x="3454200" y="3426929"/>
                  <a:pt x="3455192" y="3424949"/>
                </a:cubicBezTo>
                <a:cubicBezTo>
                  <a:pt x="3450729" y="3416025"/>
                  <a:pt x="3445773" y="3407104"/>
                  <a:pt x="3441311" y="3397687"/>
                </a:cubicBezTo>
                <a:close/>
                <a:moveTo>
                  <a:pt x="2689410" y="3396201"/>
                </a:moveTo>
                <a:cubicBezTo>
                  <a:pt x="2697837" y="3408096"/>
                  <a:pt x="2701801" y="3414539"/>
                  <a:pt x="2706760" y="3421477"/>
                </a:cubicBezTo>
                <a:cubicBezTo>
                  <a:pt x="2688421" y="3424949"/>
                  <a:pt x="2671566" y="3427922"/>
                  <a:pt x="2654715" y="3430897"/>
                </a:cubicBezTo>
                <a:cubicBezTo>
                  <a:pt x="2655209" y="3433374"/>
                  <a:pt x="2655707" y="3435852"/>
                  <a:pt x="2656202" y="3438331"/>
                </a:cubicBezTo>
                <a:cubicBezTo>
                  <a:pt x="2673054" y="3438331"/>
                  <a:pt x="2690400" y="3439817"/>
                  <a:pt x="2707253" y="3437836"/>
                </a:cubicBezTo>
                <a:cubicBezTo>
                  <a:pt x="2715678" y="3436842"/>
                  <a:pt x="2723116" y="3430399"/>
                  <a:pt x="2731540" y="3426436"/>
                </a:cubicBezTo>
                <a:cubicBezTo>
                  <a:pt x="2725593" y="3418504"/>
                  <a:pt x="2721132" y="3410078"/>
                  <a:pt x="2714194" y="3403636"/>
                </a:cubicBezTo>
                <a:cubicBezTo>
                  <a:pt x="2709732" y="3400167"/>
                  <a:pt x="2702298" y="3400166"/>
                  <a:pt x="2689410" y="3396201"/>
                </a:cubicBezTo>
                <a:close/>
                <a:moveTo>
                  <a:pt x="2577889" y="3394713"/>
                </a:moveTo>
                <a:cubicBezTo>
                  <a:pt x="2560541" y="3404628"/>
                  <a:pt x="2545176" y="3412557"/>
                  <a:pt x="2525349" y="3423461"/>
                </a:cubicBezTo>
                <a:cubicBezTo>
                  <a:pt x="2562029" y="3436348"/>
                  <a:pt x="2575906" y="3428418"/>
                  <a:pt x="2577889" y="3394713"/>
                </a:cubicBezTo>
                <a:close/>
                <a:moveTo>
                  <a:pt x="2352863" y="3394218"/>
                </a:moveTo>
                <a:cubicBezTo>
                  <a:pt x="2315192" y="3436845"/>
                  <a:pt x="2365253" y="3432383"/>
                  <a:pt x="2374175" y="3448245"/>
                </a:cubicBezTo>
                <a:cubicBezTo>
                  <a:pt x="2367236" y="3456669"/>
                  <a:pt x="2360794" y="3463610"/>
                  <a:pt x="2354351" y="3470550"/>
                </a:cubicBezTo>
                <a:cubicBezTo>
                  <a:pt x="2356332" y="3473521"/>
                  <a:pt x="2358316" y="3476991"/>
                  <a:pt x="2360298" y="3479964"/>
                </a:cubicBezTo>
                <a:cubicBezTo>
                  <a:pt x="2375169" y="3472530"/>
                  <a:pt x="2390036" y="3465095"/>
                  <a:pt x="2409367" y="3455183"/>
                </a:cubicBezTo>
                <a:cubicBezTo>
                  <a:pt x="2388055" y="3432384"/>
                  <a:pt x="2370707" y="3413548"/>
                  <a:pt x="2352863" y="3394218"/>
                </a:cubicBezTo>
                <a:close/>
                <a:moveTo>
                  <a:pt x="2197726" y="3393227"/>
                </a:moveTo>
                <a:cubicBezTo>
                  <a:pt x="2173935" y="3398677"/>
                  <a:pt x="2156090" y="3402643"/>
                  <a:pt x="2138248" y="3406608"/>
                </a:cubicBezTo>
                <a:cubicBezTo>
                  <a:pt x="2138744" y="3409583"/>
                  <a:pt x="2139237" y="3412556"/>
                  <a:pt x="2140228" y="3415530"/>
                </a:cubicBezTo>
                <a:cubicBezTo>
                  <a:pt x="2165012" y="3426435"/>
                  <a:pt x="2179388" y="3422468"/>
                  <a:pt x="2197726" y="3393227"/>
                </a:cubicBezTo>
                <a:close/>
                <a:moveTo>
                  <a:pt x="1998472" y="3384800"/>
                </a:moveTo>
                <a:cubicBezTo>
                  <a:pt x="1978646" y="3390749"/>
                  <a:pt x="1959318" y="3397191"/>
                  <a:pt x="1939491" y="3403140"/>
                </a:cubicBezTo>
                <a:cubicBezTo>
                  <a:pt x="1970716" y="3418504"/>
                  <a:pt x="1986576" y="3414539"/>
                  <a:pt x="2001447" y="3393722"/>
                </a:cubicBezTo>
                <a:cubicBezTo>
                  <a:pt x="2000456" y="3390748"/>
                  <a:pt x="1999465" y="3387774"/>
                  <a:pt x="1998472" y="3384800"/>
                </a:cubicBezTo>
                <a:close/>
                <a:moveTo>
                  <a:pt x="3169200" y="3378356"/>
                </a:moveTo>
                <a:cubicBezTo>
                  <a:pt x="3195471" y="3403636"/>
                  <a:pt x="3203896" y="3403635"/>
                  <a:pt x="3219261" y="3380835"/>
                </a:cubicBezTo>
                <a:cubicBezTo>
                  <a:pt x="3203897" y="3380340"/>
                  <a:pt x="3190018" y="3379350"/>
                  <a:pt x="3169200" y="3378356"/>
                </a:cubicBezTo>
                <a:close/>
                <a:moveTo>
                  <a:pt x="4566936" y="3372409"/>
                </a:moveTo>
                <a:cubicBezTo>
                  <a:pt x="4566439" y="3375877"/>
                  <a:pt x="4565448" y="3378851"/>
                  <a:pt x="4564953" y="3382322"/>
                </a:cubicBezTo>
                <a:cubicBezTo>
                  <a:pt x="4572884" y="3384305"/>
                  <a:pt x="4580814" y="3386783"/>
                  <a:pt x="4589240" y="3388766"/>
                </a:cubicBezTo>
                <a:cubicBezTo>
                  <a:pt x="4623935" y="3398183"/>
                  <a:pt x="4658631" y="3407601"/>
                  <a:pt x="4693326" y="3417018"/>
                </a:cubicBezTo>
                <a:cubicBezTo>
                  <a:pt x="4725545" y="3425444"/>
                  <a:pt x="4743388" y="3445268"/>
                  <a:pt x="4748840" y="3478478"/>
                </a:cubicBezTo>
                <a:cubicBezTo>
                  <a:pt x="4751813" y="3496818"/>
                  <a:pt x="4760239" y="3514165"/>
                  <a:pt x="4765692" y="3532008"/>
                </a:cubicBezTo>
                <a:cubicBezTo>
                  <a:pt x="4768665" y="3531514"/>
                  <a:pt x="4772136" y="3530522"/>
                  <a:pt x="4775110" y="3530026"/>
                </a:cubicBezTo>
                <a:cubicBezTo>
                  <a:pt x="4772632" y="3488887"/>
                  <a:pt x="4770648" y="3447252"/>
                  <a:pt x="4767178" y="3406113"/>
                </a:cubicBezTo>
                <a:cubicBezTo>
                  <a:pt x="4766683" y="3402644"/>
                  <a:pt x="4757762" y="3398183"/>
                  <a:pt x="4752805" y="3397192"/>
                </a:cubicBezTo>
                <a:cubicBezTo>
                  <a:pt x="4706710" y="3390254"/>
                  <a:pt x="4660119" y="3383809"/>
                  <a:pt x="4614023" y="3377365"/>
                </a:cubicBezTo>
                <a:cubicBezTo>
                  <a:pt x="4598659" y="3375879"/>
                  <a:pt x="4582798" y="3374392"/>
                  <a:pt x="4566936" y="3372409"/>
                </a:cubicBezTo>
                <a:close/>
                <a:moveTo>
                  <a:pt x="1848291" y="3370426"/>
                </a:moveTo>
                <a:cubicBezTo>
                  <a:pt x="1827969" y="3370427"/>
                  <a:pt x="1807647" y="3369930"/>
                  <a:pt x="1787325" y="3370922"/>
                </a:cubicBezTo>
                <a:cubicBezTo>
                  <a:pt x="1782864" y="3371417"/>
                  <a:pt x="1775430" y="3377366"/>
                  <a:pt x="1774933" y="3381827"/>
                </a:cubicBezTo>
                <a:cubicBezTo>
                  <a:pt x="1774438" y="3386286"/>
                  <a:pt x="1779890" y="3395209"/>
                  <a:pt x="1783854" y="3395704"/>
                </a:cubicBezTo>
                <a:cubicBezTo>
                  <a:pt x="1800707" y="3397687"/>
                  <a:pt x="1818551" y="3399174"/>
                  <a:pt x="1835403" y="3396696"/>
                </a:cubicBezTo>
                <a:cubicBezTo>
                  <a:pt x="1841847" y="3396201"/>
                  <a:pt x="1846803" y="3384306"/>
                  <a:pt x="1852751" y="3377365"/>
                </a:cubicBezTo>
                <a:cubicBezTo>
                  <a:pt x="1851263" y="3374887"/>
                  <a:pt x="1849779" y="3372905"/>
                  <a:pt x="1848291" y="3370426"/>
                </a:cubicBezTo>
                <a:close/>
                <a:moveTo>
                  <a:pt x="1468622" y="3357540"/>
                </a:moveTo>
                <a:cubicBezTo>
                  <a:pt x="1454742" y="3364975"/>
                  <a:pt x="1444335" y="3367451"/>
                  <a:pt x="1438882" y="3374390"/>
                </a:cubicBezTo>
                <a:cubicBezTo>
                  <a:pt x="1429466" y="3386783"/>
                  <a:pt x="1423021" y="3401157"/>
                  <a:pt x="1416082" y="3415034"/>
                </a:cubicBezTo>
                <a:cubicBezTo>
                  <a:pt x="1407161" y="3432877"/>
                  <a:pt x="1395761" y="3445270"/>
                  <a:pt x="1374943" y="3450227"/>
                </a:cubicBezTo>
                <a:cubicBezTo>
                  <a:pt x="1347187" y="3456669"/>
                  <a:pt x="1319431" y="3465094"/>
                  <a:pt x="1292666" y="3475007"/>
                </a:cubicBezTo>
                <a:cubicBezTo>
                  <a:pt x="1285230" y="3477487"/>
                  <a:pt x="1280274" y="3486408"/>
                  <a:pt x="1274328" y="3492852"/>
                </a:cubicBezTo>
                <a:cubicBezTo>
                  <a:pt x="1281760" y="3496320"/>
                  <a:pt x="1288702" y="3501775"/>
                  <a:pt x="1296134" y="3503262"/>
                </a:cubicBezTo>
                <a:cubicBezTo>
                  <a:pt x="1343717" y="3512678"/>
                  <a:pt x="1379405" y="3486905"/>
                  <a:pt x="1414594" y="3460635"/>
                </a:cubicBezTo>
                <a:cubicBezTo>
                  <a:pt x="1446815" y="3436844"/>
                  <a:pt x="1462674" y="3405123"/>
                  <a:pt x="1468622" y="3357540"/>
                </a:cubicBezTo>
                <a:close/>
                <a:moveTo>
                  <a:pt x="5317848" y="3349609"/>
                </a:moveTo>
                <a:cubicBezTo>
                  <a:pt x="5304961" y="3359521"/>
                  <a:pt x="5290091" y="3367948"/>
                  <a:pt x="5279681" y="3379844"/>
                </a:cubicBezTo>
                <a:cubicBezTo>
                  <a:pt x="5261838" y="3401157"/>
                  <a:pt x="5268778" y="3422470"/>
                  <a:pt x="5296040" y="3426435"/>
                </a:cubicBezTo>
                <a:cubicBezTo>
                  <a:pt x="5312893" y="3428418"/>
                  <a:pt x="5333213" y="3424948"/>
                  <a:pt x="5347587" y="3416026"/>
                </a:cubicBezTo>
                <a:cubicBezTo>
                  <a:pt x="5358986" y="3409086"/>
                  <a:pt x="5368406" y="3390749"/>
                  <a:pt x="5368403" y="3377365"/>
                </a:cubicBezTo>
                <a:cubicBezTo>
                  <a:pt x="5368403" y="3370426"/>
                  <a:pt x="5346593" y="3362991"/>
                  <a:pt x="5334205" y="3356548"/>
                </a:cubicBezTo>
                <a:cubicBezTo>
                  <a:pt x="5330239" y="3355062"/>
                  <a:pt x="5325778" y="3355062"/>
                  <a:pt x="5321813" y="3354564"/>
                </a:cubicBezTo>
                <a:cubicBezTo>
                  <a:pt x="5320327" y="3353078"/>
                  <a:pt x="5319334" y="3351591"/>
                  <a:pt x="5317848" y="3349609"/>
                </a:cubicBezTo>
                <a:close/>
                <a:moveTo>
                  <a:pt x="2605528" y="3348487"/>
                </a:moveTo>
                <a:cubicBezTo>
                  <a:pt x="2580459" y="3352366"/>
                  <a:pt x="2547655" y="3368443"/>
                  <a:pt x="2535758" y="3384800"/>
                </a:cubicBezTo>
                <a:cubicBezTo>
                  <a:pt x="2574913" y="3389757"/>
                  <a:pt x="2615558" y="3374391"/>
                  <a:pt x="2626960" y="3349114"/>
                </a:cubicBezTo>
                <a:cubicBezTo>
                  <a:pt x="2621383" y="3347256"/>
                  <a:pt x="2613886" y="3347193"/>
                  <a:pt x="2605528" y="3348487"/>
                </a:cubicBezTo>
                <a:close/>
                <a:moveTo>
                  <a:pt x="3011584" y="3342669"/>
                </a:moveTo>
                <a:cubicBezTo>
                  <a:pt x="2996712" y="3351097"/>
                  <a:pt x="2982340" y="3359522"/>
                  <a:pt x="2967966" y="3367452"/>
                </a:cubicBezTo>
                <a:cubicBezTo>
                  <a:pt x="2968959" y="3370924"/>
                  <a:pt x="2970445" y="3374391"/>
                  <a:pt x="2971435" y="3377861"/>
                </a:cubicBezTo>
                <a:cubicBezTo>
                  <a:pt x="2984322" y="3376871"/>
                  <a:pt x="2998696" y="3378357"/>
                  <a:pt x="3009600" y="3372906"/>
                </a:cubicBezTo>
                <a:cubicBezTo>
                  <a:pt x="3015550" y="3369930"/>
                  <a:pt x="3015548" y="3355061"/>
                  <a:pt x="3018521" y="3345644"/>
                </a:cubicBezTo>
                <a:cubicBezTo>
                  <a:pt x="3016044" y="3344652"/>
                  <a:pt x="3013565" y="3343661"/>
                  <a:pt x="3011584" y="3342669"/>
                </a:cubicBezTo>
                <a:close/>
                <a:moveTo>
                  <a:pt x="1962786" y="3339199"/>
                </a:moveTo>
                <a:cubicBezTo>
                  <a:pt x="1940480" y="3338210"/>
                  <a:pt x="1942958" y="3359523"/>
                  <a:pt x="1936515" y="3376374"/>
                </a:cubicBezTo>
                <a:cubicBezTo>
                  <a:pt x="1956343" y="3376375"/>
                  <a:pt x="1973691" y="3376373"/>
                  <a:pt x="1990542" y="3376374"/>
                </a:cubicBezTo>
                <a:cubicBezTo>
                  <a:pt x="1995004" y="3358531"/>
                  <a:pt x="1983108" y="3340191"/>
                  <a:pt x="1962786" y="3339199"/>
                </a:cubicBezTo>
                <a:close/>
                <a:moveTo>
                  <a:pt x="3172856" y="3337962"/>
                </a:moveTo>
                <a:cubicBezTo>
                  <a:pt x="3159907" y="3340933"/>
                  <a:pt x="3151852" y="3347378"/>
                  <a:pt x="3149374" y="3357044"/>
                </a:cubicBezTo>
                <a:cubicBezTo>
                  <a:pt x="3173164" y="3359521"/>
                  <a:pt x="3196958" y="3362000"/>
                  <a:pt x="3223226" y="3364974"/>
                </a:cubicBezTo>
                <a:cubicBezTo>
                  <a:pt x="3223721" y="3358528"/>
                  <a:pt x="3224714" y="3350105"/>
                  <a:pt x="3225704" y="3339696"/>
                </a:cubicBezTo>
                <a:cubicBezTo>
                  <a:pt x="3203649" y="3335483"/>
                  <a:pt x="3185805" y="3334988"/>
                  <a:pt x="3172856" y="3337962"/>
                </a:cubicBezTo>
                <a:close/>
                <a:moveTo>
                  <a:pt x="1799716" y="3328790"/>
                </a:moveTo>
                <a:cubicBezTo>
                  <a:pt x="1803680" y="3362000"/>
                  <a:pt x="1836393" y="3341679"/>
                  <a:pt x="1846802" y="3363984"/>
                </a:cubicBezTo>
                <a:cubicBezTo>
                  <a:pt x="1853246" y="3350104"/>
                  <a:pt x="1857214" y="3341181"/>
                  <a:pt x="1863159" y="3328791"/>
                </a:cubicBezTo>
                <a:cubicBezTo>
                  <a:pt x="1839862" y="3328792"/>
                  <a:pt x="1821526" y="3328791"/>
                  <a:pt x="1799716" y="3328790"/>
                </a:cubicBezTo>
                <a:close/>
                <a:moveTo>
                  <a:pt x="4647230" y="3321356"/>
                </a:moveTo>
                <a:cubicBezTo>
                  <a:pt x="4640293" y="3320365"/>
                  <a:pt x="4632857" y="3324825"/>
                  <a:pt x="4625423" y="3326808"/>
                </a:cubicBezTo>
                <a:cubicBezTo>
                  <a:pt x="4630876" y="3332260"/>
                  <a:pt x="4635337" y="3341183"/>
                  <a:pt x="4641780" y="3343166"/>
                </a:cubicBezTo>
                <a:cubicBezTo>
                  <a:pt x="4663588" y="3349609"/>
                  <a:pt x="4686884" y="3353078"/>
                  <a:pt x="4708693" y="3359025"/>
                </a:cubicBezTo>
                <a:cubicBezTo>
                  <a:pt x="4738926" y="3367453"/>
                  <a:pt x="4765197" y="3381331"/>
                  <a:pt x="4777091" y="3413550"/>
                </a:cubicBezTo>
                <a:cubicBezTo>
                  <a:pt x="4782545" y="3428913"/>
                  <a:pt x="4787501" y="3444774"/>
                  <a:pt x="4792954" y="3460138"/>
                </a:cubicBezTo>
                <a:cubicBezTo>
                  <a:pt x="4795928" y="3466583"/>
                  <a:pt x="4799396" y="3472035"/>
                  <a:pt x="4805345" y="3483434"/>
                </a:cubicBezTo>
                <a:cubicBezTo>
                  <a:pt x="4808319" y="3472036"/>
                  <a:pt x="4810796" y="3467574"/>
                  <a:pt x="4810302" y="3463115"/>
                </a:cubicBezTo>
                <a:cubicBezTo>
                  <a:pt x="4808320" y="3427427"/>
                  <a:pt x="4806336" y="3391245"/>
                  <a:pt x="4802371" y="3355558"/>
                </a:cubicBezTo>
                <a:cubicBezTo>
                  <a:pt x="4801874" y="3351097"/>
                  <a:pt x="4791962" y="3344652"/>
                  <a:pt x="4785517" y="3343662"/>
                </a:cubicBezTo>
                <a:cubicBezTo>
                  <a:pt x="4739424" y="3335732"/>
                  <a:pt x="4693328" y="3328297"/>
                  <a:pt x="4647230" y="3321356"/>
                </a:cubicBezTo>
                <a:close/>
                <a:moveTo>
                  <a:pt x="2117429" y="3314420"/>
                </a:moveTo>
                <a:cubicBezTo>
                  <a:pt x="2095124" y="3321358"/>
                  <a:pt x="2075793" y="3326811"/>
                  <a:pt x="2056958" y="3333748"/>
                </a:cubicBezTo>
                <a:cubicBezTo>
                  <a:pt x="2054480" y="3334737"/>
                  <a:pt x="2052497" y="3341678"/>
                  <a:pt x="2052993" y="3345644"/>
                </a:cubicBezTo>
                <a:cubicBezTo>
                  <a:pt x="2052994" y="3347625"/>
                  <a:pt x="2058944" y="3350601"/>
                  <a:pt x="2062412" y="3350600"/>
                </a:cubicBezTo>
                <a:cubicBezTo>
                  <a:pt x="2080257" y="3351591"/>
                  <a:pt x="2098097" y="3351096"/>
                  <a:pt x="2117430" y="3351098"/>
                </a:cubicBezTo>
                <a:cubicBezTo>
                  <a:pt x="2117430" y="3337217"/>
                  <a:pt x="2117429" y="3328791"/>
                  <a:pt x="2117429" y="3314420"/>
                </a:cubicBezTo>
                <a:close/>
                <a:moveTo>
                  <a:pt x="2807988" y="3307139"/>
                </a:moveTo>
                <a:cubicBezTo>
                  <a:pt x="2788076" y="3304163"/>
                  <a:pt x="2769209" y="3316523"/>
                  <a:pt x="2766236" y="3339200"/>
                </a:cubicBezTo>
                <a:cubicBezTo>
                  <a:pt x="2788045" y="3330773"/>
                  <a:pt x="2806384" y="3323341"/>
                  <a:pt x="2827697" y="3315410"/>
                </a:cubicBezTo>
                <a:cubicBezTo>
                  <a:pt x="2821378" y="3310825"/>
                  <a:pt x="2814624" y="3308130"/>
                  <a:pt x="2807988" y="3307139"/>
                </a:cubicBezTo>
                <a:close/>
                <a:moveTo>
                  <a:pt x="1005869" y="3302523"/>
                </a:moveTo>
                <a:cubicBezTo>
                  <a:pt x="996144" y="3300540"/>
                  <a:pt x="987097" y="3299547"/>
                  <a:pt x="980406" y="3303016"/>
                </a:cubicBezTo>
                <a:cubicBezTo>
                  <a:pt x="961572" y="3312930"/>
                  <a:pt x="950171" y="3336226"/>
                  <a:pt x="934807" y="3354069"/>
                </a:cubicBezTo>
                <a:cubicBezTo>
                  <a:pt x="994286" y="3387279"/>
                  <a:pt x="1025016" y="3385296"/>
                  <a:pt x="1068633" y="3346636"/>
                </a:cubicBezTo>
                <a:cubicBezTo>
                  <a:pt x="1046329" y="3341182"/>
                  <a:pt x="1062682" y="3308966"/>
                  <a:pt x="1035423" y="3307975"/>
                </a:cubicBezTo>
                <a:cubicBezTo>
                  <a:pt x="1026004" y="3307480"/>
                  <a:pt x="1015597" y="3304505"/>
                  <a:pt x="1005869" y="3302523"/>
                </a:cubicBezTo>
                <a:close/>
                <a:moveTo>
                  <a:pt x="2284463" y="3301035"/>
                </a:moveTo>
                <a:cubicBezTo>
                  <a:pt x="2258192" y="3309957"/>
                  <a:pt x="2232914" y="3318384"/>
                  <a:pt x="2205652" y="3327800"/>
                </a:cubicBezTo>
                <a:cubicBezTo>
                  <a:pt x="2226472" y="3344653"/>
                  <a:pt x="2247288" y="3343165"/>
                  <a:pt x="2266620" y="3333749"/>
                </a:cubicBezTo>
                <a:cubicBezTo>
                  <a:pt x="2278020" y="3327800"/>
                  <a:pt x="2290905" y="3318877"/>
                  <a:pt x="2284463" y="3301035"/>
                </a:cubicBezTo>
                <a:close/>
                <a:moveTo>
                  <a:pt x="2993739" y="3296078"/>
                </a:moveTo>
                <a:cubicBezTo>
                  <a:pt x="2980854" y="3304009"/>
                  <a:pt x="2970443" y="3313923"/>
                  <a:pt x="2959044" y="3322844"/>
                </a:cubicBezTo>
                <a:cubicBezTo>
                  <a:pt x="2960033" y="3326313"/>
                  <a:pt x="2960531" y="3329783"/>
                  <a:pt x="2961523" y="3333251"/>
                </a:cubicBezTo>
                <a:cubicBezTo>
                  <a:pt x="2976393" y="3330279"/>
                  <a:pt x="2991261" y="3328296"/>
                  <a:pt x="3006130" y="3324330"/>
                </a:cubicBezTo>
                <a:cubicBezTo>
                  <a:pt x="3011088" y="3322844"/>
                  <a:pt x="3018521" y="3317392"/>
                  <a:pt x="3019018" y="3312930"/>
                </a:cubicBezTo>
                <a:cubicBezTo>
                  <a:pt x="3019512" y="3307476"/>
                  <a:pt x="3015547" y="3300044"/>
                  <a:pt x="3011088" y="3296575"/>
                </a:cubicBezTo>
                <a:cubicBezTo>
                  <a:pt x="3006626" y="3293601"/>
                  <a:pt x="2997705" y="3293104"/>
                  <a:pt x="2993739" y="3296078"/>
                </a:cubicBezTo>
                <a:close/>
                <a:moveTo>
                  <a:pt x="2619525" y="3291617"/>
                </a:moveTo>
                <a:cubicBezTo>
                  <a:pt x="2612089" y="3293599"/>
                  <a:pt x="2604654" y="3294592"/>
                  <a:pt x="2597714" y="3297565"/>
                </a:cubicBezTo>
                <a:cubicBezTo>
                  <a:pt x="2582844" y="3304010"/>
                  <a:pt x="2567975" y="3311445"/>
                  <a:pt x="2553604" y="3318878"/>
                </a:cubicBezTo>
                <a:cubicBezTo>
                  <a:pt x="2545672" y="3322348"/>
                  <a:pt x="2538237" y="3327800"/>
                  <a:pt x="2530803" y="3332261"/>
                </a:cubicBezTo>
                <a:cubicBezTo>
                  <a:pt x="2531792" y="3335235"/>
                  <a:pt x="2533279" y="3338210"/>
                  <a:pt x="2534272" y="3340688"/>
                </a:cubicBezTo>
                <a:cubicBezTo>
                  <a:pt x="2561531" y="3336227"/>
                  <a:pt x="2588793" y="3331767"/>
                  <a:pt x="2618035" y="3326810"/>
                </a:cubicBezTo>
                <a:cubicBezTo>
                  <a:pt x="2619029" y="3324826"/>
                  <a:pt x="2622002" y="3320364"/>
                  <a:pt x="2622001" y="3315905"/>
                </a:cubicBezTo>
                <a:cubicBezTo>
                  <a:pt x="2622001" y="3307974"/>
                  <a:pt x="2620515" y="3299547"/>
                  <a:pt x="2619525" y="3291617"/>
                </a:cubicBezTo>
                <a:close/>
                <a:moveTo>
                  <a:pt x="1836891" y="3291122"/>
                </a:moveTo>
                <a:cubicBezTo>
                  <a:pt x="1824996" y="3292113"/>
                  <a:pt x="1814090" y="3297070"/>
                  <a:pt x="1802689" y="3300539"/>
                </a:cubicBezTo>
                <a:cubicBezTo>
                  <a:pt x="1809628" y="3305991"/>
                  <a:pt x="1816569" y="3311445"/>
                  <a:pt x="1826481" y="3319870"/>
                </a:cubicBezTo>
                <a:cubicBezTo>
                  <a:pt x="1836889" y="3312929"/>
                  <a:pt x="1844821" y="3308470"/>
                  <a:pt x="1852255" y="3303513"/>
                </a:cubicBezTo>
                <a:cubicBezTo>
                  <a:pt x="1847298" y="3299053"/>
                  <a:pt x="1841847" y="3290627"/>
                  <a:pt x="1836891" y="3291122"/>
                </a:cubicBezTo>
                <a:close/>
                <a:moveTo>
                  <a:pt x="1325580" y="3290153"/>
                </a:moveTo>
                <a:cubicBezTo>
                  <a:pt x="1320795" y="3289201"/>
                  <a:pt x="1315341" y="3289512"/>
                  <a:pt x="1309023" y="3291618"/>
                </a:cubicBezTo>
                <a:cubicBezTo>
                  <a:pt x="1292665" y="3296576"/>
                  <a:pt x="1268377" y="3329782"/>
                  <a:pt x="1268875" y="3353573"/>
                </a:cubicBezTo>
                <a:cubicBezTo>
                  <a:pt x="1272838" y="3360513"/>
                  <a:pt x="1278291" y="3374392"/>
                  <a:pt x="1288203" y="3382322"/>
                </a:cubicBezTo>
                <a:cubicBezTo>
                  <a:pt x="1291675" y="3385297"/>
                  <a:pt x="1307039" y="3375878"/>
                  <a:pt x="1315962" y="3370922"/>
                </a:cubicBezTo>
                <a:cubicBezTo>
                  <a:pt x="1325876" y="3364974"/>
                  <a:pt x="1336283" y="3359026"/>
                  <a:pt x="1343221" y="3350104"/>
                </a:cubicBezTo>
                <a:cubicBezTo>
                  <a:pt x="1350161" y="3340686"/>
                  <a:pt x="1360075" y="3323340"/>
                  <a:pt x="1356109" y="3318383"/>
                </a:cubicBezTo>
                <a:cubicBezTo>
                  <a:pt x="1348302" y="3307232"/>
                  <a:pt x="1339938" y="3293012"/>
                  <a:pt x="1325580" y="3290153"/>
                </a:cubicBezTo>
                <a:close/>
                <a:moveTo>
                  <a:pt x="2089921" y="3279598"/>
                </a:moveTo>
                <a:cubicBezTo>
                  <a:pt x="2075918" y="3279846"/>
                  <a:pt x="2062906" y="3283687"/>
                  <a:pt x="2055473" y="3290626"/>
                </a:cubicBezTo>
                <a:cubicBezTo>
                  <a:pt x="2053490" y="3292610"/>
                  <a:pt x="2052004" y="3297071"/>
                  <a:pt x="2052496" y="3299052"/>
                </a:cubicBezTo>
                <a:cubicBezTo>
                  <a:pt x="2053489" y="3302026"/>
                  <a:pt x="2056960" y="3306985"/>
                  <a:pt x="2059437" y="3306983"/>
                </a:cubicBezTo>
                <a:cubicBezTo>
                  <a:pt x="2083228" y="3306983"/>
                  <a:pt x="2108011" y="3309461"/>
                  <a:pt x="2130314" y="3290131"/>
                </a:cubicBezTo>
                <a:cubicBezTo>
                  <a:pt x="2118916" y="3282695"/>
                  <a:pt x="2103922" y="3279350"/>
                  <a:pt x="2089921" y="3279598"/>
                </a:cubicBezTo>
                <a:close/>
                <a:moveTo>
                  <a:pt x="4083430" y="3274394"/>
                </a:moveTo>
                <a:cubicBezTo>
                  <a:pt x="4075993" y="3276004"/>
                  <a:pt x="4069798" y="3280218"/>
                  <a:pt x="4063355" y="3286662"/>
                </a:cubicBezTo>
                <a:cubicBezTo>
                  <a:pt x="4032623" y="3318383"/>
                  <a:pt x="4001398" y="3350104"/>
                  <a:pt x="3966207" y="3376871"/>
                </a:cubicBezTo>
                <a:cubicBezTo>
                  <a:pt x="3882444" y="3440313"/>
                  <a:pt x="3787279" y="3483930"/>
                  <a:pt x="3691122" y="3524574"/>
                </a:cubicBezTo>
                <a:cubicBezTo>
                  <a:pt x="3684678" y="3527549"/>
                  <a:pt x="3679721" y="3533992"/>
                  <a:pt x="3674268" y="3538947"/>
                </a:cubicBezTo>
                <a:cubicBezTo>
                  <a:pt x="3681206" y="3541427"/>
                  <a:pt x="3688642" y="3547375"/>
                  <a:pt x="3695087" y="3546382"/>
                </a:cubicBezTo>
                <a:cubicBezTo>
                  <a:pt x="3742668" y="3541426"/>
                  <a:pt x="3790745" y="3540932"/>
                  <a:pt x="3834859" y="3517635"/>
                </a:cubicBezTo>
                <a:cubicBezTo>
                  <a:pt x="3916642" y="3474514"/>
                  <a:pt x="3996441" y="3428418"/>
                  <a:pt x="4057902" y="3357540"/>
                </a:cubicBezTo>
                <a:cubicBezTo>
                  <a:pt x="4077728" y="3334244"/>
                  <a:pt x="4092599" y="3305992"/>
                  <a:pt x="4110937" y="3277740"/>
                </a:cubicBezTo>
                <a:cubicBezTo>
                  <a:pt x="4099537" y="3273775"/>
                  <a:pt x="4090864" y="3272782"/>
                  <a:pt x="4083430" y="3274394"/>
                </a:cubicBezTo>
                <a:close/>
                <a:moveTo>
                  <a:pt x="4674987" y="3273278"/>
                </a:moveTo>
                <a:cubicBezTo>
                  <a:pt x="4715632" y="3311940"/>
                  <a:pt x="4771144" y="3308965"/>
                  <a:pt x="4818233" y="3331272"/>
                </a:cubicBezTo>
                <a:cubicBezTo>
                  <a:pt x="4813275" y="3376870"/>
                  <a:pt x="4818231" y="3419495"/>
                  <a:pt x="4854909" y="3461130"/>
                </a:cubicBezTo>
                <a:cubicBezTo>
                  <a:pt x="4855901" y="3450226"/>
                  <a:pt x="4857389" y="3445765"/>
                  <a:pt x="4856396" y="3442296"/>
                </a:cubicBezTo>
                <a:cubicBezTo>
                  <a:pt x="4849458" y="3406114"/>
                  <a:pt x="4842517" y="3369931"/>
                  <a:pt x="4834587" y="3333748"/>
                </a:cubicBezTo>
                <a:cubicBezTo>
                  <a:pt x="4831119" y="3318878"/>
                  <a:pt x="4833100" y="3309957"/>
                  <a:pt x="4849457" y="3308470"/>
                </a:cubicBezTo>
                <a:cubicBezTo>
                  <a:pt x="4866805" y="3343166"/>
                  <a:pt x="4869284" y="3383809"/>
                  <a:pt x="4891092" y="3415530"/>
                </a:cubicBezTo>
                <a:cubicBezTo>
                  <a:pt x="4895554" y="3414045"/>
                  <a:pt x="4900015" y="3412557"/>
                  <a:pt x="4904475" y="3411070"/>
                </a:cubicBezTo>
                <a:cubicBezTo>
                  <a:pt x="4894561" y="3371416"/>
                  <a:pt x="4884648" y="3331272"/>
                  <a:pt x="4873745" y="3291619"/>
                </a:cubicBezTo>
                <a:cubicBezTo>
                  <a:pt x="4872754" y="3287653"/>
                  <a:pt x="4862344" y="3283192"/>
                  <a:pt x="4858380" y="3284183"/>
                </a:cubicBezTo>
                <a:cubicBezTo>
                  <a:pt x="4814761" y="3300045"/>
                  <a:pt x="4772138" y="3287158"/>
                  <a:pt x="4729014" y="3280713"/>
                </a:cubicBezTo>
                <a:cubicBezTo>
                  <a:pt x="4711170" y="3278234"/>
                  <a:pt x="4693327" y="3275758"/>
                  <a:pt x="4674987" y="3273278"/>
                </a:cubicBezTo>
                <a:close/>
                <a:moveTo>
                  <a:pt x="3168835" y="3265951"/>
                </a:moveTo>
                <a:cubicBezTo>
                  <a:pt x="3164245" y="3266742"/>
                  <a:pt x="3159411" y="3268571"/>
                  <a:pt x="3154332" y="3271791"/>
                </a:cubicBezTo>
                <a:cubicBezTo>
                  <a:pt x="3169697" y="3279721"/>
                  <a:pt x="3181095" y="3286166"/>
                  <a:pt x="3195470" y="3293600"/>
                </a:cubicBezTo>
                <a:cubicBezTo>
                  <a:pt x="3183575" y="3301036"/>
                  <a:pt x="3174651" y="3305991"/>
                  <a:pt x="3166228" y="3310947"/>
                </a:cubicBezTo>
                <a:cubicBezTo>
                  <a:pt x="3167215" y="3313426"/>
                  <a:pt x="3167714" y="3316400"/>
                  <a:pt x="3168704" y="3318878"/>
                </a:cubicBezTo>
                <a:cubicBezTo>
                  <a:pt x="3185062" y="3314419"/>
                  <a:pt x="3200922" y="3309957"/>
                  <a:pt x="3217280" y="3304999"/>
                </a:cubicBezTo>
                <a:cubicBezTo>
                  <a:pt x="3212819" y="3295583"/>
                  <a:pt x="3211330" y="3282200"/>
                  <a:pt x="3203896" y="3277244"/>
                </a:cubicBezTo>
                <a:cubicBezTo>
                  <a:pt x="3194231" y="3270554"/>
                  <a:pt x="3182614" y="3263583"/>
                  <a:pt x="3168835" y="3265951"/>
                </a:cubicBezTo>
                <a:close/>
                <a:moveTo>
                  <a:pt x="2443467" y="3265092"/>
                </a:moveTo>
                <a:cubicBezTo>
                  <a:pt x="2424112" y="3266279"/>
                  <a:pt x="2417793" y="3273528"/>
                  <a:pt x="2419279" y="3289140"/>
                </a:cubicBezTo>
                <a:cubicBezTo>
                  <a:pt x="2438608" y="3289636"/>
                  <a:pt x="2457446" y="3291617"/>
                  <a:pt x="2467361" y="3265845"/>
                </a:cubicBezTo>
                <a:cubicBezTo>
                  <a:pt x="2457817" y="3264977"/>
                  <a:pt x="2449918" y="3264698"/>
                  <a:pt x="2443467" y="3265092"/>
                </a:cubicBezTo>
                <a:close/>
                <a:moveTo>
                  <a:pt x="710772" y="3264854"/>
                </a:moveTo>
                <a:cubicBezTo>
                  <a:pt x="708789" y="3266835"/>
                  <a:pt x="706806" y="3269312"/>
                  <a:pt x="705320" y="3271295"/>
                </a:cubicBezTo>
                <a:cubicBezTo>
                  <a:pt x="708294" y="3314418"/>
                  <a:pt x="731590" y="3351591"/>
                  <a:pt x="761824" y="3373897"/>
                </a:cubicBezTo>
                <a:cubicBezTo>
                  <a:pt x="789581" y="3394218"/>
                  <a:pt x="831712" y="3396696"/>
                  <a:pt x="873345" y="3393226"/>
                </a:cubicBezTo>
                <a:cubicBezTo>
                  <a:pt x="864425" y="3366462"/>
                  <a:pt x="841625" y="3365471"/>
                  <a:pt x="825268" y="3358531"/>
                </a:cubicBezTo>
                <a:cubicBezTo>
                  <a:pt x="789580" y="3342669"/>
                  <a:pt x="754389" y="3328297"/>
                  <a:pt x="738528" y="3287653"/>
                </a:cubicBezTo>
                <a:cubicBezTo>
                  <a:pt x="734066" y="3278235"/>
                  <a:pt x="720188" y="3272288"/>
                  <a:pt x="710772" y="3264854"/>
                </a:cubicBezTo>
                <a:close/>
                <a:moveTo>
                  <a:pt x="4309383" y="3259463"/>
                </a:moveTo>
                <a:cubicBezTo>
                  <a:pt x="4302136" y="3258906"/>
                  <a:pt x="4295815" y="3259152"/>
                  <a:pt x="4293339" y="3262373"/>
                </a:cubicBezTo>
                <a:cubicBezTo>
                  <a:pt x="4270040" y="3293601"/>
                  <a:pt x="4250712" y="3327305"/>
                  <a:pt x="4226921" y="3364478"/>
                </a:cubicBezTo>
                <a:cubicBezTo>
                  <a:pt x="4272024" y="3370425"/>
                  <a:pt x="4338937" y="3299053"/>
                  <a:pt x="4331005" y="3261383"/>
                </a:cubicBezTo>
                <a:cubicBezTo>
                  <a:pt x="4324811" y="3261383"/>
                  <a:pt x="4316632" y="3260019"/>
                  <a:pt x="4309383" y="3259463"/>
                </a:cubicBezTo>
                <a:close/>
                <a:moveTo>
                  <a:pt x="2283835" y="3258215"/>
                </a:moveTo>
                <a:cubicBezTo>
                  <a:pt x="2262717" y="3261445"/>
                  <a:pt x="2240970" y="3275758"/>
                  <a:pt x="2230932" y="3295086"/>
                </a:cubicBezTo>
                <a:cubicBezTo>
                  <a:pt x="2270587" y="3298061"/>
                  <a:pt x="2299828" y="3283191"/>
                  <a:pt x="2304289" y="3258906"/>
                </a:cubicBezTo>
                <a:cubicBezTo>
                  <a:pt x="2297844" y="3257293"/>
                  <a:pt x="2290874" y="3257138"/>
                  <a:pt x="2283835" y="3258215"/>
                </a:cubicBezTo>
                <a:close/>
                <a:moveTo>
                  <a:pt x="2979907" y="3254203"/>
                </a:moveTo>
                <a:cubicBezTo>
                  <a:pt x="2956815" y="3251996"/>
                  <a:pt x="2931908" y="3265471"/>
                  <a:pt x="2924844" y="3288148"/>
                </a:cubicBezTo>
                <a:cubicBezTo>
                  <a:pt x="2956071" y="3291618"/>
                  <a:pt x="2979860" y="3281703"/>
                  <a:pt x="3001669" y="3261878"/>
                </a:cubicBezTo>
                <a:cubicBezTo>
                  <a:pt x="2995103" y="3257417"/>
                  <a:pt x="2987606" y="3254941"/>
                  <a:pt x="2979907" y="3254203"/>
                </a:cubicBezTo>
                <a:close/>
                <a:moveTo>
                  <a:pt x="2584759" y="3253313"/>
                </a:moveTo>
                <a:cubicBezTo>
                  <a:pt x="2561966" y="3255591"/>
                  <a:pt x="2548027" y="3271669"/>
                  <a:pt x="2553601" y="3293601"/>
                </a:cubicBezTo>
                <a:cubicBezTo>
                  <a:pt x="2573427" y="3280220"/>
                  <a:pt x="2591766" y="3267826"/>
                  <a:pt x="2610107" y="3255931"/>
                </a:cubicBezTo>
                <a:cubicBezTo>
                  <a:pt x="2600938" y="3253329"/>
                  <a:pt x="2592357" y="3252556"/>
                  <a:pt x="2584759" y="3253313"/>
                </a:cubicBezTo>
                <a:close/>
                <a:moveTo>
                  <a:pt x="1804177" y="3247504"/>
                </a:moveTo>
                <a:cubicBezTo>
                  <a:pt x="1800706" y="3257914"/>
                  <a:pt x="1797735" y="3266835"/>
                  <a:pt x="1793768" y="3279723"/>
                </a:cubicBezTo>
                <a:cubicBezTo>
                  <a:pt x="1812602" y="3279723"/>
                  <a:pt x="1826977" y="3280218"/>
                  <a:pt x="1841847" y="3279225"/>
                </a:cubicBezTo>
                <a:cubicBezTo>
                  <a:pt x="1844819" y="3279227"/>
                  <a:pt x="1850768" y="3274767"/>
                  <a:pt x="1850767" y="3273773"/>
                </a:cubicBezTo>
                <a:cubicBezTo>
                  <a:pt x="1850272" y="3269810"/>
                  <a:pt x="1847793" y="3264356"/>
                  <a:pt x="1844325" y="3262869"/>
                </a:cubicBezTo>
                <a:cubicBezTo>
                  <a:pt x="1831934" y="3257419"/>
                  <a:pt x="1819048" y="3252958"/>
                  <a:pt x="1804177" y="3247504"/>
                </a:cubicBezTo>
                <a:close/>
                <a:moveTo>
                  <a:pt x="2839593" y="3241557"/>
                </a:moveTo>
                <a:cubicBezTo>
                  <a:pt x="2820756" y="3237096"/>
                  <a:pt x="2755333" y="3267332"/>
                  <a:pt x="2745913" y="3287157"/>
                </a:cubicBezTo>
                <a:cubicBezTo>
                  <a:pt x="2757315" y="3287654"/>
                  <a:pt x="2767723" y="3289636"/>
                  <a:pt x="2777636" y="3288644"/>
                </a:cubicBezTo>
                <a:cubicBezTo>
                  <a:pt x="2827697" y="3285175"/>
                  <a:pt x="2834636" y="3279721"/>
                  <a:pt x="2839593" y="3241557"/>
                </a:cubicBezTo>
                <a:close/>
                <a:moveTo>
                  <a:pt x="4907944" y="3229166"/>
                </a:moveTo>
                <a:cubicBezTo>
                  <a:pt x="4852928" y="3251470"/>
                  <a:pt x="4800390" y="3235608"/>
                  <a:pt x="4747353" y="3232635"/>
                </a:cubicBezTo>
                <a:cubicBezTo>
                  <a:pt x="4756275" y="3240565"/>
                  <a:pt x="4765693" y="3246512"/>
                  <a:pt x="4775604" y="3248992"/>
                </a:cubicBezTo>
                <a:cubicBezTo>
                  <a:pt x="4794937" y="3253949"/>
                  <a:pt x="4814266" y="3258906"/>
                  <a:pt x="4833596" y="3259896"/>
                </a:cubicBezTo>
                <a:cubicBezTo>
                  <a:pt x="4879197" y="3262372"/>
                  <a:pt x="4902494" y="3290130"/>
                  <a:pt x="4917363" y="3328791"/>
                </a:cubicBezTo>
                <a:cubicBezTo>
                  <a:pt x="4920334" y="3337218"/>
                  <a:pt x="4922318" y="3346139"/>
                  <a:pt x="4926283" y="3354070"/>
                </a:cubicBezTo>
                <a:cubicBezTo>
                  <a:pt x="4929257" y="3359522"/>
                  <a:pt x="4935206" y="3363488"/>
                  <a:pt x="4939667" y="3367949"/>
                </a:cubicBezTo>
                <a:cubicBezTo>
                  <a:pt x="4942145" y="3361505"/>
                  <a:pt x="4947100" y="3354564"/>
                  <a:pt x="4946109" y="3349111"/>
                </a:cubicBezTo>
                <a:cubicBezTo>
                  <a:pt x="4941648" y="3332756"/>
                  <a:pt x="4933720" y="3317391"/>
                  <a:pt x="4928761" y="3301035"/>
                </a:cubicBezTo>
                <a:cubicBezTo>
                  <a:pt x="4920831" y="3278234"/>
                  <a:pt x="4914882" y="3254445"/>
                  <a:pt x="4907944" y="3229166"/>
                </a:cubicBezTo>
                <a:close/>
                <a:moveTo>
                  <a:pt x="2458933" y="3220245"/>
                </a:moveTo>
                <a:cubicBezTo>
                  <a:pt x="2432662" y="3231643"/>
                  <a:pt x="2410358" y="3241558"/>
                  <a:pt x="2388054" y="3251470"/>
                </a:cubicBezTo>
                <a:cubicBezTo>
                  <a:pt x="2389044" y="3254442"/>
                  <a:pt x="2390037" y="3257417"/>
                  <a:pt x="2391028" y="3260887"/>
                </a:cubicBezTo>
                <a:cubicBezTo>
                  <a:pt x="2415315" y="3257913"/>
                  <a:pt x="2439601" y="3255435"/>
                  <a:pt x="2467854" y="3251965"/>
                </a:cubicBezTo>
                <a:cubicBezTo>
                  <a:pt x="2464882" y="3240069"/>
                  <a:pt x="2461906" y="3230157"/>
                  <a:pt x="2458933" y="3220245"/>
                </a:cubicBezTo>
                <a:close/>
                <a:moveTo>
                  <a:pt x="2959540" y="3217270"/>
                </a:moveTo>
                <a:cubicBezTo>
                  <a:pt x="2943679" y="3220740"/>
                  <a:pt x="2928315" y="3224705"/>
                  <a:pt x="2912949" y="3228670"/>
                </a:cubicBezTo>
                <a:cubicBezTo>
                  <a:pt x="2913940" y="3231643"/>
                  <a:pt x="2914436" y="3234620"/>
                  <a:pt x="2915427" y="3237593"/>
                </a:cubicBezTo>
                <a:cubicBezTo>
                  <a:pt x="2934756" y="3247507"/>
                  <a:pt x="2949627" y="3241062"/>
                  <a:pt x="2961523" y="3225200"/>
                </a:cubicBezTo>
                <a:cubicBezTo>
                  <a:pt x="2961028" y="3222723"/>
                  <a:pt x="2960036" y="3219749"/>
                  <a:pt x="2959540" y="3217270"/>
                </a:cubicBezTo>
                <a:close/>
                <a:moveTo>
                  <a:pt x="2275541" y="3214296"/>
                </a:moveTo>
                <a:cubicBezTo>
                  <a:pt x="2257201" y="3220245"/>
                  <a:pt x="2239854" y="3230652"/>
                  <a:pt x="2223002" y="3240071"/>
                </a:cubicBezTo>
                <a:cubicBezTo>
                  <a:pt x="2222508" y="3240565"/>
                  <a:pt x="2224984" y="3250974"/>
                  <a:pt x="2228454" y="3252461"/>
                </a:cubicBezTo>
                <a:cubicBezTo>
                  <a:pt x="2243324" y="3259402"/>
                  <a:pt x="2292888" y="3239574"/>
                  <a:pt x="2305279" y="3220741"/>
                </a:cubicBezTo>
                <a:cubicBezTo>
                  <a:pt x="2294377" y="3218260"/>
                  <a:pt x="2283471" y="3211323"/>
                  <a:pt x="2275541" y="3214296"/>
                </a:cubicBezTo>
                <a:close/>
                <a:moveTo>
                  <a:pt x="2578881" y="3205871"/>
                </a:moveTo>
                <a:cubicBezTo>
                  <a:pt x="2568472" y="3208845"/>
                  <a:pt x="2559055" y="3217270"/>
                  <a:pt x="2550132" y="3224705"/>
                </a:cubicBezTo>
                <a:cubicBezTo>
                  <a:pt x="2548150" y="3226190"/>
                  <a:pt x="2550132" y="3233133"/>
                  <a:pt x="2550626" y="3237593"/>
                </a:cubicBezTo>
                <a:cubicBezTo>
                  <a:pt x="2565497" y="3235112"/>
                  <a:pt x="2580366" y="3234120"/>
                  <a:pt x="2594742" y="3230158"/>
                </a:cubicBezTo>
                <a:cubicBezTo>
                  <a:pt x="2600687" y="3228175"/>
                  <a:pt x="2605645" y="3221237"/>
                  <a:pt x="2615062" y="3213305"/>
                </a:cubicBezTo>
                <a:cubicBezTo>
                  <a:pt x="2597714" y="3209341"/>
                  <a:pt x="2587308" y="3203888"/>
                  <a:pt x="2578881" y="3205871"/>
                </a:cubicBezTo>
                <a:close/>
                <a:moveTo>
                  <a:pt x="513503" y="3195957"/>
                </a:moveTo>
                <a:cubicBezTo>
                  <a:pt x="499129" y="3199427"/>
                  <a:pt x="481285" y="3217270"/>
                  <a:pt x="477319" y="3231645"/>
                </a:cubicBezTo>
                <a:cubicBezTo>
                  <a:pt x="471373" y="3254444"/>
                  <a:pt x="498632" y="3269314"/>
                  <a:pt x="540267" y="3270306"/>
                </a:cubicBezTo>
                <a:cubicBezTo>
                  <a:pt x="567032" y="3271296"/>
                  <a:pt x="575460" y="3264853"/>
                  <a:pt x="575956" y="3245025"/>
                </a:cubicBezTo>
                <a:cubicBezTo>
                  <a:pt x="576450" y="3224706"/>
                  <a:pt x="537791" y="3190505"/>
                  <a:pt x="513503" y="3195957"/>
                </a:cubicBezTo>
                <a:close/>
                <a:moveTo>
                  <a:pt x="2062411" y="3195461"/>
                </a:moveTo>
                <a:cubicBezTo>
                  <a:pt x="2056958" y="3212313"/>
                  <a:pt x="2053984" y="3221236"/>
                  <a:pt x="2051011" y="3231147"/>
                </a:cubicBezTo>
                <a:cubicBezTo>
                  <a:pt x="2062411" y="3232636"/>
                  <a:pt x="2071334" y="3233627"/>
                  <a:pt x="2084716" y="3235115"/>
                </a:cubicBezTo>
                <a:cubicBezTo>
                  <a:pt x="2062909" y="3241061"/>
                  <a:pt x="2047046" y="3245026"/>
                  <a:pt x="2031184" y="3249487"/>
                </a:cubicBezTo>
                <a:cubicBezTo>
                  <a:pt x="2031682" y="3252461"/>
                  <a:pt x="2032176" y="3255435"/>
                  <a:pt x="2032672" y="3258906"/>
                </a:cubicBezTo>
                <a:cubicBezTo>
                  <a:pt x="2041097" y="3259897"/>
                  <a:pt x="2051012" y="3264853"/>
                  <a:pt x="2057952" y="3261878"/>
                </a:cubicBezTo>
                <a:cubicBezTo>
                  <a:pt x="2075299" y="3254940"/>
                  <a:pt x="2091655" y="3244529"/>
                  <a:pt x="2108011" y="3235113"/>
                </a:cubicBezTo>
                <a:cubicBezTo>
                  <a:pt x="2094133" y="3223220"/>
                  <a:pt x="2080750" y="3211322"/>
                  <a:pt x="2062411" y="3195461"/>
                </a:cubicBezTo>
                <a:close/>
                <a:moveTo>
                  <a:pt x="5468339" y="3192116"/>
                </a:moveTo>
                <a:cubicBezTo>
                  <a:pt x="5458861" y="3192860"/>
                  <a:pt x="5449443" y="3195709"/>
                  <a:pt x="5443742" y="3200419"/>
                </a:cubicBezTo>
                <a:cubicBezTo>
                  <a:pt x="5423421" y="3216774"/>
                  <a:pt x="5409542" y="3241061"/>
                  <a:pt x="5388229" y="3267826"/>
                </a:cubicBezTo>
                <a:cubicBezTo>
                  <a:pt x="5432342" y="3272783"/>
                  <a:pt x="5465055" y="3272287"/>
                  <a:pt x="5491325" y="3241558"/>
                </a:cubicBezTo>
                <a:cubicBezTo>
                  <a:pt x="5504707" y="3225696"/>
                  <a:pt x="5505699" y="3203887"/>
                  <a:pt x="5493309" y="3196453"/>
                </a:cubicBezTo>
                <a:cubicBezTo>
                  <a:pt x="5487361" y="3192736"/>
                  <a:pt x="5477819" y="3191371"/>
                  <a:pt x="5468339" y="3192116"/>
                </a:cubicBezTo>
                <a:close/>
                <a:moveTo>
                  <a:pt x="2438609" y="3189016"/>
                </a:moveTo>
                <a:cubicBezTo>
                  <a:pt x="2429195" y="3191495"/>
                  <a:pt x="2419776" y="3194967"/>
                  <a:pt x="2411350" y="3198931"/>
                </a:cubicBezTo>
                <a:cubicBezTo>
                  <a:pt x="2406393" y="3201410"/>
                  <a:pt x="2402924" y="3206365"/>
                  <a:pt x="2398957" y="3210332"/>
                </a:cubicBezTo>
                <a:cubicBezTo>
                  <a:pt x="2403915" y="3212809"/>
                  <a:pt x="2409367" y="3217766"/>
                  <a:pt x="2414324" y="3217767"/>
                </a:cubicBezTo>
                <a:cubicBezTo>
                  <a:pt x="2433158" y="3217270"/>
                  <a:pt x="2451497" y="3214791"/>
                  <a:pt x="2472316" y="3212809"/>
                </a:cubicBezTo>
                <a:cubicBezTo>
                  <a:pt x="2470332" y="3190011"/>
                  <a:pt x="2457446" y="3184061"/>
                  <a:pt x="2438609" y="3189016"/>
                </a:cubicBezTo>
                <a:close/>
                <a:moveTo>
                  <a:pt x="2804401" y="3186044"/>
                </a:moveTo>
                <a:cubicBezTo>
                  <a:pt x="2778627" y="3197941"/>
                  <a:pt x="2753844" y="3211820"/>
                  <a:pt x="2727078" y="3225697"/>
                </a:cubicBezTo>
                <a:cubicBezTo>
                  <a:pt x="2729560" y="3228670"/>
                  <a:pt x="2731540" y="3232138"/>
                  <a:pt x="2732531" y="3232138"/>
                </a:cubicBezTo>
                <a:cubicBezTo>
                  <a:pt x="2761280" y="3230158"/>
                  <a:pt x="2790523" y="3228670"/>
                  <a:pt x="2819271" y="3223713"/>
                </a:cubicBezTo>
                <a:cubicBezTo>
                  <a:pt x="2822741" y="3223219"/>
                  <a:pt x="2824228" y="3203392"/>
                  <a:pt x="2823730" y="3192487"/>
                </a:cubicBezTo>
                <a:cubicBezTo>
                  <a:pt x="2823733" y="3189514"/>
                  <a:pt x="2809359" y="3184061"/>
                  <a:pt x="2804401" y="3186044"/>
                </a:cubicBezTo>
                <a:close/>
                <a:moveTo>
                  <a:pt x="1535039" y="3185549"/>
                </a:moveTo>
                <a:cubicBezTo>
                  <a:pt x="1503811" y="3186540"/>
                  <a:pt x="1481508" y="3208845"/>
                  <a:pt x="1481012" y="3240070"/>
                </a:cubicBezTo>
                <a:cubicBezTo>
                  <a:pt x="1480518" y="3261383"/>
                  <a:pt x="1487952" y="3273775"/>
                  <a:pt x="1509264" y="3270306"/>
                </a:cubicBezTo>
                <a:cubicBezTo>
                  <a:pt x="1538509" y="3270801"/>
                  <a:pt x="1567256" y="3252959"/>
                  <a:pt x="1567752" y="3236106"/>
                </a:cubicBezTo>
                <a:cubicBezTo>
                  <a:pt x="1567751" y="3208845"/>
                  <a:pt x="1552882" y="3185053"/>
                  <a:pt x="1535039" y="3185549"/>
                </a:cubicBezTo>
                <a:close/>
                <a:moveTo>
                  <a:pt x="4748344" y="3176129"/>
                </a:moveTo>
                <a:cubicBezTo>
                  <a:pt x="4747849" y="3178610"/>
                  <a:pt x="4747353" y="3180591"/>
                  <a:pt x="4746857" y="3183070"/>
                </a:cubicBezTo>
                <a:cubicBezTo>
                  <a:pt x="4753301" y="3185549"/>
                  <a:pt x="4759248" y="3189514"/>
                  <a:pt x="4765692" y="3191001"/>
                </a:cubicBezTo>
                <a:cubicBezTo>
                  <a:pt x="4803856" y="3197443"/>
                  <a:pt x="4841526" y="3206860"/>
                  <a:pt x="4879693" y="3207852"/>
                </a:cubicBezTo>
                <a:cubicBezTo>
                  <a:pt x="4917858" y="3209341"/>
                  <a:pt x="4936196" y="3228670"/>
                  <a:pt x="4947597" y="3260392"/>
                </a:cubicBezTo>
                <a:cubicBezTo>
                  <a:pt x="4955033" y="3278235"/>
                  <a:pt x="4961971" y="3297071"/>
                  <a:pt x="4970894" y="3319374"/>
                </a:cubicBezTo>
                <a:cubicBezTo>
                  <a:pt x="4976345" y="3312435"/>
                  <a:pt x="4978325" y="3310949"/>
                  <a:pt x="4977832" y="3309957"/>
                </a:cubicBezTo>
                <a:cubicBezTo>
                  <a:pt x="4967422" y="3267827"/>
                  <a:pt x="4957510" y="3225697"/>
                  <a:pt x="4946108" y="3184061"/>
                </a:cubicBezTo>
                <a:cubicBezTo>
                  <a:pt x="4945116" y="3180592"/>
                  <a:pt x="4935701" y="3178115"/>
                  <a:pt x="4930249" y="3178115"/>
                </a:cubicBezTo>
                <a:cubicBezTo>
                  <a:pt x="4893571" y="3178115"/>
                  <a:pt x="4856893" y="3179601"/>
                  <a:pt x="4819720" y="3179600"/>
                </a:cubicBezTo>
                <a:cubicBezTo>
                  <a:pt x="4795927" y="3179599"/>
                  <a:pt x="4772136" y="3177123"/>
                  <a:pt x="4748344" y="3176129"/>
                </a:cubicBezTo>
                <a:close/>
                <a:moveTo>
                  <a:pt x="848253" y="3171173"/>
                </a:moveTo>
                <a:cubicBezTo>
                  <a:pt x="832331" y="3173281"/>
                  <a:pt x="817585" y="3180840"/>
                  <a:pt x="808913" y="3191992"/>
                </a:cubicBezTo>
                <a:cubicBezTo>
                  <a:pt x="788093" y="3216774"/>
                  <a:pt x="803460" y="3235610"/>
                  <a:pt x="814364" y="3264358"/>
                </a:cubicBezTo>
                <a:cubicBezTo>
                  <a:pt x="835181" y="3255932"/>
                  <a:pt x="855503" y="3248993"/>
                  <a:pt x="874337" y="3239574"/>
                </a:cubicBezTo>
                <a:cubicBezTo>
                  <a:pt x="893667" y="3229661"/>
                  <a:pt x="906554" y="3192486"/>
                  <a:pt x="894658" y="3183071"/>
                </a:cubicBezTo>
                <a:cubicBezTo>
                  <a:pt x="881276" y="3172413"/>
                  <a:pt x="864175" y="3169066"/>
                  <a:pt x="848253" y="3171173"/>
                </a:cubicBezTo>
                <a:close/>
                <a:moveTo>
                  <a:pt x="2801924" y="3160766"/>
                </a:moveTo>
                <a:cubicBezTo>
                  <a:pt x="2775652" y="3158288"/>
                  <a:pt x="2758801" y="3169193"/>
                  <a:pt x="2757812" y="3197941"/>
                </a:cubicBezTo>
                <a:cubicBezTo>
                  <a:pt x="2776645" y="3186044"/>
                  <a:pt x="2792009" y="3177619"/>
                  <a:pt x="2806878" y="3168696"/>
                </a:cubicBezTo>
                <a:cubicBezTo>
                  <a:pt x="2805392" y="3166219"/>
                  <a:pt x="2803408" y="3163243"/>
                  <a:pt x="2801924" y="3160766"/>
                </a:cubicBezTo>
                <a:close/>
                <a:moveTo>
                  <a:pt x="1945440" y="3160270"/>
                </a:moveTo>
                <a:cubicBezTo>
                  <a:pt x="1913715" y="3160766"/>
                  <a:pt x="1881995" y="3163739"/>
                  <a:pt x="1850272" y="3166714"/>
                </a:cubicBezTo>
                <a:cubicBezTo>
                  <a:pt x="1844821" y="3167208"/>
                  <a:pt x="1840359" y="3174148"/>
                  <a:pt x="1835403" y="3178114"/>
                </a:cubicBezTo>
                <a:cubicBezTo>
                  <a:pt x="1840360" y="3182080"/>
                  <a:pt x="1844820" y="3189514"/>
                  <a:pt x="1850272" y="3190010"/>
                </a:cubicBezTo>
                <a:cubicBezTo>
                  <a:pt x="1868115" y="3191496"/>
                  <a:pt x="1885463" y="3190505"/>
                  <a:pt x="1902812" y="3190506"/>
                </a:cubicBezTo>
                <a:cubicBezTo>
                  <a:pt x="1918177" y="3191001"/>
                  <a:pt x="1934039" y="3190506"/>
                  <a:pt x="1949404" y="3191001"/>
                </a:cubicBezTo>
                <a:cubicBezTo>
                  <a:pt x="1962290" y="3191496"/>
                  <a:pt x="1975673" y="3188522"/>
                  <a:pt x="1972203" y="3174148"/>
                </a:cubicBezTo>
                <a:cubicBezTo>
                  <a:pt x="1970716" y="3167704"/>
                  <a:pt x="1954856" y="3160271"/>
                  <a:pt x="1945440" y="3160270"/>
                </a:cubicBezTo>
                <a:close/>
                <a:moveTo>
                  <a:pt x="2250691" y="3157985"/>
                </a:moveTo>
                <a:cubicBezTo>
                  <a:pt x="2246050" y="3157079"/>
                  <a:pt x="2240847" y="3157296"/>
                  <a:pt x="2234900" y="3158784"/>
                </a:cubicBezTo>
                <a:cubicBezTo>
                  <a:pt x="2224488" y="3161261"/>
                  <a:pt x="2213586" y="3161756"/>
                  <a:pt x="2204167" y="3165722"/>
                </a:cubicBezTo>
                <a:cubicBezTo>
                  <a:pt x="2199211" y="3167705"/>
                  <a:pt x="2195741" y="3175636"/>
                  <a:pt x="2194748" y="3181583"/>
                </a:cubicBezTo>
                <a:cubicBezTo>
                  <a:pt x="2194254" y="3184061"/>
                  <a:pt x="2203673" y="3190009"/>
                  <a:pt x="2208629" y="3190010"/>
                </a:cubicBezTo>
                <a:cubicBezTo>
                  <a:pt x="2218540" y="3190010"/>
                  <a:pt x="2228456" y="3187035"/>
                  <a:pt x="2238367" y="3185547"/>
                </a:cubicBezTo>
                <a:cubicBezTo>
                  <a:pt x="2234402" y="3192486"/>
                  <a:pt x="2228454" y="3194966"/>
                  <a:pt x="2223497" y="3198436"/>
                </a:cubicBezTo>
                <a:cubicBezTo>
                  <a:pt x="2219037" y="3201904"/>
                  <a:pt x="2216064" y="3207356"/>
                  <a:pt x="2212594" y="3211818"/>
                </a:cubicBezTo>
                <a:cubicBezTo>
                  <a:pt x="2218046" y="3213800"/>
                  <a:pt x="2224984" y="3218756"/>
                  <a:pt x="2229448" y="3217270"/>
                </a:cubicBezTo>
                <a:cubicBezTo>
                  <a:pt x="2246793" y="3209835"/>
                  <a:pt x="2264142" y="3200914"/>
                  <a:pt x="2281984" y="3192487"/>
                </a:cubicBezTo>
                <a:cubicBezTo>
                  <a:pt x="2273435" y="3173529"/>
                  <a:pt x="2264607" y="3160704"/>
                  <a:pt x="2250691" y="3157985"/>
                </a:cubicBezTo>
                <a:close/>
                <a:moveTo>
                  <a:pt x="3977607" y="3153331"/>
                </a:moveTo>
                <a:cubicBezTo>
                  <a:pt x="3971660" y="3159774"/>
                  <a:pt x="3965710" y="3165723"/>
                  <a:pt x="3960258" y="3172660"/>
                </a:cubicBezTo>
                <a:cubicBezTo>
                  <a:pt x="3941424" y="3194471"/>
                  <a:pt x="3924572" y="3218262"/>
                  <a:pt x="3903754" y="3237593"/>
                </a:cubicBezTo>
                <a:cubicBezTo>
                  <a:pt x="3828415" y="3309958"/>
                  <a:pt x="3744154" y="3371417"/>
                  <a:pt x="3650478" y="3418504"/>
                </a:cubicBezTo>
                <a:cubicBezTo>
                  <a:pt x="3644528" y="3420983"/>
                  <a:pt x="3641060" y="3428417"/>
                  <a:pt x="3633129" y="3437340"/>
                </a:cubicBezTo>
                <a:cubicBezTo>
                  <a:pt x="3645025" y="3437835"/>
                  <a:pt x="3651469" y="3439817"/>
                  <a:pt x="3656424" y="3438331"/>
                </a:cubicBezTo>
                <a:cubicBezTo>
                  <a:pt x="3691616" y="3426930"/>
                  <a:pt x="3730277" y="3420489"/>
                  <a:pt x="3760017" y="3401158"/>
                </a:cubicBezTo>
                <a:cubicBezTo>
                  <a:pt x="3811067" y="3367948"/>
                  <a:pt x="3859642" y="3329286"/>
                  <a:pt x="3904252" y="3287158"/>
                </a:cubicBezTo>
                <a:cubicBezTo>
                  <a:pt x="3933494" y="3259897"/>
                  <a:pt x="3955304" y="3223713"/>
                  <a:pt x="3978599" y="3190010"/>
                </a:cubicBezTo>
                <a:cubicBezTo>
                  <a:pt x="3984546" y="3181087"/>
                  <a:pt x="3983059" y="3167209"/>
                  <a:pt x="3985535" y="3155810"/>
                </a:cubicBezTo>
                <a:cubicBezTo>
                  <a:pt x="3983059" y="3154817"/>
                  <a:pt x="3980086" y="3153828"/>
                  <a:pt x="3977607" y="3153331"/>
                </a:cubicBezTo>
                <a:close/>
                <a:moveTo>
                  <a:pt x="3126574" y="3148374"/>
                </a:moveTo>
                <a:cubicBezTo>
                  <a:pt x="3102783" y="3161261"/>
                  <a:pt x="3083948" y="3171671"/>
                  <a:pt x="3064618" y="3182079"/>
                </a:cubicBezTo>
                <a:cubicBezTo>
                  <a:pt x="3065610" y="3185055"/>
                  <a:pt x="3067097" y="3188027"/>
                  <a:pt x="3068087" y="3191000"/>
                </a:cubicBezTo>
                <a:cubicBezTo>
                  <a:pt x="3092374" y="3190009"/>
                  <a:pt x="3116661" y="3189017"/>
                  <a:pt x="3145410" y="3187532"/>
                </a:cubicBezTo>
                <a:cubicBezTo>
                  <a:pt x="3138470" y="3172660"/>
                  <a:pt x="3133017" y="3161261"/>
                  <a:pt x="3126574" y="3148374"/>
                </a:cubicBezTo>
                <a:close/>
                <a:moveTo>
                  <a:pt x="2655271" y="3135117"/>
                </a:moveTo>
                <a:cubicBezTo>
                  <a:pt x="2647653" y="3137841"/>
                  <a:pt x="2639845" y="3147383"/>
                  <a:pt x="2630925" y="3164235"/>
                </a:cubicBezTo>
                <a:cubicBezTo>
                  <a:pt x="2649261" y="3157792"/>
                  <a:pt x="2663635" y="3152339"/>
                  <a:pt x="2678506" y="3146887"/>
                </a:cubicBezTo>
                <a:cubicBezTo>
                  <a:pt x="2670329" y="3136479"/>
                  <a:pt x="2662892" y="3132389"/>
                  <a:pt x="2655271" y="3135117"/>
                </a:cubicBezTo>
                <a:close/>
                <a:moveTo>
                  <a:pt x="4848468" y="3130034"/>
                </a:moveTo>
                <a:cubicBezTo>
                  <a:pt x="4839544" y="3130035"/>
                  <a:pt x="4830129" y="3134993"/>
                  <a:pt x="4820213" y="3137967"/>
                </a:cubicBezTo>
                <a:cubicBezTo>
                  <a:pt x="4820213" y="3140443"/>
                  <a:pt x="4820709" y="3142427"/>
                  <a:pt x="4820710" y="3144905"/>
                </a:cubicBezTo>
                <a:cubicBezTo>
                  <a:pt x="4830128" y="3146887"/>
                  <a:pt x="4839049" y="3148871"/>
                  <a:pt x="4848466" y="3150357"/>
                </a:cubicBezTo>
                <a:cubicBezTo>
                  <a:pt x="4875230" y="3154321"/>
                  <a:pt x="4902492" y="3155312"/>
                  <a:pt x="4928761" y="3161756"/>
                </a:cubicBezTo>
                <a:cubicBezTo>
                  <a:pt x="4942640" y="3165226"/>
                  <a:pt x="4959492" y="3174148"/>
                  <a:pt x="4966432" y="3185548"/>
                </a:cubicBezTo>
                <a:cubicBezTo>
                  <a:pt x="4985266" y="3216774"/>
                  <a:pt x="4999143" y="3250973"/>
                  <a:pt x="5015499" y="3284182"/>
                </a:cubicBezTo>
                <a:cubicBezTo>
                  <a:pt x="5017980" y="3289636"/>
                  <a:pt x="5021943" y="3295088"/>
                  <a:pt x="5024918" y="3300045"/>
                </a:cubicBezTo>
                <a:cubicBezTo>
                  <a:pt x="5027891" y="3299052"/>
                  <a:pt x="5030866" y="3298557"/>
                  <a:pt x="5033840" y="3297565"/>
                </a:cubicBezTo>
                <a:cubicBezTo>
                  <a:pt x="5032848" y="3285175"/>
                  <a:pt x="5033839" y="3272783"/>
                  <a:pt x="5029875" y="3261384"/>
                </a:cubicBezTo>
                <a:cubicBezTo>
                  <a:pt x="5017980" y="3222723"/>
                  <a:pt x="5005094" y="3184061"/>
                  <a:pt x="4991214" y="3145896"/>
                </a:cubicBezTo>
                <a:cubicBezTo>
                  <a:pt x="4988734" y="3139452"/>
                  <a:pt x="4980309" y="3131027"/>
                  <a:pt x="4974360" y="3130532"/>
                </a:cubicBezTo>
                <a:cubicBezTo>
                  <a:pt x="4932230" y="3129046"/>
                  <a:pt x="4890597" y="3129043"/>
                  <a:pt x="4848468" y="3130034"/>
                </a:cubicBezTo>
                <a:close/>
                <a:moveTo>
                  <a:pt x="2421264" y="3121114"/>
                </a:moveTo>
                <a:cubicBezTo>
                  <a:pt x="2405897" y="3120123"/>
                  <a:pt x="2390038" y="3129542"/>
                  <a:pt x="2374671" y="3135984"/>
                </a:cubicBezTo>
                <a:cubicBezTo>
                  <a:pt x="2370706" y="3137965"/>
                  <a:pt x="2368228" y="3143914"/>
                  <a:pt x="2365254" y="3148376"/>
                </a:cubicBezTo>
                <a:cubicBezTo>
                  <a:pt x="2370211" y="3150358"/>
                  <a:pt x="2375168" y="3154818"/>
                  <a:pt x="2379628" y="3154322"/>
                </a:cubicBezTo>
                <a:cubicBezTo>
                  <a:pt x="2391524" y="3152833"/>
                  <a:pt x="2403418" y="3149366"/>
                  <a:pt x="2414818" y="3146886"/>
                </a:cubicBezTo>
                <a:cubicBezTo>
                  <a:pt x="2415314" y="3148375"/>
                  <a:pt x="2415811" y="3149863"/>
                  <a:pt x="2416802" y="3151348"/>
                </a:cubicBezTo>
                <a:cubicBezTo>
                  <a:pt x="2403914" y="3157792"/>
                  <a:pt x="2392019" y="3164236"/>
                  <a:pt x="2380124" y="3171174"/>
                </a:cubicBezTo>
                <a:cubicBezTo>
                  <a:pt x="2406890" y="3186043"/>
                  <a:pt x="2428202" y="3176131"/>
                  <a:pt x="2448028" y="3163740"/>
                </a:cubicBezTo>
                <a:cubicBezTo>
                  <a:pt x="2451993" y="3161261"/>
                  <a:pt x="2453975" y="3148870"/>
                  <a:pt x="2451496" y="3145895"/>
                </a:cubicBezTo>
                <a:cubicBezTo>
                  <a:pt x="2442576" y="3135982"/>
                  <a:pt x="2431671" y="3121608"/>
                  <a:pt x="2421264" y="3121114"/>
                </a:cubicBezTo>
                <a:close/>
                <a:moveTo>
                  <a:pt x="1696126" y="3115164"/>
                </a:moveTo>
                <a:cubicBezTo>
                  <a:pt x="1693151" y="3116652"/>
                  <a:pt x="1689681" y="3118139"/>
                  <a:pt x="1686708" y="3119627"/>
                </a:cubicBezTo>
                <a:cubicBezTo>
                  <a:pt x="1694638" y="3167208"/>
                  <a:pt x="1686708" y="3211324"/>
                  <a:pt x="1664403" y="3252957"/>
                </a:cubicBezTo>
                <a:cubicBezTo>
                  <a:pt x="1641604" y="3295582"/>
                  <a:pt x="1607403" y="3325819"/>
                  <a:pt x="1563787" y="3345643"/>
                </a:cubicBezTo>
                <a:cubicBezTo>
                  <a:pt x="1575187" y="3368940"/>
                  <a:pt x="1590550" y="3370921"/>
                  <a:pt x="1608892" y="3357539"/>
                </a:cubicBezTo>
                <a:cubicBezTo>
                  <a:pt x="1619796" y="3350104"/>
                  <a:pt x="1631690" y="3343661"/>
                  <a:pt x="1640117" y="3333748"/>
                </a:cubicBezTo>
                <a:cubicBezTo>
                  <a:pt x="1661428" y="3307976"/>
                  <a:pt x="1681256" y="3280714"/>
                  <a:pt x="1701579" y="3253452"/>
                </a:cubicBezTo>
                <a:cubicBezTo>
                  <a:pt x="1708021" y="3244531"/>
                  <a:pt x="1716943" y="3234122"/>
                  <a:pt x="1716942" y="3224209"/>
                </a:cubicBezTo>
                <a:cubicBezTo>
                  <a:pt x="1717438" y="3194967"/>
                  <a:pt x="1714959" y="3165226"/>
                  <a:pt x="1711491" y="3135984"/>
                </a:cubicBezTo>
                <a:cubicBezTo>
                  <a:pt x="1710002" y="3128548"/>
                  <a:pt x="1701082" y="3122104"/>
                  <a:pt x="1696126" y="3115164"/>
                </a:cubicBezTo>
                <a:close/>
                <a:moveTo>
                  <a:pt x="3103773" y="3107732"/>
                </a:moveTo>
                <a:cubicBezTo>
                  <a:pt x="3078497" y="3117643"/>
                  <a:pt x="3054705" y="3132018"/>
                  <a:pt x="3029922" y="3144410"/>
                </a:cubicBezTo>
                <a:cubicBezTo>
                  <a:pt x="3030418" y="3147384"/>
                  <a:pt x="3030912" y="3150854"/>
                  <a:pt x="3031410" y="3153829"/>
                </a:cubicBezTo>
                <a:cubicBezTo>
                  <a:pt x="3066601" y="3151845"/>
                  <a:pt x="3100799" y="3142923"/>
                  <a:pt x="3134504" y="3124088"/>
                </a:cubicBezTo>
                <a:cubicBezTo>
                  <a:pt x="3124592" y="3116157"/>
                  <a:pt x="3111705" y="3104757"/>
                  <a:pt x="3103773" y="3107732"/>
                </a:cubicBezTo>
                <a:close/>
                <a:moveTo>
                  <a:pt x="4473258" y="3102775"/>
                </a:moveTo>
                <a:cubicBezTo>
                  <a:pt x="4448475" y="3106739"/>
                  <a:pt x="4411797" y="3156800"/>
                  <a:pt x="4419232" y="3180591"/>
                </a:cubicBezTo>
                <a:cubicBezTo>
                  <a:pt x="4423198" y="3193480"/>
                  <a:pt x="4428153" y="3214295"/>
                  <a:pt x="4447979" y="3203887"/>
                </a:cubicBezTo>
                <a:cubicBezTo>
                  <a:pt x="4474745" y="3189513"/>
                  <a:pt x="4499527" y="3170181"/>
                  <a:pt x="4524310" y="3152836"/>
                </a:cubicBezTo>
                <a:cubicBezTo>
                  <a:pt x="4519355" y="3141930"/>
                  <a:pt x="4514891" y="3133505"/>
                  <a:pt x="4511422" y="3124583"/>
                </a:cubicBezTo>
                <a:cubicBezTo>
                  <a:pt x="4504484" y="3106244"/>
                  <a:pt x="4492589" y="3099801"/>
                  <a:pt x="4473258" y="3102775"/>
                </a:cubicBezTo>
                <a:close/>
                <a:moveTo>
                  <a:pt x="2902045" y="3083444"/>
                </a:moveTo>
                <a:cubicBezTo>
                  <a:pt x="2885690" y="3085426"/>
                  <a:pt x="2869826" y="3090880"/>
                  <a:pt x="2852481" y="3095340"/>
                </a:cubicBezTo>
                <a:cubicBezTo>
                  <a:pt x="2867845" y="3131028"/>
                  <a:pt x="2890147" y="3107235"/>
                  <a:pt x="2913443" y="3106243"/>
                </a:cubicBezTo>
                <a:cubicBezTo>
                  <a:pt x="2909480" y="3098314"/>
                  <a:pt x="2905018" y="3082950"/>
                  <a:pt x="2902045" y="3083444"/>
                </a:cubicBezTo>
                <a:close/>
                <a:moveTo>
                  <a:pt x="3876494" y="3080967"/>
                </a:moveTo>
                <a:cubicBezTo>
                  <a:pt x="3838329" y="3116157"/>
                  <a:pt x="3804624" y="3151844"/>
                  <a:pt x="3766458" y="3181087"/>
                </a:cubicBezTo>
                <a:cubicBezTo>
                  <a:pt x="3684182" y="3244532"/>
                  <a:pt x="3590505" y="3286662"/>
                  <a:pt x="3492365" y="3318878"/>
                </a:cubicBezTo>
                <a:cubicBezTo>
                  <a:pt x="3483442" y="3321853"/>
                  <a:pt x="3475513" y="3328296"/>
                  <a:pt x="3467086" y="3332755"/>
                </a:cubicBezTo>
                <a:cubicBezTo>
                  <a:pt x="3468078" y="3335731"/>
                  <a:pt x="3469566" y="3338207"/>
                  <a:pt x="3470557" y="3341184"/>
                </a:cubicBezTo>
                <a:cubicBezTo>
                  <a:pt x="3478486" y="3341183"/>
                  <a:pt x="3486417" y="3342175"/>
                  <a:pt x="3494348" y="3341183"/>
                </a:cubicBezTo>
                <a:cubicBezTo>
                  <a:pt x="3528548" y="3335732"/>
                  <a:pt x="3562251" y="3330277"/>
                  <a:pt x="3595956" y="3323339"/>
                </a:cubicBezTo>
                <a:cubicBezTo>
                  <a:pt x="3609339" y="3320366"/>
                  <a:pt x="3624209" y="3316897"/>
                  <a:pt x="3635112" y="3309462"/>
                </a:cubicBezTo>
                <a:cubicBezTo>
                  <a:pt x="3705494" y="3262375"/>
                  <a:pt x="3774885" y="3214298"/>
                  <a:pt x="3845268" y="3166714"/>
                </a:cubicBezTo>
                <a:cubicBezTo>
                  <a:pt x="3870547" y="3149862"/>
                  <a:pt x="3865590" y="3118139"/>
                  <a:pt x="3880955" y="3096332"/>
                </a:cubicBezTo>
                <a:cubicBezTo>
                  <a:pt x="3883434" y="3093358"/>
                  <a:pt x="3877981" y="3084931"/>
                  <a:pt x="3876494" y="3080967"/>
                </a:cubicBezTo>
                <a:close/>
                <a:moveTo>
                  <a:pt x="2687088" y="3071208"/>
                </a:moveTo>
                <a:cubicBezTo>
                  <a:pt x="2684330" y="3070186"/>
                  <a:pt x="2680985" y="3070186"/>
                  <a:pt x="2677018" y="3071549"/>
                </a:cubicBezTo>
                <a:cubicBezTo>
                  <a:pt x="2654219" y="3079480"/>
                  <a:pt x="2634890" y="3097322"/>
                  <a:pt x="2614070" y="3110707"/>
                </a:cubicBezTo>
                <a:cubicBezTo>
                  <a:pt x="2615559" y="3113183"/>
                  <a:pt x="2617046" y="3115165"/>
                  <a:pt x="2618036" y="3117644"/>
                </a:cubicBezTo>
                <a:cubicBezTo>
                  <a:pt x="2643810" y="3111200"/>
                  <a:pt x="2669583" y="3105254"/>
                  <a:pt x="2696846" y="3098811"/>
                </a:cubicBezTo>
                <a:cubicBezTo>
                  <a:pt x="2698332" y="3086542"/>
                  <a:pt x="2695358" y="3074275"/>
                  <a:pt x="2687088" y="3071208"/>
                </a:cubicBezTo>
                <a:close/>
                <a:moveTo>
                  <a:pt x="4217465" y="3070658"/>
                </a:moveTo>
                <a:cubicBezTo>
                  <a:pt x="4204987" y="3068358"/>
                  <a:pt x="4194950" y="3080346"/>
                  <a:pt x="4183798" y="3085923"/>
                </a:cubicBezTo>
                <a:cubicBezTo>
                  <a:pt x="4186277" y="3090878"/>
                  <a:pt x="4188258" y="3099307"/>
                  <a:pt x="4191728" y="3100296"/>
                </a:cubicBezTo>
                <a:cubicBezTo>
                  <a:pt x="4210562" y="3105252"/>
                  <a:pt x="4222458" y="3095340"/>
                  <a:pt x="4230884" y="3078488"/>
                </a:cubicBezTo>
                <a:cubicBezTo>
                  <a:pt x="4226052" y="3073779"/>
                  <a:pt x="4221623" y="3071425"/>
                  <a:pt x="4217465" y="3070658"/>
                </a:cubicBezTo>
                <a:close/>
                <a:moveTo>
                  <a:pt x="1366022" y="3070557"/>
                </a:moveTo>
                <a:cubicBezTo>
                  <a:pt x="1336779" y="3101783"/>
                  <a:pt x="1313483" y="3126566"/>
                  <a:pt x="1289691" y="3151350"/>
                </a:cubicBezTo>
                <a:cubicBezTo>
                  <a:pt x="1265899" y="3176131"/>
                  <a:pt x="1242604" y="3201409"/>
                  <a:pt x="1239631" y="3242051"/>
                </a:cubicBezTo>
                <a:cubicBezTo>
                  <a:pt x="1247066" y="3241060"/>
                  <a:pt x="1252519" y="3241557"/>
                  <a:pt x="1254503" y="3239573"/>
                </a:cubicBezTo>
                <a:cubicBezTo>
                  <a:pt x="1289692" y="3199922"/>
                  <a:pt x="1325874" y="3160765"/>
                  <a:pt x="1358587" y="3119627"/>
                </a:cubicBezTo>
                <a:cubicBezTo>
                  <a:pt x="1366516" y="3109713"/>
                  <a:pt x="1363543" y="3090879"/>
                  <a:pt x="1366022" y="3070557"/>
                </a:cubicBezTo>
                <a:close/>
                <a:moveTo>
                  <a:pt x="5002613" y="3066594"/>
                </a:moveTo>
                <a:cubicBezTo>
                  <a:pt x="4958998" y="3067583"/>
                  <a:pt x="4915378" y="3068079"/>
                  <a:pt x="4871761" y="3068574"/>
                </a:cubicBezTo>
                <a:cubicBezTo>
                  <a:pt x="4864823" y="3068575"/>
                  <a:pt x="4857387" y="3070062"/>
                  <a:pt x="4850448" y="3071054"/>
                </a:cubicBezTo>
                <a:cubicBezTo>
                  <a:pt x="4849954" y="3073530"/>
                  <a:pt x="4849955" y="3076506"/>
                  <a:pt x="4849455" y="3078982"/>
                </a:cubicBezTo>
                <a:cubicBezTo>
                  <a:pt x="4861354" y="3082949"/>
                  <a:pt x="4873250" y="3088897"/>
                  <a:pt x="4885144" y="3090878"/>
                </a:cubicBezTo>
                <a:cubicBezTo>
                  <a:pt x="4907944" y="3094844"/>
                  <a:pt x="4930745" y="3097818"/>
                  <a:pt x="4953543" y="3099800"/>
                </a:cubicBezTo>
                <a:cubicBezTo>
                  <a:pt x="4972875" y="3101287"/>
                  <a:pt x="4989232" y="3108722"/>
                  <a:pt x="4997656" y="3126071"/>
                </a:cubicBezTo>
                <a:cubicBezTo>
                  <a:pt x="5020458" y="3173652"/>
                  <a:pt x="5042762" y="3222226"/>
                  <a:pt x="5065066" y="3270305"/>
                </a:cubicBezTo>
                <a:cubicBezTo>
                  <a:pt x="5068534" y="3279722"/>
                  <a:pt x="5070518" y="3289139"/>
                  <a:pt x="5073491" y="3298063"/>
                </a:cubicBezTo>
                <a:cubicBezTo>
                  <a:pt x="5077952" y="3297565"/>
                  <a:pt x="5081919" y="3297566"/>
                  <a:pt x="5086378" y="3297070"/>
                </a:cubicBezTo>
                <a:cubicBezTo>
                  <a:pt x="5085387" y="3284183"/>
                  <a:pt x="5088857" y="3268322"/>
                  <a:pt x="5082413" y="3258409"/>
                </a:cubicBezTo>
                <a:cubicBezTo>
                  <a:pt x="5048710" y="3207357"/>
                  <a:pt x="5036812" y="3149859"/>
                  <a:pt x="5028882" y="3090880"/>
                </a:cubicBezTo>
                <a:cubicBezTo>
                  <a:pt x="5026406" y="3073035"/>
                  <a:pt x="5019959" y="3066095"/>
                  <a:pt x="5002613" y="3066594"/>
                </a:cubicBezTo>
                <a:close/>
                <a:moveTo>
                  <a:pt x="3064308" y="3063806"/>
                </a:moveTo>
                <a:cubicBezTo>
                  <a:pt x="3053714" y="3066097"/>
                  <a:pt x="3042313" y="3073779"/>
                  <a:pt x="3027442" y="3087409"/>
                </a:cubicBezTo>
                <a:cubicBezTo>
                  <a:pt x="3056193" y="3097320"/>
                  <a:pt x="3076514" y="3089392"/>
                  <a:pt x="3096339" y="3072540"/>
                </a:cubicBezTo>
                <a:cubicBezTo>
                  <a:pt x="3084692" y="3064610"/>
                  <a:pt x="3074903" y="3061512"/>
                  <a:pt x="3064308" y="3063806"/>
                </a:cubicBezTo>
                <a:close/>
                <a:moveTo>
                  <a:pt x="1452761" y="3039829"/>
                </a:moveTo>
                <a:cubicBezTo>
                  <a:pt x="1446317" y="3075019"/>
                  <a:pt x="1441360" y="3104755"/>
                  <a:pt x="1435909" y="3134496"/>
                </a:cubicBezTo>
                <a:cubicBezTo>
                  <a:pt x="1438881" y="3134991"/>
                  <a:pt x="1441855" y="3135982"/>
                  <a:pt x="1444830" y="3136478"/>
                </a:cubicBezTo>
                <a:cubicBezTo>
                  <a:pt x="1450780" y="3126565"/>
                  <a:pt x="1456230" y="3115661"/>
                  <a:pt x="1463169" y="3106739"/>
                </a:cubicBezTo>
                <a:cubicBezTo>
                  <a:pt x="1481510" y="3083444"/>
                  <a:pt x="1481012" y="3071053"/>
                  <a:pt x="1452761" y="3039829"/>
                </a:cubicBezTo>
                <a:close/>
                <a:moveTo>
                  <a:pt x="2909975" y="3035367"/>
                </a:moveTo>
                <a:cubicBezTo>
                  <a:pt x="2862888" y="3037350"/>
                  <a:pt x="2844053" y="3048748"/>
                  <a:pt x="2848514" y="3073036"/>
                </a:cubicBezTo>
                <a:cubicBezTo>
                  <a:pt x="2863880" y="3070558"/>
                  <a:pt x="2878749" y="3067583"/>
                  <a:pt x="2894113" y="3066592"/>
                </a:cubicBezTo>
                <a:cubicBezTo>
                  <a:pt x="2917905" y="3064609"/>
                  <a:pt x="2918895" y="3052715"/>
                  <a:pt x="2909975" y="3035367"/>
                </a:cubicBezTo>
                <a:close/>
                <a:moveTo>
                  <a:pt x="1566264" y="3033382"/>
                </a:moveTo>
                <a:cubicBezTo>
                  <a:pt x="1563787" y="3034869"/>
                  <a:pt x="1560812" y="3035863"/>
                  <a:pt x="1558334" y="3037348"/>
                </a:cubicBezTo>
                <a:cubicBezTo>
                  <a:pt x="1564779" y="3056679"/>
                  <a:pt x="1570724" y="3076505"/>
                  <a:pt x="1577168" y="3095835"/>
                </a:cubicBezTo>
                <a:cubicBezTo>
                  <a:pt x="1578161" y="3098314"/>
                  <a:pt x="1584110" y="3100793"/>
                  <a:pt x="1586586" y="3099800"/>
                </a:cubicBezTo>
                <a:cubicBezTo>
                  <a:pt x="1589561" y="3098809"/>
                  <a:pt x="1592534" y="3094349"/>
                  <a:pt x="1592534" y="3090879"/>
                </a:cubicBezTo>
                <a:cubicBezTo>
                  <a:pt x="1593030" y="3074522"/>
                  <a:pt x="1593031" y="3058663"/>
                  <a:pt x="1593032" y="3042306"/>
                </a:cubicBezTo>
                <a:cubicBezTo>
                  <a:pt x="1583117" y="3039332"/>
                  <a:pt x="1574691" y="3036356"/>
                  <a:pt x="1566264" y="3033382"/>
                </a:cubicBezTo>
                <a:close/>
                <a:moveTo>
                  <a:pt x="525338" y="3033322"/>
                </a:moveTo>
                <a:cubicBezTo>
                  <a:pt x="511768" y="3036605"/>
                  <a:pt x="499625" y="3044784"/>
                  <a:pt x="487233" y="3058662"/>
                </a:cubicBezTo>
                <a:cubicBezTo>
                  <a:pt x="504581" y="3065106"/>
                  <a:pt x="520937" y="3077993"/>
                  <a:pt x="532834" y="3074522"/>
                </a:cubicBezTo>
                <a:cubicBezTo>
                  <a:pt x="546711" y="3070061"/>
                  <a:pt x="557119" y="3052218"/>
                  <a:pt x="571989" y="3037349"/>
                </a:cubicBezTo>
                <a:cubicBezTo>
                  <a:pt x="553899" y="3031649"/>
                  <a:pt x="538905" y="3030039"/>
                  <a:pt x="525338" y="3033322"/>
                </a:cubicBezTo>
                <a:close/>
                <a:moveTo>
                  <a:pt x="5589960" y="3031897"/>
                </a:moveTo>
                <a:cubicBezTo>
                  <a:pt x="5574100" y="3062132"/>
                  <a:pt x="5531968" y="3067583"/>
                  <a:pt x="5525028" y="3108226"/>
                </a:cubicBezTo>
                <a:cubicBezTo>
                  <a:pt x="5582029" y="3113678"/>
                  <a:pt x="5608298" y="3104261"/>
                  <a:pt x="5615238" y="3074521"/>
                </a:cubicBezTo>
                <a:cubicBezTo>
                  <a:pt x="5619699" y="3056185"/>
                  <a:pt x="5609290" y="3042304"/>
                  <a:pt x="5589960" y="3031897"/>
                </a:cubicBezTo>
                <a:close/>
                <a:moveTo>
                  <a:pt x="2672597" y="3028356"/>
                </a:moveTo>
                <a:cubicBezTo>
                  <a:pt x="2653847" y="3023502"/>
                  <a:pt x="2640465" y="3038093"/>
                  <a:pt x="2625967" y="3041811"/>
                </a:cubicBezTo>
                <a:cubicBezTo>
                  <a:pt x="2624480" y="3042304"/>
                  <a:pt x="2622001" y="3048253"/>
                  <a:pt x="2622992" y="3049741"/>
                </a:cubicBezTo>
                <a:cubicBezTo>
                  <a:pt x="2624479" y="3052715"/>
                  <a:pt x="2628941" y="3056182"/>
                  <a:pt x="2631419" y="3055688"/>
                </a:cubicBezTo>
                <a:cubicBezTo>
                  <a:pt x="2650253" y="3052217"/>
                  <a:pt x="2669089" y="3046766"/>
                  <a:pt x="2693374" y="3040818"/>
                </a:cubicBezTo>
                <a:cubicBezTo>
                  <a:pt x="2685694" y="3033755"/>
                  <a:pt x="2678847" y="3029975"/>
                  <a:pt x="2672597" y="3028356"/>
                </a:cubicBezTo>
                <a:close/>
                <a:moveTo>
                  <a:pt x="761823" y="3022480"/>
                </a:moveTo>
                <a:cubicBezTo>
                  <a:pt x="728616" y="3022478"/>
                  <a:pt x="728118" y="3023470"/>
                  <a:pt x="728121" y="3059653"/>
                </a:cubicBezTo>
                <a:cubicBezTo>
                  <a:pt x="728120" y="3084929"/>
                  <a:pt x="739023" y="3090879"/>
                  <a:pt x="776198" y="3092862"/>
                </a:cubicBezTo>
                <a:cubicBezTo>
                  <a:pt x="797510" y="3093853"/>
                  <a:pt x="806928" y="3084436"/>
                  <a:pt x="807919" y="3065602"/>
                </a:cubicBezTo>
                <a:cubicBezTo>
                  <a:pt x="809406" y="3040322"/>
                  <a:pt x="789579" y="3022479"/>
                  <a:pt x="761823" y="3022480"/>
                </a:cubicBezTo>
                <a:close/>
                <a:moveTo>
                  <a:pt x="1247065" y="3021985"/>
                </a:moveTo>
                <a:cubicBezTo>
                  <a:pt x="1215345" y="3049244"/>
                  <a:pt x="1188580" y="3071053"/>
                  <a:pt x="1163302" y="3094349"/>
                </a:cubicBezTo>
                <a:cubicBezTo>
                  <a:pt x="1151407" y="3105253"/>
                  <a:pt x="1141493" y="3118635"/>
                  <a:pt x="1132571" y="3132513"/>
                </a:cubicBezTo>
                <a:cubicBezTo>
                  <a:pt x="1128605" y="3138461"/>
                  <a:pt x="1130587" y="3148375"/>
                  <a:pt x="1130092" y="3156305"/>
                </a:cubicBezTo>
                <a:cubicBezTo>
                  <a:pt x="1138024" y="3155808"/>
                  <a:pt x="1148432" y="3158288"/>
                  <a:pt x="1154380" y="3154817"/>
                </a:cubicBezTo>
                <a:cubicBezTo>
                  <a:pt x="1173216" y="3141931"/>
                  <a:pt x="1192544" y="3128549"/>
                  <a:pt x="1207911" y="3112191"/>
                </a:cubicBezTo>
                <a:cubicBezTo>
                  <a:pt x="1228232" y="3088897"/>
                  <a:pt x="1243101" y="3061635"/>
                  <a:pt x="1247065" y="3021985"/>
                </a:cubicBezTo>
                <a:close/>
                <a:moveTo>
                  <a:pt x="3037380" y="3021419"/>
                </a:moveTo>
                <a:cubicBezTo>
                  <a:pt x="3015983" y="3019445"/>
                  <a:pt x="3003159" y="3029667"/>
                  <a:pt x="2998696" y="3052714"/>
                </a:cubicBezTo>
                <a:cubicBezTo>
                  <a:pt x="3029921" y="3060645"/>
                  <a:pt x="3050740" y="3051723"/>
                  <a:pt x="3061644" y="3027435"/>
                </a:cubicBezTo>
                <a:cubicBezTo>
                  <a:pt x="3052598" y="3024090"/>
                  <a:pt x="3044513" y="3022078"/>
                  <a:pt x="3037380" y="3021419"/>
                </a:cubicBezTo>
                <a:close/>
                <a:moveTo>
                  <a:pt x="359355" y="3020496"/>
                </a:moveTo>
                <a:cubicBezTo>
                  <a:pt x="331103" y="3020993"/>
                  <a:pt x="312267" y="3042305"/>
                  <a:pt x="311772" y="3077001"/>
                </a:cubicBezTo>
                <a:cubicBezTo>
                  <a:pt x="311277" y="3091868"/>
                  <a:pt x="309790" y="3108722"/>
                  <a:pt x="332095" y="3108722"/>
                </a:cubicBezTo>
                <a:cubicBezTo>
                  <a:pt x="372737" y="3108722"/>
                  <a:pt x="388102" y="3093357"/>
                  <a:pt x="388599" y="3048747"/>
                </a:cubicBezTo>
                <a:cubicBezTo>
                  <a:pt x="395041" y="3026444"/>
                  <a:pt x="381658" y="3020002"/>
                  <a:pt x="359355" y="3020496"/>
                </a:cubicBezTo>
                <a:close/>
                <a:moveTo>
                  <a:pt x="505457" y="3012194"/>
                </a:moveTo>
                <a:cubicBezTo>
                  <a:pt x="489124" y="3010334"/>
                  <a:pt x="479553" y="3026322"/>
                  <a:pt x="466911" y="3033383"/>
                </a:cubicBezTo>
                <a:cubicBezTo>
                  <a:pt x="468397" y="3036853"/>
                  <a:pt x="469886" y="3040323"/>
                  <a:pt x="470878" y="3043295"/>
                </a:cubicBezTo>
                <a:cubicBezTo>
                  <a:pt x="488720" y="3035860"/>
                  <a:pt x="506563" y="3028426"/>
                  <a:pt x="524408" y="3020993"/>
                </a:cubicBezTo>
                <a:cubicBezTo>
                  <a:pt x="517099" y="3015417"/>
                  <a:pt x="510899" y="3012814"/>
                  <a:pt x="505457" y="3012194"/>
                </a:cubicBezTo>
                <a:close/>
                <a:moveTo>
                  <a:pt x="1974186" y="3007115"/>
                </a:moveTo>
                <a:cubicBezTo>
                  <a:pt x="1967742" y="3069069"/>
                  <a:pt x="1976664" y="3144907"/>
                  <a:pt x="1990543" y="3153827"/>
                </a:cubicBezTo>
                <a:cubicBezTo>
                  <a:pt x="2005907" y="3115661"/>
                  <a:pt x="2011361" y="3113678"/>
                  <a:pt x="2050519" y="3131522"/>
                </a:cubicBezTo>
                <a:cubicBezTo>
                  <a:pt x="2068855" y="3139452"/>
                  <a:pt x="2087690" y="3142921"/>
                  <a:pt x="2103055" y="3130035"/>
                </a:cubicBezTo>
                <a:cubicBezTo>
                  <a:pt x="2059437" y="3088401"/>
                  <a:pt x="2017803" y="3048748"/>
                  <a:pt x="1974186" y="3007115"/>
                </a:cubicBezTo>
                <a:close/>
                <a:moveTo>
                  <a:pt x="2874040" y="2995954"/>
                </a:moveTo>
                <a:cubicBezTo>
                  <a:pt x="2851364" y="2996581"/>
                  <a:pt x="2821997" y="3012192"/>
                  <a:pt x="2809357" y="3033384"/>
                </a:cubicBezTo>
                <a:cubicBezTo>
                  <a:pt x="2810350" y="3036357"/>
                  <a:pt x="2811341" y="3039331"/>
                  <a:pt x="2812332" y="3042305"/>
                </a:cubicBezTo>
                <a:cubicBezTo>
                  <a:pt x="2843061" y="3034869"/>
                  <a:pt x="2873297" y="3027436"/>
                  <a:pt x="2908984" y="3018514"/>
                </a:cubicBezTo>
                <a:cubicBezTo>
                  <a:pt x="2902045" y="3010583"/>
                  <a:pt x="2898574" y="3004140"/>
                  <a:pt x="2893618" y="3000671"/>
                </a:cubicBezTo>
                <a:cubicBezTo>
                  <a:pt x="2888414" y="2997201"/>
                  <a:pt x="2881600" y="2995745"/>
                  <a:pt x="2874040" y="2995954"/>
                </a:cubicBezTo>
                <a:close/>
                <a:moveTo>
                  <a:pt x="2628444" y="2991376"/>
                </a:moveTo>
                <a:cubicBezTo>
                  <a:pt x="2616921" y="2994847"/>
                  <a:pt x="2605645" y="3002158"/>
                  <a:pt x="2595731" y="3013062"/>
                </a:cubicBezTo>
                <a:cubicBezTo>
                  <a:pt x="2616550" y="3028427"/>
                  <a:pt x="2648768" y="3018514"/>
                  <a:pt x="2662644" y="2992740"/>
                </a:cubicBezTo>
                <a:cubicBezTo>
                  <a:pt x="2651741" y="2988279"/>
                  <a:pt x="2639967" y="2987909"/>
                  <a:pt x="2628444" y="2991376"/>
                </a:cubicBezTo>
                <a:close/>
                <a:moveTo>
                  <a:pt x="497238" y="2978436"/>
                </a:moveTo>
                <a:cubicBezTo>
                  <a:pt x="476608" y="2978367"/>
                  <a:pt x="448448" y="2991749"/>
                  <a:pt x="436180" y="3009592"/>
                </a:cubicBezTo>
                <a:cubicBezTo>
                  <a:pt x="469886" y="3019010"/>
                  <a:pt x="489216" y="2995714"/>
                  <a:pt x="514495" y="2983323"/>
                </a:cubicBezTo>
                <a:cubicBezTo>
                  <a:pt x="510157" y="2979976"/>
                  <a:pt x="504118" y="2978460"/>
                  <a:pt x="497238" y="2978436"/>
                </a:cubicBezTo>
                <a:close/>
                <a:moveTo>
                  <a:pt x="1672335" y="2975889"/>
                </a:moveTo>
                <a:cubicBezTo>
                  <a:pt x="1679770" y="3005626"/>
                  <a:pt x="1704057" y="3027932"/>
                  <a:pt x="1731811" y="3027930"/>
                </a:cubicBezTo>
                <a:cubicBezTo>
                  <a:pt x="1736275" y="3027932"/>
                  <a:pt x="1745194" y="3017028"/>
                  <a:pt x="1744203" y="3012071"/>
                </a:cubicBezTo>
                <a:cubicBezTo>
                  <a:pt x="1741230" y="2994229"/>
                  <a:pt x="1691664" y="2970435"/>
                  <a:pt x="1672335" y="2975889"/>
                </a:cubicBezTo>
                <a:close/>
                <a:moveTo>
                  <a:pt x="4313660" y="2974896"/>
                </a:moveTo>
                <a:cubicBezTo>
                  <a:pt x="4297302" y="2980844"/>
                  <a:pt x="4285407" y="2984315"/>
                  <a:pt x="4274999" y="2990263"/>
                </a:cubicBezTo>
                <a:cubicBezTo>
                  <a:pt x="4273016" y="2991253"/>
                  <a:pt x="4277973" y="3003644"/>
                  <a:pt x="4279954" y="3012072"/>
                </a:cubicBezTo>
                <a:cubicBezTo>
                  <a:pt x="4257651" y="3020991"/>
                  <a:pt x="4234354" y="3030410"/>
                  <a:pt x="4211554" y="3039827"/>
                </a:cubicBezTo>
                <a:cubicBezTo>
                  <a:pt x="4212546" y="3042303"/>
                  <a:pt x="4213041" y="3044784"/>
                  <a:pt x="4214032" y="3047263"/>
                </a:cubicBezTo>
                <a:cubicBezTo>
                  <a:pt x="4226922" y="3047262"/>
                  <a:pt x="4239311" y="3047262"/>
                  <a:pt x="4253684" y="3047263"/>
                </a:cubicBezTo>
                <a:cubicBezTo>
                  <a:pt x="4242779" y="3075018"/>
                  <a:pt x="4237823" y="3100790"/>
                  <a:pt x="4246250" y="3126567"/>
                </a:cubicBezTo>
                <a:cubicBezTo>
                  <a:pt x="4248727" y="3127061"/>
                  <a:pt x="4251207" y="3127061"/>
                  <a:pt x="4253191" y="3127558"/>
                </a:cubicBezTo>
                <a:cubicBezTo>
                  <a:pt x="4262606" y="3109218"/>
                  <a:pt x="4271528" y="3090880"/>
                  <a:pt x="4281441" y="3071547"/>
                </a:cubicBezTo>
                <a:cubicBezTo>
                  <a:pt x="4289373" y="3077495"/>
                  <a:pt x="4293832" y="3080967"/>
                  <a:pt x="4303250" y="3087905"/>
                </a:cubicBezTo>
                <a:cubicBezTo>
                  <a:pt x="4306721" y="3048746"/>
                  <a:pt x="4310190" y="3015540"/>
                  <a:pt x="4313660" y="2974896"/>
                </a:cubicBezTo>
                <a:close/>
                <a:moveTo>
                  <a:pt x="2152496" y="2973967"/>
                </a:moveTo>
                <a:cubicBezTo>
                  <a:pt x="2148903" y="2975392"/>
                  <a:pt x="2146673" y="2980103"/>
                  <a:pt x="2145186" y="2988776"/>
                </a:cubicBezTo>
                <a:cubicBezTo>
                  <a:pt x="2139237" y="3027435"/>
                  <a:pt x="2131307" y="3066096"/>
                  <a:pt x="2125855" y="3105252"/>
                </a:cubicBezTo>
                <a:cubicBezTo>
                  <a:pt x="2124862" y="3115166"/>
                  <a:pt x="2128828" y="3126566"/>
                  <a:pt x="2130314" y="3137470"/>
                </a:cubicBezTo>
                <a:cubicBezTo>
                  <a:pt x="2133289" y="3136974"/>
                  <a:pt x="2136760" y="3136974"/>
                  <a:pt x="2139733" y="3136480"/>
                </a:cubicBezTo>
                <a:cubicBezTo>
                  <a:pt x="2146672" y="3129045"/>
                  <a:pt x="2154603" y="3121608"/>
                  <a:pt x="2161044" y="3113183"/>
                </a:cubicBezTo>
                <a:cubicBezTo>
                  <a:pt x="2167987" y="3105253"/>
                  <a:pt x="2173932" y="3096329"/>
                  <a:pt x="2180375" y="3087905"/>
                </a:cubicBezTo>
                <a:cubicBezTo>
                  <a:pt x="2202679" y="3058661"/>
                  <a:pt x="2218047" y="3056184"/>
                  <a:pt x="2251750" y="3067584"/>
                </a:cubicBezTo>
                <a:cubicBezTo>
                  <a:pt x="2277028" y="3076010"/>
                  <a:pt x="2304786" y="3079479"/>
                  <a:pt x="2331052" y="3084931"/>
                </a:cubicBezTo>
                <a:cubicBezTo>
                  <a:pt x="2333036" y="3080967"/>
                  <a:pt x="2334524" y="3077002"/>
                  <a:pt x="2336505" y="3073036"/>
                </a:cubicBezTo>
                <a:cubicBezTo>
                  <a:pt x="2330065" y="3067089"/>
                  <a:pt x="2324611" y="3059158"/>
                  <a:pt x="2316681" y="3056182"/>
                </a:cubicBezTo>
                <a:cubicBezTo>
                  <a:pt x="2302306" y="3050235"/>
                  <a:pt x="2285453" y="3049741"/>
                  <a:pt x="2272565" y="3042802"/>
                </a:cubicBezTo>
                <a:cubicBezTo>
                  <a:pt x="2236879" y="3022974"/>
                  <a:pt x="2202186" y="3000671"/>
                  <a:pt x="2167985" y="2978862"/>
                </a:cubicBezTo>
                <a:cubicBezTo>
                  <a:pt x="2161046" y="2974401"/>
                  <a:pt x="2156089" y="2972540"/>
                  <a:pt x="2152496" y="2973967"/>
                </a:cubicBezTo>
                <a:close/>
                <a:moveTo>
                  <a:pt x="1160326" y="2966967"/>
                </a:moveTo>
                <a:cubicBezTo>
                  <a:pt x="1146945" y="2972417"/>
                  <a:pt x="1133067" y="2976879"/>
                  <a:pt x="1120676" y="2983819"/>
                </a:cubicBezTo>
                <a:cubicBezTo>
                  <a:pt x="1092918" y="2999183"/>
                  <a:pt x="1066153" y="3016531"/>
                  <a:pt x="1037902" y="3031897"/>
                </a:cubicBezTo>
                <a:cubicBezTo>
                  <a:pt x="1023528" y="3039827"/>
                  <a:pt x="1007667" y="3045775"/>
                  <a:pt x="992302" y="3052715"/>
                </a:cubicBezTo>
                <a:cubicBezTo>
                  <a:pt x="1004693" y="3074522"/>
                  <a:pt x="1020555" y="3078490"/>
                  <a:pt x="1038893" y="3068079"/>
                </a:cubicBezTo>
                <a:cubicBezTo>
                  <a:pt x="1079041" y="3045776"/>
                  <a:pt x="1118693" y="3022974"/>
                  <a:pt x="1157848" y="2998689"/>
                </a:cubicBezTo>
                <a:cubicBezTo>
                  <a:pt x="1163299" y="2994228"/>
                  <a:pt x="1164789" y="2983818"/>
                  <a:pt x="1168258" y="2976384"/>
                </a:cubicBezTo>
                <a:cubicBezTo>
                  <a:pt x="1165778" y="2973409"/>
                  <a:pt x="1162805" y="2969939"/>
                  <a:pt x="1160326" y="2966967"/>
                </a:cubicBezTo>
                <a:close/>
                <a:moveTo>
                  <a:pt x="3776374" y="2961512"/>
                </a:moveTo>
                <a:cubicBezTo>
                  <a:pt x="3769434" y="2967958"/>
                  <a:pt x="3763980" y="2972914"/>
                  <a:pt x="3759025" y="2977868"/>
                </a:cubicBezTo>
                <a:cubicBezTo>
                  <a:pt x="3737215" y="3000175"/>
                  <a:pt x="3716398" y="3023471"/>
                  <a:pt x="3694094" y="3045278"/>
                </a:cubicBezTo>
                <a:cubicBezTo>
                  <a:pt x="3628670" y="3109714"/>
                  <a:pt x="3559774" y="3168201"/>
                  <a:pt x="3469565" y="3196947"/>
                </a:cubicBezTo>
                <a:cubicBezTo>
                  <a:pt x="3453209" y="3202399"/>
                  <a:pt x="3439330" y="3216278"/>
                  <a:pt x="3423965" y="3226191"/>
                </a:cubicBezTo>
                <a:cubicBezTo>
                  <a:pt x="3586537" y="3232635"/>
                  <a:pt x="3766955" y="3072045"/>
                  <a:pt x="3776374" y="2961512"/>
                </a:cubicBezTo>
                <a:close/>
                <a:moveTo>
                  <a:pt x="4615775" y="2955217"/>
                </a:moveTo>
                <a:cubicBezTo>
                  <a:pt x="4593981" y="2950825"/>
                  <a:pt x="4578460" y="2964488"/>
                  <a:pt x="4565450" y="2986791"/>
                </a:cubicBezTo>
                <a:cubicBezTo>
                  <a:pt x="4563468" y="2990263"/>
                  <a:pt x="4558014" y="2993235"/>
                  <a:pt x="4558016" y="2996210"/>
                </a:cubicBezTo>
                <a:cubicBezTo>
                  <a:pt x="4558014" y="3007115"/>
                  <a:pt x="4558014" y="3018513"/>
                  <a:pt x="4561485" y="3028922"/>
                </a:cubicBezTo>
                <a:cubicBezTo>
                  <a:pt x="4562476" y="3032889"/>
                  <a:pt x="4572388" y="3036853"/>
                  <a:pt x="4577840" y="3036355"/>
                </a:cubicBezTo>
                <a:cubicBezTo>
                  <a:pt x="4608572" y="3033878"/>
                  <a:pt x="4639304" y="2997201"/>
                  <a:pt x="4639798" y="2965976"/>
                </a:cubicBezTo>
                <a:cubicBezTo>
                  <a:pt x="4630999" y="2960152"/>
                  <a:pt x="4623037" y="2956683"/>
                  <a:pt x="4615775" y="2955217"/>
                </a:cubicBezTo>
                <a:close/>
                <a:moveTo>
                  <a:pt x="2839592" y="2953583"/>
                </a:moveTo>
                <a:cubicBezTo>
                  <a:pt x="2825218" y="2964983"/>
                  <a:pt x="2811341" y="2975393"/>
                  <a:pt x="2796966" y="2986296"/>
                </a:cubicBezTo>
                <a:cubicBezTo>
                  <a:pt x="2822244" y="2998687"/>
                  <a:pt x="2864376" y="2985303"/>
                  <a:pt x="2874288" y="2963001"/>
                </a:cubicBezTo>
                <a:cubicBezTo>
                  <a:pt x="2862392" y="2960027"/>
                  <a:pt x="2850496" y="2956559"/>
                  <a:pt x="2839592" y="2953583"/>
                </a:cubicBezTo>
                <a:close/>
                <a:moveTo>
                  <a:pt x="493676" y="2940697"/>
                </a:moveTo>
                <a:cubicBezTo>
                  <a:pt x="467407" y="2936731"/>
                  <a:pt x="422797" y="2963000"/>
                  <a:pt x="413380" y="2985306"/>
                </a:cubicBezTo>
                <a:cubicBezTo>
                  <a:pt x="453033" y="2991749"/>
                  <a:pt x="468397" y="2957549"/>
                  <a:pt x="493676" y="2940697"/>
                </a:cubicBezTo>
                <a:close/>
                <a:moveTo>
                  <a:pt x="2803409" y="2927438"/>
                </a:moveTo>
                <a:cubicBezTo>
                  <a:pt x="2797462" y="2926572"/>
                  <a:pt x="2791762" y="2926323"/>
                  <a:pt x="2787055" y="2928305"/>
                </a:cubicBezTo>
                <a:cubicBezTo>
                  <a:pt x="2780115" y="2931280"/>
                  <a:pt x="2777635" y="2945653"/>
                  <a:pt x="2773672" y="2954575"/>
                </a:cubicBezTo>
                <a:cubicBezTo>
                  <a:pt x="2775653" y="2956558"/>
                  <a:pt x="2778132" y="2958540"/>
                  <a:pt x="2780114" y="2960028"/>
                </a:cubicBezTo>
                <a:cubicBezTo>
                  <a:pt x="2793496" y="2954078"/>
                  <a:pt x="2807374" y="2947636"/>
                  <a:pt x="2821748" y="2941687"/>
                </a:cubicBezTo>
                <a:cubicBezTo>
                  <a:pt x="2821751" y="2937723"/>
                  <a:pt x="2821254" y="2934253"/>
                  <a:pt x="2821254" y="2930288"/>
                </a:cubicBezTo>
                <a:cubicBezTo>
                  <a:pt x="2815553" y="2929793"/>
                  <a:pt x="2809359" y="2928307"/>
                  <a:pt x="2803409" y="2927438"/>
                </a:cubicBezTo>
                <a:close/>
                <a:moveTo>
                  <a:pt x="2351871" y="2915914"/>
                </a:moveTo>
                <a:cubicBezTo>
                  <a:pt x="2349392" y="2918391"/>
                  <a:pt x="2346916" y="2920873"/>
                  <a:pt x="2344439" y="2923349"/>
                </a:cubicBezTo>
                <a:cubicBezTo>
                  <a:pt x="2344437" y="2958538"/>
                  <a:pt x="2343942" y="2993732"/>
                  <a:pt x="2344931" y="3029417"/>
                </a:cubicBezTo>
                <a:cubicBezTo>
                  <a:pt x="2344932" y="3035368"/>
                  <a:pt x="2348401" y="3046271"/>
                  <a:pt x="2350879" y="3046271"/>
                </a:cubicBezTo>
                <a:cubicBezTo>
                  <a:pt x="2358316" y="3046766"/>
                  <a:pt x="2367237" y="3045280"/>
                  <a:pt x="2372688" y="3040819"/>
                </a:cubicBezTo>
                <a:cubicBezTo>
                  <a:pt x="2391028" y="3025453"/>
                  <a:pt x="2410854" y="3020495"/>
                  <a:pt x="2434645" y="3025454"/>
                </a:cubicBezTo>
                <a:cubicBezTo>
                  <a:pt x="2459923" y="3030904"/>
                  <a:pt x="2482724" y="3023469"/>
                  <a:pt x="2505027" y="3000670"/>
                </a:cubicBezTo>
                <a:cubicBezTo>
                  <a:pt x="2451993" y="2970931"/>
                  <a:pt x="2401932" y="2943669"/>
                  <a:pt x="2351871" y="2915914"/>
                </a:cubicBezTo>
                <a:close/>
                <a:moveTo>
                  <a:pt x="3795703" y="2910958"/>
                </a:moveTo>
                <a:cubicBezTo>
                  <a:pt x="3781826" y="2912443"/>
                  <a:pt x="3760016" y="2908478"/>
                  <a:pt x="3762495" y="2932767"/>
                </a:cubicBezTo>
                <a:cubicBezTo>
                  <a:pt x="3763485" y="2941193"/>
                  <a:pt x="3775382" y="2948628"/>
                  <a:pt x="3782322" y="2956063"/>
                </a:cubicBezTo>
                <a:cubicBezTo>
                  <a:pt x="3809582" y="2955071"/>
                  <a:pt x="3807600" y="2935740"/>
                  <a:pt x="3811069" y="2923844"/>
                </a:cubicBezTo>
                <a:cubicBezTo>
                  <a:pt x="3812058" y="2921366"/>
                  <a:pt x="3800659" y="2910462"/>
                  <a:pt x="3795703" y="2910958"/>
                </a:cubicBezTo>
                <a:close/>
                <a:moveTo>
                  <a:pt x="506565" y="2891131"/>
                </a:moveTo>
                <a:cubicBezTo>
                  <a:pt x="462451" y="2905506"/>
                  <a:pt x="424781" y="2917898"/>
                  <a:pt x="384137" y="2930784"/>
                </a:cubicBezTo>
                <a:cubicBezTo>
                  <a:pt x="386616" y="2941190"/>
                  <a:pt x="389095" y="2953088"/>
                  <a:pt x="392564" y="2967956"/>
                </a:cubicBezTo>
                <a:cubicBezTo>
                  <a:pt x="435686" y="2949123"/>
                  <a:pt x="474346" y="2931278"/>
                  <a:pt x="506565" y="2891131"/>
                </a:cubicBezTo>
                <a:close/>
                <a:moveTo>
                  <a:pt x="1749159" y="2890635"/>
                </a:moveTo>
                <a:cubicBezTo>
                  <a:pt x="1742716" y="2892124"/>
                  <a:pt x="1736769" y="2895592"/>
                  <a:pt x="1730325" y="2898070"/>
                </a:cubicBezTo>
                <a:cubicBezTo>
                  <a:pt x="1733298" y="2905011"/>
                  <a:pt x="1734787" y="2913436"/>
                  <a:pt x="1739741" y="2918888"/>
                </a:cubicBezTo>
                <a:cubicBezTo>
                  <a:pt x="1747176" y="2927314"/>
                  <a:pt x="1758082" y="2932768"/>
                  <a:pt x="1766509" y="2940697"/>
                </a:cubicBezTo>
                <a:cubicBezTo>
                  <a:pt x="1789803" y="2962010"/>
                  <a:pt x="1797733" y="2962010"/>
                  <a:pt x="1824500" y="2935740"/>
                </a:cubicBezTo>
                <a:cubicBezTo>
                  <a:pt x="1796742" y="2921366"/>
                  <a:pt x="1788317" y="2882210"/>
                  <a:pt x="1749159" y="2890635"/>
                </a:cubicBezTo>
                <a:close/>
                <a:moveTo>
                  <a:pt x="5149326" y="2879731"/>
                </a:moveTo>
                <a:cubicBezTo>
                  <a:pt x="5084398" y="2892619"/>
                  <a:pt x="5028387" y="2904016"/>
                  <a:pt x="4971883" y="2915419"/>
                </a:cubicBezTo>
                <a:cubicBezTo>
                  <a:pt x="4972380" y="2917897"/>
                  <a:pt x="4972874" y="2920377"/>
                  <a:pt x="4973370" y="2922358"/>
                </a:cubicBezTo>
                <a:cubicBezTo>
                  <a:pt x="5016986" y="2924340"/>
                  <a:pt x="5060605" y="2926818"/>
                  <a:pt x="5107692" y="2929297"/>
                </a:cubicBezTo>
                <a:cubicBezTo>
                  <a:pt x="5077952" y="2954077"/>
                  <a:pt x="5046726" y="2954574"/>
                  <a:pt x="5015502" y="2955072"/>
                </a:cubicBezTo>
                <a:cubicBezTo>
                  <a:pt x="4957511" y="2956062"/>
                  <a:pt x="4943136" y="2959036"/>
                  <a:pt x="4924301" y="2975888"/>
                </a:cubicBezTo>
                <a:cubicBezTo>
                  <a:pt x="4973867" y="2978366"/>
                  <a:pt x="5022441" y="2970931"/>
                  <a:pt x="5065067" y="2998192"/>
                </a:cubicBezTo>
                <a:cubicBezTo>
                  <a:pt x="5044248" y="3005626"/>
                  <a:pt x="5023432" y="3010088"/>
                  <a:pt x="5002119" y="3011079"/>
                </a:cubicBezTo>
                <a:cubicBezTo>
                  <a:pt x="4962466" y="3012071"/>
                  <a:pt x="4922814" y="3010088"/>
                  <a:pt x="4883161" y="3011576"/>
                </a:cubicBezTo>
                <a:cubicBezTo>
                  <a:pt x="4866309" y="3011575"/>
                  <a:pt x="4849953" y="3018019"/>
                  <a:pt x="4833597" y="3021488"/>
                </a:cubicBezTo>
                <a:cubicBezTo>
                  <a:pt x="4834092" y="3024462"/>
                  <a:pt x="4834588" y="3026940"/>
                  <a:pt x="4835083" y="3029914"/>
                </a:cubicBezTo>
                <a:cubicBezTo>
                  <a:pt x="4901501" y="3035862"/>
                  <a:pt x="4967917" y="3042303"/>
                  <a:pt x="5033840" y="3048253"/>
                </a:cubicBezTo>
                <a:cubicBezTo>
                  <a:pt x="5040780" y="3111199"/>
                  <a:pt x="5084396" y="3182573"/>
                  <a:pt x="5121073" y="3192983"/>
                </a:cubicBezTo>
                <a:cubicBezTo>
                  <a:pt x="5099266" y="3135984"/>
                  <a:pt x="5056637" y="3087409"/>
                  <a:pt x="5062092" y="3020992"/>
                </a:cubicBezTo>
                <a:cubicBezTo>
                  <a:pt x="5091335" y="3066095"/>
                  <a:pt x="5121073" y="3111202"/>
                  <a:pt x="5150315" y="3156304"/>
                </a:cubicBezTo>
                <a:cubicBezTo>
                  <a:pt x="5153292" y="3155314"/>
                  <a:pt x="5156266" y="3154323"/>
                  <a:pt x="5159238" y="3153827"/>
                </a:cubicBezTo>
                <a:cubicBezTo>
                  <a:pt x="5157257" y="3143418"/>
                  <a:pt x="5157256" y="3132018"/>
                  <a:pt x="5152797" y="3122602"/>
                </a:cubicBezTo>
                <a:cubicBezTo>
                  <a:pt x="5132969" y="3079478"/>
                  <a:pt x="5111160" y="3036854"/>
                  <a:pt x="5091335" y="2993731"/>
                </a:cubicBezTo>
                <a:cubicBezTo>
                  <a:pt x="5087866" y="2986793"/>
                  <a:pt x="5089353" y="2977376"/>
                  <a:pt x="5088362" y="2969444"/>
                </a:cubicBezTo>
                <a:cubicBezTo>
                  <a:pt x="5089848" y="2969444"/>
                  <a:pt x="5091337" y="2968950"/>
                  <a:pt x="5092822" y="2968948"/>
                </a:cubicBezTo>
                <a:cubicBezTo>
                  <a:pt x="5126030" y="3020002"/>
                  <a:pt x="5159239" y="3071054"/>
                  <a:pt x="5194432" y="3125079"/>
                </a:cubicBezTo>
                <a:cubicBezTo>
                  <a:pt x="5210786" y="3102279"/>
                  <a:pt x="5205831" y="3087905"/>
                  <a:pt x="5194431" y="3073035"/>
                </a:cubicBezTo>
                <a:cubicBezTo>
                  <a:pt x="5163205" y="3032393"/>
                  <a:pt x="5148334" y="2983817"/>
                  <a:pt x="5134952" y="2935244"/>
                </a:cubicBezTo>
                <a:cubicBezTo>
                  <a:pt x="5151806" y="2954574"/>
                  <a:pt x="5166180" y="2975392"/>
                  <a:pt x="5181048" y="2995715"/>
                </a:cubicBezTo>
                <a:cubicBezTo>
                  <a:pt x="5195919" y="3016037"/>
                  <a:pt x="5209300" y="3039332"/>
                  <a:pt x="5242013" y="3045280"/>
                </a:cubicBezTo>
                <a:cubicBezTo>
                  <a:pt x="5208309" y="2984811"/>
                  <a:pt x="5176586" y="2928305"/>
                  <a:pt x="5149326" y="2879731"/>
                </a:cubicBezTo>
                <a:close/>
                <a:moveTo>
                  <a:pt x="1091929" y="2874774"/>
                </a:moveTo>
                <a:cubicBezTo>
                  <a:pt x="1061692" y="2882209"/>
                  <a:pt x="1031953" y="2891132"/>
                  <a:pt x="1002216" y="2900054"/>
                </a:cubicBezTo>
                <a:cubicBezTo>
                  <a:pt x="976441" y="2908479"/>
                  <a:pt x="950668" y="2916905"/>
                  <a:pt x="937285" y="2948629"/>
                </a:cubicBezTo>
                <a:cubicBezTo>
                  <a:pt x="967023" y="2948626"/>
                  <a:pt x="996762" y="2956062"/>
                  <a:pt x="1019561" y="2946644"/>
                </a:cubicBezTo>
                <a:cubicBezTo>
                  <a:pt x="1055248" y="2932272"/>
                  <a:pt x="1086475" y="2906496"/>
                  <a:pt x="1119685" y="2885184"/>
                </a:cubicBezTo>
                <a:cubicBezTo>
                  <a:pt x="1119685" y="2882705"/>
                  <a:pt x="1119683" y="2880723"/>
                  <a:pt x="1119685" y="2878245"/>
                </a:cubicBezTo>
                <a:cubicBezTo>
                  <a:pt x="1110267" y="2876758"/>
                  <a:pt x="1100355" y="2872793"/>
                  <a:pt x="1091929" y="2874774"/>
                </a:cubicBezTo>
                <a:close/>
                <a:moveTo>
                  <a:pt x="438165" y="2866845"/>
                </a:moveTo>
                <a:cubicBezTo>
                  <a:pt x="413382" y="2874280"/>
                  <a:pt x="388102" y="2882706"/>
                  <a:pt x="364312" y="2893114"/>
                </a:cubicBezTo>
                <a:cubicBezTo>
                  <a:pt x="357868" y="2896086"/>
                  <a:pt x="354895" y="2906498"/>
                  <a:pt x="349936" y="2913932"/>
                </a:cubicBezTo>
                <a:cubicBezTo>
                  <a:pt x="355388" y="2916904"/>
                  <a:pt x="362330" y="2922852"/>
                  <a:pt x="365801" y="2921366"/>
                </a:cubicBezTo>
                <a:cubicBezTo>
                  <a:pt x="398015" y="2907982"/>
                  <a:pt x="429739" y="2893116"/>
                  <a:pt x="460965" y="2879237"/>
                </a:cubicBezTo>
                <a:cubicBezTo>
                  <a:pt x="460466" y="2876759"/>
                  <a:pt x="460469" y="2874280"/>
                  <a:pt x="459972" y="2871801"/>
                </a:cubicBezTo>
                <a:cubicBezTo>
                  <a:pt x="452537" y="2869820"/>
                  <a:pt x="444607" y="2864864"/>
                  <a:pt x="438165" y="2866845"/>
                </a:cubicBezTo>
                <a:close/>
                <a:moveTo>
                  <a:pt x="217187" y="2866039"/>
                </a:moveTo>
                <a:cubicBezTo>
                  <a:pt x="196628" y="2863715"/>
                  <a:pt x="177948" y="2875890"/>
                  <a:pt x="173486" y="2900054"/>
                </a:cubicBezTo>
                <a:cubicBezTo>
                  <a:pt x="167042" y="2935244"/>
                  <a:pt x="178442" y="2949123"/>
                  <a:pt x="218590" y="2955071"/>
                </a:cubicBezTo>
                <a:cubicBezTo>
                  <a:pt x="259233" y="2960523"/>
                  <a:pt x="263200" y="2957550"/>
                  <a:pt x="264687" y="2915419"/>
                </a:cubicBezTo>
                <a:cubicBezTo>
                  <a:pt x="268155" y="2895097"/>
                  <a:pt x="256261" y="2884192"/>
                  <a:pt x="237921" y="2873288"/>
                </a:cubicBezTo>
                <a:cubicBezTo>
                  <a:pt x="231105" y="2869199"/>
                  <a:pt x="224043" y="2866813"/>
                  <a:pt x="217187" y="2866039"/>
                </a:cubicBezTo>
                <a:close/>
                <a:moveTo>
                  <a:pt x="754388" y="2847514"/>
                </a:moveTo>
                <a:cubicBezTo>
                  <a:pt x="741502" y="2842558"/>
                  <a:pt x="723658" y="2867836"/>
                  <a:pt x="723163" y="2887167"/>
                </a:cubicBezTo>
                <a:cubicBezTo>
                  <a:pt x="723162" y="2903523"/>
                  <a:pt x="752408" y="2940201"/>
                  <a:pt x="765789" y="2940201"/>
                </a:cubicBezTo>
                <a:cubicBezTo>
                  <a:pt x="784128" y="2940201"/>
                  <a:pt x="810894" y="2901045"/>
                  <a:pt x="806928" y="2866349"/>
                </a:cubicBezTo>
                <a:cubicBezTo>
                  <a:pt x="803953" y="2837105"/>
                  <a:pt x="772232" y="2854949"/>
                  <a:pt x="754388" y="2847514"/>
                </a:cubicBezTo>
                <a:close/>
                <a:moveTo>
                  <a:pt x="5791691" y="2847019"/>
                </a:moveTo>
                <a:cubicBezTo>
                  <a:pt x="5727751" y="2845533"/>
                  <a:pt x="5714369" y="2858419"/>
                  <a:pt x="5714368" y="2918392"/>
                </a:cubicBezTo>
                <a:cubicBezTo>
                  <a:pt x="5714366" y="2921861"/>
                  <a:pt x="5713377" y="2925332"/>
                  <a:pt x="5714368" y="2928304"/>
                </a:cubicBezTo>
                <a:cubicBezTo>
                  <a:pt x="5717342" y="2935740"/>
                  <a:pt x="5721309" y="2949619"/>
                  <a:pt x="5724282" y="2949617"/>
                </a:cubicBezTo>
                <a:cubicBezTo>
                  <a:pt x="5734689" y="2949124"/>
                  <a:pt x="5746089" y="2945654"/>
                  <a:pt x="5754022" y="2939211"/>
                </a:cubicBezTo>
                <a:cubicBezTo>
                  <a:pt x="5762942" y="2932270"/>
                  <a:pt x="5766413" y="2918888"/>
                  <a:pt x="5775333" y="2912445"/>
                </a:cubicBezTo>
                <a:cubicBezTo>
                  <a:pt x="5799124" y="2895099"/>
                  <a:pt x="5796646" y="2872296"/>
                  <a:pt x="5791691" y="2847019"/>
                </a:cubicBezTo>
                <a:close/>
                <a:moveTo>
                  <a:pt x="4150093" y="2846026"/>
                </a:moveTo>
                <a:cubicBezTo>
                  <a:pt x="4095076" y="2838593"/>
                  <a:pt x="4068312" y="2878740"/>
                  <a:pt x="4036590" y="2908975"/>
                </a:cubicBezTo>
                <a:cubicBezTo>
                  <a:pt x="4027669" y="2917898"/>
                  <a:pt x="4021721" y="2930783"/>
                  <a:pt x="4017259" y="2942678"/>
                </a:cubicBezTo>
                <a:cubicBezTo>
                  <a:pt x="4014779" y="2949123"/>
                  <a:pt x="4016764" y="2958043"/>
                  <a:pt x="4016763" y="2965478"/>
                </a:cubicBezTo>
                <a:cubicBezTo>
                  <a:pt x="4024198" y="2964486"/>
                  <a:pt x="4033615" y="2965480"/>
                  <a:pt x="4039563" y="2961515"/>
                </a:cubicBezTo>
                <a:cubicBezTo>
                  <a:pt x="4079711" y="2933757"/>
                  <a:pt x="4119365" y="2904513"/>
                  <a:pt x="4159017" y="2876262"/>
                </a:cubicBezTo>
                <a:cubicBezTo>
                  <a:pt x="4156040" y="2866348"/>
                  <a:pt x="4153563" y="2856931"/>
                  <a:pt x="4150093" y="2846026"/>
                </a:cubicBezTo>
                <a:close/>
                <a:moveTo>
                  <a:pt x="2071335" y="2829176"/>
                </a:moveTo>
                <a:cubicBezTo>
                  <a:pt x="2046550" y="2824715"/>
                  <a:pt x="2033169" y="2831158"/>
                  <a:pt x="2034656" y="2859906"/>
                </a:cubicBezTo>
                <a:cubicBezTo>
                  <a:pt x="2119908" y="2893611"/>
                  <a:pt x="2169967" y="2890634"/>
                  <a:pt x="2189299" y="2848505"/>
                </a:cubicBezTo>
                <a:cubicBezTo>
                  <a:pt x="2184341" y="2846522"/>
                  <a:pt x="2179385" y="2843548"/>
                  <a:pt x="2173933" y="2842558"/>
                </a:cubicBezTo>
                <a:cubicBezTo>
                  <a:pt x="2139734" y="2838096"/>
                  <a:pt x="2105036" y="2835123"/>
                  <a:pt x="2071335" y="2829176"/>
                </a:cubicBezTo>
                <a:close/>
                <a:moveTo>
                  <a:pt x="472364" y="2818271"/>
                </a:moveTo>
                <a:cubicBezTo>
                  <a:pt x="463937" y="2819263"/>
                  <a:pt x="455014" y="2818767"/>
                  <a:pt x="447085" y="2821246"/>
                </a:cubicBezTo>
                <a:cubicBezTo>
                  <a:pt x="411894" y="2831158"/>
                  <a:pt x="376703" y="2841566"/>
                  <a:pt x="341513" y="2853460"/>
                </a:cubicBezTo>
                <a:cubicBezTo>
                  <a:pt x="337051" y="2854949"/>
                  <a:pt x="331102" y="2866349"/>
                  <a:pt x="332589" y="2870809"/>
                </a:cubicBezTo>
                <a:cubicBezTo>
                  <a:pt x="338539" y="2887165"/>
                  <a:pt x="349443" y="2893115"/>
                  <a:pt x="367284" y="2883697"/>
                </a:cubicBezTo>
                <a:cubicBezTo>
                  <a:pt x="388598" y="2871802"/>
                  <a:pt x="411398" y="2861888"/>
                  <a:pt x="433206" y="2850985"/>
                </a:cubicBezTo>
                <a:cubicBezTo>
                  <a:pt x="447581" y="2843053"/>
                  <a:pt x="460965" y="2835122"/>
                  <a:pt x="475339" y="2827192"/>
                </a:cubicBezTo>
                <a:cubicBezTo>
                  <a:pt x="474347" y="2824218"/>
                  <a:pt x="473354" y="2821245"/>
                  <a:pt x="472364" y="2818271"/>
                </a:cubicBezTo>
                <a:close/>
                <a:moveTo>
                  <a:pt x="659720" y="2815298"/>
                </a:moveTo>
                <a:cubicBezTo>
                  <a:pt x="621060" y="2853462"/>
                  <a:pt x="595783" y="2953087"/>
                  <a:pt x="606685" y="3001661"/>
                </a:cubicBezTo>
                <a:cubicBezTo>
                  <a:pt x="615111" y="3039332"/>
                  <a:pt x="616597" y="3079975"/>
                  <a:pt x="652286" y="3105253"/>
                </a:cubicBezTo>
                <a:cubicBezTo>
                  <a:pt x="661207" y="3111202"/>
                  <a:pt x="670624" y="3117645"/>
                  <a:pt x="684503" y="3127556"/>
                </a:cubicBezTo>
                <a:cubicBezTo>
                  <a:pt x="682520" y="3118139"/>
                  <a:pt x="683016" y="3107236"/>
                  <a:pt x="679049" y="3099303"/>
                </a:cubicBezTo>
                <a:cubicBezTo>
                  <a:pt x="636422" y="3017028"/>
                  <a:pt x="613127" y="2932766"/>
                  <a:pt x="654763" y="2842558"/>
                </a:cubicBezTo>
                <a:cubicBezTo>
                  <a:pt x="658730" y="2834626"/>
                  <a:pt x="658233" y="2824219"/>
                  <a:pt x="659720" y="2815298"/>
                </a:cubicBezTo>
                <a:close/>
                <a:moveTo>
                  <a:pt x="3703513" y="2803401"/>
                </a:moveTo>
                <a:cubicBezTo>
                  <a:pt x="3643042" y="2862879"/>
                  <a:pt x="3584060" y="2923843"/>
                  <a:pt x="3521607" y="2981837"/>
                </a:cubicBezTo>
                <a:cubicBezTo>
                  <a:pt x="3458661" y="3040321"/>
                  <a:pt x="3382825" y="3080966"/>
                  <a:pt x="3306993" y="3122600"/>
                </a:cubicBezTo>
                <a:cubicBezTo>
                  <a:pt x="3320374" y="3127061"/>
                  <a:pt x="3332766" y="3127061"/>
                  <a:pt x="3344166" y="3124088"/>
                </a:cubicBezTo>
                <a:cubicBezTo>
                  <a:pt x="3368452" y="3117644"/>
                  <a:pt x="3392244" y="3104261"/>
                  <a:pt x="3417026" y="3102279"/>
                </a:cubicBezTo>
                <a:cubicBezTo>
                  <a:pt x="3499800" y="3095339"/>
                  <a:pt x="3561755" y="3056184"/>
                  <a:pt x="3606364" y="2988279"/>
                </a:cubicBezTo>
                <a:cubicBezTo>
                  <a:pt x="3638582" y="2938712"/>
                  <a:pt x="3669311" y="2888655"/>
                  <a:pt x="3700042" y="2838098"/>
                </a:cubicBezTo>
                <a:cubicBezTo>
                  <a:pt x="3704999" y="2829173"/>
                  <a:pt x="3706486" y="2817774"/>
                  <a:pt x="3709955" y="2807366"/>
                </a:cubicBezTo>
                <a:cubicBezTo>
                  <a:pt x="3707972" y="2805878"/>
                  <a:pt x="3705494" y="2804888"/>
                  <a:pt x="3703513" y="2803401"/>
                </a:cubicBezTo>
                <a:close/>
                <a:moveTo>
                  <a:pt x="4746363" y="2801914"/>
                </a:moveTo>
                <a:cubicBezTo>
                  <a:pt x="4728023" y="2801914"/>
                  <a:pt x="4709684" y="2801421"/>
                  <a:pt x="4690849" y="2802410"/>
                </a:cubicBezTo>
                <a:cubicBezTo>
                  <a:pt x="4686388" y="2802410"/>
                  <a:pt x="4678458" y="2806872"/>
                  <a:pt x="4677466" y="2809846"/>
                </a:cubicBezTo>
                <a:cubicBezTo>
                  <a:pt x="4673502" y="2834627"/>
                  <a:pt x="4670528" y="2859907"/>
                  <a:pt x="4667553" y="2884688"/>
                </a:cubicBezTo>
                <a:cubicBezTo>
                  <a:pt x="4670526" y="2886175"/>
                  <a:pt x="4673501" y="2887663"/>
                  <a:pt x="4676972" y="2889150"/>
                </a:cubicBezTo>
                <a:cubicBezTo>
                  <a:pt x="4693822" y="2877253"/>
                  <a:pt x="4709189" y="2862878"/>
                  <a:pt x="4727031" y="2853957"/>
                </a:cubicBezTo>
                <a:cubicBezTo>
                  <a:pt x="4750822" y="2842558"/>
                  <a:pt x="4753797" y="2826200"/>
                  <a:pt x="4746363" y="2801914"/>
                </a:cubicBezTo>
                <a:close/>
                <a:moveTo>
                  <a:pt x="1065162" y="2796463"/>
                </a:moveTo>
                <a:cubicBezTo>
                  <a:pt x="1027988" y="2802411"/>
                  <a:pt x="991309" y="2809350"/>
                  <a:pt x="954136" y="2817280"/>
                </a:cubicBezTo>
                <a:cubicBezTo>
                  <a:pt x="947692" y="2818767"/>
                  <a:pt x="942736" y="2825707"/>
                  <a:pt x="937285" y="2830662"/>
                </a:cubicBezTo>
                <a:cubicBezTo>
                  <a:pt x="942736" y="2835123"/>
                  <a:pt x="947694" y="2842559"/>
                  <a:pt x="953641" y="2843051"/>
                </a:cubicBezTo>
                <a:cubicBezTo>
                  <a:pt x="1003702" y="2848505"/>
                  <a:pt x="1051284" y="2842063"/>
                  <a:pt x="1097380" y="2798940"/>
                </a:cubicBezTo>
                <a:cubicBezTo>
                  <a:pt x="1083007" y="2797949"/>
                  <a:pt x="1073589" y="2794974"/>
                  <a:pt x="1065162" y="2796463"/>
                </a:cubicBezTo>
                <a:close/>
                <a:moveTo>
                  <a:pt x="5954265" y="2795472"/>
                </a:moveTo>
                <a:cubicBezTo>
                  <a:pt x="5945836" y="2815793"/>
                  <a:pt x="5937411" y="2835618"/>
                  <a:pt x="5927996" y="2857923"/>
                </a:cubicBezTo>
                <a:cubicBezTo>
                  <a:pt x="5957238" y="2860897"/>
                  <a:pt x="5956743" y="2838097"/>
                  <a:pt x="5964177" y="2825210"/>
                </a:cubicBezTo>
                <a:cubicBezTo>
                  <a:pt x="5968141" y="2818270"/>
                  <a:pt x="5963681" y="2806375"/>
                  <a:pt x="5963186" y="2796463"/>
                </a:cubicBezTo>
                <a:cubicBezTo>
                  <a:pt x="5960209" y="2795967"/>
                  <a:pt x="5957236" y="2795964"/>
                  <a:pt x="5954265" y="2795472"/>
                </a:cubicBezTo>
                <a:close/>
                <a:moveTo>
                  <a:pt x="414371" y="2787542"/>
                </a:moveTo>
                <a:cubicBezTo>
                  <a:pt x="394546" y="2791507"/>
                  <a:pt x="374225" y="2796461"/>
                  <a:pt x="355390" y="2802907"/>
                </a:cubicBezTo>
                <a:cubicBezTo>
                  <a:pt x="342503" y="2807365"/>
                  <a:pt x="330606" y="2814800"/>
                  <a:pt x="319207" y="2822235"/>
                </a:cubicBezTo>
                <a:cubicBezTo>
                  <a:pt x="316233" y="2824220"/>
                  <a:pt x="313754" y="2832645"/>
                  <a:pt x="315241" y="2834130"/>
                </a:cubicBezTo>
                <a:cubicBezTo>
                  <a:pt x="318713" y="2838098"/>
                  <a:pt x="325651" y="2842558"/>
                  <a:pt x="329120" y="2841071"/>
                </a:cubicBezTo>
                <a:cubicBezTo>
                  <a:pt x="366790" y="2827192"/>
                  <a:pt x="404459" y="2812323"/>
                  <a:pt x="442624" y="2797950"/>
                </a:cubicBezTo>
                <a:cubicBezTo>
                  <a:pt x="442128" y="2794975"/>
                  <a:pt x="442129" y="2792001"/>
                  <a:pt x="441633" y="2789028"/>
                </a:cubicBezTo>
                <a:cubicBezTo>
                  <a:pt x="432711" y="2788532"/>
                  <a:pt x="423294" y="2785556"/>
                  <a:pt x="414371" y="2787542"/>
                </a:cubicBezTo>
                <a:close/>
                <a:moveTo>
                  <a:pt x="1801202" y="2785559"/>
                </a:moveTo>
                <a:cubicBezTo>
                  <a:pt x="1791289" y="2783576"/>
                  <a:pt x="1779890" y="2790019"/>
                  <a:pt x="1763534" y="2794480"/>
                </a:cubicBezTo>
                <a:cubicBezTo>
                  <a:pt x="1805665" y="2839583"/>
                  <a:pt x="1850271" y="2859907"/>
                  <a:pt x="1903804" y="2870314"/>
                </a:cubicBezTo>
                <a:cubicBezTo>
                  <a:pt x="1903804" y="2862880"/>
                  <a:pt x="1905289" y="2858419"/>
                  <a:pt x="1903802" y="2856930"/>
                </a:cubicBezTo>
                <a:cubicBezTo>
                  <a:pt x="1872081" y="2829176"/>
                  <a:pt x="1844820" y="2794974"/>
                  <a:pt x="1801202" y="2785559"/>
                </a:cubicBezTo>
                <a:close/>
                <a:moveTo>
                  <a:pt x="4482675" y="2771185"/>
                </a:moveTo>
                <a:cubicBezTo>
                  <a:pt x="4465329" y="2775148"/>
                  <a:pt x="4448971" y="2784071"/>
                  <a:pt x="4432616" y="2791009"/>
                </a:cubicBezTo>
                <a:cubicBezTo>
                  <a:pt x="4433605" y="2792993"/>
                  <a:pt x="4434101" y="2795470"/>
                  <a:pt x="4435093" y="2797454"/>
                </a:cubicBezTo>
                <a:cubicBezTo>
                  <a:pt x="4446493" y="2797453"/>
                  <a:pt x="4457894" y="2797454"/>
                  <a:pt x="4469293" y="2797453"/>
                </a:cubicBezTo>
                <a:cubicBezTo>
                  <a:pt x="4470286" y="2799933"/>
                  <a:pt x="4470780" y="2801914"/>
                  <a:pt x="4471772" y="2804394"/>
                </a:cubicBezTo>
                <a:cubicBezTo>
                  <a:pt x="4454921" y="2819262"/>
                  <a:pt x="4440546" y="2838591"/>
                  <a:pt x="4421214" y="2848504"/>
                </a:cubicBezTo>
                <a:cubicBezTo>
                  <a:pt x="4398415" y="2860400"/>
                  <a:pt x="4371650" y="2864862"/>
                  <a:pt x="4346373" y="2873287"/>
                </a:cubicBezTo>
                <a:cubicBezTo>
                  <a:pt x="4337944" y="2876262"/>
                  <a:pt x="4331006" y="2881713"/>
                  <a:pt x="4323077" y="2886175"/>
                </a:cubicBezTo>
                <a:cubicBezTo>
                  <a:pt x="4324066" y="2889645"/>
                  <a:pt x="4325059" y="2892618"/>
                  <a:pt x="4326547" y="2896087"/>
                </a:cubicBezTo>
                <a:cubicBezTo>
                  <a:pt x="4349344" y="2891132"/>
                  <a:pt x="4371648" y="2886173"/>
                  <a:pt x="4394449" y="2881217"/>
                </a:cubicBezTo>
                <a:cubicBezTo>
                  <a:pt x="4395442" y="2884191"/>
                  <a:pt x="4396433" y="2887662"/>
                  <a:pt x="4397426" y="2890636"/>
                </a:cubicBezTo>
                <a:cubicBezTo>
                  <a:pt x="4359258" y="2906497"/>
                  <a:pt x="4320598" y="2922358"/>
                  <a:pt x="4282431" y="2938219"/>
                </a:cubicBezTo>
                <a:cubicBezTo>
                  <a:pt x="4275000" y="2941192"/>
                  <a:pt x="4267564" y="2945653"/>
                  <a:pt x="4260128" y="2949618"/>
                </a:cubicBezTo>
                <a:cubicBezTo>
                  <a:pt x="4261120" y="2952096"/>
                  <a:pt x="4262110" y="2954574"/>
                  <a:pt x="4262606" y="2957053"/>
                </a:cubicBezTo>
                <a:cubicBezTo>
                  <a:pt x="4274502" y="2957052"/>
                  <a:pt x="4286398" y="2957550"/>
                  <a:pt x="4298294" y="2957053"/>
                </a:cubicBezTo>
                <a:cubicBezTo>
                  <a:pt x="4310189" y="2956062"/>
                  <a:pt x="4322085" y="2953584"/>
                  <a:pt x="4338937" y="2951105"/>
                </a:cubicBezTo>
                <a:cubicBezTo>
                  <a:pt x="4312668" y="2982827"/>
                  <a:pt x="4316138" y="3022974"/>
                  <a:pt x="4343892" y="3038835"/>
                </a:cubicBezTo>
                <a:cubicBezTo>
                  <a:pt x="4347363" y="3010584"/>
                  <a:pt x="4350831" y="2982827"/>
                  <a:pt x="4354798" y="2950114"/>
                </a:cubicBezTo>
                <a:cubicBezTo>
                  <a:pt x="4365702" y="2976384"/>
                  <a:pt x="4373634" y="2996210"/>
                  <a:pt x="4381563" y="3015540"/>
                </a:cubicBezTo>
                <a:cubicBezTo>
                  <a:pt x="4384042" y="3015044"/>
                  <a:pt x="4386025" y="3014548"/>
                  <a:pt x="4388504" y="3014053"/>
                </a:cubicBezTo>
                <a:cubicBezTo>
                  <a:pt x="4392964" y="2981834"/>
                  <a:pt x="4397424" y="2949618"/>
                  <a:pt x="4401886" y="2916904"/>
                </a:cubicBezTo>
                <a:cubicBezTo>
                  <a:pt x="4404857" y="2916905"/>
                  <a:pt x="4407340" y="2916905"/>
                  <a:pt x="4410312" y="2916904"/>
                </a:cubicBezTo>
                <a:cubicBezTo>
                  <a:pt x="4418240" y="2933757"/>
                  <a:pt x="4426666" y="2950610"/>
                  <a:pt x="4434596" y="2967956"/>
                </a:cubicBezTo>
                <a:cubicBezTo>
                  <a:pt x="4437571" y="2967463"/>
                  <a:pt x="4440545" y="2966967"/>
                  <a:pt x="4444016" y="2966966"/>
                </a:cubicBezTo>
                <a:cubicBezTo>
                  <a:pt x="4444016" y="2936237"/>
                  <a:pt x="4444015" y="2905010"/>
                  <a:pt x="4444015" y="2868828"/>
                </a:cubicBezTo>
                <a:cubicBezTo>
                  <a:pt x="4457396" y="2885678"/>
                  <a:pt x="4465822" y="2896089"/>
                  <a:pt x="4474250" y="2906498"/>
                </a:cubicBezTo>
                <a:cubicBezTo>
                  <a:pt x="4476729" y="2905011"/>
                  <a:pt x="4478708" y="2903523"/>
                  <a:pt x="4481188" y="2901540"/>
                </a:cubicBezTo>
                <a:cubicBezTo>
                  <a:pt x="4481188" y="2872298"/>
                  <a:pt x="4481187" y="2843051"/>
                  <a:pt x="4481189" y="2806870"/>
                </a:cubicBezTo>
                <a:cubicBezTo>
                  <a:pt x="4487137" y="2826697"/>
                  <a:pt x="4490607" y="2839089"/>
                  <a:pt x="4494571" y="2851975"/>
                </a:cubicBezTo>
                <a:cubicBezTo>
                  <a:pt x="4497547" y="2851976"/>
                  <a:pt x="4500518" y="2851480"/>
                  <a:pt x="4503989" y="2851478"/>
                </a:cubicBezTo>
                <a:cubicBezTo>
                  <a:pt x="4509937" y="2832150"/>
                  <a:pt x="4513903" y="2812323"/>
                  <a:pt x="4502007" y="2792001"/>
                </a:cubicBezTo>
                <a:cubicBezTo>
                  <a:pt x="4497051" y="2783575"/>
                  <a:pt x="4487633" y="2770194"/>
                  <a:pt x="4482675" y="2771185"/>
                </a:cubicBezTo>
                <a:close/>
                <a:moveTo>
                  <a:pt x="5175408" y="2757988"/>
                </a:moveTo>
                <a:cubicBezTo>
                  <a:pt x="5166922" y="2754085"/>
                  <a:pt x="5156265" y="2755077"/>
                  <a:pt x="5140900" y="2759785"/>
                </a:cubicBezTo>
                <a:cubicBezTo>
                  <a:pt x="5110664" y="2769201"/>
                  <a:pt x="5078942" y="2775148"/>
                  <a:pt x="5048212" y="2783081"/>
                </a:cubicBezTo>
                <a:cubicBezTo>
                  <a:pt x="5030865" y="2787539"/>
                  <a:pt x="5013520" y="2793985"/>
                  <a:pt x="4996666" y="2799435"/>
                </a:cubicBezTo>
                <a:cubicBezTo>
                  <a:pt x="4997161" y="2801913"/>
                  <a:pt x="4997657" y="2803896"/>
                  <a:pt x="4998153" y="2806375"/>
                </a:cubicBezTo>
                <a:cubicBezTo>
                  <a:pt x="5051684" y="2806375"/>
                  <a:pt x="5105214" y="2806375"/>
                  <a:pt x="5158744" y="2806375"/>
                </a:cubicBezTo>
                <a:cubicBezTo>
                  <a:pt x="5112153" y="2841071"/>
                  <a:pt x="5048710" y="2817279"/>
                  <a:pt x="4997656" y="2856931"/>
                </a:cubicBezTo>
                <a:cubicBezTo>
                  <a:pt x="5007074" y="2858419"/>
                  <a:pt x="5011039" y="2859905"/>
                  <a:pt x="5014510" y="2859907"/>
                </a:cubicBezTo>
                <a:cubicBezTo>
                  <a:pt x="5044247" y="2858419"/>
                  <a:pt x="5073492" y="2855939"/>
                  <a:pt x="5103231" y="2854455"/>
                </a:cubicBezTo>
                <a:cubicBezTo>
                  <a:pt x="5129997" y="2852964"/>
                  <a:pt x="5153787" y="2860898"/>
                  <a:pt x="5171136" y="2882705"/>
                </a:cubicBezTo>
                <a:cubicBezTo>
                  <a:pt x="5192942" y="2910463"/>
                  <a:pt x="5213762" y="2938712"/>
                  <a:pt x="5235074" y="2966965"/>
                </a:cubicBezTo>
                <a:cubicBezTo>
                  <a:pt x="5240030" y="2973905"/>
                  <a:pt x="5245484" y="2980349"/>
                  <a:pt x="5250934" y="2987287"/>
                </a:cubicBezTo>
                <a:cubicBezTo>
                  <a:pt x="5252918" y="2985801"/>
                  <a:pt x="5255397" y="2984314"/>
                  <a:pt x="5257377" y="2982827"/>
                </a:cubicBezTo>
                <a:cubicBezTo>
                  <a:pt x="5246475" y="2925332"/>
                  <a:pt x="5201866" y="2883697"/>
                  <a:pt x="5179066" y="2831654"/>
                </a:cubicBezTo>
                <a:cubicBezTo>
                  <a:pt x="5189473" y="2843549"/>
                  <a:pt x="5196414" y="2857428"/>
                  <a:pt x="5206326" y="2869325"/>
                </a:cubicBezTo>
                <a:cubicBezTo>
                  <a:pt x="5235072" y="2904017"/>
                  <a:pt x="5264317" y="2938218"/>
                  <a:pt x="5294551" y="2971924"/>
                </a:cubicBezTo>
                <a:cubicBezTo>
                  <a:pt x="5298024" y="2976383"/>
                  <a:pt x="5309420" y="2974896"/>
                  <a:pt x="5317352" y="2976384"/>
                </a:cubicBezTo>
                <a:cubicBezTo>
                  <a:pt x="5318840" y="2973905"/>
                  <a:pt x="5319830" y="2970931"/>
                  <a:pt x="5321317" y="2968454"/>
                </a:cubicBezTo>
                <a:cubicBezTo>
                  <a:pt x="5316856" y="2963003"/>
                  <a:pt x="5313388" y="2956558"/>
                  <a:pt x="5308430" y="2952097"/>
                </a:cubicBezTo>
                <a:cubicBezTo>
                  <a:pt x="5257874" y="2905011"/>
                  <a:pt x="5224664" y="2847017"/>
                  <a:pt x="5196908" y="2785559"/>
                </a:cubicBezTo>
                <a:cubicBezTo>
                  <a:pt x="5190218" y="2770690"/>
                  <a:pt x="5183898" y="2761891"/>
                  <a:pt x="5175408" y="2757988"/>
                </a:cubicBezTo>
                <a:close/>
                <a:moveTo>
                  <a:pt x="391512" y="2747223"/>
                </a:moveTo>
                <a:cubicBezTo>
                  <a:pt x="358985" y="2750616"/>
                  <a:pt x="328131" y="2771432"/>
                  <a:pt x="293929" y="2763253"/>
                </a:cubicBezTo>
                <a:cubicBezTo>
                  <a:pt x="300867" y="2803401"/>
                  <a:pt x="308799" y="2807863"/>
                  <a:pt x="338042" y="2794481"/>
                </a:cubicBezTo>
                <a:cubicBezTo>
                  <a:pt x="360344" y="2784567"/>
                  <a:pt x="383642" y="2776141"/>
                  <a:pt x="406444" y="2767220"/>
                </a:cubicBezTo>
                <a:cubicBezTo>
                  <a:pt x="413382" y="2764243"/>
                  <a:pt x="419826" y="2761270"/>
                  <a:pt x="426762" y="2758296"/>
                </a:cubicBezTo>
                <a:cubicBezTo>
                  <a:pt x="426267" y="2755819"/>
                  <a:pt x="425276" y="2753341"/>
                  <a:pt x="424780" y="2751357"/>
                </a:cubicBezTo>
                <a:cubicBezTo>
                  <a:pt x="413381" y="2746898"/>
                  <a:pt x="402354" y="2746093"/>
                  <a:pt x="391512" y="2747223"/>
                </a:cubicBezTo>
                <a:close/>
                <a:moveTo>
                  <a:pt x="2277028" y="2742437"/>
                </a:moveTo>
                <a:cubicBezTo>
                  <a:pt x="2240349" y="2741444"/>
                  <a:pt x="2204169" y="2744916"/>
                  <a:pt x="2167489" y="2747887"/>
                </a:cubicBezTo>
                <a:cubicBezTo>
                  <a:pt x="2163525" y="2748382"/>
                  <a:pt x="2157081" y="2756314"/>
                  <a:pt x="2157575" y="2758794"/>
                </a:cubicBezTo>
                <a:cubicBezTo>
                  <a:pt x="2159561" y="2764740"/>
                  <a:pt x="2164019" y="2771680"/>
                  <a:pt x="2169474" y="2774157"/>
                </a:cubicBezTo>
                <a:cubicBezTo>
                  <a:pt x="2188307" y="2781593"/>
                  <a:pt x="2207639" y="2788532"/>
                  <a:pt x="2227464" y="2792993"/>
                </a:cubicBezTo>
                <a:cubicBezTo>
                  <a:pt x="2247290" y="2797948"/>
                  <a:pt x="2267612" y="2803401"/>
                  <a:pt x="2287436" y="2802905"/>
                </a:cubicBezTo>
                <a:cubicBezTo>
                  <a:pt x="2316184" y="2802907"/>
                  <a:pt x="2325107" y="2789522"/>
                  <a:pt x="2323620" y="2760280"/>
                </a:cubicBezTo>
                <a:cubicBezTo>
                  <a:pt x="2306768" y="2753341"/>
                  <a:pt x="2291897" y="2742932"/>
                  <a:pt x="2277028" y="2742437"/>
                </a:cubicBezTo>
                <a:close/>
                <a:moveTo>
                  <a:pt x="5958227" y="2736489"/>
                </a:moveTo>
                <a:cubicBezTo>
                  <a:pt x="5945837" y="2758297"/>
                  <a:pt x="5933445" y="2780108"/>
                  <a:pt x="5921055" y="2801914"/>
                </a:cubicBezTo>
                <a:cubicBezTo>
                  <a:pt x="5956245" y="2791010"/>
                  <a:pt x="5970123" y="2768705"/>
                  <a:pt x="5966656" y="2741446"/>
                </a:cubicBezTo>
                <a:cubicBezTo>
                  <a:pt x="5963680" y="2739958"/>
                  <a:pt x="5961201" y="2738471"/>
                  <a:pt x="5958227" y="2736489"/>
                </a:cubicBezTo>
                <a:close/>
                <a:moveTo>
                  <a:pt x="2568967" y="2733515"/>
                </a:moveTo>
                <a:cubicBezTo>
                  <a:pt x="2568472" y="2735992"/>
                  <a:pt x="2568470" y="2738967"/>
                  <a:pt x="2567975" y="2741446"/>
                </a:cubicBezTo>
                <a:cubicBezTo>
                  <a:pt x="2575907" y="2743429"/>
                  <a:pt x="2584827" y="2744418"/>
                  <a:pt x="2591767" y="2748384"/>
                </a:cubicBezTo>
                <a:cubicBezTo>
                  <a:pt x="2600687" y="2752845"/>
                  <a:pt x="2612584" y="2757802"/>
                  <a:pt x="2615560" y="2765732"/>
                </a:cubicBezTo>
                <a:cubicBezTo>
                  <a:pt x="2631916" y="2807366"/>
                  <a:pt x="2645793" y="2849497"/>
                  <a:pt x="2662645" y="2896585"/>
                </a:cubicBezTo>
                <a:cubicBezTo>
                  <a:pt x="2595732" y="2893113"/>
                  <a:pt x="2543689" y="2869322"/>
                  <a:pt x="2490653" y="2846523"/>
                </a:cubicBezTo>
                <a:cubicBezTo>
                  <a:pt x="2489663" y="2852470"/>
                  <a:pt x="2488175" y="2855445"/>
                  <a:pt x="2488177" y="2858419"/>
                </a:cubicBezTo>
                <a:cubicBezTo>
                  <a:pt x="2493628" y="2897079"/>
                  <a:pt x="2499079" y="2935739"/>
                  <a:pt x="2506021" y="2974402"/>
                </a:cubicBezTo>
                <a:cubicBezTo>
                  <a:pt x="2506517" y="2978367"/>
                  <a:pt x="2514445" y="2983324"/>
                  <a:pt x="2519896" y="2984314"/>
                </a:cubicBezTo>
                <a:cubicBezTo>
                  <a:pt x="2522376" y="2984811"/>
                  <a:pt x="2528322" y="2978366"/>
                  <a:pt x="2529810" y="2973905"/>
                </a:cubicBezTo>
                <a:cubicBezTo>
                  <a:pt x="2536748" y="2952592"/>
                  <a:pt x="2542696" y="2930783"/>
                  <a:pt x="2549638" y="2908481"/>
                </a:cubicBezTo>
                <a:cubicBezTo>
                  <a:pt x="2558061" y="2910959"/>
                  <a:pt x="2561531" y="2910958"/>
                  <a:pt x="2564010" y="2912940"/>
                </a:cubicBezTo>
                <a:cubicBezTo>
                  <a:pt x="2588297" y="2928305"/>
                  <a:pt x="2613576" y="2918888"/>
                  <a:pt x="2638359" y="2917400"/>
                </a:cubicBezTo>
                <a:cubicBezTo>
                  <a:pt x="2681480" y="2915418"/>
                  <a:pt x="2664132" y="2880228"/>
                  <a:pt x="2673550" y="2859411"/>
                </a:cubicBezTo>
                <a:cubicBezTo>
                  <a:pt x="2694863" y="2811826"/>
                  <a:pt x="2649263" y="2749871"/>
                  <a:pt x="2597713" y="2734011"/>
                </a:cubicBezTo>
                <a:cubicBezTo>
                  <a:pt x="2588792" y="2731532"/>
                  <a:pt x="2578882" y="2733516"/>
                  <a:pt x="2568967" y="2733515"/>
                </a:cubicBezTo>
                <a:close/>
                <a:moveTo>
                  <a:pt x="3592984" y="2704271"/>
                </a:moveTo>
                <a:cubicBezTo>
                  <a:pt x="3586042" y="2727069"/>
                  <a:pt x="3585548" y="2747394"/>
                  <a:pt x="3575138" y="2760775"/>
                </a:cubicBezTo>
                <a:cubicBezTo>
                  <a:pt x="3551348" y="2791010"/>
                  <a:pt x="3525077" y="2819262"/>
                  <a:pt x="3496827" y="2845532"/>
                </a:cubicBezTo>
                <a:cubicBezTo>
                  <a:pt x="3421984" y="2913932"/>
                  <a:pt x="3345155" y="2979357"/>
                  <a:pt x="3246522" y="3012070"/>
                </a:cubicBezTo>
                <a:cubicBezTo>
                  <a:pt x="3243052" y="3013060"/>
                  <a:pt x="3238590" y="3019504"/>
                  <a:pt x="3239089" y="3022975"/>
                </a:cubicBezTo>
                <a:cubicBezTo>
                  <a:pt x="3239583" y="3026444"/>
                  <a:pt x="3246026" y="3030906"/>
                  <a:pt x="3249495" y="3030905"/>
                </a:cubicBezTo>
                <a:cubicBezTo>
                  <a:pt x="3257922" y="3030410"/>
                  <a:pt x="3266843" y="3028428"/>
                  <a:pt x="3275269" y="3025453"/>
                </a:cubicBezTo>
                <a:cubicBezTo>
                  <a:pt x="3295095" y="3018019"/>
                  <a:pt x="3314426" y="3010088"/>
                  <a:pt x="3334253" y="3002652"/>
                </a:cubicBezTo>
                <a:cubicBezTo>
                  <a:pt x="3357051" y="2993731"/>
                  <a:pt x="3382330" y="2988775"/>
                  <a:pt x="3402156" y="2975391"/>
                </a:cubicBezTo>
                <a:cubicBezTo>
                  <a:pt x="3485428" y="2918393"/>
                  <a:pt x="3548869" y="2841566"/>
                  <a:pt x="3602895" y="2757304"/>
                </a:cubicBezTo>
                <a:cubicBezTo>
                  <a:pt x="3612808" y="2741941"/>
                  <a:pt x="3619746" y="2725087"/>
                  <a:pt x="3630649" y="2705263"/>
                </a:cubicBezTo>
                <a:cubicBezTo>
                  <a:pt x="3610823" y="2704271"/>
                  <a:pt x="3598928" y="2704270"/>
                  <a:pt x="3592984" y="2704271"/>
                </a:cubicBezTo>
                <a:close/>
                <a:moveTo>
                  <a:pt x="401485" y="2696836"/>
                </a:moveTo>
                <a:cubicBezTo>
                  <a:pt x="370258" y="2703776"/>
                  <a:pt x="339530" y="2711706"/>
                  <a:pt x="308798" y="2720627"/>
                </a:cubicBezTo>
                <a:cubicBezTo>
                  <a:pt x="301363" y="2723107"/>
                  <a:pt x="293434" y="2729054"/>
                  <a:pt x="288973" y="2734999"/>
                </a:cubicBezTo>
                <a:cubicBezTo>
                  <a:pt x="286989" y="2737481"/>
                  <a:pt x="292939" y="2749871"/>
                  <a:pt x="296903" y="2750862"/>
                </a:cubicBezTo>
                <a:cubicBezTo>
                  <a:pt x="305824" y="2752846"/>
                  <a:pt x="316232" y="2751853"/>
                  <a:pt x="324659" y="2748880"/>
                </a:cubicBezTo>
                <a:cubicBezTo>
                  <a:pt x="345478" y="2741444"/>
                  <a:pt x="364809" y="2731036"/>
                  <a:pt x="385128" y="2723106"/>
                </a:cubicBezTo>
                <a:cubicBezTo>
                  <a:pt x="397520" y="2717655"/>
                  <a:pt x="410903" y="2713689"/>
                  <a:pt x="423790" y="2709230"/>
                </a:cubicBezTo>
                <a:cubicBezTo>
                  <a:pt x="423788" y="2706749"/>
                  <a:pt x="423791" y="2704271"/>
                  <a:pt x="423293" y="2701793"/>
                </a:cubicBezTo>
                <a:cubicBezTo>
                  <a:pt x="415860" y="2699811"/>
                  <a:pt x="408425" y="2695349"/>
                  <a:pt x="401485" y="2696836"/>
                </a:cubicBezTo>
                <a:close/>
                <a:moveTo>
                  <a:pt x="4538685" y="2695845"/>
                </a:moveTo>
                <a:lnTo>
                  <a:pt x="4538739" y="2696243"/>
                </a:lnTo>
                <a:lnTo>
                  <a:pt x="4538414" y="2695982"/>
                </a:lnTo>
                <a:close/>
                <a:moveTo>
                  <a:pt x="1113735" y="2695349"/>
                </a:moveTo>
                <a:cubicBezTo>
                  <a:pt x="1064668" y="2707246"/>
                  <a:pt x="1022536" y="2717158"/>
                  <a:pt x="981398" y="2728558"/>
                </a:cubicBezTo>
                <a:cubicBezTo>
                  <a:pt x="976441" y="2730045"/>
                  <a:pt x="973467" y="2739958"/>
                  <a:pt x="966530" y="2752349"/>
                </a:cubicBezTo>
                <a:cubicBezTo>
                  <a:pt x="1023032" y="2741940"/>
                  <a:pt x="1079041" y="2755322"/>
                  <a:pt x="1113735" y="2695349"/>
                </a:cubicBezTo>
                <a:close/>
                <a:moveTo>
                  <a:pt x="5932949" y="2684446"/>
                </a:moveTo>
                <a:cubicBezTo>
                  <a:pt x="5916096" y="2717656"/>
                  <a:pt x="5900238" y="2747888"/>
                  <a:pt x="5884375" y="2778124"/>
                </a:cubicBezTo>
                <a:cubicBezTo>
                  <a:pt x="5885864" y="2779113"/>
                  <a:pt x="5887350" y="2779610"/>
                  <a:pt x="5888836" y="2780601"/>
                </a:cubicBezTo>
                <a:cubicBezTo>
                  <a:pt x="5912628" y="2759784"/>
                  <a:pt x="5935924" y="2738471"/>
                  <a:pt x="5960210" y="2716662"/>
                </a:cubicBezTo>
                <a:cubicBezTo>
                  <a:pt x="5950297" y="2705262"/>
                  <a:pt x="5941375" y="2694854"/>
                  <a:pt x="5932949" y="2684446"/>
                </a:cubicBezTo>
                <a:close/>
                <a:moveTo>
                  <a:pt x="191826" y="2678992"/>
                </a:moveTo>
                <a:cubicBezTo>
                  <a:pt x="171009" y="2678994"/>
                  <a:pt x="150190" y="2677010"/>
                  <a:pt x="130364" y="2679490"/>
                </a:cubicBezTo>
                <a:cubicBezTo>
                  <a:pt x="114008" y="2681472"/>
                  <a:pt x="95668" y="2712203"/>
                  <a:pt x="103600" y="2720627"/>
                </a:cubicBezTo>
                <a:cubicBezTo>
                  <a:pt x="117972" y="2736983"/>
                  <a:pt x="155147" y="2750367"/>
                  <a:pt x="171009" y="2743429"/>
                </a:cubicBezTo>
                <a:cubicBezTo>
                  <a:pt x="192817" y="2734011"/>
                  <a:pt x="189347" y="2712697"/>
                  <a:pt x="191826" y="2694853"/>
                </a:cubicBezTo>
                <a:cubicBezTo>
                  <a:pt x="192321" y="2689896"/>
                  <a:pt x="191825" y="2684943"/>
                  <a:pt x="191826" y="2678992"/>
                </a:cubicBezTo>
                <a:close/>
                <a:moveTo>
                  <a:pt x="4254490" y="2677321"/>
                </a:moveTo>
                <a:cubicBezTo>
                  <a:pt x="4247489" y="2677506"/>
                  <a:pt x="4241294" y="2680234"/>
                  <a:pt x="4237824" y="2690393"/>
                </a:cubicBezTo>
                <a:cubicBezTo>
                  <a:pt x="4229397" y="2716662"/>
                  <a:pt x="4222460" y="2743430"/>
                  <a:pt x="4214032" y="2772175"/>
                </a:cubicBezTo>
                <a:cubicBezTo>
                  <a:pt x="4217998" y="2780106"/>
                  <a:pt x="4219982" y="2790018"/>
                  <a:pt x="4225928" y="2793984"/>
                </a:cubicBezTo>
                <a:cubicBezTo>
                  <a:pt x="4229398" y="2795965"/>
                  <a:pt x="4240799" y="2790018"/>
                  <a:pt x="4246250" y="2784568"/>
                </a:cubicBezTo>
                <a:cubicBezTo>
                  <a:pt x="4269545" y="2762263"/>
                  <a:pt x="4283918" y="2735002"/>
                  <a:pt x="4284416" y="2702289"/>
                </a:cubicBezTo>
                <a:cubicBezTo>
                  <a:pt x="4284414" y="2694358"/>
                  <a:pt x="4278964" y="2679488"/>
                  <a:pt x="4275989" y="2679487"/>
                </a:cubicBezTo>
                <a:cubicBezTo>
                  <a:pt x="4269297" y="2679488"/>
                  <a:pt x="4261490" y="2677136"/>
                  <a:pt x="4254490" y="2677321"/>
                </a:cubicBezTo>
                <a:close/>
                <a:moveTo>
                  <a:pt x="1800707" y="2674037"/>
                </a:moveTo>
                <a:cubicBezTo>
                  <a:pt x="1787325" y="2674035"/>
                  <a:pt x="1772456" y="2672552"/>
                  <a:pt x="1770969" y="2691384"/>
                </a:cubicBezTo>
                <a:cubicBezTo>
                  <a:pt x="1769482" y="2709227"/>
                  <a:pt x="1781873" y="2716662"/>
                  <a:pt x="1796742" y="2718645"/>
                </a:cubicBezTo>
                <a:cubicBezTo>
                  <a:pt x="1834412" y="2723108"/>
                  <a:pt x="1872081" y="2726574"/>
                  <a:pt x="1909751" y="2730044"/>
                </a:cubicBezTo>
                <a:cubicBezTo>
                  <a:pt x="1914707" y="2730046"/>
                  <a:pt x="1920159" y="2727567"/>
                  <a:pt x="1929083" y="2725584"/>
                </a:cubicBezTo>
                <a:cubicBezTo>
                  <a:pt x="1892899" y="2684940"/>
                  <a:pt x="1848786" y="2675028"/>
                  <a:pt x="1800707" y="2674037"/>
                </a:cubicBezTo>
                <a:close/>
                <a:moveTo>
                  <a:pt x="384139" y="2669081"/>
                </a:moveTo>
                <a:cubicBezTo>
                  <a:pt x="355388" y="2670567"/>
                  <a:pt x="327139" y="2671558"/>
                  <a:pt x="298886" y="2674533"/>
                </a:cubicBezTo>
                <a:cubicBezTo>
                  <a:pt x="293435" y="2675027"/>
                  <a:pt x="286988" y="2685932"/>
                  <a:pt x="285007" y="2692871"/>
                </a:cubicBezTo>
                <a:cubicBezTo>
                  <a:pt x="284016" y="2696835"/>
                  <a:pt x="292938" y="2707246"/>
                  <a:pt x="296407" y="2706750"/>
                </a:cubicBezTo>
                <a:cubicBezTo>
                  <a:pt x="329121" y="2703776"/>
                  <a:pt x="359851" y="2695350"/>
                  <a:pt x="384139" y="2669081"/>
                </a:cubicBezTo>
                <a:close/>
                <a:moveTo>
                  <a:pt x="2353855" y="2653467"/>
                </a:moveTo>
                <a:cubicBezTo>
                  <a:pt x="2320027" y="2657309"/>
                  <a:pt x="2285950" y="2667099"/>
                  <a:pt x="2252247" y="2666106"/>
                </a:cubicBezTo>
                <a:cubicBezTo>
                  <a:pt x="2251751" y="2669574"/>
                  <a:pt x="2250759" y="2673045"/>
                  <a:pt x="2250263" y="2676515"/>
                </a:cubicBezTo>
                <a:cubicBezTo>
                  <a:pt x="2266621" y="2686429"/>
                  <a:pt x="2281985" y="2701792"/>
                  <a:pt x="2299828" y="2705261"/>
                </a:cubicBezTo>
                <a:cubicBezTo>
                  <a:pt x="2335019" y="2711209"/>
                  <a:pt x="2371202" y="2709229"/>
                  <a:pt x="2406394" y="2712201"/>
                </a:cubicBezTo>
                <a:cubicBezTo>
                  <a:pt x="2433158" y="2714680"/>
                  <a:pt x="2449019" y="2704269"/>
                  <a:pt x="2453977" y="2676513"/>
                </a:cubicBezTo>
                <a:cubicBezTo>
                  <a:pt x="2421263" y="2651732"/>
                  <a:pt x="2387684" y="2649624"/>
                  <a:pt x="2353855" y="2653467"/>
                </a:cubicBezTo>
                <a:close/>
                <a:moveTo>
                  <a:pt x="4548844" y="2652228"/>
                </a:moveTo>
                <a:cubicBezTo>
                  <a:pt x="4542773" y="2651485"/>
                  <a:pt x="4535710" y="2653715"/>
                  <a:pt x="4528276" y="2658176"/>
                </a:cubicBezTo>
                <a:cubicBezTo>
                  <a:pt x="4508944" y="2669574"/>
                  <a:pt x="4487630" y="2678498"/>
                  <a:pt x="4467807" y="2689403"/>
                </a:cubicBezTo>
                <a:cubicBezTo>
                  <a:pt x="4461362" y="2692871"/>
                  <a:pt x="4456407" y="2699810"/>
                  <a:pt x="4450954" y="2705262"/>
                </a:cubicBezTo>
                <a:cubicBezTo>
                  <a:pt x="4458884" y="2705263"/>
                  <a:pt x="4467308" y="2706253"/>
                  <a:pt x="4475242" y="2705759"/>
                </a:cubicBezTo>
                <a:cubicBezTo>
                  <a:pt x="4478215" y="2705758"/>
                  <a:pt x="4481188" y="2702785"/>
                  <a:pt x="4484162" y="2701296"/>
                </a:cubicBezTo>
                <a:cubicBezTo>
                  <a:pt x="4505725" y="2690392"/>
                  <a:pt x="4520098" y="2686303"/>
                  <a:pt x="4531499" y="2690393"/>
                </a:cubicBezTo>
                <a:lnTo>
                  <a:pt x="4538414" y="2695982"/>
                </a:lnTo>
                <a:lnTo>
                  <a:pt x="4440051" y="2745905"/>
                </a:lnTo>
                <a:cubicBezTo>
                  <a:pt x="4441041" y="2748880"/>
                  <a:pt x="4442527" y="2751854"/>
                  <a:pt x="4443521" y="2754827"/>
                </a:cubicBezTo>
                <a:cubicBezTo>
                  <a:pt x="4464832" y="2749375"/>
                  <a:pt x="4486640" y="2743924"/>
                  <a:pt x="4508448" y="2738471"/>
                </a:cubicBezTo>
                <a:cubicBezTo>
                  <a:pt x="4515883" y="2766226"/>
                  <a:pt x="4521336" y="2792001"/>
                  <a:pt x="4554547" y="2806375"/>
                </a:cubicBezTo>
                <a:cubicBezTo>
                  <a:pt x="4551323" y="2785807"/>
                  <a:pt x="4548474" y="2766723"/>
                  <a:pt x="4545871" y="2748508"/>
                </a:cubicBezTo>
                <a:lnTo>
                  <a:pt x="4538739" y="2696243"/>
                </a:lnTo>
                <a:lnTo>
                  <a:pt x="4546893" y="2702831"/>
                </a:lnTo>
                <a:cubicBezTo>
                  <a:pt x="4551635" y="2709135"/>
                  <a:pt x="4556156" y="2717653"/>
                  <a:pt x="4560989" y="2728558"/>
                </a:cubicBezTo>
                <a:cubicBezTo>
                  <a:pt x="4563468" y="2734506"/>
                  <a:pt x="4569416" y="2738472"/>
                  <a:pt x="4573875" y="2743428"/>
                </a:cubicBezTo>
                <a:cubicBezTo>
                  <a:pt x="4576354" y="2737974"/>
                  <a:pt x="4579823" y="2732027"/>
                  <a:pt x="4583292" y="2726081"/>
                </a:cubicBezTo>
                <a:cubicBezTo>
                  <a:pt x="4576850" y="2704271"/>
                  <a:pt x="4572387" y="2682958"/>
                  <a:pt x="4563467" y="2664124"/>
                </a:cubicBezTo>
                <a:cubicBezTo>
                  <a:pt x="4559996" y="2656689"/>
                  <a:pt x="4554916" y="2652972"/>
                  <a:pt x="4548844" y="2652228"/>
                </a:cubicBezTo>
                <a:close/>
                <a:moveTo>
                  <a:pt x="5898254" y="2647270"/>
                </a:moveTo>
                <a:cubicBezTo>
                  <a:pt x="5887350" y="2675522"/>
                  <a:pt x="5877932" y="2699810"/>
                  <a:pt x="5868515" y="2723602"/>
                </a:cubicBezTo>
                <a:cubicBezTo>
                  <a:pt x="5870498" y="2725089"/>
                  <a:pt x="5871983" y="2727071"/>
                  <a:pt x="5873968" y="2728557"/>
                </a:cubicBezTo>
                <a:cubicBezTo>
                  <a:pt x="5899742" y="2716663"/>
                  <a:pt x="5911143" y="2688410"/>
                  <a:pt x="5938402" y="2669576"/>
                </a:cubicBezTo>
                <a:cubicBezTo>
                  <a:pt x="5923038" y="2660653"/>
                  <a:pt x="5912133" y="2654705"/>
                  <a:pt x="5898254" y="2647270"/>
                </a:cubicBezTo>
                <a:close/>
                <a:moveTo>
                  <a:pt x="1584162" y="2646939"/>
                </a:moveTo>
                <a:cubicBezTo>
                  <a:pt x="1549381" y="2650306"/>
                  <a:pt x="1518434" y="2666848"/>
                  <a:pt x="1489440" y="2688410"/>
                </a:cubicBezTo>
                <a:cubicBezTo>
                  <a:pt x="1483986" y="2692376"/>
                  <a:pt x="1481013" y="2701793"/>
                  <a:pt x="1479032" y="2709227"/>
                </a:cubicBezTo>
                <a:cubicBezTo>
                  <a:pt x="1478533" y="2711209"/>
                  <a:pt x="1483492" y="2715176"/>
                  <a:pt x="1485969" y="2718148"/>
                </a:cubicBezTo>
                <a:cubicBezTo>
                  <a:pt x="1491916" y="2713194"/>
                  <a:pt x="1498856" y="2709230"/>
                  <a:pt x="1503317" y="2703280"/>
                </a:cubicBezTo>
                <a:cubicBezTo>
                  <a:pt x="1528594" y="2670568"/>
                  <a:pt x="1561805" y="2670070"/>
                  <a:pt x="1596996" y="2681967"/>
                </a:cubicBezTo>
                <a:cubicBezTo>
                  <a:pt x="1621777" y="2689897"/>
                  <a:pt x="1634169" y="2712201"/>
                  <a:pt x="1635655" y="2734507"/>
                </a:cubicBezTo>
                <a:cubicBezTo>
                  <a:pt x="1637144" y="2758792"/>
                  <a:pt x="1627726" y="2783575"/>
                  <a:pt x="1624751" y="2808359"/>
                </a:cubicBezTo>
                <a:cubicBezTo>
                  <a:pt x="1617318" y="2871800"/>
                  <a:pt x="1576672" y="2901045"/>
                  <a:pt x="1518683" y="2911453"/>
                </a:cubicBezTo>
                <a:cubicBezTo>
                  <a:pt x="1476055" y="2919384"/>
                  <a:pt x="1432441" y="2924339"/>
                  <a:pt x="1389318" y="2931281"/>
                </a:cubicBezTo>
                <a:cubicBezTo>
                  <a:pt x="1383866" y="2932271"/>
                  <a:pt x="1379404" y="2937226"/>
                  <a:pt x="1373952" y="2940697"/>
                </a:cubicBezTo>
                <a:cubicBezTo>
                  <a:pt x="1379404" y="2944166"/>
                  <a:pt x="1384857" y="2950115"/>
                  <a:pt x="1390804" y="2950114"/>
                </a:cubicBezTo>
                <a:cubicBezTo>
                  <a:pt x="1419552" y="2951104"/>
                  <a:pt x="1448300" y="2951600"/>
                  <a:pt x="1477544" y="2950612"/>
                </a:cubicBezTo>
                <a:cubicBezTo>
                  <a:pt x="1507779" y="2949617"/>
                  <a:pt x="1537022" y="2949122"/>
                  <a:pt x="1564780" y="2932765"/>
                </a:cubicBezTo>
                <a:cubicBezTo>
                  <a:pt x="1625742" y="2896585"/>
                  <a:pt x="1664900" y="2847019"/>
                  <a:pt x="1674317" y="2769200"/>
                </a:cubicBezTo>
                <a:cubicBezTo>
                  <a:pt x="1663910" y="2734506"/>
                  <a:pt x="1652508" y="2695349"/>
                  <a:pt x="1639126" y="2656688"/>
                </a:cubicBezTo>
                <a:cubicBezTo>
                  <a:pt x="1637640" y="2652229"/>
                  <a:pt x="1627229" y="2649749"/>
                  <a:pt x="1620291" y="2648262"/>
                </a:cubicBezTo>
                <a:cubicBezTo>
                  <a:pt x="1607775" y="2646155"/>
                  <a:pt x="1595757" y="2645815"/>
                  <a:pt x="1584162" y="2646939"/>
                </a:cubicBezTo>
                <a:close/>
                <a:moveTo>
                  <a:pt x="5722082" y="2633439"/>
                </a:moveTo>
                <a:cubicBezTo>
                  <a:pt x="5700426" y="2637947"/>
                  <a:pt x="5684629" y="2656813"/>
                  <a:pt x="5663812" y="2658671"/>
                </a:cubicBezTo>
                <a:cubicBezTo>
                  <a:pt x="5663315" y="2661149"/>
                  <a:pt x="5662821" y="2663626"/>
                  <a:pt x="5661828" y="2665609"/>
                </a:cubicBezTo>
                <a:cubicBezTo>
                  <a:pt x="5673724" y="2674035"/>
                  <a:pt x="5686115" y="2682464"/>
                  <a:pt x="5699499" y="2691383"/>
                </a:cubicBezTo>
                <a:cubicBezTo>
                  <a:pt x="5707924" y="2674532"/>
                  <a:pt x="5713870" y="2661646"/>
                  <a:pt x="5720316" y="2649253"/>
                </a:cubicBezTo>
                <a:cubicBezTo>
                  <a:pt x="5725767" y="2657182"/>
                  <a:pt x="5730229" y="2662638"/>
                  <a:pt x="5737167" y="2672551"/>
                </a:cubicBezTo>
                <a:cubicBezTo>
                  <a:pt x="5741133" y="2656194"/>
                  <a:pt x="5743115" y="2646281"/>
                  <a:pt x="5746089" y="2634880"/>
                </a:cubicBezTo>
                <a:cubicBezTo>
                  <a:pt x="5737169" y="2632031"/>
                  <a:pt x="5729302" y="2631937"/>
                  <a:pt x="5722082" y="2633439"/>
                </a:cubicBezTo>
                <a:close/>
                <a:moveTo>
                  <a:pt x="3503765" y="2628931"/>
                </a:moveTo>
                <a:cubicBezTo>
                  <a:pt x="3506737" y="2644297"/>
                  <a:pt x="3508225" y="2651235"/>
                  <a:pt x="3508224" y="2651733"/>
                </a:cubicBezTo>
                <a:cubicBezTo>
                  <a:pt x="3443294" y="2703777"/>
                  <a:pt x="3382826" y="2751359"/>
                  <a:pt x="3322852" y="2799436"/>
                </a:cubicBezTo>
                <a:cubicBezTo>
                  <a:pt x="3270314" y="2841565"/>
                  <a:pt x="3217773" y="2884689"/>
                  <a:pt x="3150861" y="2903027"/>
                </a:cubicBezTo>
                <a:cubicBezTo>
                  <a:pt x="3145410" y="2904514"/>
                  <a:pt x="3140948" y="2910958"/>
                  <a:pt x="3135991" y="2915418"/>
                </a:cubicBezTo>
                <a:cubicBezTo>
                  <a:pt x="3137478" y="2918392"/>
                  <a:pt x="3138471" y="2921366"/>
                  <a:pt x="3139956" y="2924341"/>
                </a:cubicBezTo>
                <a:cubicBezTo>
                  <a:pt x="3153836" y="2920869"/>
                  <a:pt x="3168703" y="2918888"/>
                  <a:pt x="3181590" y="2912940"/>
                </a:cubicBezTo>
                <a:cubicBezTo>
                  <a:pt x="3210835" y="2900549"/>
                  <a:pt x="3238591" y="2883697"/>
                  <a:pt x="3268827" y="2873288"/>
                </a:cubicBezTo>
                <a:cubicBezTo>
                  <a:pt x="3339703" y="2848506"/>
                  <a:pt x="3402156" y="2814305"/>
                  <a:pt x="3446766" y="2751853"/>
                </a:cubicBezTo>
                <a:cubicBezTo>
                  <a:pt x="3468078" y="2722116"/>
                  <a:pt x="3495339" y="2695845"/>
                  <a:pt x="3519130" y="2668089"/>
                </a:cubicBezTo>
                <a:cubicBezTo>
                  <a:pt x="3525078" y="2661149"/>
                  <a:pt x="3530033" y="2653715"/>
                  <a:pt x="3535486" y="2646280"/>
                </a:cubicBezTo>
                <a:cubicBezTo>
                  <a:pt x="3526564" y="2641322"/>
                  <a:pt x="3517642" y="2636367"/>
                  <a:pt x="3503765" y="2628931"/>
                </a:cubicBezTo>
                <a:close/>
                <a:moveTo>
                  <a:pt x="377694" y="2627446"/>
                </a:moveTo>
                <a:cubicBezTo>
                  <a:pt x="355391" y="2627942"/>
                  <a:pt x="333580" y="2633889"/>
                  <a:pt x="312268" y="2632400"/>
                </a:cubicBezTo>
                <a:cubicBezTo>
                  <a:pt x="288973" y="2631411"/>
                  <a:pt x="280548" y="2638846"/>
                  <a:pt x="281538" y="2665114"/>
                </a:cubicBezTo>
                <a:cubicBezTo>
                  <a:pt x="319702" y="2664618"/>
                  <a:pt x="349442" y="2648759"/>
                  <a:pt x="377694" y="2627446"/>
                </a:cubicBezTo>
                <a:close/>
                <a:moveTo>
                  <a:pt x="5872171" y="2623690"/>
                </a:moveTo>
                <a:cubicBezTo>
                  <a:pt x="5858417" y="2622272"/>
                  <a:pt x="5857488" y="2627200"/>
                  <a:pt x="5852655" y="2645785"/>
                </a:cubicBezTo>
                <a:cubicBezTo>
                  <a:pt x="5849682" y="2658670"/>
                  <a:pt x="5845222" y="2670567"/>
                  <a:pt x="5842245" y="2683454"/>
                </a:cubicBezTo>
                <a:cubicBezTo>
                  <a:pt x="5841255" y="2688410"/>
                  <a:pt x="5842740" y="2693863"/>
                  <a:pt x="5844228" y="2704765"/>
                </a:cubicBezTo>
                <a:cubicBezTo>
                  <a:pt x="5862072" y="2675523"/>
                  <a:pt x="5875953" y="2652724"/>
                  <a:pt x="5890821" y="2626948"/>
                </a:cubicBezTo>
                <a:cubicBezTo>
                  <a:pt x="5882765" y="2625339"/>
                  <a:pt x="5876756" y="2624162"/>
                  <a:pt x="5872171" y="2623690"/>
                </a:cubicBezTo>
                <a:close/>
                <a:moveTo>
                  <a:pt x="5817961" y="2615054"/>
                </a:moveTo>
                <a:cubicBezTo>
                  <a:pt x="5813993" y="2641820"/>
                  <a:pt x="5810029" y="2665115"/>
                  <a:pt x="5806559" y="2688411"/>
                </a:cubicBezTo>
                <a:cubicBezTo>
                  <a:pt x="5809533" y="2689402"/>
                  <a:pt x="5812012" y="2690889"/>
                  <a:pt x="5814985" y="2691880"/>
                </a:cubicBezTo>
                <a:cubicBezTo>
                  <a:pt x="5828367" y="2667593"/>
                  <a:pt x="5841750" y="2643306"/>
                  <a:pt x="5857614" y="2615054"/>
                </a:cubicBezTo>
                <a:cubicBezTo>
                  <a:pt x="5847945" y="2615055"/>
                  <a:pt x="5840637" y="2615055"/>
                  <a:pt x="5834439" y="2615054"/>
                </a:cubicBezTo>
                <a:cubicBezTo>
                  <a:pt x="5828243" y="2615054"/>
                  <a:pt x="5823163" y="2615054"/>
                  <a:pt x="5817961" y="2615054"/>
                </a:cubicBezTo>
                <a:close/>
                <a:moveTo>
                  <a:pt x="4582797" y="2605141"/>
                </a:moveTo>
                <a:cubicBezTo>
                  <a:pt x="4577841" y="2606627"/>
                  <a:pt x="4572884" y="2612576"/>
                  <a:pt x="4571397" y="2617532"/>
                </a:cubicBezTo>
                <a:cubicBezTo>
                  <a:pt x="4565447" y="2635873"/>
                  <a:pt x="4590232" y="2696341"/>
                  <a:pt x="4607579" y="2708236"/>
                </a:cubicBezTo>
                <a:cubicBezTo>
                  <a:pt x="4607579" y="2708236"/>
                  <a:pt x="4609067" y="2707741"/>
                  <a:pt x="4613528" y="2706255"/>
                </a:cubicBezTo>
                <a:cubicBezTo>
                  <a:pt x="4608073" y="2675029"/>
                  <a:pt x="4603120" y="2642811"/>
                  <a:pt x="4596674" y="2610595"/>
                </a:cubicBezTo>
                <a:cubicBezTo>
                  <a:pt x="4596180" y="2607620"/>
                  <a:pt x="4586761" y="2604149"/>
                  <a:pt x="4582797" y="2605141"/>
                </a:cubicBezTo>
                <a:close/>
                <a:moveTo>
                  <a:pt x="4822578" y="2589520"/>
                </a:moveTo>
                <a:cubicBezTo>
                  <a:pt x="4813121" y="2591819"/>
                  <a:pt x="4809310" y="2605758"/>
                  <a:pt x="4806335" y="2613567"/>
                </a:cubicBezTo>
                <a:cubicBezTo>
                  <a:pt x="4799396" y="2631905"/>
                  <a:pt x="4797415" y="2651732"/>
                  <a:pt x="4794439" y="2671063"/>
                </a:cubicBezTo>
                <a:cubicBezTo>
                  <a:pt x="4789978" y="2695349"/>
                  <a:pt x="4801380" y="2709723"/>
                  <a:pt x="4826657" y="2716662"/>
                </a:cubicBezTo>
                <a:cubicBezTo>
                  <a:pt x="4840535" y="2690393"/>
                  <a:pt x="4855405" y="2666601"/>
                  <a:pt x="4866308" y="2641324"/>
                </a:cubicBezTo>
                <a:cubicBezTo>
                  <a:pt x="4876717" y="2616540"/>
                  <a:pt x="4860859" y="2606132"/>
                  <a:pt x="4834092" y="2591759"/>
                </a:cubicBezTo>
                <a:cubicBezTo>
                  <a:pt x="4829507" y="2589279"/>
                  <a:pt x="4825729" y="2588753"/>
                  <a:pt x="4822578" y="2589520"/>
                </a:cubicBezTo>
                <a:close/>
                <a:moveTo>
                  <a:pt x="1301092" y="2587793"/>
                </a:moveTo>
                <a:cubicBezTo>
                  <a:pt x="1293658" y="2591758"/>
                  <a:pt x="1282753" y="2593741"/>
                  <a:pt x="1278788" y="2599689"/>
                </a:cubicBezTo>
                <a:cubicBezTo>
                  <a:pt x="1267389" y="2617533"/>
                  <a:pt x="1255988" y="2636366"/>
                  <a:pt x="1248553" y="2656192"/>
                </a:cubicBezTo>
                <a:cubicBezTo>
                  <a:pt x="1232197" y="2701793"/>
                  <a:pt x="1215840" y="2748385"/>
                  <a:pt x="1251031" y="2793983"/>
                </a:cubicBezTo>
                <a:cubicBezTo>
                  <a:pt x="1256980" y="2801419"/>
                  <a:pt x="1259457" y="2811826"/>
                  <a:pt x="1264911" y="2820254"/>
                </a:cubicBezTo>
                <a:cubicBezTo>
                  <a:pt x="1277300" y="2839087"/>
                  <a:pt x="1285727" y="2861888"/>
                  <a:pt x="1317447" y="2866844"/>
                </a:cubicBezTo>
                <a:cubicBezTo>
                  <a:pt x="1307534" y="2846027"/>
                  <a:pt x="1298116" y="2829670"/>
                  <a:pt x="1292171" y="2812324"/>
                </a:cubicBezTo>
                <a:cubicBezTo>
                  <a:pt x="1281763" y="2781594"/>
                  <a:pt x="1265403" y="2749871"/>
                  <a:pt x="1267387" y="2719141"/>
                </a:cubicBezTo>
                <a:cubicBezTo>
                  <a:pt x="1269867" y="2681967"/>
                  <a:pt x="1288203" y="2646280"/>
                  <a:pt x="1299603" y="2609602"/>
                </a:cubicBezTo>
                <a:cubicBezTo>
                  <a:pt x="1301588" y="2602664"/>
                  <a:pt x="1300597" y="2595229"/>
                  <a:pt x="1301092" y="2587793"/>
                </a:cubicBezTo>
                <a:close/>
                <a:moveTo>
                  <a:pt x="3789756" y="2582341"/>
                </a:moveTo>
                <a:cubicBezTo>
                  <a:pt x="3780833" y="2596715"/>
                  <a:pt x="3766461" y="2610097"/>
                  <a:pt x="3778850" y="2630916"/>
                </a:cubicBezTo>
                <a:cubicBezTo>
                  <a:pt x="3786287" y="2643307"/>
                  <a:pt x="3789754" y="2658176"/>
                  <a:pt x="3796201" y="2671559"/>
                </a:cubicBezTo>
                <a:cubicBezTo>
                  <a:pt x="3810078" y="2701297"/>
                  <a:pt x="3820981" y="2734010"/>
                  <a:pt x="3853695" y="2752843"/>
                </a:cubicBezTo>
                <a:cubicBezTo>
                  <a:pt x="3840311" y="2696837"/>
                  <a:pt x="3827425" y="2642809"/>
                  <a:pt x="3813051" y="2588784"/>
                </a:cubicBezTo>
                <a:cubicBezTo>
                  <a:pt x="3812059" y="2584324"/>
                  <a:pt x="3791242" y="2579864"/>
                  <a:pt x="3789756" y="2582341"/>
                </a:cubicBezTo>
                <a:close/>
                <a:moveTo>
                  <a:pt x="373232" y="2576889"/>
                </a:moveTo>
                <a:cubicBezTo>
                  <a:pt x="345974" y="2582837"/>
                  <a:pt x="318713" y="2588290"/>
                  <a:pt x="291947" y="2595725"/>
                </a:cubicBezTo>
                <a:cubicBezTo>
                  <a:pt x="288477" y="2596714"/>
                  <a:pt x="286495" y="2606629"/>
                  <a:pt x="285502" y="2612079"/>
                </a:cubicBezTo>
                <a:cubicBezTo>
                  <a:pt x="285505" y="2613566"/>
                  <a:pt x="293432" y="2619019"/>
                  <a:pt x="296407" y="2618027"/>
                </a:cubicBezTo>
                <a:cubicBezTo>
                  <a:pt x="323172" y="2609107"/>
                  <a:pt x="349937" y="2598697"/>
                  <a:pt x="376207" y="2589280"/>
                </a:cubicBezTo>
                <a:cubicBezTo>
                  <a:pt x="375216" y="2585314"/>
                  <a:pt x="374225" y="2580855"/>
                  <a:pt x="373232" y="2576889"/>
                </a:cubicBezTo>
                <a:close/>
                <a:moveTo>
                  <a:pt x="996141" y="2576764"/>
                </a:moveTo>
                <a:cubicBezTo>
                  <a:pt x="962934" y="2577386"/>
                  <a:pt x="928363" y="2580606"/>
                  <a:pt x="915477" y="2585811"/>
                </a:cubicBezTo>
                <a:cubicBezTo>
                  <a:pt x="842119" y="2615550"/>
                  <a:pt x="783139" y="2662637"/>
                  <a:pt x="741998" y="2730045"/>
                </a:cubicBezTo>
                <a:cubicBezTo>
                  <a:pt x="743982" y="2732523"/>
                  <a:pt x="745965" y="2735001"/>
                  <a:pt x="747948" y="2737479"/>
                </a:cubicBezTo>
                <a:cubicBezTo>
                  <a:pt x="752406" y="2734507"/>
                  <a:pt x="758850" y="2732028"/>
                  <a:pt x="761825" y="2727567"/>
                </a:cubicBezTo>
                <a:cubicBezTo>
                  <a:pt x="787599" y="2687418"/>
                  <a:pt x="825267" y="2663132"/>
                  <a:pt x="868391" y="2647271"/>
                </a:cubicBezTo>
                <a:cubicBezTo>
                  <a:pt x="913990" y="2630915"/>
                  <a:pt x="960580" y="2618523"/>
                  <a:pt x="1007170" y="2604149"/>
                </a:cubicBezTo>
                <a:cubicBezTo>
                  <a:pt x="1026997" y="2598202"/>
                  <a:pt x="1046329" y="2590767"/>
                  <a:pt x="1068632" y="2583331"/>
                </a:cubicBezTo>
                <a:cubicBezTo>
                  <a:pt x="1061198" y="2578127"/>
                  <a:pt x="1029351" y="2576146"/>
                  <a:pt x="996141" y="2576764"/>
                </a:cubicBezTo>
                <a:close/>
                <a:moveTo>
                  <a:pt x="4606588" y="2556071"/>
                </a:moveTo>
                <a:cubicBezTo>
                  <a:pt x="4575361" y="2572428"/>
                  <a:pt x="4547111" y="2587794"/>
                  <a:pt x="4518857" y="2603160"/>
                </a:cubicBezTo>
                <a:cubicBezTo>
                  <a:pt x="4520344" y="2606628"/>
                  <a:pt x="4521833" y="2610097"/>
                  <a:pt x="4523318" y="2613568"/>
                </a:cubicBezTo>
                <a:cubicBezTo>
                  <a:pt x="4536702" y="2609601"/>
                  <a:pt x="4550084" y="2605635"/>
                  <a:pt x="4563467" y="2601177"/>
                </a:cubicBezTo>
                <a:cubicBezTo>
                  <a:pt x="4595682" y="2589777"/>
                  <a:pt x="4600145" y="2592254"/>
                  <a:pt x="4611051" y="2624966"/>
                </a:cubicBezTo>
                <a:cubicBezTo>
                  <a:pt x="4613528" y="2633394"/>
                  <a:pt x="4618980" y="2640827"/>
                  <a:pt x="4623440" y="2648758"/>
                </a:cubicBezTo>
                <a:cubicBezTo>
                  <a:pt x="4625919" y="2647272"/>
                  <a:pt x="4628893" y="2646280"/>
                  <a:pt x="4631369" y="2644793"/>
                </a:cubicBezTo>
                <a:cubicBezTo>
                  <a:pt x="4638805" y="2610592"/>
                  <a:pt x="4620467" y="2583332"/>
                  <a:pt x="4606588" y="2556071"/>
                </a:cubicBezTo>
                <a:close/>
                <a:moveTo>
                  <a:pt x="336556" y="2551348"/>
                </a:moveTo>
                <a:cubicBezTo>
                  <a:pt x="306723" y="2548884"/>
                  <a:pt x="299753" y="2558550"/>
                  <a:pt x="296407" y="2588290"/>
                </a:cubicBezTo>
                <a:cubicBezTo>
                  <a:pt x="322678" y="2577879"/>
                  <a:pt x="345477" y="2568958"/>
                  <a:pt x="374718" y="2557559"/>
                </a:cubicBezTo>
                <a:cubicBezTo>
                  <a:pt x="358983" y="2554337"/>
                  <a:pt x="346499" y="2552168"/>
                  <a:pt x="336556" y="2551348"/>
                </a:cubicBezTo>
                <a:close/>
                <a:moveTo>
                  <a:pt x="2552114" y="2547644"/>
                </a:moveTo>
                <a:cubicBezTo>
                  <a:pt x="2521383" y="2551114"/>
                  <a:pt x="2490653" y="2558551"/>
                  <a:pt x="2460418" y="2564001"/>
                </a:cubicBezTo>
                <a:cubicBezTo>
                  <a:pt x="2438610" y="2567968"/>
                  <a:pt x="2416307" y="2570445"/>
                  <a:pt x="2394993" y="2575403"/>
                </a:cubicBezTo>
                <a:cubicBezTo>
                  <a:pt x="2387557" y="2576889"/>
                  <a:pt x="2381116" y="2583829"/>
                  <a:pt x="2369716" y="2591263"/>
                </a:cubicBezTo>
                <a:cubicBezTo>
                  <a:pt x="2379132" y="2593742"/>
                  <a:pt x="2382106" y="2595228"/>
                  <a:pt x="2385080" y="2595228"/>
                </a:cubicBezTo>
                <a:cubicBezTo>
                  <a:pt x="2455958" y="2598698"/>
                  <a:pt x="2526340" y="2600682"/>
                  <a:pt x="2597220" y="2605140"/>
                </a:cubicBezTo>
                <a:cubicBezTo>
                  <a:pt x="2623982" y="2607124"/>
                  <a:pt x="2639350" y="2593245"/>
                  <a:pt x="2655210" y="2569950"/>
                </a:cubicBezTo>
                <a:cubicBezTo>
                  <a:pt x="2635383" y="2564002"/>
                  <a:pt x="2618038" y="2557559"/>
                  <a:pt x="2599698" y="2553593"/>
                </a:cubicBezTo>
                <a:cubicBezTo>
                  <a:pt x="2583836" y="2550123"/>
                  <a:pt x="2567481" y="2546159"/>
                  <a:pt x="2552114" y="2547644"/>
                </a:cubicBezTo>
                <a:close/>
                <a:moveTo>
                  <a:pt x="1850769" y="2544671"/>
                </a:moveTo>
                <a:cubicBezTo>
                  <a:pt x="1812606" y="2552105"/>
                  <a:pt x="1771464" y="2553097"/>
                  <a:pt x="1740736" y="2580854"/>
                </a:cubicBezTo>
                <a:cubicBezTo>
                  <a:pt x="1734290" y="2586801"/>
                  <a:pt x="1733299" y="2598697"/>
                  <a:pt x="1729830" y="2608115"/>
                </a:cubicBezTo>
                <a:cubicBezTo>
                  <a:pt x="1741726" y="2610096"/>
                  <a:pt x="1754117" y="2615053"/>
                  <a:pt x="1765021" y="2613070"/>
                </a:cubicBezTo>
                <a:cubicBezTo>
                  <a:pt x="1780883" y="2609601"/>
                  <a:pt x="1795751" y="2601670"/>
                  <a:pt x="1810125" y="2594236"/>
                </a:cubicBezTo>
                <a:cubicBezTo>
                  <a:pt x="1830445" y="2583332"/>
                  <a:pt x="1850272" y="2571932"/>
                  <a:pt x="1870594" y="2560533"/>
                </a:cubicBezTo>
                <a:cubicBezTo>
                  <a:pt x="1869603" y="2557559"/>
                  <a:pt x="1869105" y="2555080"/>
                  <a:pt x="1868117" y="2552107"/>
                </a:cubicBezTo>
                <a:cubicBezTo>
                  <a:pt x="1862169" y="2549628"/>
                  <a:pt x="1856220" y="2543679"/>
                  <a:pt x="1850769" y="2544671"/>
                </a:cubicBezTo>
                <a:close/>
                <a:moveTo>
                  <a:pt x="6115348" y="2543679"/>
                </a:moveTo>
                <a:cubicBezTo>
                  <a:pt x="6103454" y="2565985"/>
                  <a:pt x="6092055" y="2586802"/>
                  <a:pt x="6080654" y="2607619"/>
                </a:cubicBezTo>
                <a:cubicBezTo>
                  <a:pt x="6083133" y="2609105"/>
                  <a:pt x="6085114" y="2610593"/>
                  <a:pt x="6087593" y="2612080"/>
                </a:cubicBezTo>
                <a:cubicBezTo>
                  <a:pt x="6096021" y="2605638"/>
                  <a:pt x="6104447" y="2599689"/>
                  <a:pt x="6117829" y="2589776"/>
                </a:cubicBezTo>
                <a:cubicBezTo>
                  <a:pt x="6109898" y="2614062"/>
                  <a:pt x="6103455" y="2633393"/>
                  <a:pt x="6097008" y="2652724"/>
                </a:cubicBezTo>
                <a:cubicBezTo>
                  <a:pt x="6134184" y="2633393"/>
                  <a:pt x="6142608" y="2572923"/>
                  <a:pt x="6115348" y="2543679"/>
                </a:cubicBezTo>
                <a:close/>
                <a:moveTo>
                  <a:pt x="3818503" y="2542690"/>
                </a:moveTo>
                <a:cubicBezTo>
                  <a:pt x="3814539" y="2580854"/>
                  <a:pt x="3831885" y="2611090"/>
                  <a:pt x="3866084" y="2626950"/>
                </a:cubicBezTo>
                <a:cubicBezTo>
                  <a:pt x="3857659" y="2593741"/>
                  <a:pt x="3847250" y="2565986"/>
                  <a:pt x="3818503" y="2542690"/>
                </a:cubicBezTo>
                <a:close/>
                <a:moveTo>
                  <a:pt x="4334337" y="2524621"/>
                </a:moveTo>
                <a:cubicBezTo>
                  <a:pt x="4322022" y="2526829"/>
                  <a:pt x="4317377" y="2538723"/>
                  <a:pt x="4316633" y="2555081"/>
                </a:cubicBezTo>
                <a:cubicBezTo>
                  <a:pt x="4316136" y="2571436"/>
                  <a:pt x="4313161" y="2587793"/>
                  <a:pt x="4314153" y="2604147"/>
                </a:cubicBezTo>
                <a:cubicBezTo>
                  <a:pt x="4314651" y="2611089"/>
                  <a:pt x="4320597" y="2621495"/>
                  <a:pt x="4326546" y="2623480"/>
                </a:cubicBezTo>
                <a:cubicBezTo>
                  <a:pt x="4339928" y="2627941"/>
                  <a:pt x="4354302" y="2627940"/>
                  <a:pt x="4369170" y="2629924"/>
                </a:cubicBezTo>
                <a:cubicBezTo>
                  <a:pt x="4369171" y="2597704"/>
                  <a:pt x="4370162" y="2569454"/>
                  <a:pt x="4368180" y="2541203"/>
                </a:cubicBezTo>
                <a:cubicBezTo>
                  <a:pt x="4367686" y="2535750"/>
                  <a:pt x="4356780" y="2527818"/>
                  <a:pt x="4349346" y="2525836"/>
                </a:cubicBezTo>
                <a:cubicBezTo>
                  <a:pt x="4343399" y="2524227"/>
                  <a:pt x="4338443" y="2523885"/>
                  <a:pt x="4334337" y="2524621"/>
                </a:cubicBezTo>
                <a:close/>
                <a:moveTo>
                  <a:pt x="1702569" y="2493620"/>
                </a:moveTo>
                <a:cubicBezTo>
                  <a:pt x="1654987" y="2496099"/>
                  <a:pt x="1624256" y="2518898"/>
                  <a:pt x="1617812" y="2554583"/>
                </a:cubicBezTo>
                <a:cubicBezTo>
                  <a:pt x="1648048" y="2565490"/>
                  <a:pt x="1690177" y="2536246"/>
                  <a:pt x="1702569" y="2493620"/>
                </a:cubicBezTo>
                <a:close/>
                <a:moveTo>
                  <a:pt x="1488450" y="2491637"/>
                </a:moveTo>
                <a:cubicBezTo>
                  <a:pt x="1482500" y="2535751"/>
                  <a:pt x="1429960" y="2564994"/>
                  <a:pt x="1454743" y="2621498"/>
                </a:cubicBezTo>
                <a:cubicBezTo>
                  <a:pt x="1505299" y="2558054"/>
                  <a:pt x="1515708" y="2520385"/>
                  <a:pt x="1488450" y="2491637"/>
                </a:cubicBezTo>
                <a:close/>
                <a:moveTo>
                  <a:pt x="110042" y="2481725"/>
                </a:moveTo>
                <a:cubicBezTo>
                  <a:pt x="88730" y="2481227"/>
                  <a:pt x="61468" y="2516419"/>
                  <a:pt x="65433" y="2546160"/>
                </a:cubicBezTo>
                <a:cubicBezTo>
                  <a:pt x="67417" y="2559542"/>
                  <a:pt x="80302" y="2580855"/>
                  <a:pt x="90217" y="2581845"/>
                </a:cubicBezTo>
                <a:cubicBezTo>
                  <a:pt x="131357" y="2585811"/>
                  <a:pt x="154652" y="2564497"/>
                  <a:pt x="154155" y="2530793"/>
                </a:cubicBezTo>
                <a:cubicBezTo>
                  <a:pt x="154156" y="2494116"/>
                  <a:pt x="143746" y="2482717"/>
                  <a:pt x="110042" y="2481725"/>
                </a:cubicBezTo>
                <a:close/>
                <a:moveTo>
                  <a:pt x="6099987" y="2473794"/>
                </a:moveTo>
                <a:cubicBezTo>
                  <a:pt x="6078672" y="2512949"/>
                  <a:pt x="6057360" y="2551115"/>
                  <a:pt x="6036541" y="2588785"/>
                </a:cubicBezTo>
                <a:cubicBezTo>
                  <a:pt x="6038028" y="2590766"/>
                  <a:pt x="6039020" y="2593244"/>
                  <a:pt x="6040506" y="2595229"/>
                </a:cubicBezTo>
                <a:cubicBezTo>
                  <a:pt x="6047446" y="2592750"/>
                  <a:pt x="6056863" y="2592253"/>
                  <a:pt x="6060828" y="2587299"/>
                </a:cubicBezTo>
                <a:cubicBezTo>
                  <a:pt x="6078177" y="2564992"/>
                  <a:pt x="6093543" y="2540707"/>
                  <a:pt x="6110890" y="2517906"/>
                </a:cubicBezTo>
                <a:cubicBezTo>
                  <a:pt x="6122787" y="2500559"/>
                  <a:pt x="6127245" y="2485689"/>
                  <a:pt x="6099987" y="2473794"/>
                </a:cubicBezTo>
                <a:close/>
                <a:moveTo>
                  <a:pt x="3881451" y="2471316"/>
                </a:moveTo>
                <a:cubicBezTo>
                  <a:pt x="3872529" y="2482218"/>
                  <a:pt x="3866086" y="2492626"/>
                  <a:pt x="3857164" y="2500560"/>
                </a:cubicBezTo>
                <a:cubicBezTo>
                  <a:pt x="3841797" y="2513942"/>
                  <a:pt x="3840809" y="2528314"/>
                  <a:pt x="3852206" y="2543680"/>
                </a:cubicBezTo>
                <a:cubicBezTo>
                  <a:pt x="3870547" y="2568958"/>
                  <a:pt x="3888885" y="2593741"/>
                  <a:pt x="3908216" y="2618029"/>
                </a:cubicBezTo>
                <a:cubicBezTo>
                  <a:pt x="3913668" y="2624966"/>
                  <a:pt x="3923085" y="2628436"/>
                  <a:pt x="3930521" y="2633888"/>
                </a:cubicBezTo>
                <a:cubicBezTo>
                  <a:pt x="3932007" y="2632402"/>
                  <a:pt x="3933495" y="2630916"/>
                  <a:pt x="3934981" y="2629429"/>
                </a:cubicBezTo>
                <a:cubicBezTo>
                  <a:pt x="3919618" y="2597212"/>
                  <a:pt x="3903755" y="2564992"/>
                  <a:pt x="3888390" y="2532777"/>
                </a:cubicBezTo>
                <a:cubicBezTo>
                  <a:pt x="3889382" y="2532281"/>
                  <a:pt x="3890372" y="2531786"/>
                  <a:pt x="3891364" y="2531784"/>
                </a:cubicBezTo>
                <a:cubicBezTo>
                  <a:pt x="3907223" y="2545664"/>
                  <a:pt x="3922591" y="2560038"/>
                  <a:pt x="3938449" y="2573915"/>
                </a:cubicBezTo>
                <a:cubicBezTo>
                  <a:pt x="3940433" y="2571933"/>
                  <a:pt x="3942416" y="2570446"/>
                  <a:pt x="3944399" y="2568463"/>
                </a:cubicBezTo>
                <a:cubicBezTo>
                  <a:pt x="3931016" y="2531289"/>
                  <a:pt x="3914658" y="2497089"/>
                  <a:pt x="3881451" y="2471316"/>
                </a:cubicBezTo>
                <a:close/>
                <a:moveTo>
                  <a:pt x="5265309" y="2466359"/>
                </a:moveTo>
                <a:cubicBezTo>
                  <a:pt x="5220203" y="2482219"/>
                  <a:pt x="5175101" y="2497090"/>
                  <a:pt x="5130986" y="2514933"/>
                </a:cubicBezTo>
                <a:cubicBezTo>
                  <a:pt x="5102735" y="2526828"/>
                  <a:pt x="5072007" y="2538229"/>
                  <a:pt x="5060605" y="2573419"/>
                </a:cubicBezTo>
                <a:cubicBezTo>
                  <a:pt x="5117110" y="2549133"/>
                  <a:pt x="5173612" y="2526828"/>
                  <a:pt x="5235572" y="2525339"/>
                </a:cubicBezTo>
                <a:cubicBezTo>
                  <a:pt x="5236065" y="2527324"/>
                  <a:pt x="5237057" y="2529306"/>
                  <a:pt x="5237553" y="2531289"/>
                </a:cubicBezTo>
                <a:cubicBezTo>
                  <a:pt x="5186502" y="2556072"/>
                  <a:pt x="5134952" y="2580854"/>
                  <a:pt x="5083901" y="2605638"/>
                </a:cubicBezTo>
                <a:cubicBezTo>
                  <a:pt x="5084396" y="2608116"/>
                  <a:pt x="5085387" y="2610591"/>
                  <a:pt x="5085884" y="2613070"/>
                </a:cubicBezTo>
                <a:cubicBezTo>
                  <a:pt x="5130988" y="2604646"/>
                  <a:pt x="5176091" y="2596220"/>
                  <a:pt x="5220699" y="2587297"/>
                </a:cubicBezTo>
                <a:cubicBezTo>
                  <a:pt x="5226649" y="2620011"/>
                  <a:pt x="5221691" y="2628436"/>
                  <a:pt x="5201370" y="2633393"/>
                </a:cubicBezTo>
                <a:cubicBezTo>
                  <a:pt x="5167170" y="2641819"/>
                  <a:pt x="5132971" y="2650741"/>
                  <a:pt x="5099266" y="2661150"/>
                </a:cubicBezTo>
                <a:cubicBezTo>
                  <a:pt x="5091829" y="2663130"/>
                  <a:pt x="5086379" y="2670569"/>
                  <a:pt x="5079936" y="2675027"/>
                </a:cubicBezTo>
                <a:cubicBezTo>
                  <a:pt x="5081422" y="2677504"/>
                  <a:pt x="5082908" y="2679983"/>
                  <a:pt x="5083900" y="2682462"/>
                </a:cubicBezTo>
                <a:cubicBezTo>
                  <a:pt x="5123551" y="2674036"/>
                  <a:pt x="5163204" y="2666107"/>
                  <a:pt x="5205336" y="2657184"/>
                </a:cubicBezTo>
                <a:cubicBezTo>
                  <a:pt x="5202858" y="2683455"/>
                  <a:pt x="5186997" y="2685435"/>
                  <a:pt x="5171632" y="2688907"/>
                </a:cubicBezTo>
                <a:cubicBezTo>
                  <a:pt x="5141398" y="2696341"/>
                  <a:pt x="5110665" y="2703279"/>
                  <a:pt x="5081423" y="2713193"/>
                </a:cubicBezTo>
                <a:cubicBezTo>
                  <a:pt x="5068534" y="2717653"/>
                  <a:pt x="5058126" y="2728061"/>
                  <a:pt x="5046231" y="2735992"/>
                </a:cubicBezTo>
                <a:cubicBezTo>
                  <a:pt x="5047222" y="2738966"/>
                  <a:pt x="5048214" y="2741445"/>
                  <a:pt x="5049701" y="2744419"/>
                </a:cubicBezTo>
                <a:cubicBezTo>
                  <a:pt x="5096291" y="2728557"/>
                  <a:pt x="5143378" y="2719141"/>
                  <a:pt x="5191952" y="2727566"/>
                </a:cubicBezTo>
                <a:cubicBezTo>
                  <a:pt x="5201866" y="2775149"/>
                  <a:pt x="5294551" y="2888653"/>
                  <a:pt x="5330735" y="2893611"/>
                </a:cubicBezTo>
                <a:cubicBezTo>
                  <a:pt x="5327760" y="2884192"/>
                  <a:pt x="5327267" y="2873784"/>
                  <a:pt x="5322309" y="2869819"/>
                </a:cubicBezTo>
                <a:cubicBezTo>
                  <a:pt x="5279681" y="2839582"/>
                  <a:pt x="5256387" y="2794478"/>
                  <a:pt x="5228630" y="2752844"/>
                </a:cubicBezTo>
                <a:cubicBezTo>
                  <a:pt x="5218223" y="2737480"/>
                  <a:pt x="5210789" y="2720626"/>
                  <a:pt x="5201867" y="2704273"/>
                </a:cubicBezTo>
                <a:cubicBezTo>
                  <a:pt x="5250438" y="2756809"/>
                  <a:pt x="5296536" y="2809846"/>
                  <a:pt x="5357005" y="2847018"/>
                </a:cubicBezTo>
                <a:cubicBezTo>
                  <a:pt x="5359482" y="2845037"/>
                  <a:pt x="5361465" y="2843053"/>
                  <a:pt x="5363943" y="2841071"/>
                </a:cubicBezTo>
                <a:cubicBezTo>
                  <a:pt x="5316855" y="2777133"/>
                  <a:pt x="5269770" y="2713193"/>
                  <a:pt x="5222188" y="2649254"/>
                </a:cubicBezTo>
                <a:cubicBezTo>
                  <a:pt x="5224167" y="2647766"/>
                  <a:pt x="5226648" y="2645784"/>
                  <a:pt x="5228630" y="2644296"/>
                </a:cubicBezTo>
                <a:cubicBezTo>
                  <a:pt x="5283648" y="2700801"/>
                  <a:pt x="5335195" y="2760280"/>
                  <a:pt x="5401614" y="2803402"/>
                </a:cubicBezTo>
                <a:cubicBezTo>
                  <a:pt x="5403595" y="2801419"/>
                  <a:pt x="5406072" y="2799933"/>
                  <a:pt x="5408057" y="2797948"/>
                </a:cubicBezTo>
                <a:cubicBezTo>
                  <a:pt x="5356508" y="2732029"/>
                  <a:pt x="5305455" y="2665609"/>
                  <a:pt x="5253908" y="2599690"/>
                </a:cubicBezTo>
                <a:cubicBezTo>
                  <a:pt x="5255396" y="2598697"/>
                  <a:pt x="5256883" y="2598202"/>
                  <a:pt x="5257874" y="2597212"/>
                </a:cubicBezTo>
                <a:cubicBezTo>
                  <a:pt x="5294055" y="2622984"/>
                  <a:pt x="5330241" y="2649254"/>
                  <a:pt x="5367908" y="2676514"/>
                </a:cubicBezTo>
                <a:cubicBezTo>
                  <a:pt x="5377821" y="2657183"/>
                  <a:pt x="5369893" y="2650741"/>
                  <a:pt x="5359980" y="2640828"/>
                </a:cubicBezTo>
                <a:cubicBezTo>
                  <a:pt x="5326274" y="2609106"/>
                  <a:pt x="5294055" y="2574906"/>
                  <a:pt x="5261342" y="2541203"/>
                </a:cubicBezTo>
                <a:cubicBezTo>
                  <a:pt x="5263823" y="2539218"/>
                  <a:pt x="5266301" y="2536742"/>
                  <a:pt x="5269274" y="2534758"/>
                </a:cubicBezTo>
                <a:cubicBezTo>
                  <a:pt x="5304961" y="2570445"/>
                  <a:pt x="5343621" y="2602168"/>
                  <a:pt x="5392197" y="2618028"/>
                </a:cubicBezTo>
                <a:cubicBezTo>
                  <a:pt x="5393683" y="2616541"/>
                  <a:pt x="5395171" y="2614558"/>
                  <a:pt x="5396656" y="2613073"/>
                </a:cubicBezTo>
                <a:cubicBezTo>
                  <a:pt x="5353039" y="2571932"/>
                  <a:pt x="5308926" y="2530298"/>
                  <a:pt x="5262333" y="2486186"/>
                </a:cubicBezTo>
                <a:cubicBezTo>
                  <a:pt x="5271256" y="2481724"/>
                  <a:pt x="5278194" y="2478253"/>
                  <a:pt x="5285134" y="2474786"/>
                </a:cubicBezTo>
                <a:cubicBezTo>
                  <a:pt x="5283648" y="2472305"/>
                  <a:pt x="5282161" y="2469829"/>
                  <a:pt x="5280674" y="2467351"/>
                </a:cubicBezTo>
                <a:cubicBezTo>
                  <a:pt x="5275718" y="2466854"/>
                  <a:pt x="5269769" y="2464871"/>
                  <a:pt x="5265309" y="2466359"/>
                </a:cubicBezTo>
                <a:close/>
                <a:moveTo>
                  <a:pt x="300372" y="2466358"/>
                </a:moveTo>
                <a:cubicBezTo>
                  <a:pt x="290459" y="2465863"/>
                  <a:pt x="280052" y="2474289"/>
                  <a:pt x="269642" y="2478751"/>
                </a:cubicBezTo>
                <a:cubicBezTo>
                  <a:pt x="270633" y="2481725"/>
                  <a:pt x="271625" y="2485193"/>
                  <a:pt x="272121" y="2488166"/>
                </a:cubicBezTo>
                <a:cubicBezTo>
                  <a:pt x="294920" y="2486186"/>
                  <a:pt x="318216" y="2484202"/>
                  <a:pt x="343494" y="2482220"/>
                </a:cubicBezTo>
                <a:cubicBezTo>
                  <a:pt x="339527" y="2489654"/>
                  <a:pt x="336060" y="2496099"/>
                  <a:pt x="332095" y="2503037"/>
                </a:cubicBezTo>
                <a:cubicBezTo>
                  <a:pt x="329120" y="2514435"/>
                  <a:pt x="325653" y="2525837"/>
                  <a:pt x="320197" y="2542193"/>
                </a:cubicBezTo>
                <a:cubicBezTo>
                  <a:pt x="348946" y="2535257"/>
                  <a:pt x="371746" y="2529306"/>
                  <a:pt x="400989" y="2522368"/>
                </a:cubicBezTo>
                <a:cubicBezTo>
                  <a:pt x="373234" y="2514437"/>
                  <a:pt x="352415" y="2508488"/>
                  <a:pt x="332095" y="2503037"/>
                </a:cubicBezTo>
                <a:cubicBezTo>
                  <a:pt x="341514" y="2502541"/>
                  <a:pt x="351919" y="2504029"/>
                  <a:pt x="360841" y="2501055"/>
                </a:cubicBezTo>
                <a:cubicBezTo>
                  <a:pt x="383146" y="2493123"/>
                  <a:pt x="401981" y="2491139"/>
                  <a:pt x="410902" y="2520386"/>
                </a:cubicBezTo>
                <a:cubicBezTo>
                  <a:pt x="418338" y="2511462"/>
                  <a:pt x="426269" y="2505019"/>
                  <a:pt x="428251" y="2497586"/>
                </a:cubicBezTo>
                <a:cubicBezTo>
                  <a:pt x="429737" y="2492131"/>
                  <a:pt x="424780" y="2478750"/>
                  <a:pt x="421807" y="2478254"/>
                </a:cubicBezTo>
                <a:cubicBezTo>
                  <a:pt x="381660" y="2472804"/>
                  <a:pt x="341015" y="2468340"/>
                  <a:pt x="300372" y="2466358"/>
                </a:cubicBezTo>
                <a:close/>
                <a:moveTo>
                  <a:pt x="1904793" y="2465367"/>
                </a:moveTo>
                <a:cubicBezTo>
                  <a:pt x="1898351" y="2465861"/>
                  <a:pt x="1888933" y="2471811"/>
                  <a:pt x="1887447" y="2477264"/>
                </a:cubicBezTo>
                <a:cubicBezTo>
                  <a:pt x="1885464" y="2482714"/>
                  <a:pt x="1889429" y="2494612"/>
                  <a:pt x="1893890" y="2497088"/>
                </a:cubicBezTo>
                <a:cubicBezTo>
                  <a:pt x="1909255" y="2504523"/>
                  <a:pt x="1925611" y="2511464"/>
                  <a:pt x="1941968" y="2514437"/>
                </a:cubicBezTo>
                <a:cubicBezTo>
                  <a:pt x="1971210" y="2519889"/>
                  <a:pt x="1988558" y="2535255"/>
                  <a:pt x="1997978" y="2563010"/>
                </a:cubicBezTo>
                <a:cubicBezTo>
                  <a:pt x="2001943" y="2574905"/>
                  <a:pt x="2012350" y="2584322"/>
                  <a:pt x="2019785" y="2594235"/>
                </a:cubicBezTo>
                <a:cubicBezTo>
                  <a:pt x="2023256" y="2592749"/>
                  <a:pt x="2026230" y="2591262"/>
                  <a:pt x="2029697" y="2589281"/>
                </a:cubicBezTo>
                <a:cubicBezTo>
                  <a:pt x="2029697" y="2566480"/>
                  <a:pt x="2029697" y="2543680"/>
                  <a:pt x="2029698" y="2520881"/>
                </a:cubicBezTo>
                <a:cubicBezTo>
                  <a:pt x="2029698" y="2518402"/>
                  <a:pt x="2026724" y="2515428"/>
                  <a:pt x="2024247" y="2513446"/>
                </a:cubicBezTo>
                <a:cubicBezTo>
                  <a:pt x="1990047" y="2483212"/>
                  <a:pt x="1952377" y="2461898"/>
                  <a:pt x="1904793" y="2465367"/>
                </a:cubicBezTo>
                <a:close/>
                <a:moveTo>
                  <a:pt x="388102" y="2434141"/>
                </a:moveTo>
                <a:cubicBezTo>
                  <a:pt x="394051" y="2446532"/>
                  <a:pt x="396032" y="2456445"/>
                  <a:pt x="399998" y="2457436"/>
                </a:cubicBezTo>
                <a:cubicBezTo>
                  <a:pt x="413877" y="2459914"/>
                  <a:pt x="428249" y="2459419"/>
                  <a:pt x="442625" y="2459917"/>
                </a:cubicBezTo>
                <a:cubicBezTo>
                  <a:pt x="443122" y="2455455"/>
                  <a:pt x="443616" y="2450991"/>
                  <a:pt x="444111" y="2447029"/>
                </a:cubicBezTo>
                <a:cubicBezTo>
                  <a:pt x="428252" y="2443561"/>
                  <a:pt x="411893" y="2439594"/>
                  <a:pt x="388102" y="2434141"/>
                </a:cubicBezTo>
                <a:close/>
                <a:moveTo>
                  <a:pt x="3910199" y="2421750"/>
                </a:moveTo>
                <a:cubicBezTo>
                  <a:pt x="3899791" y="2440089"/>
                  <a:pt x="3893345" y="2451489"/>
                  <a:pt x="3887397" y="2461899"/>
                </a:cubicBezTo>
                <a:cubicBezTo>
                  <a:pt x="3918130" y="2488167"/>
                  <a:pt x="3945885" y="2511958"/>
                  <a:pt x="3974137" y="2535750"/>
                </a:cubicBezTo>
                <a:cubicBezTo>
                  <a:pt x="3976615" y="2533767"/>
                  <a:pt x="3979096" y="2531288"/>
                  <a:pt x="3981572" y="2529307"/>
                </a:cubicBezTo>
                <a:cubicBezTo>
                  <a:pt x="3959268" y="2495107"/>
                  <a:pt x="3936467" y="2461402"/>
                  <a:pt x="3910199" y="2421750"/>
                </a:cubicBezTo>
                <a:close/>
                <a:moveTo>
                  <a:pt x="2717664" y="2417785"/>
                </a:moveTo>
                <a:cubicBezTo>
                  <a:pt x="2690401" y="2418776"/>
                  <a:pt x="2663141" y="2417786"/>
                  <a:pt x="2636374" y="2421750"/>
                </a:cubicBezTo>
                <a:cubicBezTo>
                  <a:pt x="2595732" y="2428194"/>
                  <a:pt x="2556082" y="2438108"/>
                  <a:pt x="2515933" y="2446038"/>
                </a:cubicBezTo>
                <a:cubicBezTo>
                  <a:pt x="2500070" y="2449505"/>
                  <a:pt x="2484706" y="2452480"/>
                  <a:pt x="2468844" y="2455950"/>
                </a:cubicBezTo>
                <a:cubicBezTo>
                  <a:pt x="2468846" y="2459420"/>
                  <a:pt x="2468845" y="2462393"/>
                  <a:pt x="2468845" y="2465863"/>
                </a:cubicBezTo>
                <a:cubicBezTo>
                  <a:pt x="2476280" y="2466854"/>
                  <a:pt x="2483714" y="2468836"/>
                  <a:pt x="2491148" y="2469333"/>
                </a:cubicBezTo>
                <a:cubicBezTo>
                  <a:pt x="2511966" y="2469828"/>
                  <a:pt x="2532288" y="2468837"/>
                  <a:pt x="2553106" y="2469331"/>
                </a:cubicBezTo>
                <a:cubicBezTo>
                  <a:pt x="2596724" y="2471314"/>
                  <a:pt x="2639846" y="2475776"/>
                  <a:pt x="2683463" y="2475777"/>
                </a:cubicBezTo>
                <a:cubicBezTo>
                  <a:pt x="2714688" y="2475776"/>
                  <a:pt x="2746904" y="2474289"/>
                  <a:pt x="2776644" y="2466855"/>
                </a:cubicBezTo>
                <a:cubicBezTo>
                  <a:pt x="2790524" y="2463383"/>
                  <a:pt x="2808367" y="2445046"/>
                  <a:pt x="2810349" y="2431663"/>
                </a:cubicBezTo>
                <a:cubicBezTo>
                  <a:pt x="2812331" y="2414315"/>
                  <a:pt x="2790524" y="2417785"/>
                  <a:pt x="2777140" y="2417785"/>
                </a:cubicBezTo>
                <a:cubicBezTo>
                  <a:pt x="2757314" y="2417786"/>
                  <a:pt x="2737486" y="2417290"/>
                  <a:pt x="2717664" y="2417785"/>
                </a:cubicBezTo>
                <a:close/>
                <a:moveTo>
                  <a:pt x="6063804" y="2416299"/>
                </a:moveTo>
                <a:cubicBezTo>
                  <a:pt x="6047447" y="2456446"/>
                  <a:pt x="6032575" y="2491637"/>
                  <a:pt x="6017706" y="2527325"/>
                </a:cubicBezTo>
                <a:cubicBezTo>
                  <a:pt x="6021176" y="2529306"/>
                  <a:pt x="6024150" y="2531288"/>
                  <a:pt x="6027621" y="2533269"/>
                </a:cubicBezTo>
                <a:cubicBezTo>
                  <a:pt x="6053888" y="2505516"/>
                  <a:pt x="6072227" y="2471811"/>
                  <a:pt x="6095028" y="2438602"/>
                </a:cubicBezTo>
                <a:cubicBezTo>
                  <a:pt x="6085115" y="2431664"/>
                  <a:pt x="6076689" y="2425715"/>
                  <a:pt x="6063804" y="2416299"/>
                </a:cubicBezTo>
                <a:close/>
                <a:moveTo>
                  <a:pt x="4895552" y="2406385"/>
                </a:moveTo>
                <a:cubicBezTo>
                  <a:pt x="4886136" y="2406882"/>
                  <a:pt x="4872256" y="2409360"/>
                  <a:pt x="4867796" y="2416299"/>
                </a:cubicBezTo>
                <a:cubicBezTo>
                  <a:pt x="4849952" y="2444054"/>
                  <a:pt x="4865320" y="2487176"/>
                  <a:pt x="4895552" y="2500064"/>
                </a:cubicBezTo>
                <a:cubicBezTo>
                  <a:pt x="4921327" y="2510967"/>
                  <a:pt x="4929258" y="2507497"/>
                  <a:pt x="4935205" y="2479741"/>
                </a:cubicBezTo>
                <a:cubicBezTo>
                  <a:pt x="4937684" y="2469332"/>
                  <a:pt x="4938179" y="2458428"/>
                  <a:pt x="4939665" y="2448020"/>
                </a:cubicBezTo>
                <a:cubicBezTo>
                  <a:pt x="4939169" y="2406384"/>
                  <a:pt x="4938674" y="2405394"/>
                  <a:pt x="4895552" y="2406385"/>
                </a:cubicBezTo>
                <a:close/>
                <a:moveTo>
                  <a:pt x="5680663" y="2405889"/>
                </a:moveTo>
                <a:cubicBezTo>
                  <a:pt x="5628620" y="2437115"/>
                  <a:pt x="5622673" y="2453967"/>
                  <a:pt x="5653899" y="2482715"/>
                </a:cubicBezTo>
                <a:cubicBezTo>
                  <a:pt x="5683639" y="2444549"/>
                  <a:pt x="5689584" y="2427202"/>
                  <a:pt x="5680663" y="2405889"/>
                </a:cubicBezTo>
                <a:close/>
                <a:moveTo>
                  <a:pt x="2077228" y="2404945"/>
                </a:moveTo>
                <a:cubicBezTo>
                  <a:pt x="2067617" y="2403039"/>
                  <a:pt x="2057331" y="2403040"/>
                  <a:pt x="2046055" y="2405889"/>
                </a:cubicBezTo>
                <a:cubicBezTo>
                  <a:pt x="2037629" y="2407873"/>
                  <a:pt x="2030689" y="2415802"/>
                  <a:pt x="2022759" y="2420759"/>
                </a:cubicBezTo>
                <a:cubicBezTo>
                  <a:pt x="2030691" y="2426210"/>
                  <a:pt x="2038124" y="2432160"/>
                  <a:pt x="2046552" y="2436619"/>
                </a:cubicBezTo>
                <a:cubicBezTo>
                  <a:pt x="2066376" y="2446534"/>
                  <a:pt x="2089673" y="2452977"/>
                  <a:pt x="2106030" y="2466358"/>
                </a:cubicBezTo>
                <a:cubicBezTo>
                  <a:pt x="2126350" y="2483706"/>
                  <a:pt x="2140723" y="2507002"/>
                  <a:pt x="2158072" y="2527325"/>
                </a:cubicBezTo>
                <a:cubicBezTo>
                  <a:pt x="2169473" y="2512455"/>
                  <a:pt x="2168975" y="2456940"/>
                  <a:pt x="2154107" y="2448020"/>
                </a:cubicBezTo>
                <a:cubicBezTo>
                  <a:pt x="2128828" y="2433522"/>
                  <a:pt x="2106060" y="2410660"/>
                  <a:pt x="2077228" y="2404945"/>
                </a:cubicBezTo>
                <a:close/>
                <a:moveTo>
                  <a:pt x="4658012" y="2397463"/>
                </a:moveTo>
                <a:cubicBezTo>
                  <a:pt x="4654915" y="2397463"/>
                  <a:pt x="4652190" y="2397961"/>
                  <a:pt x="4651695" y="2398952"/>
                </a:cubicBezTo>
                <a:cubicBezTo>
                  <a:pt x="4633847" y="2437114"/>
                  <a:pt x="4592709" y="2447523"/>
                  <a:pt x="4564955" y="2473298"/>
                </a:cubicBezTo>
                <a:cubicBezTo>
                  <a:pt x="4559005" y="2478749"/>
                  <a:pt x="4554545" y="2485689"/>
                  <a:pt x="4549590" y="2492132"/>
                </a:cubicBezTo>
                <a:cubicBezTo>
                  <a:pt x="4550580" y="2493126"/>
                  <a:pt x="4552066" y="2494610"/>
                  <a:pt x="4553058" y="2495602"/>
                </a:cubicBezTo>
                <a:cubicBezTo>
                  <a:pt x="4578831" y="2482218"/>
                  <a:pt x="4604608" y="2468340"/>
                  <a:pt x="4630875" y="2454959"/>
                </a:cubicBezTo>
                <a:cubicBezTo>
                  <a:pt x="4632857" y="2456942"/>
                  <a:pt x="4634840" y="2459420"/>
                  <a:pt x="4636824" y="2461402"/>
                </a:cubicBezTo>
                <a:cubicBezTo>
                  <a:pt x="4631371" y="2471315"/>
                  <a:pt x="4628397" y="2485193"/>
                  <a:pt x="4619970" y="2490151"/>
                </a:cubicBezTo>
                <a:cubicBezTo>
                  <a:pt x="4584779" y="2510967"/>
                  <a:pt x="4548100" y="2529307"/>
                  <a:pt x="4512415" y="2549130"/>
                </a:cubicBezTo>
                <a:cubicBezTo>
                  <a:pt x="4508448" y="2551612"/>
                  <a:pt x="4505971" y="2557064"/>
                  <a:pt x="4502999" y="2561028"/>
                </a:cubicBezTo>
                <a:cubicBezTo>
                  <a:pt x="4504486" y="2563508"/>
                  <a:pt x="4505971" y="2566481"/>
                  <a:pt x="4507457" y="2568958"/>
                </a:cubicBezTo>
                <a:cubicBezTo>
                  <a:pt x="4520842" y="2564003"/>
                  <a:pt x="4534223" y="2559045"/>
                  <a:pt x="4547109" y="2553098"/>
                </a:cubicBezTo>
                <a:cubicBezTo>
                  <a:pt x="4597666" y="2529802"/>
                  <a:pt x="4611048" y="2530299"/>
                  <a:pt x="4635335" y="2574906"/>
                </a:cubicBezTo>
                <a:cubicBezTo>
                  <a:pt x="4640293" y="2583332"/>
                  <a:pt x="4643762" y="2592749"/>
                  <a:pt x="4649709" y="2600679"/>
                </a:cubicBezTo>
                <a:cubicBezTo>
                  <a:pt x="4652683" y="2604646"/>
                  <a:pt x="4659126" y="2606628"/>
                  <a:pt x="4664083" y="2609603"/>
                </a:cubicBezTo>
                <a:cubicBezTo>
                  <a:pt x="4666067" y="2604149"/>
                  <a:pt x="4669537" y="2598202"/>
                  <a:pt x="4669039" y="2592751"/>
                </a:cubicBezTo>
                <a:cubicBezTo>
                  <a:pt x="4668049" y="2586802"/>
                  <a:pt x="4663588" y="2580854"/>
                  <a:pt x="4660614" y="2574906"/>
                </a:cubicBezTo>
                <a:cubicBezTo>
                  <a:pt x="4651693" y="2554090"/>
                  <a:pt x="4643266" y="2533271"/>
                  <a:pt x="4634346" y="2512951"/>
                </a:cubicBezTo>
                <a:cubicBezTo>
                  <a:pt x="4636824" y="2511957"/>
                  <a:pt x="4638806" y="2510472"/>
                  <a:pt x="4641284" y="2509479"/>
                </a:cubicBezTo>
                <a:cubicBezTo>
                  <a:pt x="4648719" y="2519889"/>
                  <a:pt x="4656648" y="2530298"/>
                  <a:pt x="4663093" y="2541203"/>
                </a:cubicBezTo>
                <a:cubicBezTo>
                  <a:pt x="4670528" y="2554089"/>
                  <a:pt x="4677466" y="2565986"/>
                  <a:pt x="4698285" y="2552107"/>
                </a:cubicBezTo>
                <a:cubicBezTo>
                  <a:pt x="4680936" y="2516419"/>
                  <a:pt x="4664084" y="2481229"/>
                  <a:pt x="4644752" y="2441575"/>
                </a:cubicBezTo>
                <a:cubicBezTo>
                  <a:pt x="4667553" y="2465864"/>
                  <a:pt x="4686388" y="2486185"/>
                  <a:pt x="4708694" y="2509977"/>
                </a:cubicBezTo>
                <a:cubicBezTo>
                  <a:pt x="4714145" y="2482714"/>
                  <a:pt x="4682423" y="2407375"/>
                  <a:pt x="4666561" y="2398950"/>
                </a:cubicBezTo>
                <a:cubicBezTo>
                  <a:pt x="4664579" y="2397960"/>
                  <a:pt x="4661109" y="2397463"/>
                  <a:pt x="4658012" y="2397463"/>
                </a:cubicBezTo>
                <a:close/>
                <a:moveTo>
                  <a:pt x="3924078" y="2394986"/>
                </a:moveTo>
                <a:cubicBezTo>
                  <a:pt x="3912181" y="2413324"/>
                  <a:pt x="3914659" y="2425715"/>
                  <a:pt x="3935973" y="2435133"/>
                </a:cubicBezTo>
                <a:cubicBezTo>
                  <a:pt x="3945388" y="2439098"/>
                  <a:pt x="3952825" y="2448020"/>
                  <a:pt x="3960258" y="2454959"/>
                </a:cubicBezTo>
                <a:cubicBezTo>
                  <a:pt x="3974634" y="2468341"/>
                  <a:pt x="3988016" y="2482219"/>
                  <a:pt x="4004868" y="2498080"/>
                </a:cubicBezTo>
                <a:cubicBezTo>
                  <a:pt x="4012797" y="2470820"/>
                  <a:pt x="3951833" y="2399446"/>
                  <a:pt x="3924078" y="2394986"/>
                </a:cubicBezTo>
                <a:close/>
                <a:moveTo>
                  <a:pt x="6043976" y="2386062"/>
                </a:moveTo>
                <a:cubicBezTo>
                  <a:pt x="6036540" y="2390028"/>
                  <a:pt x="6025638" y="2392012"/>
                  <a:pt x="6022663" y="2397959"/>
                </a:cubicBezTo>
                <a:cubicBezTo>
                  <a:pt x="6010767" y="2422246"/>
                  <a:pt x="6001353" y="2447523"/>
                  <a:pt x="5991439" y="2472307"/>
                </a:cubicBezTo>
                <a:cubicBezTo>
                  <a:pt x="5987472" y="2482219"/>
                  <a:pt x="5984993" y="2492132"/>
                  <a:pt x="5982019" y="2502044"/>
                </a:cubicBezTo>
                <a:cubicBezTo>
                  <a:pt x="5984498" y="2503037"/>
                  <a:pt x="5986978" y="2504524"/>
                  <a:pt x="5988959" y="2505514"/>
                </a:cubicBezTo>
                <a:cubicBezTo>
                  <a:pt x="6014733" y="2475777"/>
                  <a:pt x="6042488" y="2447027"/>
                  <a:pt x="6054385" y="2407874"/>
                </a:cubicBezTo>
                <a:cubicBezTo>
                  <a:pt x="6055872" y="2402420"/>
                  <a:pt x="6047445" y="2393500"/>
                  <a:pt x="6043976" y="2386062"/>
                </a:cubicBezTo>
                <a:close/>
                <a:moveTo>
                  <a:pt x="1068633" y="2384577"/>
                </a:moveTo>
                <a:cubicBezTo>
                  <a:pt x="1066155" y="2388046"/>
                  <a:pt x="1062189" y="2391515"/>
                  <a:pt x="1061693" y="2395480"/>
                </a:cubicBezTo>
                <a:cubicBezTo>
                  <a:pt x="1056242" y="2427698"/>
                  <a:pt x="1051779" y="2459914"/>
                  <a:pt x="1046329" y="2495107"/>
                </a:cubicBezTo>
                <a:cubicBezTo>
                  <a:pt x="1054754" y="2495105"/>
                  <a:pt x="1064170" y="2496098"/>
                  <a:pt x="1077555" y="2496593"/>
                </a:cubicBezTo>
                <a:cubicBezTo>
                  <a:pt x="1077555" y="2460412"/>
                  <a:pt x="1078048" y="2428194"/>
                  <a:pt x="1077059" y="2396472"/>
                </a:cubicBezTo>
                <a:cubicBezTo>
                  <a:pt x="1077057" y="2392508"/>
                  <a:pt x="1071607" y="2388541"/>
                  <a:pt x="1068633" y="2384577"/>
                </a:cubicBezTo>
                <a:close/>
                <a:moveTo>
                  <a:pt x="991807" y="2369211"/>
                </a:moveTo>
                <a:cubicBezTo>
                  <a:pt x="989328" y="2369211"/>
                  <a:pt x="986354" y="2369707"/>
                  <a:pt x="983876" y="2369707"/>
                </a:cubicBezTo>
                <a:cubicBezTo>
                  <a:pt x="974955" y="2410847"/>
                  <a:pt x="966034" y="2451986"/>
                  <a:pt x="957111" y="2493125"/>
                </a:cubicBezTo>
                <a:cubicBezTo>
                  <a:pt x="978918" y="2500559"/>
                  <a:pt x="989330" y="2496098"/>
                  <a:pt x="989328" y="2471810"/>
                </a:cubicBezTo>
                <a:cubicBezTo>
                  <a:pt x="989329" y="2454463"/>
                  <a:pt x="994781" y="2437610"/>
                  <a:pt x="995275" y="2420264"/>
                </a:cubicBezTo>
                <a:cubicBezTo>
                  <a:pt x="995772" y="2403907"/>
                  <a:pt x="993294" y="2386559"/>
                  <a:pt x="991807" y="2369211"/>
                </a:cubicBezTo>
                <a:close/>
                <a:moveTo>
                  <a:pt x="1163301" y="2368715"/>
                </a:moveTo>
                <a:cubicBezTo>
                  <a:pt x="1156858" y="2394986"/>
                  <a:pt x="1150414" y="2421254"/>
                  <a:pt x="1143476" y="2447525"/>
                </a:cubicBezTo>
                <a:cubicBezTo>
                  <a:pt x="1141494" y="2447029"/>
                  <a:pt x="1139509" y="2446533"/>
                  <a:pt x="1137527" y="2446037"/>
                </a:cubicBezTo>
                <a:cubicBezTo>
                  <a:pt x="1141989" y="2408864"/>
                  <a:pt x="1140005" y="2401429"/>
                  <a:pt x="1125135" y="2389037"/>
                </a:cubicBezTo>
                <a:cubicBezTo>
                  <a:pt x="1119686" y="2421254"/>
                  <a:pt x="1114728" y="2452975"/>
                  <a:pt x="1109275" y="2484698"/>
                </a:cubicBezTo>
                <a:cubicBezTo>
                  <a:pt x="1137033" y="2489653"/>
                  <a:pt x="1173214" y="2474288"/>
                  <a:pt x="1184613" y="2452480"/>
                </a:cubicBezTo>
                <a:cubicBezTo>
                  <a:pt x="1197005" y="2429185"/>
                  <a:pt x="1188580" y="2396472"/>
                  <a:pt x="1163301" y="2368715"/>
                </a:cubicBezTo>
                <a:close/>
                <a:moveTo>
                  <a:pt x="5741134" y="2357315"/>
                </a:moveTo>
                <a:cubicBezTo>
                  <a:pt x="5738159" y="2372186"/>
                  <a:pt x="5734690" y="2383089"/>
                  <a:pt x="5734194" y="2394489"/>
                </a:cubicBezTo>
                <a:cubicBezTo>
                  <a:pt x="5734193" y="2404402"/>
                  <a:pt x="5737664" y="2414811"/>
                  <a:pt x="5739647" y="2424725"/>
                </a:cubicBezTo>
                <a:cubicBezTo>
                  <a:pt x="5743613" y="2416794"/>
                  <a:pt x="5747575" y="2409359"/>
                  <a:pt x="5751540" y="2401428"/>
                </a:cubicBezTo>
                <a:cubicBezTo>
                  <a:pt x="5753524" y="2397958"/>
                  <a:pt x="5755012" y="2393994"/>
                  <a:pt x="5756995" y="2390523"/>
                </a:cubicBezTo>
                <a:cubicBezTo>
                  <a:pt x="5765419" y="2374662"/>
                  <a:pt x="5758978" y="2366238"/>
                  <a:pt x="5741134" y="2357315"/>
                </a:cubicBezTo>
                <a:close/>
                <a:moveTo>
                  <a:pt x="5802098" y="2354341"/>
                </a:moveTo>
                <a:cubicBezTo>
                  <a:pt x="5788220" y="2356821"/>
                  <a:pt x="5771864" y="2357317"/>
                  <a:pt x="5771368" y="2360785"/>
                </a:cubicBezTo>
                <a:cubicBezTo>
                  <a:pt x="5768890" y="2377140"/>
                  <a:pt x="5770377" y="2394489"/>
                  <a:pt x="5770375" y="2411343"/>
                </a:cubicBezTo>
                <a:cubicBezTo>
                  <a:pt x="5773352" y="2411837"/>
                  <a:pt x="5776324" y="2411836"/>
                  <a:pt x="5779794" y="2412334"/>
                </a:cubicBezTo>
                <a:cubicBezTo>
                  <a:pt x="5786732" y="2394490"/>
                  <a:pt x="5793672" y="2377141"/>
                  <a:pt x="5802098" y="2354341"/>
                </a:cubicBezTo>
                <a:close/>
                <a:moveTo>
                  <a:pt x="6011264" y="2350872"/>
                </a:moveTo>
                <a:cubicBezTo>
                  <a:pt x="6005812" y="2353846"/>
                  <a:pt x="5998376" y="2355828"/>
                  <a:pt x="5995403" y="2360290"/>
                </a:cubicBezTo>
                <a:cubicBezTo>
                  <a:pt x="5988958" y="2370700"/>
                  <a:pt x="5984496" y="2382097"/>
                  <a:pt x="5980035" y="2393994"/>
                </a:cubicBezTo>
                <a:cubicBezTo>
                  <a:pt x="5971610" y="2420761"/>
                  <a:pt x="5962688" y="2447525"/>
                  <a:pt x="5953767" y="2474290"/>
                </a:cubicBezTo>
                <a:cubicBezTo>
                  <a:pt x="5956741" y="2475777"/>
                  <a:pt x="5960210" y="2477264"/>
                  <a:pt x="5963186" y="2478750"/>
                </a:cubicBezTo>
                <a:cubicBezTo>
                  <a:pt x="5970620" y="2467847"/>
                  <a:pt x="5980038" y="2457934"/>
                  <a:pt x="5985489" y="2446038"/>
                </a:cubicBezTo>
                <a:cubicBezTo>
                  <a:pt x="5997881" y="2420263"/>
                  <a:pt x="6009280" y="2394489"/>
                  <a:pt x="6019194" y="2367724"/>
                </a:cubicBezTo>
                <a:cubicBezTo>
                  <a:pt x="6020681" y="2363761"/>
                  <a:pt x="6014238" y="2356821"/>
                  <a:pt x="6011264" y="2350872"/>
                </a:cubicBezTo>
                <a:close/>
                <a:moveTo>
                  <a:pt x="1560812" y="2341951"/>
                </a:moveTo>
                <a:cubicBezTo>
                  <a:pt x="1558334" y="2342446"/>
                  <a:pt x="1555856" y="2343439"/>
                  <a:pt x="1553379" y="2343933"/>
                </a:cubicBezTo>
                <a:cubicBezTo>
                  <a:pt x="1549909" y="2360786"/>
                  <a:pt x="1546935" y="2378133"/>
                  <a:pt x="1543465" y="2396472"/>
                </a:cubicBezTo>
                <a:cubicBezTo>
                  <a:pt x="1557838" y="2400438"/>
                  <a:pt x="1570230" y="2403412"/>
                  <a:pt x="1582126" y="2406880"/>
                </a:cubicBezTo>
                <a:cubicBezTo>
                  <a:pt x="1584605" y="2404899"/>
                  <a:pt x="1586585" y="2402915"/>
                  <a:pt x="1589064" y="2401429"/>
                </a:cubicBezTo>
                <a:cubicBezTo>
                  <a:pt x="1579647" y="2381602"/>
                  <a:pt x="1570231" y="2361777"/>
                  <a:pt x="1560812" y="2341951"/>
                </a:cubicBezTo>
                <a:close/>
                <a:moveTo>
                  <a:pt x="4372268" y="2341332"/>
                </a:moveTo>
                <a:cubicBezTo>
                  <a:pt x="4362107" y="2341332"/>
                  <a:pt x="4353064" y="2345917"/>
                  <a:pt x="4348355" y="2355333"/>
                </a:cubicBezTo>
                <a:cubicBezTo>
                  <a:pt x="4342407" y="2364750"/>
                  <a:pt x="4344390" y="2378133"/>
                  <a:pt x="4342900" y="2388541"/>
                </a:cubicBezTo>
                <a:cubicBezTo>
                  <a:pt x="4341416" y="2411340"/>
                  <a:pt x="4381563" y="2450499"/>
                  <a:pt x="4402876" y="2448020"/>
                </a:cubicBezTo>
                <a:cubicBezTo>
                  <a:pt x="4406842" y="2447523"/>
                  <a:pt x="4410806" y="2444052"/>
                  <a:pt x="4413284" y="2440585"/>
                </a:cubicBezTo>
                <a:cubicBezTo>
                  <a:pt x="4431128" y="2413324"/>
                  <a:pt x="4426667" y="2377636"/>
                  <a:pt x="4402876" y="2354838"/>
                </a:cubicBezTo>
                <a:cubicBezTo>
                  <a:pt x="4393707" y="2345917"/>
                  <a:pt x="4382429" y="2341332"/>
                  <a:pt x="4372268" y="2341332"/>
                </a:cubicBezTo>
                <a:close/>
                <a:moveTo>
                  <a:pt x="955623" y="2339472"/>
                </a:moveTo>
                <a:cubicBezTo>
                  <a:pt x="942241" y="2380116"/>
                  <a:pt x="929352" y="2415803"/>
                  <a:pt x="918944" y="2452479"/>
                </a:cubicBezTo>
                <a:cubicBezTo>
                  <a:pt x="911511" y="2478749"/>
                  <a:pt x="921422" y="2490151"/>
                  <a:pt x="949675" y="2494115"/>
                </a:cubicBezTo>
                <a:cubicBezTo>
                  <a:pt x="954136" y="2469331"/>
                  <a:pt x="960083" y="2444550"/>
                  <a:pt x="962068" y="2419272"/>
                </a:cubicBezTo>
                <a:cubicBezTo>
                  <a:pt x="964049" y="2394490"/>
                  <a:pt x="974459" y="2368219"/>
                  <a:pt x="955623" y="2339472"/>
                </a:cubicBezTo>
                <a:close/>
                <a:moveTo>
                  <a:pt x="3957780" y="2336002"/>
                </a:moveTo>
                <a:cubicBezTo>
                  <a:pt x="3940928" y="2361281"/>
                  <a:pt x="3939937" y="2371689"/>
                  <a:pt x="3956294" y="2385072"/>
                </a:cubicBezTo>
                <a:cubicBezTo>
                  <a:pt x="3981573" y="2405889"/>
                  <a:pt x="4008336" y="2424229"/>
                  <a:pt x="4035103" y="2443064"/>
                </a:cubicBezTo>
                <a:cubicBezTo>
                  <a:pt x="4038570" y="2445542"/>
                  <a:pt x="4044520" y="2445045"/>
                  <a:pt x="4048981" y="2446037"/>
                </a:cubicBezTo>
                <a:cubicBezTo>
                  <a:pt x="4050467" y="2443560"/>
                  <a:pt x="4052451" y="2441080"/>
                  <a:pt x="4053938" y="2439098"/>
                </a:cubicBezTo>
                <a:cubicBezTo>
                  <a:pt x="4022214" y="2404898"/>
                  <a:pt x="3990494" y="2371195"/>
                  <a:pt x="3957780" y="2336002"/>
                </a:cubicBezTo>
                <a:close/>
                <a:moveTo>
                  <a:pt x="5877932" y="2335012"/>
                </a:moveTo>
                <a:cubicBezTo>
                  <a:pt x="5861577" y="2362769"/>
                  <a:pt x="5847698" y="2391020"/>
                  <a:pt x="5854140" y="2424724"/>
                </a:cubicBezTo>
                <a:cubicBezTo>
                  <a:pt x="5864550" y="2395481"/>
                  <a:pt x="5891810" y="2371193"/>
                  <a:pt x="5877932" y="2335012"/>
                </a:cubicBezTo>
                <a:close/>
                <a:moveTo>
                  <a:pt x="1028980" y="2335012"/>
                </a:moveTo>
                <a:cubicBezTo>
                  <a:pt x="1018075" y="2380115"/>
                  <a:pt x="1009648" y="2425715"/>
                  <a:pt x="1003703" y="2471812"/>
                </a:cubicBezTo>
                <a:cubicBezTo>
                  <a:pt x="1001718" y="2487176"/>
                  <a:pt x="1007669" y="2503038"/>
                  <a:pt x="1033441" y="2502541"/>
                </a:cubicBezTo>
                <a:cubicBezTo>
                  <a:pt x="1024518" y="2446532"/>
                  <a:pt x="1061694" y="2391021"/>
                  <a:pt x="1028980" y="2335012"/>
                </a:cubicBezTo>
                <a:close/>
                <a:moveTo>
                  <a:pt x="5840262" y="2334019"/>
                </a:moveTo>
                <a:cubicBezTo>
                  <a:pt x="5828369" y="2338481"/>
                  <a:pt x="5807552" y="2341950"/>
                  <a:pt x="5807055" y="2347897"/>
                </a:cubicBezTo>
                <a:cubicBezTo>
                  <a:pt x="5803585" y="2374168"/>
                  <a:pt x="5806063" y="2401427"/>
                  <a:pt x="5806560" y="2428194"/>
                </a:cubicBezTo>
                <a:cubicBezTo>
                  <a:pt x="5810027" y="2428195"/>
                  <a:pt x="5813003" y="2428688"/>
                  <a:pt x="5816473" y="2428689"/>
                </a:cubicBezTo>
                <a:cubicBezTo>
                  <a:pt x="5826385" y="2399940"/>
                  <a:pt x="5835803" y="2371195"/>
                  <a:pt x="5845715" y="2342447"/>
                </a:cubicBezTo>
                <a:cubicBezTo>
                  <a:pt x="5843733" y="2339473"/>
                  <a:pt x="5842248" y="2336500"/>
                  <a:pt x="5840262" y="2334019"/>
                </a:cubicBezTo>
                <a:close/>
                <a:moveTo>
                  <a:pt x="5949306" y="2329063"/>
                </a:moveTo>
                <a:cubicBezTo>
                  <a:pt x="5935925" y="2374662"/>
                  <a:pt x="5924028" y="2415802"/>
                  <a:pt x="5912132" y="2456941"/>
                </a:cubicBezTo>
                <a:cubicBezTo>
                  <a:pt x="5915602" y="2458429"/>
                  <a:pt x="5918578" y="2459420"/>
                  <a:pt x="5922045" y="2460907"/>
                </a:cubicBezTo>
                <a:cubicBezTo>
                  <a:pt x="5943855" y="2422740"/>
                  <a:pt x="5966161" y="2385073"/>
                  <a:pt x="5991438" y="2341950"/>
                </a:cubicBezTo>
                <a:cubicBezTo>
                  <a:pt x="5975577" y="2336995"/>
                  <a:pt x="5961699" y="2333028"/>
                  <a:pt x="5949306" y="2329063"/>
                </a:cubicBezTo>
                <a:close/>
                <a:moveTo>
                  <a:pt x="926379" y="2328074"/>
                </a:moveTo>
                <a:cubicBezTo>
                  <a:pt x="894658" y="2368221"/>
                  <a:pt x="874337" y="2413821"/>
                  <a:pt x="864424" y="2465862"/>
                </a:cubicBezTo>
                <a:cubicBezTo>
                  <a:pt x="888710" y="2473793"/>
                  <a:pt x="899120" y="2468838"/>
                  <a:pt x="902590" y="2445046"/>
                </a:cubicBezTo>
                <a:cubicBezTo>
                  <a:pt x="905563" y="2423237"/>
                  <a:pt x="914483" y="2402420"/>
                  <a:pt x="920431" y="2381107"/>
                </a:cubicBezTo>
                <a:cubicBezTo>
                  <a:pt x="924892" y="2364256"/>
                  <a:pt x="929355" y="2347403"/>
                  <a:pt x="933813" y="2330552"/>
                </a:cubicBezTo>
                <a:cubicBezTo>
                  <a:pt x="931336" y="2329559"/>
                  <a:pt x="928858" y="2329063"/>
                  <a:pt x="926379" y="2328074"/>
                </a:cubicBezTo>
                <a:close/>
                <a:moveTo>
                  <a:pt x="5929977" y="2328071"/>
                </a:moveTo>
                <a:cubicBezTo>
                  <a:pt x="5923036" y="2330055"/>
                  <a:pt x="5910645" y="2331048"/>
                  <a:pt x="5909160" y="2335012"/>
                </a:cubicBezTo>
                <a:cubicBezTo>
                  <a:pt x="5899246" y="2366733"/>
                  <a:pt x="5891810" y="2399446"/>
                  <a:pt x="5883881" y="2432158"/>
                </a:cubicBezTo>
                <a:cubicBezTo>
                  <a:pt x="5883383" y="2435135"/>
                  <a:pt x="5888343" y="2439099"/>
                  <a:pt x="5890820" y="2442566"/>
                </a:cubicBezTo>
                <a:cubicBezTo>
                  <a:pt x="5893794" y="2440088"/>
                  <a:pt x="5898256" y="2438602"/>
                  <a:pt x="5899246" y="2435627"/>
                </a:cubicBezTo>
                <a:cubicBezTo>
                  <a:pt x="5911636" y="2401925"/>
                  <a:pt x="5923036" y="2368221"/>
                  <a:pt x="5934933" y="2334021"/>
                </a:cubicBezTo>
                <a:cubicBezTo>
                  <a:pt x="5933445" y="2332038"/>
                  <a:pt x="5931958" y="2330055"/>
                  <a:pt x="5929977" y="2328071"/>
                </a:cubicBezTo>
                <a:close/>
                <a:moveTo>
                  <a:pt x="883754" y="2313699"/>
                </a:moveTo>
                <a:cubicBezTo>
                  <a:pt x="871364" y="2336994"/>
                  <a:pt x="857483" y="2359794"/>
                  <a:pt x="846581" y="2384081"/>
                </a:cubicBezTo>
                <a:cubicBezTo>
                  <a:pt x="839641" y="2399447"/>
                  <a:pt x="835674" y="2416794"/>
                  <a:pt x="831710" y="2433647"/>
                </a:cubicBezTo>
                <a:cubicBezTo>
                  <a:pt x="830720" y="2437610"/>
                  <a:pt x="835181" y="2444055"/>
                  <a:pt x="839145" y="2446535"/>
                </a:cubicBezTo>
                <a:cubicBezTo>
                  <a:pt x="840632" y="2448019"/>
                  <a:pt x="849057" y="2444054"/>
                  <a:pt x="850544" y="2441081"/>
                </a:cubicBezTo>
                <a:cubicBezTo>
                  <a:pt x="870867" y="2401923"/>
                  <a:pt x="891685" y="2362769"/>
                  <a:pt x="890694" y="2317169"/>
                </a:cubicBezTo>
                <a:cubicBezTo>
                  <a:pt x="888216" y="2316176"/>
                  <a:pt x="886232" y="2314688"/>
                  <a:pt x="883754" y="2313699"/>
                </a:cubicBezTo>
                <a:close/>
                <a:moveTo>
                  <a:pt x="2207204" y="2310539"/>
                </a:moveTo>
                <a:cubicBezTo>
                  <a:pt x="2190166" y="2310353"/>
                  <a:pt x="2172447" y="2313946"/>
                  <a:pt x="2155595" y="2311220"/>
                </a:cubicBezTo>
                <a:cubicBezTo>
                  <a:pt x="2154602" y="2314195"/>
                  <a:pt x="2153611" y="2316673"/>
                  <a:pt x="2152621" y="2319647"/>
                </a:cubicBezTo>
                <a:cubicBezTo>
                  <a:pt x="2160549" y="2324603"/>
                  <a:pt x="2168480" y="2330551"/>
                  <a:pt x="2176908" y="2334515"/>
                </a:cubicBezTo>
                <a:cubicBezTo>
                  <a:pt x="2196732" y="2343935"/>
                  <a:pt x="2218045" y="2351367"/>
                  <a:pt x="2237376" y="2362273"/>
                </a:cubicBezTo>
                <a:cubicBezTo>
                  <a:pt x="2269595" y="2380115"/>
                  <a:pt x="2280498" y="2408367"/>
                  <a:pt x="2271080" y="2443560"/>
                </a:cubicBezTo>
                <a:cubicBezTo>
                  <a:pt x="2269098" y="2451488"/>
                  <a:pt x="2267612" y="2459419"/>
                  <a:pt x="2266124" y="2467351"/>
                </a:cubicBezTo>
                <a:cubicBezTo>
                  <a:pt x="2269098" y="2468339"/>
                  <a:pt x="2272072" y="2469827"/>
                  <a:pt x="2275045" y="2470821"/>
                </a:cubicBezTo>
                <a:cubicBezTo>
                  <a:pt x="2282480" y="2457437"/>
                  <a:pt x="2289418" y="2443064"/>
                  <a:pt x="2297845" y="2430176"/>
                </a:cubicBezTo>
                <a:cubicBezTo>
                  <a:pt x="2307262" y="2414812"/>
                  <a:pt x="2309743" y="2400437"/>
                  <a:pt x="2308254" y="2380613"/>
                </a:cubicBezTo>
                <a:cubicBezTo>
                  <a:pt x="2306272" y="2352855"/>
                  <a:pt x="2288429" y="2352856"/>
                  <a:pt x="2273064" y="2344923"/>
                </a:cubicBezTo>
                <a:cubicBezTo>
                  <a:pt x="2266618" y="2341455"/>
                  <a:pt x="2259184" y="2337985"/>
                  <a:pt x="2254724" y="2332533"/>
                </a:cubicBezTo>
                <a:cubicBezTo>
                  <a:pt x="2240599" y="2314691"/>
                  <a:pt x="2224243" y="2310725"/>
                  <a:pt x="2207204" y="2310539"/>
                </a:cubicBezTo>
                <a:close/>
                <a:moveTo>
                  <a:pt x="4676475" y="2257194"/>
                </a:moveTo>
                <a:cubicBezTo>
                  <a:pt x="4658135" y="2279003"/>
                  <a:pt x="4643265" y="2296847"/>
                  <a:pt x="4628892" y="2314196"/>
                </a:cubicBezTo>
                <a:cubicBezTo>
                  <a:pt x="4630380" y="2316177"/>
                  <a:pt x="4632362" y="2318159"/>
                  <a:pt x="4633848" y="2319647"/>
                </a:cubicBezTo>
                <a:cubicBezTo>
                  <a:pt x="4644257" y="2312212"/>
                  <a:pt x="4654667" y="2305768"/>
                  <a:pt x="4669040" y="2296847"/>
                </a:cubicBezTo>
                <a:cubicBezTo>
                  <a:pt x="4668048" y="2321631"/>
                  <a:pt x="4664084" y="2340462"/>
                  <a:pt x="4642772" y="2351864"/>
                </a:cubicBezTo>
                <a:cubicBezTo>
                  <a:pt x="4622451" y="2362769"/>
                  <a:pt x="4603121" y="2374663"/>
                  <a:pt x="4583789" y="2387055"/>
                </a:cubicBezTo>
                <a:cubicBezTo>
                  <a:pt x="4579327" y="2390028"/>
                  <a:pt x="4576849" y="2396471"/>
                  <a:pt x="4573381" y="2401428"/>
                </a:cubicBezTo>
                <a:cubicBezTo>
                  <a:pt x="4579824" y="2403413"/>
                  <a:pt x="4586763" y="2407872"/>
                  <a:pt x="4592213" y="2406880"/>
                </a:cubicBezTo>
                <a:cubicBezTo>
                  <a:pt x="4598658" y="2405394"/>
                  <a:pt x="4604111" y="2397959"/>
                  <a:pt x="4610555" y="2394986"/>
                </a:cubicBezTo>
                <a:cubicBezTo>
                  <a:pt x="4626910" y="2387549"/>
                  <a:pt x="4643267" y="2378133"/>
                  <a:pt x="4660117" y="2376151"/>
                </a:cubicBezTo>
                <a:cubicBezTo>
                  <a:pt x="4666562" y="2375654"/>
                  <a:pt x="4674987" y="2393003"/>
                  <a:pt x="4682917" y="2402420"/>
                </a:cubicBezTo>
                <a:cubicBezTo>
                  <a:pt x="4688866" y="2409854"/>
                  <a:pt x="4694814" y="2418281"/>
                  <a:pt x="4701754" y="2425220"/>
                </a:cubicBezTo>
                <a:cubicBezTo>
                  <a:pt x="4714145" y="2437116"/>
                  <a:pt x="4727528" y="2447524"/>
                  <a:pt x="4740909" y="2458922"/>
                </a:cubicBezTo>
                <a:cubicBezTo>
                  <a:pt x="4742893" y="2457436"/>
                  <a:pt x="4744379" y="2455949"/>
                  <a:pt x="4746362" y="2453968"/>
                </a:cubicBezTo>
                <a:cubicBezTo>
                  <a:pt x="4730500" y="2417785"/>
                  <a:pt x="4715135" y="2381602"/>
                  <a:pt x="4698779" y="2344429"/>
                </a:cubicBezTo>
                <a:cubicBezTo>
                  <a:pt x="4713154" y="2351370"/>
                  <a:pt x="4725049" y="2356821"/>
                  <a:pt x="4736449" y="2362767"/>
                </a:cubicBezTo>
                <a:cubicBezTo>
                  <a:pt x="4738432" y="2360290"/>
                  <a:pt x="4739916" y="2357812"/>
                  <a:pt x="4741903" y="2355828"/>
                </a:cubicBezTo>
                <a:cubicBezTo>
                  <a:pt x="4720588" y="2323610"/>
                  <a:pt x="4698779" y="2291394"/>
                  <a:pt x="4676475" y="2257194"/>
                </a:cubicBezTo>
                <a:close/>
                <a:moveTo>
                  <a:pt x="2973419" y="2253231"/>
                </a:moveTo>
                <a:cubicBezTo>
                  <a:pt x="2952105" y="2258186"/>
                  <a:pt x="2930793" y="2262647"/>
                  <a:pt x="2909479" y="2268098"/>
                </a:cubicBezTo>
                <a:cubicBezTo>
                  <a:pt x="2868836" y="2277516"/>
                  <a:pt x="2828194" y="2288420"/>
                  <a:pt x="2787548" y="2296847"/>
                </a:cubicBezTo>
                <a:cubicBezTo>
                  <a:pt x="2748890" y="2304777"/>
                  <a:pt x="2709732" y="2309733"/>
                  <a:pt x="2671071" y="2317170"/>
                </a:cubicBezTo>
                <a:cubicBezTo>
                  <a:pt x="2666116" y="2318160"/>
                  <a:pt x="2661654" y="2324108"/>
                  <a:pt x="2657192" y="2327578"/>
                </a:cubicBezTo>
                <a:cubicBezTo>
                  <a:pt x="2660167" y="2330550"/>
                  <a:pt x="2663140" y="2336001"/>
                  <a:pt x="2666610" y="2336499"/>
                </a:cubicBezTo>
                <a:cubicBezTo>
                  <a:pt x="2698826" y="2340464"/>
                  <a:pt x="2732036" y="2348890"/>
                  <a:pt x="2763757" y="2346411"/>
                </a:cubicBezTo>
                <a:cubicBezTo>
                  <a:pt x="2812825" y="2342942"/>
                  <a:pt x="2861401" y="2333526"/>
                  <a:pt x="2909974" y="2324601"/>
                </a:cubicBezTo>
                <a:cubicBezTo>
                  <a:pt x="2939219" y="2319150"/>
                  <a:pt x="2968463" y="2312707"/>
                  <a:pt x="2995722" y="2302298"/>
                </a:cubicBezTo>
                <a:cubicBezTo>
                  <a:pt x="3007619" y="2297837"/>
                  <a:pt x="3015548" y="2281484"/>
                  <a:pt x="3024966" y="2270575"/>
                </a:cubicBezTo>
                <a:cubicBezTo>
                  <a:pt x="3014060" y="2266117"/>
                  <a:pt x="3003157" y="2261160"/>
                  <a:pt x="2991260" y="2257691"/>
                </a:cubicBezTo>
                <a:cubicBezTo>
                  <a:pt x="2986802" y="2255707"/>
                  <a:pt x="2980357" y="2257194"/>
                  <a:pt x="2974410" y="2257194"/>
                </a:cubicBezTo>
                <a:cubicBezTo>
                  <a:pt x="2973915" y="2255708"/>
                  <a:pt x="2973914" y="2254717"/>
                  <a:pt x="2973419" y="2253231"/>
                </a:cubicBezTo>
                <a:close/>
                <a:moveTo>
                  <a:pt x="875823" y="2248272"/>
                </a:moveTo>
                <a:cubicBezTo>
                  <a:pt x="849553" y="2289907"/>
                  <a:pt x="823780" y="2332532"/>
                  <a:pt x="796518" y="2374663"/>
                </a:cubicBezTo>
                <a:cubicBezTo>
                  <a:pt x="784129" y="2393994"/>
                  <a:pt x="782641" y="2410351"/>
                  <a:pt x="806432" y="2422247"/>
                </a:cubicBezTo>
                <a:cubicBezTo>
                  <a:pt x="851535" y="2363760"/>
                  <a:pt x="886728" y="2274541"/>
                  <a:pt x="875823" y="2248272"/>
                </a:cubicBezTo>
                <a:close/>
                <a:moveTo>
                  <a:pt x="2320446" y="2222260"/>
                </a:moveTo>
                <a:cubicBezTo>
                  <a:pt x="2293632" y="2220147"/>
                  <a:pt x="2278392" y="2227580"/>
                  <a:pt x="2267611" y="2247281"/>
                </a:cubicBezTo>
                <a:cubicBezTo>
                  <a:pt x="2287934" y="2251247"/>
                  <a:pt x="2306767" y="2257194"/>
                  <a:pt x="2326098" y="2257692"/>
                </a:cubicBezTo>
                <a:cubicBezTo>
                  <a:pt x="2358809" y="2258186"/>
                  <a:pt x="2377646" y="2273550"/>
                  <a:pt x="2390038" y="2302298"/>
                </a:cubicBezTo>
                <a:cubicBezTo>
                  <a:pt x="2395490" y="2315681"/>
                  <a:pt x="2404412" y="2327576"/>
                  <a:pt x="2411845" y="2340465"/>
                </a:cubicBezTo>
                <a:cubicBezTo>
                  <a:pt x="2413827" y="2339473"/>
                  <a:pt x="2416307" y="2337986"/>
                  <a:pt x="2418290" y="2336995"/>
                </a:cubicBezTo>
                <a:cubicBezTo>
                  <a:pt x="2416307" y="2265125"/>
                  <a:pt x="2400447" y="2238854"/>
                  <a:pt x="2351377" y="2227455"/>
                </a:cubicBezTo>
                <a:cubicBezTo>
                  <a:pt x="2339607" y="2224731"/>
                  <a:pt x="2329382" y="2222962"/>
                  <a:pt x="2320446" y="2222260"/>
                </a:cubicBezTo>
                <a:close/>
                <a:moveTo>
                  <a:pt x="849555" y="2191272"/>
                </a:moveTo>
                <a:cubicBezTo>
                  <a:pt x="835676" y="2215065"/>
                  <a:pt x="823781" y="2240343"/>
                  <a:pt x="808417" y="2262645"/>
                </a:cubicBezTo>
                <a:cubicBezTo>
                  <a:pt x="792553" y="2285446"/>
                  <a:pt x="770250" y="2303787"/>
                  <a:pt x="755878" y="2327081"/>
                </a:cubicBezTo>
                <a:cubicBezTo>
                  <a:pt x="750918" y="2335012"/>
                  <a:pt x="761330" y="2352358"/>
                  <a:pt x="766286" y="2364750"/>
                </a:cubicBezTo>
                <a:cubicBezTo>
                  <a:pt x="766780" y="2365742"/>
                  <a:pt x="782641" y="2363760"/>
                  <a:pt x="785119" y="2359794"/>
                </a:cubicBezTo>
                <a:cubicBezTo>
                  <a:pt x="807425" y="2318161"/>
                  <a:pt x="829233" y="2275534"/>
                  <a:pt x="849553" y="2232907"/>
                </a:cubicBezTo>
                <a:cubicBezTo>
                  <a:pt x="855006" y="2221012"/>
                  <a:pt x="854511" y="2206143"/>
                  <a:pt x="856989" y="2192760"/>
                </a:cubicBezTo>
                <a:cubicBezTo>
                  <a:pt x="854511" y="2192266"/>
                  <a:pt x="852030" y="2191769"/>
                  <a:pt x="849555" y="2191272"/>
                </a:cubicBezTo>
                <a:close/>
                <a:moveTo>
                  <a:pt x="489649" y="2189353"/>
                </a:moveTo>
                <a:cubicBezTo>
                  <a:pt x="484756" y="2190406"/>
                  <a:pt x="480046" y="2192513"/>
                  <a:pt x="477321" y="2195239"/>
                </a:cubicBezTo>
                <a:cubicBezTo>
                  <a:pt x="440641" y="2232908"/>
                  <a:pt x="418337" y="2278011"/>
                  <a:pt x="421807" y="2339968"/>
                </a:cubicBezTo>
                <a:cubicBezTo>
                  <a:pt x="434693" y="2335508"/>
                  <a:pt x="449562" y="2335010"/>
                  <a:pt x="453531" y="2328569"/>
                </a:cubicBezTo>
                <a:cubicBezTo>
                  <a:pt x="473851" y="2290898"/>
                  <a:pt x="492190" y="2252238"/>
                  <a:pt x="509537" y="2213579"/>
                </a:cubicBezTo>
                <a:cubicBezTo>
                  <a:pt x="512511" y="2207135"/>
                  <a:pt x="508049" y="2191768"/>
                  <a:pt x="503094" y="2189785"/>
                </a:cubicBezTo>
                <a:cubicBezTo>
                  <a:pt x="499624" y="2188300"/>
                  <a:pt x="494545" y="2188300"/>
                  <a:pt x="489649" y="2189353"/>
                </a:cubicBezTo>
                <a:close/>
                <a:moveTo>
                  <a:pt x="803458" y="2189291"/>
                </a:moveTo>
                <a:cubicBezTo>
                  <a:pt x="773223" y="2228449"/>
                  <a:pt x="726633" y="2257195"/>
                  <a:pt x="723660" y="2317664"/>
                </a:cubicBezTo>
                <a:cubicBezTo>
                  <a:pt x="732084" y="2317168"/>
                  <a:pt x="741999" y="2319150"/>
                  <a:pt x="743486" y="2316177"/>
                </a:cubicBezTo>
                <a:cubicBezTo>
                  <a:pt x="767276" y="2276525"/>
                  <a:pt x="790077" y="2235882"/>
                  <a:pt x="813371" y="2195238"/>
                </a:cubicBezTo>
                <a:cubicBezTo>
                  <a:pt x="809902" y="2193256"/>
                  <a:pt x="806930" y="2191274"/>
                  <a:pt x="803458" y="2189291"/>
                </a:cubicBezTo>
                <a:close/>
                <a:moveTo>
                  <a:pt x="4919345" y="2188794"/>
                </a:moveTo>
                <a:cubicBezTo>
                  <a:pt x="4901998" y="2191272"/>
                  <a:pt x="4877215" y="2190777"/>
                  <a:pt x="4869283" y="2201682"/>
                </a:cubicBezTo>
                <a:cubicBezTo>
                  <a:pt x="4841031" y="2239846"/>
                  <a:pt x="4864821" y="2286440"/>
                  <a:pt x="4916369" y="2297342"/>
                </a:cubicBezTo>
                <a:cubicBezTo>
                  <a:pt x="4920337" y="2269090"/>
                  <a:pt x="4925293" y="2242325"/>
                  <a:pt x="4927275" y="2215560"/>
                </a:cubicBezTo>
                <a:cubicBezTo>
                  <a:pt x="4928266" y="2206638"/>
                  <a:pt x="4920832" y="2188300"/>
                  <a:pt x="4919345" y="2188794"/>
                </a:cubicBezTo>
                <a:close/>
                <a:moveTo>
                  <a:pt x="4386024" y="2165498"/>
                </a:moveTo>
                <a:cubicBezTo>
                  <a:pt x="4384040" y="2165501"/>
                  <a:pt x="4380076" y="2172935"/>
                  <a:pt x="4380076" y="2176899"/>
                </a:cubicBezTo>
                <a:cubicBezTo>
                  <a:pt x="4380075" y="2210109"/>
                  <a:pt x="4417745" y="2244803"/>
                  <a:pt x="4454919" y="2242820"/>
                </a:cubicBezTo>
                <a:cubicBezTo>
                  <a:pt x="4452440" y="2222003"/>
                  <a:pt x="4450953" y="2203169"/>
                  <a:pt x="4447485" y="2184830"/>
                </a:cubicBezTo>
                <a:cubicBezTo>
                  <a:pt x="4446493" y="2178883"/>
                  <a:pt x="4441042" y="2169960"/>
                  <a:pt x="4436582" y="2168968"/>
                </a:cubicBezTo>
                <a:cubicBezTo>
                  <a:pt x="4419727" y="2165996"/>
                  <a:pt x="4402876" y="2165499"/>
                  <a:pt x="4386024" y="2165498"/>
                </a:cubicBezTo>
                <a:close/>
                <a:moveTo>
                  <a:pt x="3960261" y="2163020"/>
                </a:moveTo>
                <a:cubicBezTo>
                  <a:pt x="3884425" y="2165006"/>
                  <a:pt x="3808590" y="2173429"/>
                  <a:pt x="3733251" y="2170951"/>
                </a:cubicBezTo>
                <a:cubicBezTo>
                  <a:pt x="3693105" y="2169466"/>
                  <a:pt x="3653451" y="2167977"/>
                  <a:pt x="3613802" y="2168970"/>
                </a:cubicBezTo>
                <a:cubicBezTo>
                  <a:pt x="3607355" y="2168473"/>
                  <a:pt x="3600913" y="2170456"/>
                  <a:pt x="3593973" y="2171446"/>
                </a:cubicBezTo>
                <a:cubicBezTo>
                  <a:pt x="3593475" y="2173925"/>
                  <a:pt x="3592982" y="2175906"/>
                  <a:pt x="3592486" y="2178386"/>
                </a:cubicBezTo>
                <a:cubicBezTo>
                  <a:pt x="3659895" y="2212091"/>
                  <a:pt x="3727800" y="2246291"/>
                  <a:pt x="3802147" y="2283463"/>
                </a:cubicBezTo>
                <a:cubicBezTo>
                  <a:pt x="3790250" y="2284456"/>
                  <a:pt x="3786782" y="2285447"/>
                  <a:pt x="3782814" y="2285446"/>
                </a:cubicBezTo>
                <a:cubicBezTo>
                  <a:pt x="3747626" y="2283464"/>
                  <a:pt x="3712435" y="2281482"/>
                  <a:pt x="3677739" y="2278508"/>
                </a:cubicBezTo>
                <a:cubicBezTo>
                  <a:pt x="3641060" y="2275533"/>
                  <a:pt x="3603886" y="2273056"/>
                  <a:pt x="3567208" y="2268595"/>
                </a:cubicBezTo>
                <a:cubicBezTo>
                  <a:pt x="3513183" y="2262648"/>
                  <a:pt x="3459652" y="2254716"/>
                  <a:pt x="3405627" y="2248770"/>
                </a:cubicBezTo>
                <a:cubicBezTo>
                  <a:pt x="3397695" y="2247777"/>
                  <a:pt x="3388775" y="2253726"/>
                  <a:pt x="3380346" y="2256699"/>
                </a:cubicBezTo>
                <a:cubicBezTo>
                  <a:pt x="3386296" y="2260169"/>
                  <a:pt x="3392740" y="2263142"/>
                  <a:pt x="3398686" y="2266612"/>
                </a:cubicBezTo>
                <a:cubicBezTo>
                  <a:pt x="3401661" y="2268099"/>
                  <a:pt x="3403644" y="2270577"/>
                  <a:pt x="3406616" y="2272560"/>
                </a:cubicBezTo>
                <a:cubicBezTo>
                  <a:pt x="3447259" y="2297837"/>
                  <a:pt x="3486911" y="2324603"/>
                  <a:pt x="3528548" y="2347402"/>
                </a:cubicBezTo>
                <a:cubicBezTo>
                  <a:pt x="3573157" y="2371689"/>
                  <a:pt x="3619748" y="2391515"/>
                  <a:pt x="3665347" y="2413325"/>
                </a:cubicBezTo>
                <a:cubicBezTo>
                  <a:pt x="3664850" y="2415308"/>
                  <a:pt x="3664356" y="2417289"/>
                  <a:pt x="3663859" y="2419767"/>
                </a:cubicBezTo>
                <a:cubicBezTo>
                  <a:pt x="3549364" y="2404898"/>
                  <a:pt x="3434868" y="2389533"/>
                  <a:pt x="3320374" y="2374664"/>
                </a:cubicBezTo>
                <a:cubicBezTo>
                  <a:pt x="3318889" y="2378133"/>
                  <a:pt x="3317400" y="2381603"/>
                  <a:pt x="3316410" y="2385073"/>
                </a:cubicBezTo>
                <a:cubicBezTo>
                  <a:pt x="3382331" y="2433645"/>
                  <a:pt x="3462130" y="2463880"/>
                  <a:pt x="3517642" y="2536244"/>
                </a:cubicBezTo>
                <a:cubicBezTo>
                  <a:pt x="3413557" y="2489159"/>
                  <a:pt x="3308975" y="2477263"/>
                  <a:pt x="3204391" y="2464375"/>
                </a:cubicBezTo>
                <a:cubicBezTo>
                  <a:pt x="3203401" y="2467350"/>
                  <a:pt x="3202410" y="2470324"/>
                  <a:pt x="3201417" y="2473300"/>
                </a:cubicBezTo>
                <a:cubicBezTo>
                  <a:pt x="3261391" y="2520385"/>
                  <a:pt x="3321363" y="2567968"/>
                  <a:pt x="3375391" y="2610097"/>
                </a:cubicBezTo>
                <a:cubicBezTo>
                  <a:pt x="3339208" y="2598697"/>
                  <a:pt x="3295095" y="2583332"/>
                  <a:pt x="3250487" y="2571932"/>
                </a:cubicBezTo>
                <a:cubicBezTo>
                  <a:pt x="3205879" y="2560532"/>
                  <a:pt x="3159783" y="2553097"/>
                  <a:pt x="3114678" y="2543679"/>
                </a:cubicBezTo>
                <a:cubicBezTo>
                  <a:pt x="3113687" y="2547150"/>
                  <a:pt x="3112201" y="2550619"/>
                  <a:pt x="3111209" y="2554088"/>
                </a:cubicBezTo>
                <a:cubicBezTo>
                  <a:pt x="3168209" y="2594732"/>
                  <a:pt x="3224714" y="2635376"/>
                  <a:pt x="3281712" y="2676021"/>
                </a:cubicBezTo>
                <a:cubicBezTo>
                  <a:pt x="3192991" y="2640334"/>
                  <a:pt x="3099809" y="2625461"/>
                  <a:pt x="3006130" y="2614062"/>
                </a:cubicBezTo>
                <a:cubicBezTo>
                  <a:pt x="3004148" y="2617532"/>
                  <a:pt x="3002660" y="2621002"/>
                  <a:pt x="3000681" y="2624472"/>
                </a:cubicBezTo>
                <a:cubicBezTo>
                  <a:pt x="3050244" y="2662140"/>
                  <a:pt x="3099312" y="2700305"/>
                  <a:pt x="3149375" y="2738471"/>
                </a:cubicBezTo>
                <a:cubicBezTo>
                  <a:pt x="3068583" y="2715175"/>
                  <a:pt x="2987296" y="2695349"/>
                  <a:pt x="2903036" y="2693369"/>
                </a:cubicBezTo>
                <a:cubicBezTo>
                  <a:pt x="2901055" y="2696836"/>
                  <a:pt x="2899565" y="2700306"/>
                  <a:pt x="2897582" y="2704273"/>
                </a:cubicBezTo>
                <a:cubicBezTo>
                  <a:pt x="2921869" y="2724096"/>
                  <a:pt x="2945661" y="2743428"/>
                  <a:pt x="2965487" y="2759784"/>
                </a:cubicBezTo>
                <a:cubicBezTo>
                  <a:pt x="2908984" y="2747889"/>
                  <a:pt x="2847027" y="2735002"/>
                  <a:pt x="2785071" y="2722610"/>
                </a:cubicBezTo>
                <a:cubicBezTo>
                  <a:pt x="2783584" y="2725584"/>
                  <a:pt x="2782096" y="2728557"/>
                  <a:pt x="2780609" y="2731531"/>
                </a:cubicBezTo>
                <a:cubicBezTo>
                  <a:pt x="2803907" y="2757801"/>
                  <a:pt x="2837610" y="2769697"/>
                  <a:pt x="2868834" y="2789523"/>
                </a:cubicBezTo>
                <a:cubicBezTo>
                  <a:pt x="2850001" y="2799435"/>
                  <a:pt x="2833644" y="2807862"/>
                  <a:pt x="2817288" y="2816287"/>
                </a:cubicBezTo>
                <a:cubicBezTo>
                  <a:pt x="2817785" y="2818766"/>
                  <a:pt x="2818776" y="2821739"/>
                  <a:pt x="2819269" y="2824220"/>
                </a:cubicBezTo>
                <a:cubicBezTo>
                  <a:pt x="2838106" y="2824219"/>
                  <a:pt x="2857932" y="2820750"/>
                  <a:pt x="2876270" y="2824713"/>
                </a:cubicBezTo>
                <a:cubicBezTo>
                  <a:pt x="2927322" y="2836115"/>
                  <a:pt x="2975896" y="2831654"/>
                  <a:pt x="3024470" y="2814307"/>
                </a:cubicBezTo>
                <a:cubicBezTo>
                  <a:pt x="3090393" y="2791010"/>
                  <a:pt x="3158296" y="2773662"/>
                  <a:pt x="3222234" y="2745906"/>
                </a:cubicBezTo>
                <a:cubicBezTo>
                  <a:pt x="3280226" y="2720626"/>
                  <a:pt x="3334252" y="2686923"/>
                  <a:pt x="3388278" y="2654210"/>
                </a:cubicBezTo>
                <a:cubicBezTo>
                  <a:pt x="3478485" y="2600185"/>
                  <a:pt x="3570182" y="2547151"/>
                  <a:pt x="3647008" y="2474289"/>
                </a:cubicBezTo>
                <a:cubicBezTo>
                  <a:pt x="3680215" y="2442567"/>
                  <a:pt x="3709956" y="2406881"/>
                  <a:pt x="3743163" y="2374663"/>
                </a:cubicBezTo>
                <a:cubicBezTo>
                  <a:pt x="3768442" y="2349880"/>
                  <a:pt x="3798677" y="2332533"/>
                  <a:pt x="3837832" y="2322621"/>
                </a:cubicBezTo>
                <a:cubicBezTo>
                  <a:pt x="3782816" y="2387549"/>
                  <a:pt x="3734738" y="2451985"/>
                  <a:pt x="3705001" y="2527819"/>
                </a:cubicBezTo>
                <a:cubicBezTo>
                  <a:pt x="3788766" y="2453472"/>
                  <a:pt x="3873024" y="2379124"/>
                  <a:pt x="3953817" y="2307256"/>
                </a:cubicBezTo>
                <a:cubicBezTo>
                  <a:pt x="3986033" y="2349881"/>
                  <a:pt x="4021720" y="2376150"/>
                  <a:pt x="4063356" y="2394490"/>
                </a:cubicBezTo>
                <a:cubicBezTo>
                  <a:pt x="4064842" y="2393002"/>
                  <a:pt x="4066824" y="2391515"/>
                  <a:pt x="4068310" y="2390028"/>
                </a:cubicBezTo>
                <a:cubicBezTo>
                  <a:pt x="4041050" y="2357812"/>
                  <a:pt x="4013294" y="2326089"/>
                  <a:pt x="3986031" y="2293873"/>
                </a:cubicBezTo>
                <a:cubicBezTo>
                  <a:pt x="3987520" y="2292385"/>
                  <a:pt x="3989503" y="2290900"/>
                  <a:pt x="3990990" y="2289411"/>
                </a:cubicBezTo>
                <a:cubicBezTo>
                  <a:pt x="4020232" y="2303785"/>
                  <a:pt x="4049475" y="2318655"/>
                  <a:pt x="4078224" y="2333028"/>
                </a:cubicBezTo>
                <a:cubicBezTo>
                  <a:pt x="4079711" y="2330055"/>
                  <a:pt x="4081695" y="2327576"/>
                  <a:pt x="4083181" y="2324603"/>
                </a:cubicBezTo>
                <a:cubicBezTo>
                  <a:pt x="4054927" y="2302298"/>
                  <a:pt x="4026182" y="2279995"/>
                  <a:pt x="3997929" y="2258186"/>
                </a:cubicBezTo>
                <a:cubicBezTo>
                  <a:pt x="3998921" y="2255707"/>
                  <a:pt x="3999910" y="2253723"/>
                  <a:pt x="4000903" y="2251247"/>
                </a:cubicBezTo>
                <a:cubicBezTo>
                  <a:pt x="4029153" y="2258186"/>
                  <a:pt x="4056910" y="2265124"/>
                  <a:pt x="4085163" y="2272064"/>
                </a:cubicBezTo>
                <a:cubicBezTo>
                  <a:pt x="4086156" y="2269586"/>
                  <a:pt x="4087145" y="2267107"/>
                  <a:pt x="4088138" y="2265126"/>
                </a:cubicBezTo>
                <a:cubicBezTo>
                  <a:pt x="4058895" y="2249761"/>
                  <a:pt x="4029652" y="2234395"/>
                  <a:pt x="4000407" y="2219030"/>
                </a:cubicBezTo>
                <a:cubicBezTo>
                  <a:pt x="4028659" y="2214568"/>
                  <a:pt x="4055424" y="2238855"/>
                  <a:pt x="4086651" y="2216551"/>
                </a:cubicBezTo>
                <a:cubicBezTo>
                  <a:pt x="4049476" y="2209612"/>
                  <a:pt x="4016268" y="2206640"/>
                  <a:pt x="3987022" y="2176404"/>
                </a:cubicBezTo>
                <a:cubicBezTo>
                  <a:pt x="4027173" y="2176405"/>
                  <a:pt x="4060875" y="2176403"/>
                  <a:pt x="4095076" y="2176404"/>
                </a:cubicBezTo>
                <a:cubicBezTo>
                  <a:pt x="4095076" y="2172934"/>
                  <a:pt x="4095078" y="2169959"/>
                  <a:pt x="4095076" y="2166491"/>
                </a:cubicBezTo>
                <a:cubicBezTo>
                  <a:pt x="4049972" y="2165500"/>
                  <a:pt x="4005363" y="2162031"/>
                  <a:pt x="3960261" y="2163020"/>
                </a:cubicBezTo>
                <a:close/>
                <a:moveTo>
                  <a:pt x="721677" y="2143196"/>
                </a:moveTo>
                <a:cubicBezTo>
                  <a:pt x="710278" y="2161535"/>
                  <a:pt x="698876" y="2179380"/>
                  <a:pt x="688468" y="2198211"/>
                </a:cubicBezTo>
                <a:cubicBezTo>
                  <a:pt x="687476" y="2200195"/>
                  <a:pt x="689954" y="2205647"/>
                  <a:pt x="692432" y="2208124"/>
                </a:cubicBezTo>
                <a:cubicBezTo>
                  <a:pt x="693425" y="2209116"/>
                  <a:pt x="699867" y="2208621"/>
                  <a:pt x="700859" y="2206638"/>
                </a:cubicBezTo>
                <a:cubicBezTo>
                  <a:pt x="711269" y="2188300"/>
                  <a:pt x="721676" y="2169464"/>
                  <a:pt x="732581" y="2150134"/>
                </a:cubicBezTo>
                <a:cubicBezTo>
                  <a:pt x="729112" y="2147657"/>
                  <a:pt x="725148" y="2145674"/>
                  <a:pt x="721677" y="2143196"/>
                </a:cubicBezTo>
                <a:close/>
                <a:moveTo>
                  <a:pt x="4688867" y="2128820"/>
                </a:moveTo>
                <a:cubicBezTo>
                  <a:pt x="4642274" y="2134769"/>
                  <a:pt x="4620467" y="2160047"/>
                  <a:pt x="4610059" y="2215064"/>
                </a:cubicBezTo>
                <a:cubicBezTo>
                  <a:pt x="4630875" y="2205646"/>
                  <a:pt x="4647727" y="2198211"/>
                  <a:pt x="4666068" y="2189786"/>
                </a:cubicBezTo>
                <a:lnTo>
                  <a:pt x="4675428" y="2208017"/>
                </a:lnTo>
                <a:lnTo>
                  <a:pt x="4673999" y="2207629"/>
                </a:lnTo>
                <a:lnTo>
                  <a:pt x="4674712" y="2208418"/>
                </a:lnTo>
                <a:lnTo>
                  <a:pt x="4657147" y="2215065"/>
                </a:lnTo>
                <a:cubicBezTo>
                  <a:pt x="4643267" y="2225968"/>
                  <a:pt x="4629885" y="2238359"/>
                  <a:pt x="4616997" y="2250256"/>
                </a:cubicBezTo>
                <a:cubicBezTo>
                  <a:pt x="4612042" y="2255211"/>
                  <a:pt x="4608075" y="2261159"/>
                  <a:pt x="4603615" y="2267107"/>
                </a:cubicBezTo>
                <a:cubicBezTo>
                  <a:pt x="4612039" y="2267110"/>
                  <a:pt x="4620961" y="2268594"/>
                  <a:pt x="4629387" y="2267107"/>
                </a:cubicBezTo>
                <a:cubicBezTo>
                  <a:pt x="4635337" y="2266117"/>
                  <a:pt x="4640293" y="2260169"/>
                  <a:pt x="4645745" y="2256698"/>
                </a:cubicBezTo>
                <a:cubicBezTo>
                  <a:pt x="4665570" y="2244805"/>
                  <a:pt x="4682424" y="2242821"/>
                  <a:pt x="4699276" y="2264631"/>
                </a:cubicBezTo>
                <a:cubicBezTo>
                  <a:pt x="4708196" y="2276526"/>
                  <a:pt x="4724058" y="2282472"/>
                  <a:pt x="4736946" y="2291395"/>
                </a:cubicBezTo>
                <a:cubicBezTo>
                  <a:pt x="4738925" y="2288916"/>
                  <a:pt x="4741405" y="2286438"/>
                  <a:pt x="4743389" y="2283961"/>
                </a:cubicBezTo>
                <a:lnTo>
                  <a:pt x="4674712" y="2208418"/>
                </a:lnTo>
                <a:lnTo>
                  <a:pt x="4675485" y="2208125"/>
                </a:lnTo>
                <a:lnTo>
                  <a:pt x="4675428" y="2208017"/>
                </a:lnTo>
                <a:lnTo>
                  <a:pt x="4720093" y="2220021"/>
                </a:lnTo>
                <a:cubicBezTo>
                  <a:pt x="4721577" y="2217047"/>
                  <a:pt x="4722572" y="2214073"/>
                  <a:pt x="4724057" y="2211100"/>
                </a:cubicBezTo>
                <a:cubicBezTo>
                  <a:pt x="4712163" y="2202673"/>
                  <a:pt x="4699772" y="2193752"/>
                  <a:pt x="4685894" y="2183838"/>
                </a:cubicBezTo>
                <a:cubicBezTo>
                  <a:pt x="4696797" y="2179874"/>
                  <a:pt x="4703735" y="2176899"/>
                  <a:pt x="4712162" y="2173926"/>
                </a:cubicBezTo>
                <a:cubicBezTo>
                  <a:pt x="4704231" y="2165498"/>
                  <a:pt x="4698781" y="2159057"/>
                  <a:pt x="4687874" y="2146666"/>
                </a:cubicBezTo>
                <a:cubicBezTo>
                  <a:pt x="4718604" y="2154098"/>
                  <a:pt x="4741902" y="2159551"/>
                  <a:pt x="4765692" y="2165004"/>
                </a:cubicBezTo>
                <a:cubicBezTo>
                  <a:pt x="4766683" y="2161534"/>
                  <a:pt x="4767179" y="2158561"/>
                  <a:pt x="4768171" y="2155091"/>
                </a:cubicBezTo>
                <a:cubicBezTo>
                  <a:pt x="4744379" y="2139726"/>
                  <a:pt x="4717615" y="2125352"/>
                  <a:pt x="4688867" y="2128820"/>
                </a:cubicBezTo>
                <a:close/>
                <a:moveTo>
                  <a:pt x="796023" y="2119900"/>
                </a:moveTo>
                <a:cubicBezTo>
                  <a:pt x="767773" y="2142204"/>
                  <a:pt x="742992" y="2166986"/>
                  <a:pt x="720189" y="2193256"/>
                </a:cubicBezTo>
                <a:cubicBezTo>
                  <a:pt x="693920" y="2222995"/>
                  <a:pt x="692432" y="2238361"/>
                  <a:pt x="710771" y="2264631"/>
                </a:cubicBezTo>
                <a:cubicBezTo>
                  <a:pt x="749928" y="2221012"/>
                  <a:pt x="786606" y="2178882"/>
                  <a:pt x="796023" y="2119900"/>
                </a:cubicBezTo>
                <a:close/>
                <a:moveTo>
                  <a:pt x="2427892" y="2095861"/>
                </a:moveTo>
                <a:cubicBezTo>
                  <a:pt x="2405898" y="2094375"/>
                  <a:pt x="2383840" y="2095365"/>
                  <a:pt x="2361785" y="2101065"/>
                </a:cubicBezTo>
                <a:cubicBezTo>
                  <a:pt x="2347410" y="2104534"/>
                  <a:pt x="2341462" y="2113457"/>
                  <a:pt x="2345923" y="2124856"/>
                </a:cubicBezTo>
                <a:cubicBezTo>
                  <a:pt x="2379133" y="2130307"/>
                  <a:pt x="2411349" y="2130307"/>
                  <a:pt x="2439602" y="2141215"/>
                </a:cubicBezTo>
                <a:cubicBezTo>
                  <a:pt x="2467359" y="2152118"/>
                  <a:pt x="2491645" y="2173431"/>
                  <a:pt x="2518905" y="2190779"/>
                </a:cubicBezTo>
                <a:cubicBezTo>
                  <a:pt x="2530305" y="2157568"/>
                  <a:pt x="2504533" y="2135759"/>
                  <a:pt x="2500071" y="2108995"/>
                </a:cubicBezTo>
                <a:cubicBezTo>
                  <a:pt x="2500073" y="2107510"/>
                  <a:pt x="2496105" y="2106021"/>
                  <a:pt x="2493629" y="2105526"/>
                </a:cubicBezTo>
                <a:cubicBezTo>
                  <a:pt x="2471819" y="2101313"/>
                  <a:pt x="2449889" y="2097348"/>
                  <a:pt x="2427892" y="2095861"/>
                </a:cubicBezTo>
                <a:close/>
                <a:moveTo>
                  <a:pt x="3001114" y="2071079"/>
                </a:moveTo>
                <a:cubicBezTo>
                  <a:pt x="2990642" y="2072688"/>
                  <a:pt x="2980359" y="2076036"/>
                  <a:pt x="2969453" y="2080745"/>
                </a:cubicBezTo>
                <a:cubicBezTo>
                  <a:pt x="2918402" y="2103046"/>
                  <a:pt x="2864872" y="2119404"/>
                  <a:pt x="2811838" y="2138240"/>
                </a:cubicBezTo>
                <a:cubicBezTo>
                  <a:pt x="2768714" y="2154099"/>
                  <a:pt x="2729558" y="2176405"/>
                  <a:pt x="2697341" y="2217542"/>
                </a:cubicBezTo>
                <a:cubicBezTo>
                  <a:pt x="2708245" y="2218534"/>
                  <a:pt x="2716176" y="2220517"/>
                  <a:pt x="2723611" y="2219524"/>
                </a:cubicBezTo>
                <a:cubicBezTo>
                  <a:pt x="2741948" y="2217045"/>
                  <a:pt x="2760288" y="2210603"/>
                  <a:pt x="2779123" y="2209612"/>
                </a:cubicBezTo>
                <a:cubicBezTo>
                  <a:pt x="2862888" y="2206638"/>
                  <a:pt x="2931784" y="2167483"/>
                  <a:pt x="2997705" y="2121881"/>
                </a:cubicBezTo>
                <a:cubicBezTo>
                  <a:pt x="3014060" y="2110481"/>
                  <a:pt x="3033886" y="2098091"/>
                  <a:pt x="3033887" y="2071819"/>
                </a:cubicBezTo>
                <a:cubicBezTo>
                  <a:pt x="3022239" y="2069591"/>
                  <a:pt x="3011583" y="2069467"/>
                  <a:pt x="3001114" y="2071079"/>
                </a:cubicBezTo>
                <a:close/>
                <a:moveTo>
                  <a:pt x="466415" y="2024736"/>
                </a:moveTo>
                <a:cubicBezTo>
                  <a:pt x="430234" y="2076779"/>
                  <a:pt x="371250" y="2106518"/>
                  <a:pt x="358860" y="2172438"/>
                </a:cubicBezTo>
                <a:cubicBezTo>
                  <a:pt x="418833" y="2181358"/>
                  <a:pt x="418833" y="2181358"/>
                  <a:pt x="444609" y="2132784"/>
                </a:cubicBezTo>
                <a:cubicBezTo>
                  <a:pt x="449565" y="2123368"/>
                  <a:pt x="456008" y="2114447"/>
                  <a:pt x="459474" y="2104534"/>
                </a:cubicBezTo>
                <a:cubicBezTo>
                  <a:pt x="467408" y="2081240"/>
                  <a:pt x="485251" y="2058440"/>
                  <a:pt x="466415" y="2024736"/>
                </a:cubicBezTo>
                <a:close/>
                <a:moveTo>
                  <a:pt x="1534543" y="2006395"/>
                </a:moveTo>
                <a:cubicBezTo>
                  <a:pt x="1503317" y="2089168"/>
                  <a:pt x="1465648" y="2169959"/>
                  <a:pt x="1479032" y="2262151"/>
                </a:cubicBezTo>
                <a:cubicBezTo>
                  <a:pt x="1512239" y="2180369"/>
                  <a:pt x="1523145" y="2093136"/>
                  <a:pt x="1534543" y="2006395"/>
                </a:cubicBezTo>
                <a:close/>
                <a:moveTo>
                  <a:pt x="2819812" y="1968711"/>
                </a:moveTo>
                <a:cubicBezTo>
                  <a:pt x="2793373" y="1964855"/>
                  <a:pt x="2771812" y="1978142"/>
                  <a:pt x="2751366" y="1998963"/>
                </a:cubicBezTo>
                <a:cubicBezTo>
                  <a:pt x="2738975" y="2011848"/>
                  <a:pt x="2722618" y="2021265"/>
                  <a:pt x="2709733" y="2033160"/>
                </a:cubicBezTo>
                <a:cubicBezTo>
                  <a:pt x="2682967" y="2057943"/>
                  <a:pt x="2653226" y="2080744"/>
                  <a:pt x="2640339" y="2122377"/>
                </a:cubicBezTo>
                <a:cubicBezTo>
                  <a:pt x="2650255" y="2121388"/>
                  <a:pt x="2658184" y="2122873"/>
                  <a:pt x="2663635" y="2119901"/>
                </a:cubicBezTo>
                <a:cubicBezTo>
                  <a:pt x="2710226" y="2095614"/>
                  <a:pt x="2757315" y="2071821"/>
                  <a:pt x="2801923" y="2045056"/>
                </a:cubicBezTo>
                <a:cubicBezTo>
                  <a:pt x="2826706" y="2030187"/>
                  <a:pt x="2847028" y="2009370"/>
                  <a:pt x="2848018" y="1978640"/>
                </a:cubicBezTo>
                <a:cubicBezTo>
                  <a:pt x="2837981" y="1973187"/>
                  <a:pt x="2828626" y="1969995"/>
                  <a:pt x="2819812" y="1968711"/>
                </a:cubicBezTo>
                <a:close/>
                <a:moveTo>
                  <a:pt x="4367987" y="1967657"/>
                </a:moveTo>
                <a:cubicBezTo>
                  <a:pt x="4363130" y="1968509"/>
                  <a:pt x="4359383" y="1970587"/>
                  <a:pt x="4357772" y="1974177"/>
                </a:cubicBezTo>
                <a:cubicBezTo>
                  <a:pt x="4350830" y="1989542"/>
                  <a:pt x="4353310" y="2010855"/>
                  <a:pt x="4357275" y="2028203"/>
                </a:cubicBezTo>
                <a:cubicBezTo>
                  <a:pt x="4360745" y="2043075"/>
                  <a:pt x="4358267" y="2065875"/>
                  <a:pt x="4381068" y="2068847"/>
                </a:cubicBezTo>
                <a:cubicBezTo>
                  <a:pt x="4404363" y="2072317"/>
                  <a:pt x="4428153" y="2072812"/>
                  <a:pt x="4457892" y="2075290"/>
                </a:cubicBezTo>
                <a:cubicBezTo>
                  <a:pt x="4455415" y="2064882"/>
                  <a:pt x="4454919" y="2055961"/>
                  <a:pt x="4450954" y="2049021"/>
                </a:cubicBezTo>
                <a:cubicBezTo>
                  <a:pt x="4439060" y="2027214"/>
                  <a:pt x="4426172" y="2006397"/>
                  <a:pt x="4413779" y="1985082"/>
                </a:cubicBezTo>
                <a:cubicBezTo>
                  <a:pt x="4407089" y="1973559"/>
                  <a:pt x="4382554" y="1965100"/>
                  <a:pt x="4367987" y="1967657"/>
                </a:cubicBezTo>
                <a:close/>
                <a:moveTo>
                  <a:pt x="4872018" y="1964242"/>
                </a:moveTo>
                <a:cubicBezTo>
                  <a:pt x="4858100" y="1964732"/>
                  <a:pt x="4855405" y="1973932"/>
                  <a:pt x="4852431" y="2002926"/>
                </a:cubicBezTo>
                <a:cubicBezTo>
                  <a:pt x="4851937" y="2009369"/>
                  <a:pt x="4849953" y="2015813"/>
                  <a:pt x="4849458" y="2022256"/>
                </a:cubicBezTo>
                <a:cubicBezTo>
                  <a:pt x="4845989" y="2057944"/>
                  <a:pt x="4849459" y="2062899"/>
                  <a:pt x="4887621" y="2076777"/>
                </a:cubicBezTo>
                <a:cubicBezTo>
                  <a:pt x="4896544" y="2063891"/>
                  <a:pt x="4904971" y="2051995"/>
                  <a:pt x="4912406" y="2039605"/>
                </a:cubicBezTo>
                <a:cubicBezTo>
                  <a:pt x="4915875" y="2033160"/>
                  <a:pt x="4917857" y="2025729"/>
                  <a:pt x="4919840" y="2018787"/>
                </a:cubicBezTo>
                <a:cubicBezTo>
                  <a:pt x="4926283" y="1992024"/>
                  <a:pt x="4914388" y="1970708"/>
                  <a:pt x="4890101" y="1966249"/>
                </a:cubicBezTo>
                <a:cubicBezTo>
                  <a:pt x="4882544" y="1964886"/>
                  <a:pt x="4876656" y="1964079"/>
                  <a:pt x="4872018" y="1964242"/>
                </a:cubicBezTo>
                <a:close/>
                <a:moveTo>
                  <a:pt x="1422029" y="1959309"/>
                </a:moveTo>
                <a:cubicBezTo>
                  <a:pt x="1361065" y="2025727"/>
                  <a:pt x="1301586" y="2206142"/>
                  <a:pt x="1367014" y="2269090"/>
                </a:cubicBezTo>
                <a:cubicBezTo>
                  <a:pt x="1385351" y="2167482"/>
                  <a:pt x="1403196" y="2066370"/>
                  <a:pt x="1422029" y="1959309"/>
                </a:cubicBezTo>
                <a:close/>
                <a:moveTo>
                  <a:pt x="420879" y="1950014"/>
                </a:moveTo>
                <a:cubicBezTo>
                  <a:pt x="414126" y="1949767"/>
                  <a:pt x="407433" y="1949891"/>
                  <a:pt x="400989" y="1951379"/>
                </a:cubicBezTo>
                <a:cubicBezTo>
                  <a:pt x="376207" y="1957326"/>
                  <a:pt x="352912" y="1967736"/>
                  <a:pt x="328128" y="1974178"/>
                </a:cubicBezTo>
                <a:cubicBezTo>
                  <a:pt x="299876" y="1981613"/>
                  <a:pt x="286494" y="2001440"/>
                  <a:pt x="277572" y="2027708"/>
                </a:cubicBezTo>
                <a:cubicBezTo>
                  <a:pt x="314745" y="2045056"/>
                  <a:pt x="347461" y="2050013"/>
                  <a:pt x="373729" y="2013334"/>
                </a:cubicBezTo>
                <a:cubicBezTo>
                  <a:pt x="375216" y="2011354"/>
                  <a:pt x="377695" y="2010856"/>
                  <a:pt x="379678" y="2008874"/>
                </a:cubicBezTo>
                <a:cubicBezTo>
                  <a:pt x="400493" y="1992517"/>
                  <a:pt x="421312" y="1976162"/>
                  <a:pt x="442626" y="1959310"/>
                </a:cubicBezTo>
                <a:cubicBezTo>
                  <a:pt x="442128" y="1956334"/>
                  <a:pt x="441633" y="1953856"/>
                  <a:pt x="441139" y="1950884"/>
                </a:cubicBezTo>
                <a:cubicBezTo>
                  <a:pt x="434447" y="1950882"/>
                  <a:pt x="427631" y="1950262"/>
                  <a:pt x="420879" y="1950014"/>
                </a:cubicBezTo>
                <a:close/>
                <a:moveTo>
                  <a:pt x="778180" y="1918171"/>
                </a:moveTo>
                <a:cubicBezTo>
                  <a:pt x="773225" y="1921143"/>
                  <a:pt x="767774" y="1923623"/>
                  <a:pt x="763805" y="1927587"/>
                </a:cubicBezTo>
                <a:cubicBezTo>
                  <a:pt x="752408" y="1938491"/>
                  <a:pt x="742989" y="1951379"/>
                  <a:pt x="730598" y="1960795"/>
                </a:cubicBezTo>
                <a:cubicBezTo>
                  <a:pt x="661206" y="2013334"/>
                  <a:pt x="623040" y="2086195"/>
                  <a:pt x="595284" y="2165995"/>
                </a:cubicBezTo>
                <a:cubicBezTo>
                  <a:pt x="546215" y="2307751"/>
                  <a:pt x="512511" y="2452482"/>
                  <a:pt x="511520" y="2603157"/>
                </a:cubicBezTo>
                <a:cubicBezTo>
                  <a:pt x="511022" y="2652725"/>
                  <a:pt x="522920" y="2702783"/>
                  <a:pt x="528870" y="2752349"/>
                </a:cubicBezTo>
                <a:cubicBezTo>
                  <a:pt x="530850" y="2766226"/>
                  <a:pt x="538781" y="2774158"/>
                  <a:pt x="552165" y="2769697"/>
                </a:cubicBezTo>
                <a:cubicBezTo>
                  <a:pt x="555135" y="2768705"/>
                  <a:pt x="554145" y="2754828"/>
                  <a:pt x="554641" y="2746897"/>
                </a:cubicBezTo>
                <a:cubicBezTo>
                  <a:pt x="555137" y="2739463"/>
                  <a:pt x="553649" y="2725584"/>
                  <a:pt x="555136" y="2725583"/>
                </a:cubicBezTo>
                <a:cubicBezTo>
                  <a:pt x="572485" y="2722116"/>
                  <a:pt x="563069" y="2710714"/>
                  <a:pt x="560588" y="2704768"/>
                </a:cubicBezTo>
                <a:cubicBezTo>
                  <a:pt x="541260" y="2658672"/>
                  <a:pt x="539772" y="2610098"/>
                  <a:pt x="540763" y="2561523"/>
                </a:cubicBezTo>
                <a:cubicBezTo>
                  <a:pt x="542250" y="2446036"/>
                  <a:pt x="568024" y="2335012"/>
                  <a:pt x="602720" y="2225473"/>
                </a:cubicBezTo>
                <a:cubicBezTo>
                  <a:pt x="631469" y="2134769"/>
                  <a:pt x="671120" y="2051004"/>
                  <a:pt x="742990" y="1985083"/>
                </a:cubicBezTo>
                <a:cubicBezTo>
                  <a:pt x="760338" y="1969222"/>
                  <a:pt x="771241" y="1945926"/>
                  <a:pt x="785118" y="1925605"/>
                </a:cubicBezTo>
                <a:cubicBezTo>
                  <a:pt x="782641" y="1923126"/>
                  <a:pt x="780660" y="1920646"/>
                  <a:pt x="778180" y="1918171"/>
                </a:cubicBezTo>
                <a:close/>
                <a:moveTo>
                  <a:pt x="684502" y="1853239"/>
                </a:moveTo>
                <a:cubicBezTo>
                  <a:pt x="647824" y="1845804"/>
                  <a:pt x="557615" y="1956830"/>
                  <a:pt x="567529" y="1997474"/>
                </a:cubicBezTo>
                <a:cubicBezTo>
                  <a:pt x="622546" y="1963275"/>
                  <a:pt x="658234" y="1913214"/>
                  <a:pt x="684502" y="1853239"/>
                </a:cubicBezTo>
                <a:close/>
                <a:moveTo>
                  <a:pt x="1364534" y="1850762"/>
                </a:moveTo>
                <a:cubicBezTo>
                  <a:pt x="1313482" y="1929074"/>
                  <a:pt x="1263916" y="2008378"/>
                  <a:pt x="1235171" y="2098091"/>
                </a:cubicBezTo>
                <a:cubicBezTo>
                  <a:pt x="1217326" y="2153109"/>
                  <a:pt x="1209399" y="2209117"/>
                  <a:pt x="1225258" y="2265621"/>
                </a:cubicBezTo>
                <a:cubicBezTo>
                  <a:pt x="1229719" y="2282473"/>
                  <a:pt x="1240126" y="2298334"/>
                  <a:pt x="1247561" y="2314195"/>
                </a:cubicBezTo>
                <a:cubicBezTo>
                  <a:pt x="1249545" y="2313202"/>
                  <a:pt x="1252023" y="2312708"/>
                  <a:pt x="1254005" y="2311716"/>
                </a:cubicBezTo>
                <a:cubicBezTo>
                  <a:pt x="1255989" y="2262647"/>
                  <a:pt x="1256486" y="2213578"/>
                  <a:pt x="1260946" y="2164509"/>
                </a:cubicBezTo>
                <a:cubicBezTo>
                  <a:pt x="1269866" y="2068847"/>
                  <a:pt x="1282752" y="1974675"/>
                  <a:pt x="1351647" y="1899336"/>
                </a:cubicBezTo>
                <a:cubicBezTo>
                  <a:pt x="1362552" y="1887936"/>
                  <a:pt x="1367509" y="1870589"/>
                  <a:pt x="1375440" y="1855719"/>
                </a:cubicBezTo>
                <a:cubicBezTo>
                  <a:pt x="1371970" y="1854230"/>
                  <a:pt x="1368500" y="1852744"/>
                  <a:pt x="1364534" y="1850762"/>
                </a:cubicBezTo>
                <a:close/>
                <a:moveTo>
                  <a:pt x="370257" y="1816066"/>
                </a:moveTo>
                <a:cubicBezTo>
                  <a:pt x="344486" y="1822510"/>
                  <a:pt x="318217" y="1828457"/>
                  <a:pt x="292937" y="1836885"/>
                </a:cubicBezTo>
                <a:cubicBezTo>
                  <a:pt x="286000" y="1839361"/>
                  <a:pt x="278070" y="1849275"/>
                  <a:pt x="277572" y="1855720"/>
                </a:cubicBezTo>
                <a:cubicBezTo>
                  <a:pt x="277572" y="1862657"/>
                  <a:pt x="285008" y="1871579"/>
                  <a:pt x="291947" y="1876039"/>
                </a:cubicBezTo>
                <a:cubicBezTo>
                  <a:pt x="317225" y="1893387"/>
                  <a:pt x="341512" y="1893884"/>
                  <a:pt x="363319" y="1869100"/>
                </a:cubicBezTo>
                <a:cubicBezTo>
                  <a:pt x="367782" y="1863648"/>
                  <a:pt x="375714" y="1861666"/>
                  <a:pt x="381658" y="1857204"/>
                </a:cubicBezTo>
                <a:cubicBezTo>
                  <a:pt x="393556" y="1848284"/>
                  <a:pt x="404955" y="1838864"/>
                  <a:pt x="416355" y="1829450"/>
                </a:cubicBezTo>
                <a:cubicBezTo>
                  <a:pt x="401982" y="1825484"/>
                  <a:pt x="387607" y="1821024"/>
                  <a:pt x="370257" y="1816066"/>
                </a:cubicBezTo>
                <a:close/>
                <a:moveTo>
                  <a:pt x="962470" y="1813001"/>
                </a:moveTo>
                <a:cubicBezTo>
                  <a:pt x="939050" y="1814022"/>
                  <a:pt x="935427" y="1829820"/>
                  <a:pt x="943232" y="1869597"/>
                </a:cubicBezTo>
                <a:cubicBezTo>
                  <a:pt x="961571" y="1850264"/>
                  <a:pt x="975450" y="1834899"/>
                  <a:pt x="992797" y="1816562"/>
                </a:cubicBezTo>
                <a:cubicBezTo>
                  <a:pt x="980280" y="1813960"/>
                  <a:pt x="970276" y="1812658"/>
                  <a:pt x="962470" y="1813001"/>
                </a:cubicBezTo>
                <a:close/>
                <a:moveTo>
                  <a:pt x="4301640" y="1798408"/>
                </a:moveTo>
                <a:cubicBezTo>
                  <a:pt x="4291108" y="1798347"/>
                  <a:pt x="4280697" y="1799708"/>
                  <a:pt x="4271527" y="1802683"/>
                </a:cubicBezTo>
                <a:cubicBezTo>
                  <a:pt x="4261120" y="1806154"/>
                  <a:pt x="4259137" y="1827961"/>
                  <a:pt x="4272024" y="1838865"/>
                </a:cubicBezTo>
                <a:cubicBezTo>
                  <a:pt x="4286400" y="1851257"/>
                  <a:pt x="4295319" y="1877030"/>
                  <a:pt x="4319608" y="1869596"/>
                </a:cubicBezTo>
                <a:cubicBezTo>
                  <a:pt x="4335963" y="1864144"/>
                  <a:pt x="4350336" y="1850266"/>
                  <a:pt x="4367190" y="1839361"/>
                </a:cubicBezTo>
                <a:cubicBezTo>
                  <a:pt x="4352319" y="1823005"/>
                  <a:pt x="4344390" y="1806152"/>
                  <a:pt x="4332494" y="1802684"/>
                </a:cubicBezTo>
                <a:cubicBezTo>
                  <a:pt x="4322830" y="1799955"/>
                  <a:pt x="4312172" y="1798471"/>
                  <a:pt x="4301640" y="1798408"/>
                </a:cubicBezTo>
                <a:close/>
                <a:moveTo>
                  <a:pt x="638407" y="1776414"/>
                </a:moveTo>
                <a:cubicBezTo>
                  <a:pt x="592312" y="1772944"/>
                  <a:pt x="558111" y="1799710"/>
                  <a:pt x="524408" y="1824988"/>
                </a:cubicBezTo>
                <a:cubicBezTo>
                  <a:pt x="511025" y="1835396"/>
                  <a:pt x="502596" y="1852744"/>
                  <a:pt x="492190" y="1866622"/>
                </a:cubicBezTo>
                <a:cubicBezTo>
                  <a:pt x="493676" y="1869103"/>
                  <a:pt x="495164" y="1871578"/>
                  <a:pt x="496651" y="1874057"/>
                </a:cubicBezTo>
                <a:cubicBezTo>
                  <a:pt x="508544" y="1871083"/>
                  <a:pt x="521432" y="1870091"/>
                  <a:pt x="531842" y="1864640"/>
                </a:cubicBezTo>
                <a:cubicBezTo>
                  <a:pt x="569511" y="1843327"/>
                  <a:pt x="606188" y="1820031"/>
                  <a:pt x="643363" y="1797233"/>
                </a:cubicBezTo>
                <a:cubicBezTo>
                  <a:pt x="648321" y="1794257"/>
                  <a:pt x="651788" y="1788806"/>
                  <a:pt x="656250" y="1784345"/>
                </a:cubicBezTo>
                <a:cubicBezTo>
                  <a:pt x="650302" y="1781370"/>
                  <a:pt x="644355" y="1776910"/>
                  <a:pt x="638407" y="1776414"/>
                </a:cubicBezTo>
                <a:close/>
                <a:moveTo>
                  <a:pt x="1334113" y="1725795"/>
                </a:moveTo>
                <a:cubicBezTo>
                  <a:pt x="1330459" y="1725731"/>
                  <a:pt x="1326865" y="1728335"/>
                  <a:pt x="1319430" y="1733292"/>
                </a:cubicBezTo>
                <a:cubicBezTo>
                  <a:pt x="1309517" y="1740231"/>
                  <a:pt x="1297126" y="1744196"/>
                  <a:pt x="1287707" y="1752126"/>
                </a:cubicBezTo>
                <a:cubicBezTo>
                  <a:pt x="1267386" y="1769473"/>
                  <a:pt x="1242110" y="1784345"/>
                  <a:pt x="1229719" y="1806647"/>
                </a:cubicBezTo>
                <a:cubicBezTo>
                  <a:pt x="1200971" y="1858196"/>
                  <a:pt x="1175692" y="1912222"/>
                  <a:pt x="1153884" y="1967240"/>
                </a:cubicBezTo>
                <a:cubicBezTo>
                  <a:pt x="1131581" y="2023743"/>
                  <a:pt x="1113240" y="2082229"/>
                  <a:pt x="1119684" y="2144681"/>
                </a:cubicBezTo>
                <a:cubicBezTo>
                  <a:pt x="1120675" y="2156082"/>
                  <a:pt x="1126622" y="2166986"/>
                  <a:pt x="1130092" y="2178387"/>
                </a:cubicBezTo>
                <a:cubicBezTo>
                  <a:pt x="1142981" y="1998961"/>
                  <a:pt x="1202457" y="1846795"/>
                  <a:pt x="1349169" y="1734284"/>
                </a:cubicBezTo>
                <a:cubicBezTo>
                  <a:pt x="1341488" y="1728582"/>
                  <a:pt x="1337770" y="1725857"/>
                  <a:pt x="1334113" y="1725795"/>
                </a:cubicBezTo>
                <a:close/>
                <a:moveTo>
                  <a:pt x="4886421" y="1716007"/>
                </a:moveTo>
                <a:cubicBezTo>
                  <a:pt x="4881675" y="1714922"/>
                  <a:pt x="4877213" y="1715077"/>
                  <a:pt x="4873744" y="1716935"/>
                </a:cubicBezTo>
                <a:cubicBezTo>
                  <a:pt x="4850944" y="1728831"/>
                  <a:pt x="4838553" y="1752126"/>
                  <a:pt x="4841032" y="1778397"/>
                </a:cubicBezTo>
                <a:cubicBezTo>
                  <a:pt x="4844997" y="1814577"/>
                  <a:pt x="4853423" y="1824987"/>
                  <a:pt x="4888118" y="1834900"/>
                </a:cubicBezTo>
                <a:cubicBezTo>
                  <a:pt x="4909431" y="1808134"/>
                  <a:pt x="4919344" y="1779388"/>
                  <a:pt x="4917857" y="1746673"/>
                </a:cubicBezTo>
                <a:cubicBezTo>
                  <a:pt x="4917485" y="1733664"/>
                  <a:pt x="4900663" y="1719260"/>
                  <a:pt x="4886421" y="1716007"/>
                </a:cubicBezTo>
                <a:close/>
                <a:moveTo>
                  <a:pt x="2008386" y="1713466"/>
                </a:moveTo>
                <a:cubicBezTo>
                  <a:pt x="1990544" y="1745188"/>
                  <a:pt x="1966751" y="1753117"/>
                  <a:pt x="1935526" y="1748161"/>
                </a:cubicBezTo>
                <a:cubicBezTo>
                  <a:pt x="1922640" y="1746179"/>
                  <a:pt x="1907768" y="1753120"/>
                  <a:pt x="1887942" y="1757083"/>
                </a:cubicBezTo>
                <a:cubicBezTo>
                  <a:pt x="1903805" y="1768980"/>
                  <a:pt x="1913222" y="1779387"/>
                  <a:pt x="1924619" y="1783848"/>
                </a:cubicBezTo>
                <a:cubicBezTo>
                  <a:pt x="1943456" y="1791284"/>
                  <a:pt x="1963777" y="1798222"/>
                  <a:pt x="1983604" y="1798223"/>
                </a:cubicBezTo>
                <a:cubicBezTo>
                  <a:pt x="1997978" y="1798222"/>
                  <a:pt x="2017802" y="1735770"/>
                  <a:pt x="2008386" y="1713466"/>
                </a:cubicBezTo>
                <a:close/>
                <a:moveTo>
                  <a:pt x="805441" y="1692648"/>
                </a:moveTo>
                <a:cubicBezTo>
                  <a:pt x="793546" y="1695127"/>
                  <a:pt x="780658" y="1699091"/>
                  <a:pt x="771737" y="1706527"/>
                </a:cubicBezTo>
                <a:cubicBezTo>
                  <a:pt x="762320" y="1713959"/>
                  <a:pt x="748936" y="1730813"/>
                  <a:pt x="751416" y="1736264"/>
                </a:cubicBezTo>
                <a:cubicBezTo>
                  <a:pt x="756869" y="1747170"/>
                  <a:pt x="772232" y="1753117"/>
                  <a:pt x="778179" y="1757082"/>
                </a:cubicBezTo>
                <a:cubicBezTo>
                  <a:pt x="804945" y="1753613"/>
                  <a:pt x="823286" y="1752622"/>
                  <a:pt x="840632" y="1748658"/>
                </a:cubicBezTo>
                <a:cubicBezTo>
                  <a:pt x="846085" y="1747665"/>
                  <a:pt x="853520" y="1738249"/>
                  <a:pt x="853519" y="1732796"/>
                </a:cubicBezTo>
                <a:cubicBezTo>
                  <a:pt x="854016" y="1705534"/>
                  <a:pt x="831711" y="1687195"/>
                  <a:pt x="805441" y="1692648"/>
                </a:cubicBezTo>
                <a:close/>
                <a:moveTo>
                  <a:pt x="330856" y="1683851"/>
                </a:moveTo>
                <a:cubicBezTo>
                  <a:pt x="315987" y="1685461"/>
                  <a:pt x="301363" y="1690418"/>
                  <a:pt x="286493" y="1694632"/>
                </a:cubicBezTo>
                <a:cubicBezTo>
                  <a:pt x="281539" y="1696118"/>
                  <a:pt x="276086" y="1707021"/>
                  <a:pt x="276086" y="1713465"/>
                </a:cubicBezTo>
                <a:cubicBezTo>
                  <a:pt x="276086" y="1719909"/>
                  <a:pt x="282034" y="1730814"/>
                  <a:pt x="286989" y="1731803"/>
                </a:cubicBezTo>
                <a:cubicBezTo>
                  <a:pt x="321686" y="1738743"/>
                  <a:pt x="356382" y="1744692"/>
                  <a:pt x="391572" y="1748161"/>
                </a:cubicBezTo>
                <a:cubicBezTo>
                  <a:pt x="412884" y="1750144"/>
                  <a:pt x="431720" y="1741222"/>
                  <a:pt x="444608" y="1714954"/>
                </a:cubicBezTo>
                <a:cubicBezTo>
                  <a:pt x="419826" y="1707022"/>
                  <a:pt x="396033" y="1704048"/>
                  <a:pt x="376704" y="1693143"/>
                </a:cubicBezTo>
                <a:cubicBezTo>
                  <a:pt x="360842" y="1683973"/>
                  <a:pt x="345724" y="1682240"/>
                  <a:pt x="330856" y="1683851"/>
                </a:cubicBezTo>
                <a:close/>
                <a:moveTo>
                  <a:pt x="574444" y="1681032"/>
                </a:moveTo>
                <a:cubicBezTo>
                  <a:pt x="553372" y="1681033"/>
                  <a:pt x="535434" y="1691905"/>
                  <a:pt x="514989" y="1711979"/>
                </a:cubicBezTo>
                <a:cubicBezTo>
                  <a:pt x="567033" y="1714457"/>
                  <a:pt x="614615" y="1737258"/>
                  <a:pt x="653772" y="1693641"/>
                </a:cubicBezTo>
                <a:cubicBezTo>
                  <a:pt x="634442" y="1688684"/>
                  <a:pt x="614616" y="1689675"/>
                  <a:pt x="596772" y="1684718"/>
                </a:cubicBezTo>
                <a:cubicBezTo>
                  <a:pt x="588842" y="1682242"/>
                  <a:pt x="581469" y="1681031"/>
                  <a:pt x="574444" y="1681032"/>
                </a:cubicBezTo>
                <a:close/>
                <a:moveTo>
                  <a:pt x="4229896" y="1671336"/>
                </a:moveTo>
                <a:cubicBezTo>
                  <a:pt x="4220476" y="1672823"/>
                  <a:pt x="4210067" y="1673318"/>
                  <a:pt x="4201147" y="1676787"/>
                </a:cubicBezTo>
                <a:cubicBezTo>
                  <a:pt x="4193216" y="1679761"/>
                  <a:pt x="4181815" y="1684719"/>
                  <a:pt x="4180822" y="1690667"/>
                </a:cubicBezTo>
                <a:cubicBezTo>
                  <a:pt x="4178345" y="1703057"/>
                  <a:pt x="4181321" y="1716443"/>
                  <a:pt x="4197676" y="1720406"/>
                </a:cubicBezTo>
                <a:cubicBezTo>
                  <a:pt x="4219486" y="1725859"/>
                  <a:pt x="4241295" y="1734284"/>
                  <a:pt x="4263599" y="1737256"/>
                </a:cubicBezTo>
                <a:cubicBezTo>
                  <a:pt x="4271033" y="1738251"/>
                  <a:pt x="4281442" y="1728334"/>
                  <a:pt x="4287886" y="1721892"/>
                </a:cubicBezTo>
                <a:cubicBezTo>
                  <a:pt x="4291353" y="1718422"/>
                  <a:pt x="4292842" y="1707023"/>
                  <a:pt x="4290364" y="1704544"/>
                </a:cubicBezTo>
                <a:cubicBezTo>
                  <a:pt x="4273015" y="1689179"/>
                  <a:pt x="4258642" y="1667370"/>
                  <a:pt x="4229896" y="1671336"/>
                </a:cubicBezTo>
                <a:close/>
                <a:moveTo>
                  <a:pt x="1684725" y="1620779"/>
                </a:moveTo>
                <a:cubicBezTo>
                  <a:pt x="1681750" y="1621273"/>
                  <a:pt x="1678777" y="1621770"/>
                  <a:pt x="1676299" y="1621771"/>
                </a:cubicBezTo>
                <a:cubicBezTo>
                  <a:pt x="1673325" y="1651509"/>
                  <a:pt x="1669856" y="1680754"/>
                  <a:pt x="1667872" y="1710492"/>
                </a:cubicBezTo>
                <a:cubicBezTo>
                  <a:pt x="1667378" y="1713959"/>
                  <a:pt x="1672335" y="1720404"/>
                  <a:pt x="1675308" y="1720901"/>
                </a:cubicBezTo>
                <a:cubicBezTo>
                  <a:pt x="1696124" y="1723379"/>
                  <a:pt x="1716943" y="1725857"/>
                  <a:pt x="1734786" y="1706528"/>
                </a:cubicBezTo>
                <a:cubicBezTo>
                  <a:pt x="1728839" y="1702561"/>
                  <a:pt x="1724379" y="1698100"/>
                  <a:pt x="1719420" y="1696615"/>
                </a:cubicBezTo>
                <a:cubicBezTo>
                  <a:pt x="1695133" y="1690168"/>
                  <a:pt x="1688196" y="1674805"/>
                  <a:pt x="1691168" y="1650519"/>
                </a:cubicBezTo>
                <a:cubicBezTo>
                  <a:pt x="1692160" y="1641101"/>
                  <a:pt x="1687203" y="1631190"/>
                  <a:pt x="1684725" y="1620779"/>
                </a:cubicBezTo>
                <a:close/>
                <a:moveTo>
                  <a:pt x="1335291" y="1611856"/>
                </a:moveTo>
                <a:cubicBezTo>
                  <a:pt x="1273335" y="1627718"/>
                  <a:pt x="1220301" y="1656467"/>
                  <a:pt x="1178171" y="1707024"/>
                </a:cubicBezTo>
                <a:cubicBezTo>
                  <a:pt x="1115720" y="1782857"/>
                  <a:pt x="1074086" y="1870091"/>
                  <a:pt x="1036909" y="1959805"/>
                </a:cubicBezTo>
                <a:cubicBezTo>
                  <a:pt x="1035919" y="1962282"/>
                  <a:pt x="1036909" y="1965751"/>
                  <a:pt x="1036911" y="1975665"/>
                </a:cubicBezTo>
                <a:cubicBezTo>
                  <a:pt x="1047814" y="1966248"/>
                  <a:pt x="1056242" y="1961788"/>
                  <a:pt x="1061199" y="1954848"/>
                </a:cubicBezTo>
                <a:cubicBezTo>
                  <a:pt x="1095398" y="1909744"/>
                  <a:pt x="1129599" y="1864638"/>
                  <a:pt x="1161814" y="1818047"/>
                </a:cubicBezTo>
                <a:cubicBezTo>
                  <a:pt x="1214354" y="1741717"/>
                  <a:pt x="1268379" y="1667370"/>
                  <a:pt x="1356106" y="1626726"/>
                </a:cubicBezTo>
                <a:cubicBezTo>
                  <a:pt x="1358091" y="1625734"/>
                  <a:pt x="1359083" y="1622762"/>
                  <a:pt x="1363048" y="1614334"/>
                </a:cubicBezTo>
                <a:cubicBezTo>
                  <a:pt x="1351647" y="1613345"/>
                  <a:pt x="1342726" y="1609876"/>
                  <a:pt x="1335291" y="1611856"/>
                </a:cubicBezTo>
                <a:close/>
                <a:moveTo>
                  <a:pt x="3391804" y="1566847"/>
                </a:moveTo>
                <a:cubicBezTo>
                  <a:pt x="3365477" y="1566010"/>
                  <a:pt x="3340200" y="1579391"/>
                  <a:pt x="3328304" y="1599466"/>
                </a:cubicBezTo>
                <a:cubicBezTo>
                  <a:pt x="3329294" y="1602442"/>
                  <a:pt x="3330286" y="1605414"/>
                  <a:pt x="3331277" y="1608885"/>
                </a:cubicBezTo>
                <a:cubicBezTo>
                  <a:pt x="3360025" y="1596988"/>
                  <a:pt x="3388773" y="1584596"/>
                  <a:pt x="3418017" y="1572702"/>
                </a:cubicBezTo>
                <a:cubicBezTo>
                  <a:pt x="3409467" y="1568985"/>
                  <a:pt x="3400578" y="1567126"/>
                  <a:pt x="3391804" y="1566847"/>
                </a:cubicBezTo>
                <a:close/>
                <a:moveTo>
                  <a:pt x="3495835" y="1566752"/>
                </a:moveTo>
                <a:cubicBezTo>
                  <a:pt x="3444781" y="1584595"/>
                  <a:pt x="3393235" y="1602934"/>
                  <a:pt x="3338713" y="1621770"/>
                </a:cubicBezTo>
                <a:cubicBezTo>
                  <a:pt x="3349617" y="1633171"/>
                  <a:pt x="3355566" y="1641101"/>
                  <a:pt x="3362999" y="1646552"/>
                </a:cubicBezTo>
                <a:cubicBezTo>
                  <a:pt x="3385799" y="1663405"/>
                  <a:pt x="3407113" y="1683233"/>
                  <a:pt x="3432391" y="1695623"/>
                </a:cubicBezTo>
                <a:cubicBezTo>
                  <a:pt x="3462624" y="1710492"/>
                  <a:pt x="3489886" y="1692153"/>
                  <a:pt x="3500296" y="1650022"/>
                </a:cubicBezTo>
                <a:cubicBezTo>
                  <a:pt x="3474027" y="1656961"/>
                  <a:pt x="3451224" y="1662415"/>
                  <a:pt x="3428425" y="1668361"/>
                </a:cubicBezTo>
                <a:cubicBezTo>
                  <a:pt x="3437348" y="1657954"/>
                  <a:pt x="3448745" y="1653987"/>
                  <a:pt x="3459156" y="1648040"/>
                </a:cubicBezTo>
                <a:cubicBezTo>
                  <a:pt x="3467581" y="1643083"/>
                  <a:pt x="3487906" y="1648040"/>
                  <a:pt x="3478981" y="1626729"/>
                </a:cubicBezTo>
                <a:cubicBezTo>
                  <a:pt x="3446270" y="1629700"/>
                  <a:pt x="3417027" y="1652501"/>
                  <a:pt x="3376878" y="1641596"/>
                </a:cubicBezTo>
                <a:cubicBezTo>
                  <a:pt x="3403644" y="1629205"/>
                  <a:pt x="3425947" y="1620780"/>
                  <a:pt x="3446765" y="1609379"/>
                </a:cubicBezTo>
                <a:cubicBezTo>
                  <a:pt x="3490879" y="1585092"/>
                  <a:pt x="3490381" y="1584103"/>
                  <a:pt x="3495835" y="1566752"/>
                </a:cubicBezTo>
                <a:close/>
                <a:moveTo>
                  <a:pt x="631716" y="1553371"/>
                </a:moveTo>
                <a:cubicBezTo>
                  <a:pt x="618706" y="1552131"/>
                  <a:pt x="604456" y="1554611"/>
                  <a:pt x="588841" y="1556840"/>
                </a:cubicBezTo>
                <a:cubicBezTo>
                  <a:pt x="613126" y="1599962"/>
                  <a:pt x="641380" y="1630694"/>
                  <a:pt x="690945" y="1631683"/>
                </a:cubicBezTo>
                <a:cubicBezTo>
                  <a:pt x="697389" y="1631685"/>
                  <a:pt x="708292" y="1627718"/>
                  <a:pt x="708789" y="1624248"/>
                </a:cubicBezTo>
                <a:cubicBezTo>
                  <a:pt x="709780" y="1617308"/>
                  <a:pt x="707303" y="1607891"/>
                  <a:pt x="702346" y="1602934"/>
                </a:cubicBezTo>
                <a:cubicBezTo>
                  <a:pt x="691441" y="1591535"/>
                  <a:pt x="677069" y="1584099"/>
                  <a:pt x="667155" y="1572203"/>
                </a:cubicBezTo>
                <a:cubicBezTo>
                  <a:pt x="656498" y="1559567"/>
                  <a:pt x="644726" y="1554610"/>
                  <a:pt x="631716" y="1553371"/>
                </a:cubicBezTo>
                <a:close/>
                <a:moveTo>
                  <a:pt x="3740686" y="1542467"/>
                </a:moveTo>
                <a:cubicBezTo>
                  <a:pt x="3711938" y="1552875"/>
                  <a:pt x="3683686" y="1565762"/>
                  <a:pt x="3650972" y="1579640"/>
                </a:cubicBezTo>
                <a:cubicBezTo>
                  <a:pt x="3662870" y="1588067"/>
                  <a:pt x="3671294" y="1594509"/>
                  <a:pt x="3679722" y="1600955"/>
                </a:cubicBezTo>
                <a:cubicBezTo>
                  <a:pt x="3700537" y="1615326"/>
                  <a:pt x="3720363" y="1630692"/>
                  <a:pt x="3741676" y="1643579"/>
                </a:cubicBezTo>
                <a:cubicBezTo>
                  <a:pt x="3750104" y="1648536"/>
                  <a:pt x="3762492" y="1649031"/>
                  <a:pt x="3772903" y="1649030"/>
                </a:cubicBezTo>
                <a:cubicBezTo>
                  <a:pt x="3790251" y="1649032"/>
                  <a:pt x="3812060" y="1614831"/>
                  <a:pt x="3804128" y="1599467"/>
                </a:cubicBezTo>
                <a:cubicBezTo>
                  <a:pt x="3802147" y="1595503"/>
                  <a:pt x="3793723" y="1592528"/>
                  <a:pt x="3788765" y="1593022"/>
                </a:cubicBezTo>
                <a:cubicBezTo>
                  <a:pt x="3752087" y="1595004"/>
                  <a:pt x="3715905" y="1597979"/>
                  <a:pt x="3679722" y="1600955"/>
                </a:cubicBezTo>
                <a:cubicBezTo>
                  <a:pt x="3708468" y="1583606"/>
                  <a:pt x="3737713" y="1566752"/>
                  <a:pt x="3766460" y="1549403"/>
                </a:cubicBezTo>
                <a:cubicBezTo>
                  <a:pt x="3757538" y="1542961"/>
                  <a:pt x="3748121" y="1539987"/>
                  <a:pt x="3740686" y="1542467"/>
                </a:cubicBezTo>
                <a:close/>
                <a:moveTo>
                  <a:pt x="4917672" y="1520596"/>
                </a:moveTo>
                <a:cubicBezTo>
                  <a:pt x="4910918" y="1520411"/>
                  <a:pt x="4904723" y="1525120"/>
                  <a:pt x="4899024" y="1535527"/>
                </a:cubicBezTo>
                <a:cubicBezTo>
                  <a:pt x="4887623" y="1555849"/>
                  <a:pt x="4881676" y="1580631"/>
                  <a:pt x="4877710" y="1603926"/>
                </a:cubicBezTo>
                <a:cubicBezTo>
                  <a:pt x="4876222" y="1612353"/>
                  <a:pt x="4887622" y="1623259"/>
                  <a:pt x="4893076" y="1633171"/>
                </a:cubicBezTo>
                <a:cubicBezTo>
                  <a:pt x="4902492" y="1627222"/>
                  <a:pt x="4914883" y="1622763"/>
                  <a:pt x="4920829" y="1614336"/>
                </a:cubicBezTo>
                <a:cubicBezTo>
                  <a:pt x="4932727" y="1595502"/>
                  <a:pt x="4941648" y="1574684"/>
                  <a:pt x="4953544" y="1551884"/>
                </a:cubicBezTo>
                <a:cubicBezTo>
                  <a:pt x="4949084" y="1545937"/>
                  <a:pt x="4944622" y="1540484"/>
                  <a:pt x="4939667" y="1535031"/>
                </a:cubicBezTo>
                <a:cubicBezTo>
                  <a:pt x="4931738" y="1525863"/>
                  <a:pt x="4924425" y="1520781"/>
                  <a:pt x="4917672" y="1520596"/>
                </a:cubicBezTo>
                <a:close/>
                <a:moveTo>
                  <a:pt x="3728233" y="1513162"/>
                </a:moveTo>
                <a:cubicBezTo>
                  <a:pt x="3724331" y="1512356"/>
                  <a:pt x="3720859" y="1511983"/>
                  <a:pt x="3717887" y="1513224"/>
                </a:cubicBezTo>
                <a:cubicBezTo>
                  <a:pt x="3686164" y="1524126"/>
                  <a:pt x="3655435" y="1537015"/>
                  <a:pt x="3622720" y="1549903"/>
                </a:cubicBezTo>
                <a:cubicBezTo>
                  <a:pt x="3644034" y="1566257"/>
                  <a:pt x="3716398" y="1546432"/>
                  <a:pt x="3741183" y="1515702"/>
                </a:cubicBezTo>
                <a:cubicBezTo>
                  <a:pt x="3736473" y="1515205"/>
                  <a:pt x="3732137" y="1513966"/>
                  <a:pt x="3728233" y="1513162"/>
                </a:cubicBezTo>
                <a:close/>
                <a:moveTo>
                  <a:pt x="4073268" y="1511736"/>
                </a:moveTo>
                <a:cubicBezTo>
                  <a:pt x="4059389" y="1516693"/>
                  <a:pt x="4048484" y="1531064"/>
                  <a:pt x="4038572" y="1543456"/>
                </a:cubicBezTo>
                <a:cubicBezTo>
                  <a:pt x="4036592" y="1545937"/>
                  <a:pt x="4043529" y="1559815"/>
                  <a:pt x="4048981" y="1563778"/>
                </a:cubicBezTo>
                <a:cubicBezTo>
                  <a:pt x="4061373" y="1571710"/>
                  <a:pt x="4075250" y="1577657"/>
                  <a:pt x="4089128" y="1581624"/>
                </a:cubicBezTo>
                <a:cubicBezTo>
                  <a:pt x="4110938" y="1587571"/>
                  <a:pt x="4133736" y="1594014"/>
                  <a:pt x="4154059" y="1570222"/>
                </a:cubicBezTo>
                <a:cubicBezTo>
                  <a:pt x="4137703" y="1553866"/>
                  <a:pt x="4123823" y="1538502"/>
                  <a:pt x="4107963" y="1526111"/>
                </a:cubicBezTo>
                <a:cubicBezTo>
                  <a:pt x="4098050" y="1518178"/>
                  <a:pt x="4082189" y="1508764"/>
                  <a:pt x="4073268" y="1511736"/>
                </a:cubicBezTo>
                <a:close/>
                <a:moveTo>
                  <a:pt x="3423967" y="1511239"/>
                </a:moveTo>
                <a:cubicBezTo>
                  <a:pt x="3386295" y="1530075"/>
                  <a:pt x="3338217" y="1526110"/>
                  <a:pt x="3307488" y="1565762"/>
                </a:cubicBezTo>
                <a:cubicBezTo>
                  <a:pt x="3334252" y="1571213"/>
                  <a:pt x="3412068" y="1535527"/>
                  <a:pt x="3423967" y="1511239"/>
                </a:cubicBezTo>
                <a:close/>
                <a:moveTo>
                  <a:pt x="365302" y="1507274"/>
                </a:moveTo>
                <a:cubicBezTo>
                  <a:pt x="339530" y="1502319"/>
                  <a:pt x="325156" y="1508266"/>
                  <a:pt x="310781" y="1530075"/>
                </a:cubicBezTo>
                <a:cubicBezTo>
                  <a:pt x="354894" y="1579640"/>
                  <a:pt x="404459" y="1615821"/>
                  <a:pt x="470381" y="1622266"/>
                </a:cubicBezTo>
                <a:cubicBezTo>
                  <a:pt x="478807" y="1623257"/>
                  <a:pt x="487728" y="1618300"/>
                  <a:pt x="496649" y="1616318"/>
                </a:cubicBezTo>
                <a:cubicBezTo>
                  <a:pt x="492685" y="1607893"/>
                  <a:pt x="490206" y="1598474"/>
                  <a:pt x="484756" y="1592029"/>
                </a:cubicBezTo>
                <a:cubicBezTo>
                  <a:pt x="476329" y="1582118"/>
                  <a:pt x="464928" y="1574683"/>
                  <a:pt x="456504" y="1564770"/>
                </a:cubicBezTo>
                <a:cubicBezTo>
                  <a:pt x="432215" y="1536025"/>
                  <a:pt x="404956" y="1514710"/>
                  <a:pt x="365302" y="1507274"/>
                </a:cubicBezTo>
                <a:close/>
                <a:moveTo>
                  <a:pt x="1881499" y="1503806"/>
                </a:moveTo>
                <a:cubicBezTo>
                  <a:pt x="1877037" y="1508761"/>
                  <a:pt x="1870099" y="1512728"/>
                  <a:pt x="1868611" y="1518181"/>
                </a:cubicBezTo>
                <a:cubicBezTo>
                  <a:pt x="1860187" y="1549902"/>
                  <a:pt x="1852750" y="1582119"/>
                  <a:pt x="1846307" y="1614336"/>
                </a:cubicBezTo>
                <a:cubicBezTo>
                  <a:pt x="1845317" y="1619292"/>
                  <a:pt x="1851264" y="1626231"/>
                  <a:pt x="1854238" y="1632179"/>
                </a:cubicBezTo>
                <a:cubicBezTo>
                  <a:pt x="1859690" y="1629206"/>
                  <a:pt x="1868613" y="1627223"/>
                  <a:pt x="1870594" y="1622265"/>
                </a:cubicBezTo>
                <a:cubicBezTo>
                  <a:pt x="1881499" y="1595996"/>
                  <a:pt x="1890915" y="1569232"/>
                  <a:pt x="1900829" y="1542962"/>
                </a:cubicBezTo>
                <a:cubicBezTo>
                  <a:pt x="1898848" y="1542467"/>
                  <a:pt x="1897358" y="1541475"/>
                  <a:pt x="1895377" y="1540978"/>
                </a:cubicBezTo>
                <a:cubicBezTo>
                  <a:pt x="1895378" y="1535031"/>
                  <a:pt x="1896866" y="1528589"/>
                  <a:pt x="1894883" y="1523631"/>
                </a:cubicBezTo>
                <a:cubicBezTo>
                  <a:pt x="1891907" y="1516197"/>
                  <a:pt x="1885958" y="1510248"/>
                  <a:pt x="1881499" y="1503806"/>
                </a:cubicBezTo>
                <a:close/>
                <a:moveTo>
                  <a:pt x="3377869" y="1496867"/>
                </a:moveTo>
                <a:cubicBezTo>
                  <a:pt x="3347139" y="1504301"/>
                  <a:pt x="3316904" y="1512231"/>
                  <a:pt x="3286174" y="1520164"/>
                </a:cubicBezTo>
                <a:cubicBezTo>
                  <a:pt x="3287164" y="1523137"/>
                  <a:pt x="3287659" y="1526605"/>
                  <a:pt x="3288653" y="1529579"/>
                </a:cubicBezTo>
                <a:cubicBezTo>
                  <a:pt x="3316410" y="1540980"/>
                  <a:pt x="3362008" y="1527597"/>
                  <a:pt x="3377869" y="1496867"/>
                </a:cubicBezTo>
                <a:close/>
                <a:moveTo>
                  <a:pt x="3707973" y="1483978"/>
                </a:moveTo>
                <a:cubicBezTo>
                  <a:pt x="3679225" y="1490422"/>
                  <a:pt x="3656922" y="1495378"/>
                  <a:pt x="3635113" y="1500831"/>
                </a:cubicBezTo>
                <a:cubicBezTo>
                  <a:pt x="3626189" y="1502815"/>
                  <a:pt x="3618259" y="1506779"/>
                  <a:pt x="3609338" y="1509754"/>
                </a:cubicBezTo>
                <a:cubicBezTo>
                  <a:pt x="3613303" y="1517683"/>
                  <a:pt x="3617268" y="1526111"/>
                  <a:pt x="3622225" y="1536520"/>
                </a:cubicBezTo>
                <a:cubicBezTo>
                  <a:pt x="3652461" y="1519171"/>
                  <a:pt x="3684676" y="1515206"/>
                  <a:pt x="3707973" y="1483978"/>
                </a:cubicBezTo>
                <a:close/>
                <a:moveTo>
                  <a:pt x="3618818" y="1469296"/>
                </a:moveTo>
                <a:cubicBezTo>
                  <a:pt x="3612682" y="1471092"/>
                  <a:pt x="3608844" y="1478528"/>
                  <a:pt x="3605374" y="1492406"/>
                </a:cubicBezTo>
                <a:cubicBezTo>
                  <a:pt x="3617268" y="1488937"/>
                  <a:pt x="3628667" y="1485468"/>
                  <a:pt x="3646017" y="1480015"/>
                </a:cubicBezTo>
                <a:cubicBezTo>
                  <a:pt x="3633378" y="1471341"/>
                  <a:pt x="3624951" y="1467499"/>
                  <a:pt x="3618818" y="1469296"/>
                </a:cubicBezTo>
                <a:close/>
                <a:moveTo>
                  <a:pt x="3344164" y="1427971"/>
                </a:moveTo>
                <a:cubicBezTo>
                  <a:pt x="3313930" y="1431441"/>
                  <a:pt x="3283695" y="1434910"/>
                  <a:pt x="3253462" y="1438381"/>
                </a:cubicBezTo>
                <a:cubicBezTo>
                  <a:pt x="3252966" y="1441849"/>
                  <a:pt x="3251974" y="1445318"/>
                  <a:pt x="3251479" y="1448789"/>
                </a:cubicBezTo>
                <a:cubicBezTo>
                  <a:pt x="3263376" y="1453745"/>
                  <a:pt x="3275270" y="1459199"/>
                  <a:pt x="3281219" y="1462171"/>
                </a:cubicBezTo>
                <a:cubicBezTo>
                  <a:pt x="3278741" y="1469606"/>
                  <a:pt x="3273286" y="1478031"/>
                  <a:pt x="3275767" y="1482990"/>
                </a:cubicBezTo>
                <a:cubicBezTo>
                  <a:pt x="3278739" y="1488937"/>
                  <a:pt x="3289644" y="1496865"/>
                  <a:pt x="3294601" y="1495379"/>
                </a:cubicBezTo>
                <a:cubicBezTo>
                  <a:pt x="3319877" y="1487449"/>
                  <a:pt x="3344165" y="1477040"/>
                  <a:pt x="3369443" y="1468119"/>
                </a:cubicBezTo>
                <a:cubicBezTo>
                  <a:pt x="3368949" y="1465145"/>
                  <a:pt x="3367957" y="1462172"/>
                  <a:pt x="3367461" y="1459197"/>
                </a:cubicBezTo>
                <a:cubicBezTo>
                  <a:pt x="3346645" y="1460190"/>
                  <a:pt x="3326322" y="1461178"/>
                  <a:pt x="3305504" y="1462171"/>
                </a:cubicBezTo>
                <a:cubicBezTo>
                  <a:pt x="3305505" y="1460683"/>
                  <a:pt x="3305505" y="1459692"/>
                  <a:pt x="3305505" y="1458206"/>
                </a:cubicBezTo>
                <a:cubicBezTo>
                  <a:pt x="3318888" y="1451265"/>
                  <a:pt x="3332269" y="1444822"/>
                  <a:pt x="3346147" y="1437884"/>
                </a:cubicBezTo>
                <a:cubicBezTo>
                  <a:pt x="3345652" y="1434415"/>
                  <a:pt x="3344661" y="1431440"/>
                  <a:pt x="3344164" y="1427971"/>
                </a:cubicBezTo>
                <a:close/>
                <a:moveTo>
                  <a:pt x="3710948" y="1423014"/>
                </a:moveTo>
                <a:cubicBezTo>
                  <a:pt x="3673772" y="1427973"/>
                  <a:pt x="3636600" y="1432432"/>
                  <a:pt x="3599424" y="1438380"/>
                </a:cubicBezTo>
                <a:cubicBezTo>
                  <a:pt x="3596452" y="1438876"/>
                  <a:pt x="3591989" y="1451267"/>
                  <a:pt x="3593974" y="1455728"/>
                </a:cubicBezTo>
                <a:cubicBezTo>
                  <a:pt x="3595460" y="1459692"/>
                  <a:pt x="3605869" y="1464154"/>
                  <a:pt x="3610826" y="1463163"/>
                </a:cubicBezTo>
                <a:cubicBezTo>
                  <a:pt x="3636104" y="1457215"/>
                  <a:pt x="3661381" y="1450275"/>
                  <a:pt x="3686164" y="1442344"/>
                </a:cubicBezTo>
                <a:cubicBezTo>
                  <a:pt x="3695582" y="1439867"/>
                  <a:pt x="3704008" y="1434414"/>
                  <a:pt x="3712928" y="1429954"/>
                </a:cubicBezTo>
                <a:cubicBezTo>
                  <a:pt x="3712434" y="1427475"/>
                  <a:pt x="3711443" y="1425492"/>
                  <a:pt x="3710948" y="1423014"/>
                </a:cubicBezTo>
                <a:close/>
                <a:moveTo>
                  <a:pt x="691627" y="1420352"/>
                </a:moveTo>
                <a:cubicBezTo>
                  <a:pt x="685989" y="1418800"/>
                  <a:pt x="679795" y="1419794"/>
                  <a:pt x="672606" y="1422518"/>
                </a:cubicBezTo>
                <a:cubicBezTo>
                  <a:pt x="684007" y="1482989"/>
                  <a:pt x="719693" y="1535527"/>
                  <a:pt x="777189" y="1549901"/>
                </a:cubicBezTo>
                <a:cubicBezTo>
                  <a:pt x="773719" y="1535527"/>
                  <a:pt x="773719" y="1523135"/>
                  <a:pt x="767771" y="1514710"/>
                </a:cubicBezTo>
                <a:cubicBezTo>
                  <a:pt x="748441" y="1486954"/>
                  <a:pt x="726632" y="1461179"/>
                  <a:pt x="707302" y="1433423"/>
                </a:cubicBezTo>
                <a:cubicBezTo>
                  <a:pt x="702346" y="1425987"/>
                  <a:pt x="697265" y="1421898"/>
                  <a:pt x="691627" y="1420352"/>
                </a:cubicBezTo>
                <a:close/>
                <a:moveTo>
                  <a:pt x="3892914" y="1396497"/>
                </a:moveTo>
                <a:cubicBezTo>
                  <a:pt x="3888885" y="1396498"/>
                  <a:pt x="3885167" y="1397239"/>
                  <a:pt x="3883929" y="1398728"/>
                </a:cubicBezTo>
                <a:cubicBezTo>
                  <a:pt x="3871538" y="1415084"/>
                  <a:pt x="3860634" y="1432926"/>
                  <a:pt x="3851711" y="1451265"/>
                </a:cubicBezTo>
                <a:cubicBezTo>
                  <a:pt x="3846755" y="1461180"/>
                  <a:pt x="3847251" y="1473076"/>
                  <a:pt x="3843780" y="1491910"/>
                </a:cubicBezTo>
                <a:cubicBezTo>
                  <a:pt x="3858155" y="1489431"/>
                  <a:pt x="3870049" y="1487449"/>
                  <a:pt x="3881947" y="1484971"/>
                </a:cubicBezTo>
                <a:cubicBezTo>
                  <a:pt x="3891363" y="1482987"/>
                  <a:pt x="3905241" y="1474562"/>
                  <a:pt x="3909207" y="1478031"/>
                </a:cubicBezTo>
                <a:cubicBezTo>
                  <a:pt x="3935971" y="1503310"/>
                  <a:pt x="3958276" y="1477040"/>
                  <a:pt x="3982564" y="1473573"/>
                </a:cubicBezTo>
                <a:cubicBezTo>
                  <a:pt x="3985043" y="1473073"/>
                  <a:pt x="3989007" y="1457214"/>
                  <a:pt x="3986530" y="1455728"/>
                </a:cubicBezTo>
                <a:cubicBezTo>
                  <a:pt x="3959765" y="1435903"/>
                  <a:pt x="3932007" y="1416570"/>
                  <a:pt x="3903755" y="1398727"/>
                </a:cubicBezTo>
                <a:cubicBezTo>
                  <a:pt x="3901277" y="1397239"/>
                  <a:pt x="3896940" y="1396496"/>
                  <a:pt x="3892914" y="1396497"/>
                </a:cubicBezTo>
                <a:close/>
                <a:moveTo>
                  <a:pt x="3643537" y="1386832"/>
                </a:moveTo>
                <a:cubicBezTo>
                  <a:pt x="3618260" y="1381875"/>
                  <a:pt x="3605374" y="1392780"/>
                  <a:pt x="3594469" y="1412110"/>
                </a:cubicBezTo>
                <a:cubicBezTo>
                  <a:pt x="3595461" y="1415084"/>
                  <a:pt x="3596451" y="1418057"/>
                  <a:pt x="3597937" y="1421527"/>
                </a:cubicBezTo>
                <a:cubicBezTo>
                  <a:pt x="3631643" y="1413103"/>
                  <a:pt x="3665843" y="1405171"/>
                  <a:pt x="3699547" y="1396744"/>
                </a:cubicBezTo>
                <a:cubicBezTo>
                  <a:pt x="3699052" y="1393771"/>
                  <a:pt x="3698554" y="1390300"/>
                  <a:pt x="3698061" y="1387327"/>
                </a:cubicBezTo>
                <a:cubicBezTo>
                  <a:pt x="3679719" y="1387328"/>
                  <a:pt x="3660886" y="1390304"/>
                  <a:pt x="3643537" y="1386832"/>
                </a:cubicBezTo>
                <a:close/>
                <a:moveTo>
                  <a:pt x="1773446" y="1384849"/>
                </a:moveTo>
                <a:cubicBezTo>
                  <a:pt x="1755603" y="1393772"/>
                  <a:pt x="1738254" y="1405666"/>
                  <a:pt x="1718926" y="1411613"/>
                </a:cubicBezTo>
                <a:cubicBezTo>
                  <a:pt x="1677786" y="1424501"/>
                  <a:pt x="1645571" y="1449779"/>
                  <a:pt x="1622273" y="1484970"/>
                </a:cubicBezTo>
                <a:cubicBezTo>
                  <a:pt x="1589559" y="1535030"/>
                  <a:pt x="1557344" y="1586083"/>
                  <a:pt x="1529587" y="1639118"/>
                </a:cubicBezTo>
                <a:cubicBezTo>
                  <a:pt x="1490926" y="1712971"/>
                  <a:pt x="1507778" y="1785336"/>
                  <a:pt x="1549909" y="1852248"/>
                </a:cubicBezTo>
                <a:cubicBezTo>
                  <a:pt x="1575184" y="1890909"/>
                  <a:pt x="1643586" y="1884961"/>
                  <a:pt x="1671839" y="1838866"/>
                </a:cubicBezTo>
                <a:cubicBezTo>
                  <a:pt x="1581135" y="1868110"/>
                  <a:pt x="1567257" y="1793266"/>
                  <a:pt x="1536524" y="1748657"/>
                </a:cubicBezTo>
                <a:cubicBezTo>
                  <a:pt x="1559325" y="1698101"/>
                  <a:pt x="1582621" y="1651014"/>
                  <a:pt x="1602446" y="1602441"/>
                </a:cubicBezTo>
                <a:cubicBezTo>
                  <a:pt x="1630700" y="1533543"/>
                  <a:pt x="1664402" y="1469606"/>
                  <a:pt x="1734291" y="1433423"/>
                </a:cubicBezTo>
                <a:cubicBezTo>
                  <a:pt x="1745196" y="1427969"/>
                  <a:pt x="1754611" y="1419049"/>
                  <a:pt x="1763536" y="1410623"/>
                </a:cubicBezTo>
                <a:cubicBezTo>
                  <a:pt x="1769480" y="1404675"/>
                  <a:pt x="1773447" y="1396250"/>
                  <a:pt x="1778404" y="1389311"/>
                </a:cubicBezTo>
                <a:cubicBezTo>
                  <a:pt x="1776915" y="1387824"/>
                  <a:pt x="1775429" y="1386336"/>
                  <a:pt x="1773446" y="1384849"/>
                </a:cubicBezTo>
                <a:close/>
                <a:moveTo>
                  <a:pt x="376371" y="1378483"/>
                </a:moveTo>
                <a:cubicBezTo>
                  <a:pt x="360781" y="1379365"/>
                  <a:pt x="357249" y="1387080"/>
                  <a:pt x="350930" y="1414588"/>
                </a:cubicBezTo>
                <a:cubicBezTo>
                  <a:pt x="358858" y="1417067"/>
                  <a:pt x="365303" y="1418059"/>
                  <a:pt x="370756" y="1421526"/>
                </a:cubicBezTo>
                <a:cubicBezTo>
                  <a:pt x="429739" y="1456718"/>
                  <a:pt x="496154" y="1450769"/>
                  <a:pt x="560588" y="1455232"/>
                </a:cubicBezTo>
                <a:cubicBezTo>
                  <a:pt x="565546" y="1455727"/>
                  <a:pt x="570502" y="1451762"/>
                  <a:pt x="575460" y="1449780"/>
                </a:cubicBezTo>
                <a:cubicBezTo>
                  <a:pt x="572982" y="1444326"/>
                  <a:pt x="570997" y="1437884"/>
                  <a:pt x="567528" y="1433423"/>
                </a:cubicBezTo>
                <a:cubicBezTo>
                  <a:pt x="564554" y="1429954"/>
                  <a:pt x="559104" y="1427971"/>
                  <a:pt x="555137" y="1424998"/>
                </a:cubicBezTo>
                <a:cubicBezTo>
                  <a:pt x="508051" y="1389807"/>
                  <a:pt x="452539" y="1383857"/>
                  <a:pt x="396530" y="1379396"/>
                </a:cubicBezTo>
                <a:cubicBezTo>
                  <a:pt x="388103" y="1378654"/>
                  <a:pt x="381567" y="1378188"/>
                  <a:pt x="376371" y="1378483"/>
                </a:cubicBezTo>
                <a:close/>
                <a:moveTo>
                  <a:pt x="3387287" y="1378406"/>
                </a:moveTo>
                <a:cubicBezTo>
                  <a:pt x="3377869" y="1379893"/>
                  <a:pt x="3368452" y="1384353"/>
                  <a:pt x="3359035" y="1385345"/>
                </a:cubicBezTo>
                <a:cubicBezTo>
                  <a:pt x="3329790" y="1388814"/>
                  <a:pt x="3300052" y="1390797"/>
                  <a:pt x="3270811" y="1394266"/>
                </a:cubicBezTo>
                <a:cubicBezTo>
                  <a:pt x="3264366" y="1395256"/>
                  <a:pt x="3258912" y="1402197"/>
                  <a:pt x="3253461" y="1406163"/>
                </a:cubicBezTo>
                <a:cubicBezTo>
                  <a:pt x="3259407" y="1410127"/>
                  <a:pt x="3264860" y="1417065"/>
                  <a:pt x="3271304" y="1418061"/>
                </a:cubicBezTo>
                <a:cubicBezTo>
                  <a:pt x="3280721" y="1419049"/>
                  <a:pt x="3290634" y="1416571"/>
                  <a:pt x="3300548" y="1414589"/>
                </a:cubicBezTo>
                <a:cubicBezTo>
                  <a:pt x="3330288" y="1408640"/>
                  <a:pt x="3359530" y="1402198"/>
                  <a:pt x="3389269" y="1395259"/>
                </a:cubicBezTo>
                <a:cubicBezTo>
                  <a:pt x="3397200" y="1393771"/>
                  <a:pt x="3404634" y="1390302"/>
                  <a:pt x="3412070" y="1387328"/>
                </a:cubicBezTo>
                <a:cubicBezTo>
                  <a:pt x="3411574" y="1384850"/>
                  <a:pt x="3411572" y="1381875"/>
                  <a:pt x="3411078" y="1379396"/>
                </a:cubicBezTo>
                <a:cubicBezTo>
                  <a:pt x="3403148" y="1378901"/>
                  <a:pt x="3395216" y="1377415"/>
                  <a:pt x="3387287" y="1378406"/>
                </a:cubicBezTo>
                <a:close/>
                <a:moveTo>
                  <a:pt x="778181" y="1358580"/>
                </a:moveTo>
                <a:cubicBezTo>
                  <a:pt x="758850" y="1364528"/>
                  <a:pt x="767771" y="1380885"/>
                  <a:pt x="771736" y="1391293"/>
                </a:cubicBezTo>
                <a:cubicBezTo>
                  <a:pt x="793050" y="1445318"/>
                  <a:pt x="815849" y="1498848"/>
                  <a:pt x="839146" y="1552379"/>
                </a:cubicBezTo>
                <a:cubicBezTo>
                  <a:pt x="842120" y="1559813"/>
                  <a:pt x="850544" y="1565265"/>
                  <a:pt x="856492" y="1571708"/>
                </a:cubicBezTo>
                <a:cubicBezTo>
                  <a:pt x="858971" y="1570221"/>
                  <a:pt x="860953" y="1568736"/>
                  <a:pt x="863432" y="1567248"/>
                </a:cubicBezTo>
                <a:cubicBezTo>
                  <a:pt x="862442" y="1553865"/>
                  <a:pt x="862441" y="1539989"/>
                  <a:pt x="860954" y="1526606"/>
                </a:cubicBezTo>
                <a:cubicBezTo>
                  <a:pt x="858477" y="1506780"/>
                  <a:pt x="858476" y="1485962"/>
                  <a:pt x="851042" y="1468118"/>
                </a:cubicBezTo>
                <a:cubicBezTo>
                  <a:pt x="838651" y="1437884"/>
                  <a:pt x="819816" y="1410126"/>
                  <a:pt x="806928" y="1379893"/>
                </a:cubicBezTo>
                <a:cubicBezTo>
                  <a:pt x="800486" y="1365518"/>
                  <a:pt x="795528" y="1353126"/>
                  <a:pt x="778181" y="1358580"/>
                </a:cubicBezTo>
                <a:close/>
                <a:moveTo>
                  <a:pt x="3596946" y="1351640"/>
                </a:moveTo>
                <a:cubicBezTo>
                  <a:pt x="3594965" y="1353624"/>
                  <a:pt x="3592984" y="1356102"/>
                  <a:pt x="3591495" y="1358085"/>
                </a:cubicBezTo>
                <a:cubicBezTo>
                  <a:pt x="3598434" y="1364033"/>
                  <a:pt x="3604383" y="1373945"/>
                  <a:pt x="3611817" y="1374936"/>
                </a:cubicBezTo>
                <a:cubicBezTo>
                  <a:pt x="3634617" y="1377912"/>
                  <a:pt x="3658902" y="1378404"/>
                  <a:pt x="3676251" y="1351641"/>
                </a:cubicBezTo>
                <a:cubicBezTo>
                  <a:pt x="3647504" y="1351641"/>
                  <a:pt x="3622224" y="1351640"/>
                  <a:pt x="3596946" y="1351640"/>
                </a:cubicBezTo>
                <a:close/>
                <a:moveTo>
                  <a:pt x="3380347" y="1345197"/>
                </a:moveTo>
                <a:cubicBezTo>
                  <a:pt x="3342183" y="1349658"/>
                  <a:pt x="3304513" y="1353128"/>
                  <a:pt x="3266348" y="1358579"/>
                </a:cubicBezTo>
                <a:cubicBezTo>
                  <a:pt x="3261392" y="1359076"/>
                  <a:pt x="3256929" y="1366510"/>
                  <a:pt x="3252470" y="1370475"/>
                </a:cubicBezTo>
                <a:cubicBezTo>
                  <a:pt x="3259408" y="1374441"/>
                  <a:pt x="3266842" y="1382867"/>
                  <a:pt x="3272296" y="1381875"/>
                </a:cubicBezTo>
                <a:cubicBezTo>
                  <a:pt x="3299556" y="1376920"/>
                  <a:pt x="3326817" y="1370476"/>
                  <a:pt x="3353584" y="1363041"/>
                </a:cubicBezTo>
                <a:cubicBezTo>
                  <a:pt x="3364488" y="1360067"/>
                  <a:pt x="3373903" y="1353624"/>
                  <a:pt x="3383321" y="1349164"/>
                </a:cubicBezTo>
                <a:cubicBezTo>
                  <a:pt x="3382330" y="1347675"/>
                  <a:pt x="3381339" y="1346685"/>
                  <a:pt x="3380347" y="1345197"/>
                </a:cubicBezTo>
                <a:close/>
                <a:moveTo>
                  <a:pt x="4942143" y="1323387"/>
                </a:moveTo>
                <a:cubicBezTo>
                  <a:pt x="4937683" y="1322894"/>
                  <a:pt x="4928762" y="1326361"/>
                  <a:pt x="4927769" y="1330328"/>
                </a:cubicBezTo>
                <a:cubicBezTo>
                  <a:pt x="4921822" y="1349164"/>
                  <a:pt x="4913893" y="1367997"/>
                  <a:pt x="4913892" y="1387328"/>
                </a:cubicBezTo>
                <a:cubicBezTo>
                  <a:pt x="4913893" y="1396746"/>
                  <a:pt x="4929256" y="1407648"/>
                  <a:pt x="4939666" y="1414092"/>
                </a:cubicBezTo>
                <a:cubicBezTo>
                  <a:pt x="4942639" y="1416076"/>
                  <a:pt x="4955528" y="1407152"/>
                  <a:pt x="4959989" y="1400710"/>
                </a:cubicBezTo>
                <a:cubicBezTo>
                  <a:pt x="4972875" y="1381379"/>
                  <a:pt x="4984274" y="1360562"/>
                  <a:pt x="5000633" y="1333798"/>
                </a:cubicBezTo>
                <a:cubicBezTo>
                  <a:pt x="4979815" y="1329831"/>
                  <a:pt x="4960979" y="1325866"/>
                  <a:pt x="4942143" y="1323387"/>
                </a:cubicBezTo>
                <a:close/>
                <a:moveTo>
                  <a:pt x="3325189" y="1314088"/>
                </a:moveTo>
                <a:cubicBezTo>
                  <a:pt x="3294290" y="1309418"/>
                  <a:pt x="3278863" y="1320292"/>
                  <a:pt x="3271801" y="1348171"/>
                </a:cubicBezTo>
                <a:cubicBezTo>
                  <a:pt x="3303027" y="1339745"/>
                  <a:pt x="3332268" y="1331815"/>
                  <a:pt x="3361514" y="1323883"/>
                </a:cubicBezTo>
                <a:cubicBezTo>
                  <a:pt x="3347511" y="1318929"/>
                  <a:pt x="3335491" y="1315642"/>
                  <a:pt x="3325189" y="1314088"/>
                </a:cubicBezTo>
                <a:close/>
                <a:moveTo>
                  <a:pt x="3619748" y="1306040"/>
                </a:moveTo>
                <a:cubicBezTo>
                  <a:pt x="3616277" y="1306042"/>
                  <a:pt x="3609835" y="1312485"/>
                  <a:pt x="3609835" y="1315955"/>
                </a:cubicBezTo>
                <a:cubicBezTo>
                  <a:pt x="3609834" y="1319920"/>
                  <a:pt x="3614790" y="1327851"/>
                  <a:pt x="3618259" y="1327849"/>
                </a:cubicBezTo>
                <a:cubicBezTo>
                  <a:pt x="3642546" y="1328344"/>
                  <a:pt x="3667330" y="1326858"/>
                  <a:pt x="3691615" y="1325867"/>
                </a:cubicBezTo>
                <a:cubicBezTo>
                  <a:pt x="3691617" y="1321408"/>
                  <a:pt x="3691615" y="1317441"/>
                  <a:pt x="3691617" y="1312980"/>
                </a:cubicBezTo>
                <a:cubicBezTo>
                  <a:pt x="3667824" y="1310501"/>
                  <a:pt x="3643537" y="1307527"/>
                  <a:pt x="3619748" y="1306040"/>
                </a:cubicBezTo>
                <a:close/>
                <a:moveTo>
                  <a:pt x="3312940" y="1269362"/>
                </a:moveTo>
                <a:cubicBezTo>
                  <a:pt x="3287661" y="1267379"/>
                  <a:pt x="3282209" y="1279277"/>
                  <a:pt x="3283201" y="1307032"/>
                </a:cubicBezTo>
                <a:cubicBezTo>
                  <a:pt x="3325330" y="1297615"/>
                  <a:pt x="3365478" y="1289188"/>
                  <a:pt x="3405130" y="1280763"/>
                </a:cubicBezTo>
                <a:cubicBezTo>
                  <a:pt x="3404634" y="1277788"/>
                  <a:pt x="3404633" y="1274319"/>
                  <a:pt x="3404139" y="1271345"/>
                </a:cubicBezTo>
                <a:cubicBezTo>
                  <a:pt x="3395712" y="1270848"/>
                  <a:pt x="3387287" y="1269362"/>
                  <a:pt x="3379356" y="1269364"/>
                </a:cubicBezTo>
                <a:cubicBezTo>
                  <a:pt x="3357051" y="1269362"/>
                  <a:pt x="3334747" y="1270848"/>
                  <a:pt x="3312940" y="1269362"/>
                </a:cubicBezTo>
                <a:close/>
                <a:moveTo>
                  <a:pt x="3647999" y="1262920"/>
                </a:moveTo>
                <a:cubicBezTo>
                  <a:pt x="3646513" y="1265893"/>
                  <a:pt x="3645027" y="1268867"/>
                  <a:pt x="3644034" y="1271345"/>
                </a:cubicBezTo>
                <a:cubicBezTo>
                  <a:pt x="3649982" y="1275806"/>
                  <a:pt x="3656922" y="1284728"/>
                  <a:pt x="3661878" y="1283736"/>
                </a:cubicBezTo>
                <a:cubicBezTo>
                  <a:pt x="3680712" y="1281257"/>
                  <a:pt x="3701528" y="1301580"/>
                  <a:pt x="3723339" y="1279275"/>
                </a:cubicBezTo>
                <a:cubicBezTo>
                  <a:pt x="3695582" y="1273328"/>
                  <a:pt x="3671791" y="1268373"/>
                  <a:pt x="3647999" y="1262920"/>
                </a:cubicBezTo>
                <a:close/>
                <a:moveTo>
                  <a:pt x="430567" y="1226512"/>
                </a:moveTo>
                <a:cubicBezTo>
                  <a:pt x="414094" y="1228441"/>
                  <a:pt x="409542" y="1238385"/>
                  <a:pt x="402478" y="1270353"/>
                </a:cubicBezTo>
                <a:cubicBezTo>
                  <a:pt x="451051" y="1286216"/>
                  <a:pt x="500119" y="1302571"/>
                  <a:pt x="550181" y="1317441"/>
                </a:cubicBezTo>
                <a:cubicBezTo>
                  <a:pt x="558111" y="1319918"/>
                  <a:pt x="567530" y="1314962"/>
                  <a:pt x="576451" y="1313476"/>
                </a:cubicBezTo>
                <a:cubicBezTo>
                  <a:pt x="572981" y="1302075"/>
                  <a:pt x="573478" y="1285222"/>
                  <a:pt x="566044" y="1280266"/>
                </a:cubicBezTo>
                <a:cubicBezTo>
                  <a:pt x="530851" y="1256474"/>
                  <a:pt x="496651" y="1229709"/>
                  <a:pt x="451546" y="1226736"/>
                </a:cubicBezTo>
                <a:cubicBezTo>
                  <a:pt x="442873" y="1226118"/>
                  <a:pt x="436056" y="1225868"/>
                  <a:pt x="430567" y="1226512"/>
                </a:cubicBezTo>
                <a:close/>
                <a:moveTo>
                  <a:pt x="3347635" y="1225744"/>
                </a:moveTo>
                <a:cubicBezTo>
                  <a:pt x="3320870" y="1225745"/>
                  <a:pt x="3320870" y="1226241"/>
                  <a:pt x="3321861" y="1257962"/>
                </a:cubicBezTo>
                <a:cubicBezTo>
                  <a:pt x="3374400" y="1250528"/>
                  <a:pt x="3428922" y="1255484"/>
                  <a:pt x="3478982" y="1233675"/>
                </a:cubicBezTo>
                <a:cubicBezTo>
                  <a:pt x="3478486" y="1231197"/>
                  <a:pt x="3478486" y="1228720"/>
                  <a:pt x="3477991" y="1225744"/>
                </a:cubicBezTo>
                <a:cubicBezTo>
                  <a:pt x="3434375" y="1225745"/>
                  <a:pt x="3391254" y="1225745"/>
                  <a:pt x="3347635" y="1225744"/>
                </a:cubicBezTo>
                <a:close/>
                <a:moveTo>
                  <a:pt x="3769231" y="1222391"/>
                </a:moveTo>
                <a:cubicBezTo>
                  <a:pt x="3757695" y="1221377"/>
                  <a:pt x="3746634" y="1222649"/>
                  <a:pt x="3737217" y="1226736"/>
                </a:cubicBezTo>
                <a:cubicBezTo>
                  <a:pt x="3774886" y="1243590"/>
                  <a:pt x="3812060" y="1259945"/>
                  <a:pt x="3854685" y="1278780"/>
                </a:cubicBezTo>
                <a:cubicBezTo>
                  <a:pt x="3842791" y="1249041"/>
                  <a:pt x="3803851" y="1225436"/>
                  <a:pt x="3769231" y="1222391"/>
                </a:cubicBezTo>
                <a:close/>
                <a:moveTo>
                  <a:pt x="3703017" y="1215336"/>
                </a:moveTo>
                <a:cubicBezTo>
                  <a:pt x="3696574" y="1227234"/>
                  <a:pt x="3678730" y="1237643"/>
                  <a:pt x="3699053" y="1247555"/>
                </a:cubicBezTo>
                <a:cubicBezTo>
                  <a:pt x="3726312" y="1260441"/>
                  <a:pt x="3756548" y="1267876"/>
                  <a:pt x="3785294" y="1277788"/>
                </a:cubicBezTo>
                <a:cubicBezTo>
                  <a:pt x="3786780" y="1274320"/>
                  <a:pt x="3787772" y="1271345"/>
                  <a:pt x="3789260" y="1267876"/>
                </a:cubicBezTo>
                <a:cubicBezTo>
                  <a:pt x="3761502" y="1251025"/>
                  <a:pt x="3733747" y="1234169"/>
                  <a:pt x="3703017" y="1215336"/>
                </a:cubicBezTo>
                <a:close/>
                <a:moveTo>
                  <a:pt x="1897855" y="1196504"/>
                </a:moveTo>
                <a:cubicBezTo>
                  <a:pt x="1885464" y="1198981"/>
                  <a:pt x="1875552" y="1198483"/>
                  <a:pt x="1873569" y="1202450"/>
                </a:cubicBezTo>
                <a:cubicBezTo>
                  <a:pt x="1861177" y="1225745"/>
                  <a:pt x="1850272" y="1250033"/>
                  <a:pt x="1837386" y="1277293"/>
                </a:cubicBezTo>
                <a:cubicBezTo>
                  <a:pt x="1861177" y="1274692"/>
                  <a:pt x="1883573" y="1279059"/>
                  <a:pt x="1902278" y="1270323"/>
                </a:cubicBezTo>
                <a:lnTo>
                  <a:pt x="1918684" y="1257258"/>
                </a:lnTo>
                <a:lnTo>
                  <a:pt x="1918671" y="1257467"/>
                </a:lnTo>
                <a:lnTo>
                  <a:pt x="1919810" y="1256572"/>
                </a:lnTo>
                <a:lnTo>
                  <a:pt x="1927531" y="1261680"/>
                </a:lnTo>
                <a:cubicBezTo>
                  <a:pt x="1930197" y="1263292"/>
                  <a:pt x="1932798" y="1264406"/>
                  <a:pt x="1935030" y="1263910"/>
                </a:cubicBezTo>
                <a:cubicBezTo>
                  <a:pt x="1948413" y="1261431"/>
                  <a:pt x="1961298" y="1254492"/>
                  <a:pt x="1974683" y="1252511"/>
                </a:cubicBezTo>
                <a:cubicBezTo>
                  <a:pt x="2003431" y="1248050"/>
                  <a:pt x="2020281" y="1234172"/>
                  <a:pt x="2016812" y="1197989"/>
                </a:cubicBezTo>
                <a:cubicBezTo>
                  <a:pt x="2006403" y="1199973"/>
                  <a:pt x="1994011" y="1198980"/>
                  <a:pt x="1986080" y="1204434"/>
                </a:cubicBezTo>
                <a:lnTo>
                  <a:pt x="1919810" y="1256572"/>
                </a:lnTo>
                <a:lnTo>
                  <a:pt x="1919665" y="1256475"/>
                </a:lnTo>
                <a:lnTo>
                  <a:pt x="1918684" y="1257258"/>
                </a:lnTo>
                <a:lnTo>
                  <a:pt x="1921153" y="1207901"/>
                </a:lnTo>
                <a:cubicBezTo>
                  <a:pt x="1918672" y="1207405"/>
                  <a:pt x="1916690" y="1206910"/>
                  <a:pt x="1914212" y="1206911"/>
                </a:cubicBezTo>
                <a:cubicBezTo>
                  <a:pt x="1903802" y="1222276"/>
                  <a:pt x="1892898" y="1237642"/>
                  <a:pt x="1882490" y="1252510"/>
                </a:cubicBezTo>
                <a:cubicBezTo>
                  <a:pt x="1881994" y="1252015"/>
                  <a:pt x="1881003" y="1251519"/>
                  <a:pt x="1880507" y="1251520"/>
                </a:cubicBezTo>
                <a:cubicBezTo>
                  <a:pt x="1885958" y="1235163"/>
                  <a:pt x="1890916" y="1218311"/>
                  <a:pt x="1897855" y="1196504"/>
                </a:cubicBezTo>
                <a:close/>
                <a:moveTo>
                  <a:pt x="3379851" y="1180145"/>
                </a:moveTo>
                <a:cubicBezTo>
                  <a:pt x="3362009" y="1179649"/>
                  <a:pt x="3355564" y="1187581"/>
                  <a:pt x="3356061" y="1204929"/>
                </a:cubicBezTo>
                <a:cubicBezTo>
                  <a:pt x="3378860" y="1214841"/>
                  <a:pt x="3462624" y="1198981"/>
                  <a:pt x="3479479" y="1180642"/>
                </a:cubicBezTo>
                <a:cubicBezTo>
                  <a:pt x="3444781" y="1180642"/>
                  <a:pt x="3412070" y="1181138"/>
                  <a:pt x="3379851" y="1180145"/>
                </a:cubicBezTo>
                <a:close/>
                <a:moveTo>
                  <a:pt x="1807152" y="1173704"/>
                </a:moveTo>
                <a:cubicBezTo>
                  <a:pt x="1782367" y="1212362"/>
                  <a:pt x="1760562" y="1246067"/>
                  <a:pt x="1737263" y="1282247"/>
                </a:cubicBezTo>
                <a:cubicBezTo>
                  <a:pt x="1757090" y="1287701"/>
                  <a:pt x="1772454" y="1292162"/>
                  <a:pt x="1785342" y="1276302"/>
                </a:cubicBezTo>
                <a:cubicBezTo>
                  <a:pt x="1799221" y="1292162"/>
                  <a:pt x="1819047" y="1291173"/>
                  <a:pt x="1826481" y="1273329"/>
                </a:cubicBezTo>
                <a:cubicBezTo>
                  <a:pt x="1833422" y="1256476"/>
                  <a:pt x="1840358" y="1239622"/>
                  <a:pt x="1844324" y="1222275"/>
                </a:cubicBezTo>
                <a:cubicBezTo>
                  <a:pt x="1846803" y="1210876"/>
                  <a:pt x="1844819" y="1197990"/>
                  <a:pt x="1844820" y="1186094"/>
                </a:cubicBezTo>
                <a:cubicBezTo>
                  <a:pt x="1842342" y="1185596"/>
                  <a:pt x="1839865" y="1185597"/>
                  <a:pt x="1837880" y="1185103"/>
                </a:cubicBezTo>
                <a:cubicBezTo>
                  <a:pt x="1834908" y="1192041"/>
                  <a:pt x="1832924" y="1199972"/>
                  <a:pt x="1828464" y="1206415"/>
                </a:cubicBezTo>
                <a:cubicBezTo>
                  <a:pt x="1814587" y="1226735"/>
                  <a:pt x="1799715" y="1246561"/>
                  <a:pt x="1785342" y="1266387"/>
                </a:cubicBezTo>
                <a:cubicBezTo>
                  <a:pt x="1788317" y="1258955"/>
                  <a:pt x="1791290" y="1251518"/>
                  <a:pt x="1794264" y="1244083"/>
                </a:cubicBezTo>
                <a:cubicBezTo>
                  <a:pt x="1802193" y="1222769"/>
                  <a:pt x="1813099" y="1202450"/>
                  <a:pt x="1807152" y="1173704"/>
                </a:cubicBezTo>
                <a:close/>
                <a:moveTo>
                  <a:pt x="1765022" y="1165276"/>
                </a:moveTo>
                <a:cubicBezTo>
                  <a:pt x="1738751" y="1200467"/>
                  <a:pt x="1712482" y="1235162"/>
                  <a:pt x="1684727" y="1272833"/>
                </a:cubicBezTo>
                <a:cubicBezTo>
                  <a:pt x="1730820" y="1281756"/>
                  <a:pt x="1731811" y="1280762"/>
                  <a:pt x="1746185" y="1246561"/>
                </a:cubicBezTo>
                <a:cubicBezTo>
                  <a:pt x="1750647" y="1235162"/>
                  <a:pt x="1757092" y="1224258"/>
                  <a:pt x="1761054" y="1212859"/>
                </a:cubicBezTo>
                <a:cubicBezTo>
                  <a:pt x="1766011" y="1198979"/>
                  <a:pt x="1769979" y="1184606"/>
                  <a:pt x="1774438" y="1169737"/>
                </a:cubicBezTo>
                <a:cubicBezTo>
                  <a:pt x="1771466" y="1168248"/>
                  <a:pt x="1767996" y="1166763"/>
                  <a:pt x="1765022" y="1165276"/>
                </a:cubicBezTo>
                <a:close/>
                <a:moveTo>
                  <a:pt x="1679273" y="1130084"/>
                </a:moveTo>
                <a:cubicBezTo>
                  <a:pt x="1654491" y="1165771"/>
                  <a:pt x="1617812" y="1193527"/>
                  <a:pt x="1604926" y="1238135"/>
                </a:cubicBezTo>
                <a:cubicBezTo>
                  <a:pt x="1627724" y="1248049"/>
                  <a:pt x="1647551" y="1256971"/>
                  <a:pt x="1670846" y="1267383"/>
                </a:cubicBezTo>
                <a:cubicBezTo>
                  <a:pt x="1693151" y="1228223"/>
                  <a:pt x="1714465" y="1190057"/>
                  <a:pt x="1736273" y="1150901"/>
                </a:cubicBezTo>
                <a:cubicBezTo>
                  <a:pt x="1719421" y="1140493"/>
                  <a:pt x="1714466" y="1144954"/>
                  <a:pt x="1707028" y="1157841"/>
                </a:cubicBezTo>
                <a:cubicBezTo>
                  <a:pt x="1690673" y="1185597"/>
                  <a:pt x="1670848" y="1211866"/>
                  <a:pt x="1653004" y="1238632"/>
                </a:cubicBezTo>
                <a:cubicBezTo>
                  <a:pt x="1651518" y="1237641"/>
                  <a:pt x="1649534" y="1236651"/>
                  <a:pt x="1648046" y="1235164"/>
                </a:cubicBezTo>
                <a:cubicBezTo>
                  <a:pt x="1660934" y="1200962"/>
                  <a:pt x="1686709" y="1170233"/>
                  <a:pt x="1679273" y="1130084"/>
                </a:cubicBezTo>
                <a:close/>
                <a:moveTo>
                  <a:pt x="1624257" y="1121659"/>
                </a:moveTo>
                <a:cubicBezTo>
                  <a:pt x="1611864" y="1134545"/>
                  <a:pt x="1598978" y="1147432"/>
                  <a:pt x="1587084" y="1160815"/>
                </a:cubicBezTo>
                <a:cubicBezTo>
                  <a:pt x="1564281" y="1187581"/>
                  <a:pt x="1566266" y="1199972"/>
                  <a:pt x="1597489" y="1222274"/>
                </a:cubicBezTo>
                <a:cubicBezTo>
                  <a:pt x="1615830" y="1192042"/>
                  <a:pt x="1636152" y="1163294"/>
                  <a:pt x="1631196" y="1126120"/>
                </a:cubicBezTo>
                <a:cubicBezTo>
                  <a:pt x="1628717" y="1124632"/>
                  <a:pt x="1626736" y="1123145"/>
                  <a:pt x="1624257" y="1121659"/>
                </a:cubicBezTo>
                <a:close/>
                <a:moveTo>
                  <a:pt x="5031330" y="1119963"/>
                </a:moveTo>
                <a:cubicBezTo>
                  <a:pt x="5005124" y="1124910"/>
                  <a:pt x="4983656" y="1145823"/>
                  <a:pt x="4980309" y="1173702"/>
                </a:cubicBezTo>
                <a:cubicBezTo>
                  <a:pt x="4978824" y="1187580"/>
                  <a:pt x="4976839" y="1201458"/>
                  <a:pt x="4975847" y="1215337"/>
                </a:cubicBezTo>
                <a:cubicBezTo>
                  <a:pt x="4974360" y="1234667"/>
                  <a:pt x="4984273" y="1241607"/>
                  <a:pt x="5003109" y="1234173"/>
                </a:cubicBezTo>
                <a:cubicBezTo>
                  <a:pt x="5032847" y="1221780"/>
                  <a:pt x="5047221" y="1198483"/>
                  <a:pt x="5052178" y="1168250"/>
                </a:cubicBezTo>
                <a:cubicBezTo>
                  <a:pt x="5054161" y="1152885"/>
                  <a:pt x="5056143" y="1138015"/>
                  <a:pt x="5058623" y="1120666"/>
                </a:cubicBezTo>
                <a:cubicBezTo>
                  <a:pt x="5049329" y="1118436"/>
                  <a:pt x="5040066" y="1118313"/>
                  <a:pt x="5031330" y="1119963"/>
                </a:cubicBezTo>
                <a:close/>
                <a:moveTo>
                  <a:pt x="561464" y="1103544"/>
                </a:moveTo>
                <a:cubicBezTo>
                  <a:pt x="542807" y="1100131"/>
                  <a:pt x="529241" y="1111003"/>
                  <a:pt x="518460" y="1135537"/>
                </a:cubicBezTo>
                <a:cubicBezTo>
                  <a:pt x="562574" y="1191546"/>
                  <a:pt x="614120" y="1233675"/>
                  <a:pt x="698380" y="1240615"/>
                </a:cubicBezTo>
                <a:cubicBezTo>
                  <a:pt x="691939" y="1224257"/>
                  <a:pt x="689955" y="1210381"/>
                  <a:pt x="682521" y="1201457"/>
                </a:cubicBezTo>
                <a:cubicBezTo>
                  <a:pt x="668642" y="1184606"/>
                  <a:pt x="652286" y="1169241"/>
                  <a:pt x="635432" y="1154371"/>
                </a:cubicBezTo>
                <a:cubicBezTo>
                  <a:pt x="618581" y="1139502"/>
                  <a:pt x="601234" y="1123145"/>
                  <a:pt x="581902" y="1111745"/>
                </a:cubicBezTo>
                <a:cubicBezTo>
                  <a:pt x="574467" y="1107408"/>
                  <a:pt x="567684" y="1104683"/>
                  <a:pt x="561464" y="1103544"/>
                </a:cubicBezTo>
                <a:close/>
                <a:moveTo>
                  <a:pt x="640886" y="990805"/>
                </a:moveTo>
                <a:cubicBezTo>
                  <a:pt x="640390" y="1004190"/>
                  <a:pt x="633946" y="1021041"/>
                  <a:pt x="639895" y="1029964"/>
                </a:cubicBezTo>
                <a:cubicBezTo>
                  <a:pt x="659720" y="1060692"/>
                  <a:pt x="682520" y="1089937"/>
                  <a:pt x="707302" y="1117693"/>
                </a:cubicBezTo>
                <a:cubicBezTo>
                  <a:pt x="731093" y="1144954"/>
                  <a:pt x="760834" y="1162796"/>
                  <a:pt x="800486" y="1169239"/>
                </a:cubicBezTo>
                <a:cubicBezTo>
                  <a:pt x="798501" y="1160815"/>
                  <a:pt x="798006" y="1155363"/>
                  <a:pt x="795528" y="1150901"/>
                </a:cubicBezTo>
                <a:cubicBezTo>
                  <a:pt x="777189" y="1120667"/>
                  <a:pt x="758355" y="1090929"/>
                  <a:pt x="739025" y="1061189"/>
                </a:cubicBezTo>
                <a:cubicBezTo>
                  <a:pt x="721180" y="1033432"/>
                  <a:pt x="701851" y="1006668"/>
                  <a:pt x="669137" y="993779"/>
                </a:cubicBezTo>
                <a:cubicBezTo>
                  <a:pt x="660711" y="990311"/>
                  <a:pt x="650302" y="991798"/>
                  <a:pt x="640886" y="990805"/>
                </a:cubicBezTo>
                <a:close/>
                <a:moveTo>
                  <a:pt x="5401473" y="972019"/>
                </a:moveTo>
                <a:cubicBezTo>
                  <a:pt x="5389627" y="968719"/>
                  <a:pt x="5386000" y="975317"/>
                  <a:pt x="5379309" y="997250"/>
                </a:cubicBezTo>
                <a:cubicBezTo>
                  <a:pt x="5387733" y="999231"/>
                  <a:pt x="5395168" y="1001710"/>
                  <a:pt x="5402107" y="1003200"/>
                </a:cubicBezTo>
                <a:cubicBezTo>
                  <a:pt x="5409047" y="1004685"/>
                  <a:pt x="5416481" y="1006667"/>
                  <a:pt x="5423917" y="1006668"/>
                </a:cubicBezTo>
                <a:cubicBezTo>
                  <a:pt x="5430360" y="1006668"/>
                  <a:pt x="5436805" y="1004685"/>
                  <a:pt x="5443742" y="1003693"/>
                </a:cubicBezTo>
                <a:cubicBezTo>
                  <a:pt x="5439282" y="997747"/>
                  <a:pt x="5435812" y="991798"/>
                  <a:pt x="5430856" y="986842"/>
                </a:cubicBezTo>
                <a:cubicBezTo>
                  <a:pt x="5426891" y="982876"/>
                  <a:pt x="5421439" y="980894"/>
                  <a:pt x="5416480" y="978416"/>
                </a:cubicBezTo>
                <a:cubicBezTo>
                  <a:pt x="5410288" y="975317"/>
                  <a:pt x="5405423" y="973117"/>
                  <a:pt x="5401473" y="972019"/>
                </a:cubicBezTo>
                <a:close/>
                <a:moveTo>
                  <a:pt x="2446046" y="969990"/>
                </a:moveTo>
                <a:cubicBezTo>
                  <a:pt x="2444061" y="968503"/>
                  <a:pt x="2437618" y="968998"/>
                  <a:pt x="2435141" y="970980"/>
                </a:cubicBezTo>
                <a:cubicBezTo>
                  <a:pt x="2421262" y="980893"/>
                  <a:pt x="2414323" y="1035909"/>
                  <a:pt x="2424238" y="1053258"/>
                </a:cubicBezTo>
                <a:cubicBezTo>
                  <a:pt x="2433159" y="1039877"/>
                  <a:pt x="2442080" y="1028972"/>
                  <a:pt x="2448524" y="1016581"/>
                </a:cubicBezTo>
                <a:cubicBezTo>
                  <a:pt x="2453482" y="1006667"/>
                  <a:pt x="2456452" y="994773"/>
                  <a:pt x="2457445" y="983867"/>
                </a:cubicBezTo>
                <a:cubicBezTo>
                  <a:pt x="2457942" y="979406"/>
                  <a:pt x="2451000" y="973458"/>
                  <a:pt x="2446046" y="969990"/>
                </a:cubicBezTo>
                <a:close/>
                <a:moveTo>
                  <a:pt x="5128015" y="967014"/>
                </a:moveTo>
                <a:cubicBezTo>
                  <a:pt x="5099266" y="967015"/>
                  <a:pt x="5060606" y="1029466"/>
                  <a:pt x="5072500" y="1050780"/>
                </a:cubicBezTo>
                <a:cubicBezTo>
                  <a:pt x="5075474" y="1056231"/>
                  <a:pt x="5087864" y="1062180"/>
                  <a:pt x="5091335" y="1060198"/>
                </a:cubicBezTo>
                <a:cubicBezTo>
                  <a:pt x="5117110" y="1044832"/>
                  <a:pt x="5144866" y="1031451"/>
                  <a:pt x="5147839" y="994773"/>
                </a:cubicBezTo>
                <a:cubicBezTo>
                  <a:pt x="5149822" y="973459"/>
                  <a:pt x="5139909" y="968503"/>
                  <a:pt x="5128015" y="967014"/>
                </a:cubicBezTo>
                <a:close/>
                <a:moveTo>
                  <a:pt x="5451178" y="914477"/>
                </a:moveTo>
                <a:cubicBezTo>
                  <a:pt x="5446223" y="913486"/>
                  <a:pt x="5438292" y="918440"/>
                  <a:pt x="5435318" y="922902"/>
                </a:cubicBezTo>
                <a:cubicBezTo>
                  <a:pt x="5427386" y="934302"/>
                  <a:pt x="5420448" y="947189"/>
                  <a:pt x="5410040" y="965033"/>
                </a:cubicBezTo>
                <a:cubicBezTo>
                  <a:pt x="5436805" y="967512"/>
                  <a:pt x="5460098" y="969494"/>
                  <a:pt x="5482899" y="970485"/>
                </a:cubicBezTo>
                <a:cubicBezTo>
                  <a:pt x="5487854" y="970484"/>
                  <a:pt x="5492812" y="965528"/>
                  <a:pt x="5497768" y="962554"/>
                </a:cubicBezTo>
                <a:cubicBezTo>
                  <a:pt x="5493806" y="957598"/>
                  <a:pt x="5490829" y="952146"/>
                  <a:pt x="5486367" y="948179"/>
                </a:cubicBezTo>
                <a:cubicBezTo>
                  <a:pt x="5483890" y="945702"/>
                  <a:pt x="5479430" y="944214"/>
                  <a:pt x="5475959" y="942233"/>
                </a:cubicBezTo>
                <a:cubicBezTo>
                  <a:pt x="5476456" y="941241"/>
                  <a:pt x="5476951" y="939754"/>
                  <a:pt x="5476952" y="938764"/>
                </a:cubicBezTo>
                <a:cubicBezTo>
                  <a:pt x="5498264" y="941241"/>
                  <a:pt x="5519577" y="943720"/>
                  <a:pt x="5546838" y="946692"/>
                </a:cubicBezTo>
                <a:cubicBezTo>
                  <a:pt x="5540394" y="937276"/>
                  <a:pt x="5538412" y="930833"/>
                  <a:pt x="5535439" y="930337"/>
                </a:cubicBezTo>
                <a:cubicBezTo>
                  <a:pt x="5507684" y="924389"/>
                  <a:pt x="5479432" y="918937"/>
                  <a:pt x="5451178" y="914477"/>
                </a:cubicBezTo>
                <a:close/>
                <a:moveTo>
                  <a:pt x="5452665" y="888702"/>
                </a:moveTo>
                <a:cubicBezTo>
                  <a:pt x="5475464" y="905554"/>
                  <a:pt x="5498761" y="903572"/>
                  <a:pt x="5521560" y="888704"/>
                </a:cubicBezTo>
                <a:cubicBezTo>
                  <a:pt x="5498759" y="888702"/>
                  <a:pt x="5475464" y="888702"/>
                  <a:pt x="5452665" y="888702"/>
                </a:cubicBezTo>
                <a:close/>
                <a:moveTo>
                  <a:pt x="791376" y="871294"/>
                </a:moveTo>
                <a:cubicBezTo>
                  <a:pt x="783509" y="867389"/>
                  <a:pt x="773225" y="867885"/>
                  <a:pt x="759346" y="871850"/>
                </a:cubicBezTo>
                <a:cubicBezTo>
                  <a:pt x="755876" y="908033"/>
                  <a:pt x="762320" y="941738"/>
                  <a:pt x="777686" y="972964"/>
                </a:cubicBezTo>
                <a:cubicBezTo>
                  <a:pt x="798999" y="1015588"/>
                  <a:pt x="821797" y="1057225"/>
                  <a:pt x="844598" y="1099356"/>
                </a:cubicBezTo>
                <a:cubicBezTo>
                  <a:pt x="846580" y="1102825"/>
                  <a:pt x="851537" y="1105797"/>
                  <a:pt x="855501" y="1106790"/>
                </a:cubicBezTo>
                <a:cubicBezTo>
                  <a:pt x="857484" y="1107285"/>
                  <a:pt x="862936" y="1101832"/>
                  <a:pt x="862938" y="1099354"/>
                </a:cubicBezTo>
                <a:cubicBezTo>
                  <a:pt x="861945" y="1074075"/>
                  <a:pt x="865417" y="1047310"/>
                  <a:pt x="857983" y="1023519"/>
                </a:cubicBezTo>
                <a:cubicBezTo>
                  <a:pt x="844597" y="980399"/>
                  <a:pt x="822788" y="940250"/>
                  <a:pt x="808910" y="897129"/>
                </a:cubicBezTo>
                <a:cubicBezTo>
                  <a:pt x="804698" y="883498"/>
                  <a:pt x="799245" y="875196"/>
                  <a:pt x="791376" y="871294"/>
                </a:cubicBezTo>
                <a:close/>
                <a:moveTo>
                  <a:pt x="5256882" y="834676"/>
                </a:moveTo>
                <a:cubicBezTo>
                  <a:pt x="5254405" y="834181"/>
                  <a:pt x="5250438" y="837155"/>
                  <a:pt x="5248457" y="839139"/>
                </a:cubicBezTo>
                <a:cubicBezTo>
                  <a:pt x="5232596" y="862927"/>
                  <a:pt x="5216240" y="886224"/>
                  <a:pt x="5201368" y="910511"/>
                </a:cubicBezTo>
                <a:cubicBezTo>
                  <a:pt x="5198891" y="914476"/>
                  <a:pt x="5200874" y="924389"/>
                  <a:pt x="5204343" y="927364"/>
                </a:cubicBezTo>
                <a:cubicBezTo>
                  <a:pt x="5219709" y="939260"/>
                  <a:pt x="5262832" y="939754"/>
                  <a:pt x="5276707" y="924886"/>
                </a:cubicBezTo>
                <a:cubicBezTo>
                  <a:pt x="5297527" y="903076"/>
                  <a:pt x="5314379" y="877301"/>
                  <a:pt x="5333213" y="853511"/>
                </a:cubicBezTo>
                <a:cubicBezTo>
                  <a:pt x="5331726" y="850042"/>
                  <a:pt x="5329741" y="846075"/>
                  <a:pt x="5328256" y="842606"/>
                </a:cubicBezTo>
                <a:cubicBezTo>
                  <a:pt x="5304466" y="839634"/>
                  <a:pt x="5280674" y="837156"/>
                  <a:pt x="5256882" y="834676"/>
                </a:cubicBezTo>
                <a:close/>
                <a:moveTo>
                  <a:pt x="2216065" y="824269"/>
                </a:moveTo>
                <a:cubicBezTo>
                  <a:pt x="2190287" y="823276"/>
                  <a:pt x="2186819" y="830216"/>
                  <a:pt x="2184837" y="880772"/>
                </a:cubicBezTo>
                <a:cubicBezTo>
                  <a:pt x="2183848" y="904068"/>
                  <a:pt x="2202681" y="918937"/>
                  <a:pt x="2235888" y="920424"/>
                </a:cubicBezTo>
                <a:cubicBezTo>
                  <a:pt x="2253237" y="921416"/>
                  <a:pt x="2280498" y="897129"/>
                  <a:pt x="2281985" y="879781"/>
                </a:cubicBezTo>
                <a:cubicBezTo>
                  <a:pt x="2284464" y="849546"/>
                  <a:pt x="2256708" y="825756"/>
                  <a:pt x="2216065" y="824269"/>
                </a:cubicBezTo>
                <a:close/>
                <a:moveTo>
                  <a:pt x="5543368" y="808408"/>
                </a:moveTo>
                <a:cubicBezTo>
                  <a:pt x="5516107" y="819807"/>
                  <a:pt x="5488848" y="830215"/>
                  <a:pt x="5461587" y="842606"/>
                </a:cubicBezTo>
                <a:cubicBezTo>
                  <a:pt x="5458117" y="844093"/>
                  <a:pt x="5455640" y="855495"/>
                  <a:pt x="5458117" y="859460"/>
                </a:cubicBezTo>
                <a:cubicBezTo>
                  <a:pt x="5460099" y="863424"/>
                  <a:pt x="5471005" y="866894"/>
                  <a:pt x="5473977" y="864910"/>
                </a:cubicBezTo>
                <a:cubicBezTo>
                  <a:pt x="5499256" y="849545"/>
                  <a:pt x="5523540" y="832694"/>
                  <a:pt x="5547831" y="816337"/>
                </a:cubicBezTo>
                <a:cubicBezTo>
                  <a:pt x="5546341" y="813859"/>
                  <a:pt x="5544854" y="811380"/>
                  <a:pt x="5543368" y="808408"/>
                </a:cubicBezTo>
                <a:close/>
                <a:moveTo>
                  <a:pt x="5779795" y="804937"/>
                </a:moveTo>
                <a:cubicBezTo>
                  <a:pt x="5758481" y="817824"/>
                  <a:pt x="5740141" y="828233"/>
                  <a:pt x="5722299" y="839632"/>
                </a:cubicBezTo>
                <a:cubicBezTo>
                  <a:pt x="5718830" y="841615"/>
                  <a:pt x="5717342" y="847067"/>
                  <a:pt x="5715361" y="851033"/>
                </a:cubicBezTo>
                <a:cubicBezTo>
                  <a:pt x="5719820" y="853512"/>
                  <a:pt x="5724775" y="857475"/>
                  <a:pt x="5729239" y="857476"/>
                </a:cubicBezTo>
                <a:cubicBezTo>
                  <a:pt x="5749560" y="857476"/>
                  <a:pt x="5776820" y="830710"/>
                  <a:pt x="5779795" y="804937"/>
                </a:cubicBezTo>
                <a:close/>
                <a:moveTo>
                  <a:pt x="2151133" y="797502"/>
                </a:moveTo>
                <a:cubicBezTo>
                  <a:pt x="2132793" y="799486"/>
                  <a:pt x="2119411" y="797007"/>
                  <a:pt x="2111480" y="802460"/>
                </a:cubicBezTo>
                <a:cubicBezTo>
                  <a:pt x="2066874" y="832693"/>
                  <a:pt x="2022263" y="863920"/>
                  <a:pt x="1979639" y="896634"/>
                </a:cubicBezTo>
                <a:cubicBezTo>
                  <a:pt x="1963776" y="909026"/>
                  <a:pt x="1952872" y="927859"/>
                  <a:pt x="1937011" y="940747"/>
                </a:cubicBezTo>
                <a:cubicBezTo>
                  <a:pt x="1920655" y="953633"/>
                  <a:pt x="1923630" y="959580"/>
                  <a:pt x="1939984" y="968006"/>
                </a:cubicBezTo>
                <a:cubicBezTo>
                  <a:pt x="2009375" y="1005181"/>
                  <a:pt x="2083725" y="1012616"/>
                  <a:pt x="2160550" y="1003197"/>
                </a:cubicBezTo>
                <a:cubicBezTo>
                  <a:pt x="2167984" y="1002206"/>
                  <a:pt x="2179385" y="996258"/>
                  <a:pt x="2180872" y="990807"/>
                </a:cubicBezTo>
                <a:cubicBezTo>
                  <a:pt x="2182361" y="984363"/>
                  <a:pt x="2176412" y="973458"/>
                  <a:pt x="2170464" y="968502"/>
                </a:cubicBezTo>
                <a:cubicBezTo>
                  <a:pt x="2145185" y="947189"/>
                  <a:pt x="2128334" y="920424"/>
                  <a:pt x="2117924" y="889694"/>
                </a:cubicBezTo>
                <a:cubicBezTo>
                  <a:pt x="2111481" y="871355"/>
                  <a:pt x="2110986" y="855495"/>
                  <a:pt x="2125359" y="839634"/>
                </a:cubicBezTo>
                <a:cubicBezTo>
                  <a:pt x="2134775" y="829224"/>
                  <a:pt x="2140228" y="815842"/>
                  <a:pt x="2151133" y="797502"/>
                </a:cubicBezTo>
                <a:close/>
                <a:moveTo>
                  <a:pt x="5779795" y="767764"/>
                </a:moveTo>
                <a:cubicBezTo>
                  <a:pt x="5756498" y="778173"/>
                  <a:pt x="5734195" y="790563"/>
                  <a:pt x="5711889" y="801963"/>
                </a:cubicBezTo>
                <a:cubicBezTo>
                  <a:pt x="5713873" y="805928"/>
                  <a:pt x="5715360" y="809894"/>
                  <a:pt x="5717342" y="813860"/>
                </a:cubicBezTo>
                <a:cubicBezTo>
                  <a:pt x="5741133" y="806424"/>
                  <a:pt x="5764925" y="798989"/>
                  <a:pt x="5794664" y="790068"/>
                </a:cubicBezTo>
                <a:cubicBezTo>
                  <a:pt x="5789211" y="781641"/>
                  <a:pt x="5781281" y="767268"/>
                  <a:pt x="5779795" y="767764"/>
                </a:cubicBezTo>
                <a:close/>
                <a:moveTo>
                  <a:pt x="5465054" y="736043"/>
                </a:moveTo>
                <a:cubicBezTo>
                  <a:pt x="5454152" y="749425"/>
                  <a:pt x="5436308" y="762311"/>
                  <a:pt x="5433830" y="777181"/>
                </a:cubicBezTo>
                <a:cubicBezTo>
                  <a:pt x="5432344" y="788083"/>
                  <a:pt x="5451177" y="801962"/>
                  <a:pt x="5461586" y="815842"/>
                </a:cubicBezTo>
                <a:cubicBezTo>
                  <a:pt x="5480917" y="801468"/>
                  <a:pt x="5495787" y="790563"/>
                  <a:pt x="5510160" y="779658"/>
                </a:cubicBezTo>
                <a:cubicBezTo>
                  <a:pt x="5508673" y="776686"/>
                  <a:pt x="5506690" y="773217"/>
                  <a:pt x="5505202" y="770243"/>
                </a:cubicBezTo>
                <a:cubicBezTo>
                  <a:pt x="5488849" y="775200"/>
                  <a:pt x="5472490" y="780156"/>
                  <a:pt x="5452665" y="786598"/>
                </a:cubicBezTo>
                <a:cubicBezTo>
                  <a:pt x="5462082" y="767763"/>
                  <a:pt x="5469019" y="755372"/>
                  <a:pt x="5475463" y="743478"/>
                </a:cubicBezTo>
                <a:cubicBezTo>
                  <a:pt x="5471995" y="740998"/>
                  <a:pt x="5468526" y="738519"/>
                  <a:pt x="5465054" y="736043"/>
                </a:cubicBezTo>
                <a:close/>
                <a:moveTo>
                  <a:pt x="907546" y="722659"/>
                </a:moveTo>
                <a:cubicBezTo>
                  <a:pt x="885738" y="727118"/>
                  <a:pt x="876319" y="745955"/>
                  <a:pt x="880781" y="769250"/>
                </a:cubicBezTo>
                <a:cubicBezTo>
                  <a:pt x="881772" y="774703"/>
                  <a:pt x="882268" y="780650"/>
                  <a:pt x="882267" y="786599"/>
                </a:cubicBezTo>
                <a:cubicBezTo>
                  <a:pt x="883259" y="847068"/>
                  <a:pt x="893668" y="905554"/>
                  <a:pt x="915476" y="962057"/>
                </a:cubicBezTo>
                <a:cubicBezTo>
                  <a:pt x="925883" y="988825"/>
                  <a:pt x="932328" y="1017077"/>
                  <a:pt x="940755" y="1044339"/>
                </a:cubicBezTo>
                <a:cubicBezTo>
                  <a:pt x="942735" y="1050285"/>
                  <a:pt x="947197" y="1055738"/>
                  <a:pt x="950667" y="1061189"/>
                </a:cubicBezTo>
                <a:cubicBezTo>
                  <a:pt x="954136" y="1054744"/>
                  <a:pt x="959588" y="1048798"/>
                  <a:pt x="961076" y="1041859"/>
                </a:cubicBezTo>
                <a:cubicBezTo>
                  <a:pt x="963555" y="1027485"/>
                  <a:pt x="963059" y="1012615"/>
                  <a:pt x="966032" y="998239"/>
                </a:cubicBezTo>
                <a:cubicBezTo>
                  <a:pt x="971485" y="974450"/>
                  <a:pt x="977431" y="950659"/>
                  <a:pt x="982885" y="926867"/>
                </a:cubicBezTo>
                <a:cubicBezTo>
                  <a:pt x="978918" y="858468"/>
                  <a:pt x="961074" y="796017"/>
                  <a:pt x="928858" y="737032"/>
                </a:cubicBezTo>
                <a:cubicBezTo>
                  <a:pt x="924893" y="730094"/>
                  <a:pt x="913991" y="721171"/>
                  <a:pt x="907546" y="722659"/>
                </a:cubicBezTo>
                <a:close/>
                <a:moveTo>
                  <a:pt x="1967928" y="721296"/>
                </a:moveTo>
                <a:cubicBezTo>
                  <a:pt x="1964891" y="721048"/>
                  <a:pt x="1962042" y="721421"/>
                  <a:pt x="1961298" y="722660"/>
                </a:cubicBezTo>
                <a:cubicBezTo>
                  <a:pt x="1946926" y="741990"/>
                  <a:pt x="1934039" y="761816"/>
                  <a:pt x="1920160" y="782137"/>
                </a:cubicBezTo>
                <a:cubicBezTo>
                  <a:pt x="1930569" y="785607"/>
                  <a:pt x="1938995" y="789077"/>
                  <a:pt x="1947917" y="791058"/>
                </a:cubicBezTo>
                <a:cubicBezTo>
                  <a:pt x="1956343" y="793043"/>
                  <a:pt x="1964768" y="793537"/>
                  <a:pt x="1978646" y="795519"/>
                </a:cubicBezTo>
                <a:cubicBezTo>
                  <a:pt x="1974184" y="781146"/>
                  <a:pt x="1971212" y="770244"/>
                  <a:pt x="1969229" y="761815"/>
                </a:cubicBezTo>
                <a:cubicBezTo>
                  <a:pt x="1974683" y="753885"/>
                  <a:pt x="1981620" y="747937"/>
                  <a:pt x="1983106" y="740998"/>
                </a:cubicBezTo>
                <a:cubicBezTo>
                  <a:pt x="1984098" y="736041"/>
                  <a:pt x="1979638" y="728111"/>
                  <a:pt x="1975672" y="723650"/>
                </a:cubicBezTo>
                <a:cubicBezTo>
                  <a:pt x="1974185" y="722412"/>
                  <a:pt x="1970963" y="721545"/>
                  <a:pt x="1967928" y="721296"/>
                </a:cubicBezTo>
                <a:close/>
                <a:moveTo>
                  <a:pt x="5784749" y="717207"/>
                </a:moveTo>
                <a:cubicBezTo>
                  <a:pt x="5756995" y="729598"/>
                  <a:pt x="5730724" y="743972"/>
                  <a:pt x="5703463" y="757851"/>
                </a:cubicBezTo>
                <a:cubicBezTo>
                  <a:pt x="5698011" y="760823"/>
                  <a:pt x="5692063" y="765782"/>
                  <a:pt x="5686117" y="769747"/>
                </a:cubicBezTo>
                <a:cubicBezTo>
                  <a:pt x="5686612" y="771730"/>
                  <a:pt x="5687604" y="773711"/>
                  <a:pt x="5688098" y="775693"/>
                </a:cubicBezTo>
                <a:cubicBezTo>
                  <a:pt x="5694046" y="776190"/>
                  <a:pt x="5700985" y="779163"/>
                  <a:pt x="5705941" y="777182"/>
                </a:cubicBezTo>
                <a:cubicBezTo>
                  <a:pt x="5737664" y="766277"/>
                  <a:pt x="5769386" y="754876"/>
                  <a:pt x="5800114" y="741989"/>
                </a:cubicBezTo>
                <a:cubicBezTo>
                  <a:pt x="5804576" y="740008"/>
                  <a:pt x="5804080" y="728110"/>
                  <a:pt x="5806065" y="721171"/>
                </a:cubicBezTo>
                <a:cubicBezTo>
                  <a:pt x="5799126" y="719686"/>
                  <a:pt x="5790204" y="714728"/>
                  <a:pt x="5784749" y="717207"/>
                </a:cubicBezTo>
                <a:close/>
                <a:moveTo>
                  <a:pt x="2913445" y="702832"/>
                </a:moveTo>
                <a:cubicBezTo>
                  <a:pt x="2901549" y="704320"/>
                  <a:pt x="2884201" y="711259"/>
                  <a:pt x="2881227" y="719686"/>
                </a:cubicBezTo>
                <a:cubicBezTo>
                  <a:pt x="2875776" y="737529"/>
                  <a:pt x="2890646" y="749920"/>
                  <a:pt x="2909973" y="751407"/>
                </a:cubicBezTo>
                <a:cubicBezTo>
                  <a:pt x="2940705" y="753885"/>
                  <a:pt x="2940706" y="731582"/>
                  <a:pt x="2947644" y="711754"/>
                </a:cubicBezTo>
                <a:cubicBezTo>
                  <a:pt x="2935254" y="708284"/>
                  <a:pt x="2923853" y="701346"/>
                  <a:pt x="2913445" y="702832"/>
                </a:cubicBezTo>
                <a:close/>
                <a:moveTo>
                  <a:pt x="5440769" y="696884"/>
                </a:moveTo>
                <a:cubicBezTo>
                  <a:pt x="5414995" y="714234"/>
                  <a:pt x="5391701" y="729600"/>
                  <a:pt x="5366420" y="745955"/>
                </a:cubicBezTo>
                <a:cubicBezTo>
                  <a:pt x="5409544" y="760330"/>
                  <a:pt x="5436803" y="742486"/>
                  <a:pt x="5440769" y="696884"/>
                </a:cubicBezTo>
                <a:close/>
                <a:moveTo>
                  <a:pt x="2030193" y="671607"/>
                </a:moveTo>
                <a:cubicBezTo>
                  <a:pt x="2008880" y="694408"/>
                  <a:pt x="2029202" y="706303"/>
                  <a:pt x="2034656" y="720677"/>
                </a:cubicBezTo>
                <a:cubicBezTo>
                  <a:pt x="2035152" y="722165"/>
                  <a:pt x="2041595" y="723155"/>
                  <a:pt x="2043082" y="722164"/>
                </a:cubicBezTo>
                <a:cubicBezTo>
                  <a:pt x="2045559" y="720180"/>
                  <a:pt x="2049030" y="714729"/>
                  <a:pt x="2048039" y="712252"/>
                </a:cubicBezTo>
                <a:cubicBezTo>
                  <a:pt x="2043081" y="699365"/>
                  <a:pt x="2037135" y="686478"/>
                  <a:pt x="2030193" y="671607"/>
                </a:cubicBezTo>
                <a:close/>
                <a:moveTo>
                  <a:pt x="2050519" y="661694"/>
                </a:moveTo>
                <a:cubicBezTo>
                  <a:pt x="2054976" y="673591"/>
                  <a:pt x="2059933" y="685485"/>
                  <a:pt x="2064396" y="697380"/>
                </a:cubicBezTo>
                <a:cubicBezTo>
                  <a:pt x="2067368" y="696392"/>
                  <a:pt x="2070341" y="694904"/>
                  <a:pt x="2073812" y="693913"/>
                </a:cubicBezTo>
                <a:cubicBezTo>
                  <a:pt x="2070837" y="681024"/>
                  <a:pt x="2083230" y="662686"/>
                  <a:pt x="2050519" y="661694"/>
                </a:cubicBezTo>
                <a:close/>
                <a:moveTo>
                  <a:pt x="2281489" y="660704"/>
                </a:moveTo>
                <a:cubicBezTo>
                  <a:pt x="2285455" y="683501"/>
                  <a:pt x="2286941" y="698869"/>
                  <a:pt x="2290906" y="713242"/>
                </a:cubicBezTo>
                <a:cubicBezTo>
                  <a:pt x="2291899" y="716215"/>
                  <a:pt x="2299829" y="717703"/>
                  <a:pt x="2304785" y="719686"/>
                </a:cubicBezTo>
                <a:cubicBezTo>
                  <a:pt x="2308255" y="705808"/>
                  <a:pt x="2314201" y="691433"/>
                  <a:pt x="2313211" y="678050"/>
                </a:cubicBezTo>
                <a:cubicBezTo>
                  <a:pt x="2312716" y="673094"/>
                  <a:pt x="2296362" y="668632"/>
                  <a:pt x="2281489" y="660704"/>
                </a:cubicBezTo>
                <a:close/>
                <a:moveTo>
                  <a:pt x="5372368" y="656737"/>
                </a:moveTo>
                <a:cubicBezTo>
                  <a:pt x="5355020" y="656242"/>
                  <a:pt x="5325777" y="680035"/>
                  <a:pt x="5329744" y="694407"/>
                </a:cubicBezTo>
                <a:cubicBezTo>
                  <a:pt x="5333212" y="708286"/>
                  <a:pt x="5344613" y="723652"/>
                  <a:pt x="5357005" y="731582"/>
                </a:cubicBezTo>
                <a:cubicBezTo>
                  <a:pt x="5369395" y="739510"/>
                  <a:pt x="5387239" y="720181"/>
                  <a:pt x="5396657" y="688459"/>
                </a:cubicBezTo>
                <a:cubicBezTo>
                  <a:pt x="5382282" y="698372"/>
                  <a:pt x="5370388" y="707294"/>
                  <a:pt x="5358490" y="715721"/>
                </a:cubicBezTo>
                <a:cubicBezTo>
                  <a:pt x="5356013" y="714233"/>
                  <a:pt x="5353535" y="712746"/>
                  <a:pt x="5351056" y="711756"/>
                </a:cubicBezTo>
                <a:cubicBezTo>
                  <a:pt x="5357995" y="693911"/>
                  <a:pt x="5364936" y="675572"/>
                  <a:pt x="5372368" y="656737"/>
                </a:cubicBezTo>
                <a:close/>
                <a:moveTo>
                  <a:pt x="2819270" y="656241"/>
                </a:moveTo>
                <a:cubicBezTo>
                  <a:pt x="2811339" y="657232"/>
                  <a:pt x="2799941" y="662686"/>
                  <a:pt x="2797462" y="668632"/>
                </a:cubicBezTo>
                <a:cubicBezTo>
                  <a:pt x="2790523" y="687468"/>
                  <a:pt x="2797463" y="703330"/>
                  <a:pt x="2818279" y="713241"/>
                </a:cubicBezTo>
                <a:cubicBezTo>
                  <a:pt x="2842566" y="704321"/>
                  <a:pt x="2844548" y="684494"/>
                  <a:pt x="2840583" y="664668"/>
                </a:cubicBezTo>
                <a:cubicBezTo>
                  <a:pt x="2839592" y="660207"/>
                  <a:pt x="2826212" y="655251"/>
                  <a:pt x="2819270" y="656241"/>
                </a:cubicBezTo>
                <a:close/>
                <a:moveTo>
                  <a:pt x="2665102" y="642132"/>
                </a:moveTo>
                <a:cubicBezTo>
                  <a:pt x="2652485" y="645894"/>
                  <a:pt x="2636871" y="659835"/>
                  <a:pt x="2636872" y="667642"/>
                </a:cubicBezTo>
                <a:cubicBezTo>
                  <a:pt x="2637366" y="681520"/>
                  <a:pt x="2663636" y="695893"/>
                  <a:pt x="2698333" y="697382"/>
                </a:cubicBezTo>
                <a:cubicBezTo>
                  <a:pt x="2701801" y="693911"/>
                  <a:pt x="2714193" y="682017"/>
                  <a:pt x="2713200" y="680529"/>
                </a:cubicBezTo>
                <a:cubicBezTo>
                  <a:pt x="2702298" y="666155"/>
                  <a:pt x="2691392" y="650294"/>
                  <a:pt x="2676027" y="642365"/>
                </a:cubicBezTo>
                <a:cubicBezTo>
                  <a:pt x="2673178" y="640752"/>
                  <a:pt x="2669306" y="640876"/>
                  <a:pt x="2665102" y="642132"/>
                </a:cubicBezTo>
                <a:close/>
                <a:moveTo>
                  <a:pt x="2085212" y="640878"/>
                </a:moveTo>
                <a:cubicBezTo>
                  <a:pt x="2093142" y="659217"/>
                  <a:pt x="2099585" y="674086"/>
                  <a:pt x="2106028" y="688460"/>
                </a:cubicBezTo>
                <a:cubicBezTo>
                  <a:pt x="2108508" y="687469"/>
                  <a:pt x="2110985" y="686477"/>
                  <a:pt x="2113464" y="684990"/>
                </a:cubicBezTo>
                <a:cubicBezTo>
                  <a:pt x="2121890" y="661694"/>
                  <a:pt x="2114455" y="647321"/>
                  <a:pt x="2085212" y="640878"/>
                </a:cubicBezTo>
                <a:close/>
                <a:moveTo>
                  <a:pt x="5322805" y="638893"/>
                </a:moveTo>
                <a:cubicBezTo>
                  <a:pt x="5310413" y="656738"/>
                  <a:pt x="5298022" y="674086"/>
                  <a:pt x="5283153" y="695400"/>
                </a:cubicBezTo>
                <a:cubicBezTo>
                  <a:pt x="5297525" y="698868"/>
                  <a:pt x="5306944" y="701347"/>
                  <a:pt x="5317353" y="704320"/>
                </a:cubicBezTo>
                <a:cubicBezTo>
                  <a:pt x="5322805" y="682015"/>
                  <a:pt x="5327265" y="662685"/>
                  <a:pt x="5331727" y="643355"/>
                </a:cubicBezTo>
                <a:cubicBezTo>
                  <a:pt x="5328753" y="641868"/>
                  <a:pt x="5325777" y="640382"/>
                  <a:pt x="5322805" y="638893"/>
                </a:cubicBezTo>
                <a:close/>
                <a:moveTo>
                  <a:pt x="5813002" y="638399"/>
                </a:moveTo>
                <a:cubicBezTo>
                  <a:pt x="5806560" y="641371"/>
                  <a:pt x="5800116" y="644348"/>
                  <a:pt x="5794168" y="647816"/>
                </a:cubicBezTo>
                <a:cubicBezTo>
                  <a:pt x="5771863" y="661695"/>
                  <a:pt x="5750054" y="676068"/>
                  <a:pt x="5727751" y="689451"/>
                </a:cubicBezTo>
                <a:cubicBezTo>
                  <a:pt x="5718333" y="695399"/>
                  <a:pt x="5706935" y="698868"/>
                  <a:pt x="5696029" y="703328"/>
                </a:cubicBezTo>
                <a:cubicBezTo>
                  <a:pt x="5696525" y="706303"/>
                  <a:pt x="5697020" y="709772"/>
                  <a:pt x="5697516" y="712746"/>
                </a:cubicBezTo>
                <a:cubicBezTo>
                  <a:pt x="5705447" y="712746"/>
                  <a:pt x="5713874" y="714728"/>
                  <a:pt x="5720813" y="712252"/>
                </a:cubicBezTo>
                <a:cubicBezTo>
                  <a:pt x="5750054" y="702834"/>
                  <a:pt x="5779793" y="692920"/>
                  <a:pt x="5808047" y="681025"/>
                </a:cubicBezTo>
                <a:cubicBezTo>
                  <a:pt x="5813994" y="678545"/>
                  <a:pt x="5818454" y="667643"/>
                  <a:pt x="5819446" y="660207"/>
                </a:cubicBezTo>
                <a:cubicBezTo>
                  <a:pt x="5820439" y="653268"/>
                  <a:pt x="5815480" y="645834"/>
                  <a:pt x="5813002" y="638399"/>
                </a:cubicBezTo>
                <a:close/>
                <a:moveTo>
                  <a:pt x="2243325" y="633442"/>
                </a:moveTo>
                <a:cubicBezTo>
                  <a:pt x="2240848" y="662685"/>
                  <a:pt x="2250760" y="687965"/>
                  <a:pt x="2267116" y="694407"/>
                </a:cubicBezTo>
                <a:cubicBezTo>
                  <a:pt x="2278517" y="658225"/>
                  <a:pt x="2274054" y="645833"/>
                  <a:pt x="2243325" y="633442"/>
                </a:cubicBezTo>
                <a:close/>
                <a:moveTo>
                  <a:pt x="2142211" y="627990"/>
                </a:moveTo>
                <a:cubicBezTo>
                  <a:pt x="2138742" y="627990"/>
                  <a:pt x="2132297" y="634929"/>
                  <a:pt x="2132793" y="637903"/>
                </a:cubicBezTo>
                <a:cubicBezTo>
                  <a:pt x="2134281" y="656737"/>
                  <a:pt x="2137751" y="675077"/>
                  <a:pt x="2162534" y="685981"/>
                </a:cubicBezTo>
                <a:cubicBezTo>
                  <a:pt x="2159559" y="666156"/>
                  <a:pt x="2157577" y="650790"/>
                  <a:pt x="2154106" y="635921"/>
                </a:cubicBezTo>
                <a:cubicBezTo>
                  <a:pt x="2153115" y="632452"/>
                  <a:pt x="2146177" y="627494"/>
                  <a:pt x="2142211" y="627990"/>
                </a:cubicBezTo>
                <a:close/>
                <a:moveTo>
                  <a:pt x="2181787" y="624970"/>
                </a:moveTo>
                <a:cubicBezTo>
                  <a:pt x="2177465" y="623623"/>
                  <a:pt x="2171702" y="623654"/>
                  <a:pt x="2164515" y="625015"/>
                </a:cubicBezTo>
                <a:cubicBezTo>
                  <a:pt x="2170463" y="642364"/>
                  <a:pt x="2175915" y="658721"/>
                  <a:pt x="2181367" y="675572"/>
                </a:cubicBezTo>
                <a:cubicBezTo>
                  <a:pt x="2194750" y="645463"/>
                  <a:pt x="2194752" y="629013"/>
                  <a:pt x="2181787" y="624970"/>
                </a:cubicBezTo>
                <a:close/>
                <a:moveTo>
                  <a:pt x="2200697" y="624520"/>
                </a:moveTo>
                <a:cubicBezTo>
                  <a:pt x="2205654" y="647816"/>
                  <a:pt x="2209620" y="664173"/>
                  <a:pt x="2213088" y="680529"/>
                </a:cubicBezTo>
                <a:cubicBezTo>
                  <a:pt x="2216558" y="680529"/>
                  <a:pt x="2220524" y="680033"/>
                  <a:pt x="2223994" y="680033"/>
                </a:cubicBezTo>
                <a:cubicBezTo>
                  <a:pt x="2224490" y="665164"/>
                  <a:pt x="2225977" y="649799"/>
                  <a:pt x="2224489" y="634929"/>
                </a:cubicBezTo>
                <a:cubicBezTo>
                  <a:pt x="2224491" y="631459"/>
                  <a:pt x="2213090" y="629477"/>
                  <a:pt x="2200697" y="624520"/>
                </a:cubicBezTo>
                <a:close/>
                <a:moveTo>
                  <a:pt x="5290588" y="621547"/>
                </a:moveTo>
                <a:cubicBezTo>
                  <a:pt x="5261840" y="652772"/>
                  <a:pt x="5256881" y="671112"/>
                  <a:pt x="5275716" y="685486"/>
                </a:cubicBezTo>
                <a:cubicBezTo>
                  <a:pt x="5283648" y="663677"/>
                  <a:pt x="5305457" y="647816"/>
                  <a:pt x="5290588" y="621547"/>
                </a:cubicBezTo>
                <a:close/>
                <a:moveTo>
                  <a:pt x="5249447" y="621051"/>
                </a:moveTo>
                <a:cubicBezTo>
                  <a:pt x="5245980" y="624027"/>
                  <a:pt x="5241022" y="626007"/>
                  <a:pt x="5239537" y="629478"/>
                </a:cubicBezTo>
                <a:cubicBezTo>
                  <a:pt x="5235073" y="639887"/>
                  <a:pt x="5231605" y="651286"/>
                  <a:pt x="5227639" y="662684"/>
                </a:cubicBezTo>
                <a:cubicBezTo>
                  <a:pt x="5218224" y="650790"/>
                  <a:pt x="5210788" y="640876"/>
                  <a:pt x="5200874" y="627990"/>
                </a:cubicBezTo>
                <a:cubicBezTo>
                  <a:pt x="5193440" y="653764"/>
                  <a:pt x="5187490" y="674581"/>
                  <a:pt x="5179562" y="701346"/>
                </a:cubicBezTo>
                <a:cubicBezTo>
                  <a:pt x="5172621" y="680033"/>
                  <a:pt x="5168160" y="665165"/>
                  <a:pt x="5162212" y="650791"/>
                </a:cubicBezTo>
                <a:cubicBezTo>
                  <a:pt x="5160231" y="645833"/>
                  <a:pt x="5152796" y="643356"/>
                  <a:pt x="5147841" y="639390"/>
                </a:cubicBezTo>
                <a:cubicBezTo>
                  <a:pt x="5144864" y="645833"/>
                  <a:pt x="5137432" y="653269"/>
                  <a:pt x="5138916" y="658721"/>
                </a:cubicBezTo>
                <a:cubicBezTo>
                  <a:pt x="5144865" y="683503"/>
                  <a:pt x="5153293" y="706303"/>
                  <a:pt x="5162709" y="734556"/>
                </a:cubicBezTo>
                <a:cubicBezTo>
                  <a:pt x="5187986" y="718198"/>
                  <a:pt x="5212273" y="707790"/>
                  <a:pt x="5229126" y="689947"/>
                </a:cubicBezTo>
                <a:cubicBezTo>
                  <a:pt x="5243003" y="675573"/>
                  <a:pt x="5248457" y="653267"/>
                  <a:pt x="5256386" y="633939"/>
                </a:cubicBezTo>
                <a:cubicBezTo>
                  <a:pt x="5257379" y="630964"/>
                  <a:pt x="5251926" y="625511"/>
                  <a:pt x="5249447" y="621051"/>
                </a:cubicBezTo>
                <a:close/>
                <a:moveTo>
                  <a:pt x="2560539" y="602712"/>
                </a:moveTo>
                <a:cubicBezTo>
                  <a:pt x="2530801" y="595774"/>
                  <a:pt x="2514942" y="620556"/>
                  <a:pt x="2524853" y="652278"/>
                </a:cubicBezTo>
                <a:cubicBezTo>
                  <a:pt x="2530802" y="671112"/>
                  <a:pt x="2541209" y="675077"/>
                  <a:pt x="2555088" y="663677"/>
                </a:cubicBezTo>
                <a:cubicBezTo>
                  <a:pt x="2566984" y="653764"/>
                  <a:pt x="2574915" y="640878"/>
                  <a:pt x="2586315" y="626999"/>
                </a:cubicBezTo>
                <a:cubicBezTo>
                  <a:pt x="2577394" y="618077"/>
                  <a:pt x="2570452" y="604695"/>
                  <a:pt x="2560539" y="602712"/>
                </a:cubicBezTo>
                <a:close/>
                <a:moveTo>
                  <a:pt x="5800302" y="595773"/>
                </a:moveTo>
                <a:cubicBezTo>
                  <a:pt x="5792679" y="594037"/>
                  <a:pt x="5785246" y="597261"/>
                  <a:pt x="5775334" y="604197"/>
                </a:cubicBezTo>
                <a:cubicBezTo>
                  <a:pt x="5746089" y="624520"/>
                  <a:pt x="5715854" y="642365"/>
                  <a:pt x="5686116" y="661693"/>
                </a:cubicBezTo>
                <a:cubicBezTo>
                  <a:pt x="5682647" y="664669"/>
                  <a:pt x="5680665" y="669130"/>
                  <a:pt x="5678187" y="672596"/>
                </a:cubicBezTo>
                <a:cubicBezTo>
                  <a:pt x="5680168" y="676068"/>
                  <a:pt x="5682150" y="680033"/>
                  <a:pt x="5683638" y="683504"/>
                </a:cubicBezTo>
                <a:cubicBezTo>
                  <a:pt x="5730229" y="659215"/>
                  <a:pt x="5781777" y="647320"/>
                  <a:pt x="5826387" y="617085"/>
                </a:cubicBezTo>
                <a:cubicBezTo>
                  <a:pt x="5815728" y="604199"/>
                  <a:pt x="5807922" y="597508"/>
                  <a:pt x="5800302" y="595773"/>
                </a:cubicBezTo>
                <a:close/>
                <a:moveTo>
                  <a:pt x="2844736" y="543605"/>
                </a:moveTo>
                <a:cubicBezTo>
                  <a:pt x="2836992" y="545837"/>
                  <a:pt x="2831165" y="554139"/>
                  <a:pt x="2821749" y="569999"/>
                </a:cubicBezTo>
                <a:cubicBezTo>
                  <a:pt x="2828192" y="576939"/>
                  <a:pt x="2834140" y="584373"/>
                  <a:pt x="2842070" y="593294"/>
                </a:cubicBezTo>
                <a:cubicBezTo>
                  <a:pt x="2855452" y="578921"/>
                  <a:pt x="2866853" y="567025"/>
                  <a:pt x="2879243" y="553642"/>
                </a:cubicBezTo>
                <a:cubicBezTo>
                  <a:pt x="2862143" y="545215"/>
                  <a:pt x="2852479" y="541375"/>
                  <a:pt x="2844736" y="543605"/>
                </a:cubicBezTo>
                <a:close/>
                <a:moveTo>
                  <a:pt x="2736993" y="532825"/>
                </a:moveTo>
                <a:cubicBezTo>
                  <a:pt x="2730053" y="548190"/>
                  <a:pt x="2722618" y="562068"/>
                  <a:pt x="2717662" y="576442"/>
                </a:cubicBezTo>
                <a:cubicBezTo>
                  <a:pt x="2712704" y="589825"/>
                  <a:pt x="2717663" y="599738"/>
                  <a:pt x="2732532" y="605190"/>
                </a:cubicBezTo>
                <a:cubicBezTo>
                  <a:pt x="2746908" y="610641"/>
                  <a:pt x="2754341" y="605190"/>
                  <a:pt x="2758305" y="592304"/>
                </a:cubicBezTo>
                <a:cubicBezTo>
                  <a:pt x="2762766" y="576441"/>
                  <a:pt x="2766732" y="561076"/>
                  <a:pt x="2771688" y="544225"/>
                </a:cubicBezTo>
                <a:cubicBezTo>
                  <a:pt x="2757315" y="539765"/>
                  <a:pt x="2747897" y="536293"/>
                  <a:pt x="2736993" y="532825"/>
                </a:cubicBezTo>
                <a:close/>
                <a:moveTo>
                  <a:pt x="2607132" y="517954"/>
                </a:moveTo>
                <a:cubicBezTo>
                  <a:pt x="2606139" y="520930"/>
                  <a:pt x="2605148" y="524399"/>
                  <a:pt x="2604160" y="527374"/>
                </a:cubicBezTo>
                <a:cubicBezTo>
                  <a:pt x="2613080" y="544720"/>
                  <a:pt x="2596724" y="572478"/>
                  <a:pt x="2624479" y="580902"/>
                </a:cubicBezTo>
                <a:cubicBezTo>
                  <a:pt x="2634393" y="583877"/>
                  <a:pt x="2658680" y="575452"/>
                  <a:pt x="2658682" y="572972"/>
                </a:cubicBezTo>
                <a:cubicBezTo>
                  <a:pt x="2657688" y="555625"/>
                  <a:pt x="2656202" y="535303"/>
                  <a:pt x="2646784" y="521426"/>
                </a:cubicBezTo>
                <a:cubicBezTo>
                  <a:pt x="2641827" y="515477"/>
                  <a:pt x="2621010" y="519441"/>
                  <a:pt x="2607132" y="517954"/>
                </a:cubicBezTo>
                <a:close/>
                <a:moveTo>
                  <a:pt x="5748878" y="507175"/>
                </a:moveTo>
                <a:cubicBezTo>
                  <a:pt x="5743238" y="506678"/>
                  <a:pt x="5737167" y="509036"/>
                  <a:pt x="5730724" y="514980"/>
                </a:cubicBezTo>
                <a:cubicBezTo>
                  <a:pt x="5713375" y="531338"/>
                  <a:pt x="5693549" y="544721"/>
                  <a:pt x="5675705" y="560581"/>
                </a:cubicBezTo>
                <a:cubicBezTo>
                  <a:pt x="5664307" y="570494"/>
                  <a:pt x="5654395" y="582389"/>
                  <a:pt x="5643488" y="593294"/>
                </a:cubicBezTo>
                <a:cubicBezTo>
                  <a:pt x="5645473" y="595773"/>
                  <a:pt x="5647454" y="598251"/>
                  <a:pt x="5649935" y="600730"/>
                </a:cubicBezTo>
                <a:cubicBezTo>
                  <a:pt x="5683638" y="579417"/>
                  <a:pt x="5713872" y="549676"/>
                  <a:pt x="5755505" y="544721"/>
                </a:cubicBezTo>
                <a:cubicBezTo>
                  <a:pt x="5736176" y="560580"/>
                  <a:pt x="5715359" y="572974"/>
                  <a:pt x="5696027" y="587841"/>
                </a:cubicBezTo>
                <a:cubicBezTo>
                  <a:pt x="5677689" y="602217"/>
                  <a:pt x="5661331" y="619563"/>
                  <a:pt x="5643985" y="635425"/>
                </a:cubicBezTo>
                <a:cubicBezTo>
                  <a:pt x="5645969" y="637904"/>
                  <a:pt x="5647949" y="640381"/>
                  <a:pt x="5649934" y="642365"/>
                </a:cubicBezTo>
                <a:cubicBezTo>
                  <a:pt x="5700490" y="620059"/>
                  <a:pt x="5751046" y="597259"/>
                  <a:pt x="5805071" y="572973"/>
                </a:cubicBezTo>
                <a:cubicBezTo>
                  <a:pt x="5789211" y="550669"/>
                  <a:pt x="5777810" y="532825"/>
                  <a:pt x="5764428" y="516467"/>
                </a:cubicBezTo>
                <a:cubicBezTo>
                  <a:pt x="5759721" y="511017"/>
                  <a:pt x="5754516" y="507670"/>
                  <a:pt x="5748878" y="507175"/>
                </a:cubicBezTo>
                <a:close/>
                <a:moveTo>
                  <a:pt x="2523367" y="481773"/>
                </a:moveTo>
                <a:cubicBezTo>
                  <a:pt x="2503046" y="479789"/>
                  <a:pt x="2499079" y="499615"/>
                  <a:pt x="2496106" y="515478"/>
                </a:cubicBezTo>
                <a:cubicBezTo>
                  <a:pt x="2493629" y="528861"/>
                  <a:pt x="2498090" y="539764"/>
                  <a:pt x="2513949" y="537780"/>
                </a:cubicBezTo>
                <a:cubicBezTo>
                  <a:pt x="2535759" y="539268"/>
                  <a:pt x="2556080" y="524893"/>
                  <a:pt x="2552610" y="506061"/>
                </a:cubicBezTo>
                <a:cubicBezTo>
                  <a:pt x="2550628" y="496147"/>
                  <a:pt x="2534271" y="482765"/>
                  <a:pt x="2523367" y="481773"/>
                </a:cubicBezTo>
                <a:close/>
                <a:moveTo>
                  <a:pt x="5718459" y="473719"/>
                </a:moveTo>
                <a:cubicBezTo>
                  <a:pt x="5711394" y="473719"/>
                  <a:pt x="5705694" y="474338"/>
                  <a:pt x="5701978" y="477312"/>
                </a:cubicBezTo>
                <a:cubicBezTo>
                  <a:pt x="5677195" y="497634"/>
                  <a:pt x="5654889" y="520930"/>
                  <a:pt x="5633083" y="544225"/>
                </a:cubicBezTo>
                <a:cubicBezTo>
                  <a:pt x="5626638" y="551163"/>
                  <a:pt x="5623664" y="560581"/>
                  <a:pt x="5618707" y="569007"/>
                </a:cubicBezTo>
                <a:cubicBezTo>
                  <a:pt x="5621187" y="570990"/>
                  <a:pt x="5623170" y="572476"/>
                  <a:pt x="5625648" y="574461"/>
                </a:cubicBezTo>
                <a:cubicBezTo>
                  <a:pt x="5658856" y="538276"/>
                  <a:pt x="5713378" y="527867"/>
                  <a:pt x="5743116" y="473844"/>
                </a:cubicBezTo>
                <a:cubicBezTo>
                  <a:pt x="5733945" y="474338"/>
                  <a:pt x="5725520" y="473719"/>
                  <a:pt x="5718459" y="473719"/>
                </a:cubicBezTo>
                <a:close/>
                <a:moveTo>
                  <a:pt x="5684072" y="444847"/>
                </a:moveTo>
                <a:cubicBezTo>
                  <a:pt x="5677813" y="443978"/>
                  <a:pt x="5672238" y="443856"/>
                  <a:pt x="5669264" y="446582"/>
                </a:cubicBezTo>
                <a:cubicBezTo>
                  <a:pt x="5641507" y="473843"/>
                  <a:pt x="5616725" y="503581"/>
                  <a:pt x="5585993" y="537782"/>
                </a:cubicBezTo>
                <a:cubicBezTo>
                  <a:pt x="5597396" y="536295"/>
                  <a:pt x="5601853" y="536791"/>
                  <a:pt x="5604831" y="535303"/>
                </a:cubicBezTo>
                <a:cubicBezTo>
                  <a:pt x="5633577" y="515477"/>
                  <a:pt x="5662820" y="496146"/>
                  <a:pt x="5690576" y="474339"/>
                </a:cubicBezTo>
                <a:cubicBezTo>
                  <a:pt x="5697516" y="468886"/>
                  <a:pt x="5699003" y="456495"/>
                  <a:pt x="5702967" y="447572"/>
                </a:cubicBezTo>
                <a:cubicBezTo>
                  <a:pt x="5697267" y="447324"/>
                  <a:pt x="5690329" y="445714"/>
                  <a:pt x="5684072" y="444847"/>
                </a:cubicBezTo>
                <a:close/>
                <a:moveTo>
                  <a:pt x="5541759" y="382210"/>
                </a:moveTo>
                <a:cubicBezTo>
                  <a:pt x="5530110" y="379917"/>
                  <a:pt x="5517596" y="381405"/>
                  <a:pt x="5507186" y="387599"/>
                </a:cubicBezTo>
                <a:cubicBezTo>
                  <a:pt x="5491821" y="397017"/>
                  <a:pt x="5474968" y="404452"/>
                  <a:pt x="5460099" y="414861"/>
                </a:cubicBezTo>
                <a:cubicBezTo>
                  <a:pt x="5445724" y="424773"/>
                  <a:pt x="5433333" y="437164"/>
                  <a:pt x="5420446" y="448565"/>
                </a:cubicBezTo>
                <a:cubicBezTo>
                  <a:pt x="5422431" y="451042"/>
                  <a:pt x="5423916" y="453521"/>
                  <a:pt x="5425900" y="455998"/>
                </a:cubicBezTo>
                <a:cubicBezTo>
                  <a:pt x="5457621" y="440138"/>
                  <a:pt x="5489344" y="424277"/>
                  <a:pt x="5526517" y="405443"/>
                </a:cubicBezTo>
                <a:cubicBezTo>
                  <a:pt x="5512141" y="427250"/>
                  <a:pt x="5501733" y="443113"/>
                  <a:pt x="5490829" y="458973"/>
                </a:cubicBezTo>
                <a:cubicBezTo>
                  <a:pt x="5493305" y="461451"/>
                  <a:pt x="5496283" y="463929"/>
                  <a:pt x="5498760" y="466407"/>
                </a:cubicBezTo>
                <a:cubicBezTo>
                  <a:pt x="5507682" y="456990"/>
                  <a:pt x="5516602" y="447573"/>
                  <a:pt x="5526517" y="439147"/>
                </a:cubicBezTo>
                <a:cubicBezTo>
                  <a:pt x="5536427" y="430722"/>
                  <a:pt x="5547830" y="423285"/>
                  <a:pt x="5558733" y="415355"/>
                </a:cubicBezTo>
                <a:cubicBezTo>
                  <a:pt x="5559725" y="416843"/>
                  <a:pt x="5561210" y="418825"/>
                  <a:pt x="5562203" y="420312"/>
                </a:cubicBezTo>
                <a:cubicBezTo>
                  <a:pt x="5545352" y="442120"/>
                  <a:pt x="5528005" y="463927"/>
                  <a:pt x="5511151" y="485738"/>
                </a:cubicBezTo>
                <a:cubicBezTo>
                  <a:pt x="5513135" y="487225"/>
                  <a:pt x="5515117" y="489208"/>
                  <a:pt x="5516603" y="490695"/>
                </a:cubicBezTo>
                <a:cubicBezTo>
                  <a:pt x="5546344" y="464920"/>
                  <a:pt x="5576576" y="439147"/>
                  <a:pt x="5606315" y="412877"/>
                </a:cubicBezTo>
                <a:cubicBezTo>
                  <a:pt x="5607308" y="414364"/>
                  <a:pt x="5608300" y="415356"/>
                  <a:pt x="5609290" y="416843"/>
                </a:cubicBezTo>
                <a:cubicBezTo>
                  <a:pt x="5584507" y="446583"/>
                  <a:pt x="5560220" y="474834"/>
                  <a:pt x="5535935" y="503581"/>
                </a:cubicBezTo>
                <a:cubicBezTo>
                  <a:pt x="5538908" y="507051"/>
                  <a:pt x="5541882" y="510026"/>
                  <a:pt x="5545352" y="513495"/>
                </a:cubicBezTo>
                <a:cubicBezTo>
                  <a:pt x="5582029" y="484252"/>
                  <a:pt x="5619202" y="455504"/>
                  <a:pt x="5656871" y="425270"/>
                </a:cubicBezTo>
                <a:cubicBezTo>
                  <a:pt x="5637047" y="410399"/>
                  <a:pt x="5617221" y="401477"/>
                  <a:pt x="5591940" y="405938"/>
                </a:cubicBezTo>
                <a:cubicBezTo>
                  <a:pt x="5585499" y="406929"/>
                  <a:pt x="5575091" y="404452"/>
                  <a:pt x="5571125" y="399495"/>
                </a:cubicBezTo>
                <a:cubicBezTo>
                  <a:pt x="5564186" y="390572"/>
                  <a:pt x="5553407" y="384502"/>
                  <a:pt x="5541759" y="382210"/>
                </a:cubicBezTo>
                <a:close/>
                <a:moveTo>
                  <a:pt x="795529" y="0"/>
                </a:moveTo>
                <a:cubicBezTo>
                  <a:pt x="827251" y="26766"/>
                  <a:pt x="844102" y="58487"/>
                  <a:pt x="856494" y="92190"/>
                </a:cubicBezTo>
                <a:cubicBezTo>
                  <a:pt x="912006" y="240886"/>
                  <a:pt x="977432" y="386112"/>
                  <a:pt x="1014111" y="541250"/>
                </a:cubicBezTo>
                <a:cubicBezTo>
                  <a:pt x="1051286" y="697382"/>
                  <a:pt x="1069622" y="855495"/>
                  <a:pt x="1041867" y="1014597"/>
                </a:cubicBezTo>
                <a:cubicBezTo>
                  <a:pt x="1026502" y="1102823"/>
                  <a:pt x="996762" y="1188076"/>
                  <a:pt x="975448" y="1275310"/>
                </a:cubicBezTo>
                <a:cubicBezTo>
                  <a:pt x="943232" y="1409137"/>
                  <a:pt x="910023" y="1543457"/>
                  <a:pt x="917457" y="1682735"/>
                </a:cubicBezTo>
                <a:cubicBezTo>
                  <a:pt x="919443" y="1718919"/>
                  <a:pt x="930840" y="1755098"/>
                  <a:pt x="939763" y="1790787"/>
                </a:cubicBezTo>
                <a:cubicBezTo>
                  <a:pt x="943728" y="1807640"/>
                  <a:pt x="953641" y="1811109"/>
                  <a:pt x="969006" y="1799709"/>
                </a:cubicBezTo>
                <a:cubicBezTo>
                  <a:pt x="991311" y="1782857"/>
                  <a:pt x="1014605" y="1766996"/>
                  <a:pt x="1037406" y="1751134"/>
                </a:cubicBezTo>
                <a:cubicBezTo>
                  <a:pt x="1035918" y="1749153"/>
                  <a:pt x="1034927" y="1747171"/>
                  <a:pt x="1033440" y="1744691"/>
                </a:cubicBezTo>
                <a:cubicBezTo>
                  <a:pt x="1007170" y="1753120"/>
                  <a:pt x="980902" y="1762040"/>
                  <a:pt x="954631" y="1770465"/>
                </a:cubicBezTo>
                <a:cubicBezTo>
                  <a:pt x="953145" y="1767987"/>
                  <a:pt x="952155" y="1765012"/>
                  <a:pt x="950668" y="1762535"/>
                </a:cubicBezTo>
                <a:cubicBezTo>
                  <a:pt x="974954" y="1730319"/>
                  <a:pt x="1017085" y="1722386"/>
                  <a:pt x="1048309" y="1699587"/>
                </a:cubicBezTo>
                <a:cubicBezTo>
                  <a:pt x="1047319" y="1696612"/>
                  <a:pt x="1046327" y="1693641"/>
                  <a:pt x="1044841" y="1690666"/>
                </a:cubicBezTo>
                <a:cubicBezTo>
                  <a:pt x="1014606" y="1697604"/>
                  <a:pt x="984372" y="1705040"/>
                  <a:pt x="954136" y="1711979"/>
                </a:cubicBezTo>
                <a:cubicBezTo>
                  <a:pt x="952650" y="1710491"/>
                  <a:pt x="951161" y="1709005"/>
                  <a:pt x="949181" y="1707519"/>
                </a:cubicBezTo>
                <a:cubicBezTo>
                  <a:pt x="954136" y="1702562"/>
                  <a:pt x="958101" y="1695621"/>
                  <a:pt x="964047" y="1693143"/>
                </a:cubicBezTo>
                <a:cubicBezTo>
                  <a:pt x="1003206" y="1676292"/>
                  <a:pt x="1042857" y="1660927"/>
                  <a:pt x="1082016" y="1644073"/>
                </a:cubicBezTo>
                <a:cubicBezTo>
                  <a:pt x="1086476" y="1642092"/>
                  <a:pt x="1089448" y="1637631"/>
                  <a:pt x="1093413" y="1634159"/>
                </a:cubicBezTo>
                <a:cubicBezTo>
                  <a:pt x="1092422" y="1631683"/>
                  <a:pt x="1091431" y="1628710"/>
                  <a:pt x="1090441" y="1626232"/>
                </a:cubicBezTo>
                <a:cubicBezTo>
                  <a:pt x="1046328" y="1635647"/>
                  <a:pt x="1002711" y="1645068"/>
                  <a:pt x="958597" y="1653987"/>
                </a:cubicBezTo>
                <a:cubicBezTo>
                  <a:pt x="957111" y="1652501"/>
                  <a:pt x="956120" y="1651014"/>
                  <a:pt x="954633" y="1649527"/>
                </a:cubicBezTo>
                <a:cubicBezTo>
                  <a:pt x="958597" y="1644075"/>
                  <a:pt x="962067" y="1637632"/>
                  <a:pt x="967024" y="1633667"/>
                </a:cubicBezTo>
                <a:cubicBezTo>
                  <a:pt x="1010144" y="1601447"/>
                  <a:pt x="1061693" y="1589553"/>
                  <a:pt x="1112745" y="1575676"/>
                </a:cubicBezTo>
                <a:cubicBezTo>
                  <a:pt x="1116710" y="1574683"/>
                  <a:pt x="1121664" y="1575674"/>
                  <a:pt x="1124639" y="1573693"/>
                </a:cubicBezTo>
                <a:cubicBezTo>
                  <a:pt x="1129101" y="1571213"/>
                  <a:pt x="1132076" y="1566258"/>
                  <a:pt x="1135546" y="1562789"/>
                </a:cubicBezTo>
                <a:cubicBezTo>
                  <a:pt x="1131084" y="1560806"/>
                  <a:pt x="1125633" y="1556840"/>
                  <a:pt x="1121666" y="1557335"/>
                </a:cubicBezTo>
                <a:cubicBezTo>
                  <a:pt x="1091928" y="1563780"/>
                  <a:pt x="1062685" y="1572206"/>
                  <a:pt x="1032943" y="1578650"/>
                </a:cubicBezTo>
                <a:cubicBezTo>
                  <a:pt x="1009650" y="1583605"/>
                  <a:pt x="986352" y="1586579"/>
                  <a:pt x="962562" y="1590546"/>
                </a:cubicBezTo>
                <a:cubicBezTo>
                  <a:pt x="961572" y="1588066"/>
                  <a:pt x="960084" y="1585589"/>
                  <a:pt x="959092" y="1583110"/>
                </a:cubicBezTo>
                <a:cubicBezTo>
                  <a:pt x="968016" y="1578154"/>
                  <a:pt x="976441" y="1571214"/>
                  <a:pt x="985858" y="1567744"/>
                </a:cubicBezTo>
                <a:cubicBezTo>
                  <a:pt x="1051780" y="1543457"/>
                  <a:pt x="1118694" y="1519666"/>
                  <a:pt x="1184615" y="1494882"/>
                </a:cubicBezTo>
                <a:cubicBezTo>
                  <a:pt x="1196015" y="1490424"/>
                  <a:pt x="1205434" y="1480511"/>
                  <a:pt x="1214848" y="1469110"/>
                </a:cubicBezTo>
                <a:cubicBezTo>
                  <a:pt x="1142980" y="1498353"/>
                  <a:pt x="1067641" y="1497362"/>
                  <a:pt x="993293" y="1501326"/>
                </a:cubicBezTo>
                <a:cubicBezTo>
                  <a:pt x="992302" y="1498849"/>
                  <a:pt x="991805" y="1496867"/>
                  <a:pt x="990817" y="1494388"/>
                </a:cubicBezTo>
                <a:cubicBezTo>
                  <a:pt x="1014605" y="1484970"/>
                  <a:pt x="1037902" y="1473571"/>
                  <a:pt x="1062189" y="1467127"/>
                </a:cubicBezTo>
                <a:cubicBezTo>
                  <a:pt x="1117206" y="1452752"/>
                  <a:pt x="1173215" y="1441849"/>
                  <a:pt x="1227736" y="1426979"/>
                </a:cubicBezTo>
                <a:cubicBezTo>
                  <a:pt x="1267883" y="1416076"/>
                  <a:pt x="1306544" y="1400215"/>
                  <a:pt x="1330830" y="1360561"/>
                </a:cubicBezTo>
                <a:cubicBezTo>
                  <a:pt x="1229222" y="1413597"/>
                  <a:pt x="1119188" y="1423509"/>
                  <a:pt x="1008163" y="1429459"/>
                </a:cubicBezTo>
                <a:cubicBezTo>
                  <a:pt x="1006675" y="1426978"/>
                  <a:pt x="1004693" y="1424502"/>
                  <a:pt x="1003206" y="1422023"/>
                </a:cubicBezTo>
                <a:cubicBezTo>
                  <a:pt x="1013615" y="1413100"/>
                  <a:pt x="1022536" y="1400215"/>
                  <a:pt x="1033937" y="1396248"/>
                </a:cubicBezTo>
                <a:cubicBezTo>
                  <a:pt x="1083997" y="1378406"/>
                  <a:pt x="1134553" y="1361057"/>
                  <a:pt x="1186102" y="1348171"/>
                </a:cubicBezTo>
                <a:cubicBezTo>
                  <a:pt x="1253013" y="1330824"/>
                  <a:pt x="1346195" y="1304057"/>
                  <a:pt x="1385352" y="1248050"/>
                </a:cubicBezTo>
                <a:cubicBezTo>
                  <a:pt x="1332815" y="1262921"/>
                  <a:pt x="1283249" y="1280268"/>
                  <a:pt x="1232197" y="1290180"/>
                </a:cubicBezTo>
                <a:cubicBezTo>
                  <a:pt x="1179163" y="1300587"/>
                  <a:pt x="1124641" y="1303564"/>
                  <a:pt x="1070614" y="1310006"/>
                </a:cubicBezTo>
                <a:cubicBezTo>
                  <a:pt x="1069623" y="1308023"/>
                  <a:pt x="1068137" y="1306041"/>
                  <a:pt x="1067144" y="1303562"/>
                </a:cubicBezTo>
                <a:cubicBezTo>
                  <a:pt x="1091928" y="1288197"/>
                  <a:pt x="1114725" y="1269362"/>
                  <a:pt x="1140997" y="1258458"/>
                </a:cubicBezTo>
                <a:cubicBezTo>
                  <a:pt x="1202952" y="1232190"/>
                  <a:pt x="1266396" y="1209390"/>
                  <a:pt x="1329343" y="1184605"/>
                </a:cubicBezTo>
                <a:cubicBezTo>
                  <a:pt x="1411621" y="1151893"/>
                  <a:pt x="1475561" y="1092912"/>
                  <a:pt x="1535038" y="1029963"/>
                </a:cubicBezTo>
                <a:cubicBezTo>
                  <a:pt x="1619298" y="940745"/>
                  <a:pt x="1700090" y="848060"/>
                  <a:pt x="1785342" y="759833"/>
                </a:cubicBezTo>
                <a:cubicBezTo>
                  <a:pt x="1849778" y="693910"/>
                  <a:pt x="1925612" y="642859"/>
                  <a:pt x="2013839" y="613120"/>
                </a:cubicBezTo>
                <a:cubicBezTo>
                  <a:pt x="2019290" y="611138"/>
                  <a:pt x="2023750" y="605190"/>
                  <a:pt x="2033665" y="597260"/>
                </a:cubicBezTo>
                <a:cubicBezTo>
                  <a:pt x="2007891" y="591313"/>
                  <a:pt x="1989057" y="585364"/>
                  <a:pt x="1970219" y="583382"/>
                </a:cubicBezTo>
                <a:cubicBezTo>
                  <a:pt x="1885958" y="572477"/>
                  <a:pt x="1801203" y="562068"/>
                  <a:pt x="1716447" y="573470"/>
                </a:cubicBezTo>
                <a:cubicBezTo>
                  <a:pt x="1682743" y="577929"/>
                  <a:pt x="1649039" y="588833"/>
                  <a:pt x="1616820" y="600233"/>
                </a:cubicBezTo>
                <a:cubicBezTo>
                  <a:pt x="1557838" y="621050"/>
                  <a:pt x="1500343" y="645339"/>
                  <a:pt x="1441359" y="666652"/>
                </a:cubicBezTo>
                <a:cubicBezTo>
                  <a:pt x="1383866" y="686972"/>
                  <a:pt x="1332814" y="663676"/>
                  <a:pt x="1283248" y="637904"/>
                </a:cubicBezTo>
                <a:cubicBezTo>
                  <a:pt x="1277798" y="634929"/>
                  <a:pt x="1274325" y="626502"/>
                  <a:pt x="1272840" y="619564"/>
                </a:cubicBezTo>
                <a:cubicBezTo>
                  <a:pt x="1268377" y="598745"/>
                  <a:pt x="1264413" y="577433"/>
                  <a:pt x="1262929" y="556120"/>
                </a:cubicBezTo>
                <a:cubicBezTo>
                  <a:pt x="1260450" y="521921"/>
                  <a:pt x="1266396" y="516964"/>
                  <a:pt x="1301586" y="514485"/>
                </a:cubicBezTo>
                <a:cubicBezTo>
                  <a:pt x="1307533" y="513989"/>
                  <a:pt x="1312987" y="513990"/>
                  <a:pt x="1318936" y="513000"/>
                </a:cubicBezTo>
                <a:cubicBezTo>
                  <a:pt x="1352639" y="509034"/>
                  <a:pt x="1361561" y="512999"/>
                  <a:pt x="1370978" y="546702"/>
                </a:cubicBezTo>
                <a:cubicBezTo>
                  <a:pt x="1378910" y="576442"/>
                  <a:pt x="1398238" y="588338"/>
                  <a:pt x="1426491" y="590320"/>
                </a:cubicBezTo>
                <a:cubicBezTo>
                  <a:pt x="1429960" y="590320"/>
                  <a:pt x="1433429" y="591806"/>
                  <a:pt x="1436404" y="590816"/>
                </a:cubicBezTo>
                <a:cubicBezTo>
                  <a:pt x="1507281" y="567520"/>
                  <a:pt x="1579151" y="547198"/>
                  <a:pt x="1648046" y="518948"/>
                </a:cubicBezTo>
                <a:cubicBezTo>
                  <a:pt x="1722890" y="488713"/>
                  <a:pt x="1798229" y="467400"/>
                  <a:pt x="1879021" y="476322"/>
                </a:cubicBezTo>
                <a:cubicBezTo>
                  <a:pt x="1948907" y="484251"/>
                  <a:pt x="2018300" y="498625"/>
                  <a:pt x="2088184" y="510520"/>
                </a:cubicBezTo>
                <a:cubicBezTo>
                  <a:pt x="2101568" y="512999"/>
                  <a:pt x="2114951" y="516467"/>
                  <a:pt x="2131307" y="514486"/>
                </a:cubicBezTo>
                <a:cubicBezTo>
                  <a:pt x="2127342" y="510521"/>
                  <a:pt x="2123872" y="506060"/>
                  <a:pt x="2118915" y="503084"/>
                </a:cubicBezTo>
                <a:cubicBezTo>
                  <a:pt x="2070839" y="470869"/>
                  <a:pt x="2015324" y="458972"/>
                  <a:pt x="1959810" y="455008"/>
                </a:cubicBezTo>
                <a:cubicBezTo>
                  <a:pt x="1834906" y="445590"/>
                  <a:pt x="1709508" y="441626"/>
                  <a:pt x="1584108" y="433198"/>
                </a:cubicBezTo>
                <a:cubicBezTo>
                  <a:pt x="1506292" y="427747"/>
                  <a:pt x="1427978" y="420311"/>
                  <a:pt x="1356107" y="385120"/>
                </a:cubicBezTo>
                <a:cubicBezTo>
                  <a:pt x="1322899" y="368765"/>
                  <a:pt x="1298613" y="344478"/>
                  <a:pt x="1285726" y="309286"/>
                </a:cubicBezTo>
                <a:cubicBezTo>
                  <a:pt x="1279779" y="293922"/>
                  <a:pt x="1284241" y="285495"/>
                  <a:pt x="1298613" y="277566"/>
                </a:cubicBezTo>
                <a:cubicBezTo>
                  <a:pt x="1340744" y="254765"/>
                  <a:pt x="1377917" y="259720"/>
                  <a:pt x="1413604" y="291444"/>
                </a:cubicBezTo>
                <a:cubicBezTo>
                  <a:pt x="1487455" y="356870"/>
                  <a:pt x="1578160" y="379668"/>
                  <a:pt x="1673327" y="386608"/>
                </a:cubicBezTo>
                <a:cubicBezTo>
                  <a:pt x="1762048" y="393051"/>
                  <a:pt x="1851264" y="396024"/>
                  <a:pt x="1939985" y="400485"/>
                </a:cubicBezTo>
                <a:cubicBezTo>
                  <a:pt x="2071334" y="407426"/>
                  <a:pt x="2186820" y="455008"/>
                  <a:pt x="2291900" y="534807"/>
                </a:cubicBezTo>
                <a:cubicBezTo>
                  <a:pt x="2356827" y="584373"/>
                  <a:pt x="2404411" y="646825"/>
                  <a:pt x="2452489" y="710764"/>
                </a:cubicBezTo>
                <a:cubicBezTo>
                  <a:pt x="2461409" y="722659"/>
                  <a:pt x="2474296" y="731581"/>
                  <a:pt x="2485202" y="741991"/>
                </a:cubicBezTo>
                <a:cubicBezTo>
                  <a:pt x="2488176" y="740504"/>
                  <a:pt x="2491644" y="739015"/>
                  <a:pt x="2494620" y="737529"/>
                </a:cubicBezTo>
                <a:cubicBezTo>
                  <a:pt x="2490654" y="725137"/>
                  <a:pt x="2488672" y="711258"/>
                  <a:pt x="2481732" y="700355"/>
                </a:cubicBezTo>
                <a:cubicBezTo>
                  <a:pt x="2447037" y="643851"/>
                  <a:pt x="2438611" y="581399"/>
                  <a:pt x="2440593" y="516965"/>
                </a:cubicBezTo>
                <a:cubicBezTo>
                  <a:pt x="2441582" y="490694"/>
                  <a:pt x="2445549" y="464423"/>
                  <a:pt x="2450010" y="438651"/>
                </a:cubicBezTo>
                <a:cubicBezTo>
                  <a:pt x="2455464" y="407427"/>
                  <a:pt x="2494620" y="390078"/>
                  <a:pt x="2524358" y="402964"/>
                </a:cubicBezTo>
                <a:cubicBezTo>
                  <a:pt x="2539228" y="409409"/>
                  <a:pt x="2557071" y="416842"/>
                  <a:pt x="2571447" y="413374"/>
                </a:cubicBezTo>
                <a:cubicBezTo>
                  <a:pt x="2614566" y="402965"/>
                  <a:pt x="2654713" y="411886"/>
                  <a:pt x="2694862" y="426261"/>
                </a:cubicBezTo>
                <a:cubicBezTo>
                  <a:pt x="2776148" y="454513"/>
                  <a:pt x="2857930" y="482764"/>
                  <a:pt x="2939219" y="512007"/>
                </a:cubicBezTo>
                <a:cubicBezTo>
                  <a:pt x="2946653" y="514485"/>
                  <a:pt x="2956566" y="521425"/>
                  <a:pt x="2958053" y="528364"/>
                </a:cubicBezTo>
                <a:cubicBezTo>
                  <a:pt x="2974906" y="589329"/>
                  <a:pt x="2992255" y="650295"/>
                  <a:pt x="3004148" y="712251"/>
                </a:cubicBezTo>
                <a:cubicBezTo>
                  <a:pt x="3009104" y="738519"/>
                  <a:pt x="3006131" y="768755"/>
                  <a:pt x="2997209" y="794033"/>
                </a:cubicBezTo>
                <a:cubicBezTo>
                  <a:pt x="2982341" y="835172"/>
                  <a:pt x="2942193" y="849546"/>
                  <a:pt x="2902539" y="829226"/>
                </a:cubicBezTo>
                <a:cubicBezTo>
                  <a:pt x="2818281" y="786103"/>
                  <a:pt x="2734017" y="803449"/>
                  <a:pt x="2649265" y="823276"/>
                </a:cubicBezTo>
                <a:cubicBezTo>
                  <a:pt x="2644801" y="824269"/>
                  <a:pt x="2638855" y="827242"/>
                  <a:pt x="2636871" y="830710"/>
                </a:cubicBezTo>
                <a:cubicBezTo>
                  <a:pt x="2620513" y="858962"/>
                  <a:pt x="2605150" y="887215"/>
                  <a:pt x="2588298" y="918440"/>
                </a:cubicBezTo>
                <a:cubicBezTo>
                  <a:pt x="2675036" y="953632"/>
                  <a:pt x="2744924" y="1001215"/>
                  <a:pt x="2793001" y="1075561"/>
                </a:cubicBezTo>
                <a:cubicBezTo>
                  <a:pt x="2800930" y="1087458"/>
                  <a:pt x="2806383" y="1101337"/>
                  <a:pt x="2812827" y="1114224"/>
                </a:cubicBezTo>
                <a:cubicBezTo>
                  <a:pt x="2811340" y="1116206"/>
                  <a:pt x="2809853" y="1118190"/>
                  <a:pt x="2808366" y="1120668"/>
                </a:cubicBezTo>
                <a:cubicBezTo>
                  <a:pt x="2799444" y="1117197"/>
                  <a:pt x="2789530" y="1115712"/>
                  <a:pt x="2781603" y="1110755"/>
                </a:cubicBezTo>
                <a:cubicBezTo>
                  <a:pt x="2718159" y="1070111"/>
                  <a:pt x="2649756" y="1047807"/>
                  <a:pt x="2574420" y="1047312"/>
                </a:cubicBezTo>
                <a:cubicBezTo>
                  <a:pt x="2536751" y="1046816"/>
                  <a:pt x="2534767" y="1048799"/>
                  <a:pt x="2531791" y="1089440"/>
                </a:cubicBezTo>
                <a:cubicBezTo>
                  <a:pt x="2605645" y="1116207"/>
                  <a:pt x="2681975" y="1139997"/>
                  <a:pt x="2740959" y="1206415"/>
                </a:cubicBezTo>
                <a:cubicBezTo>
                  <a:pt x="2727578" y="1207407"/>
                  <a:pt x="2719152" y="1208396"/>
                  <a:pt x="2710723" y="1207902"/>
                </a:cubicBezTo>
                <a:cubicBezTo>
                  <a:pt x="2611593" y="1207407"/>
                  <a:pt x="2514444" y="1198980"/>
                  <a:pt x="2421760" y="1155858"/>
                </a:cubicBezTo>
                <a:cubicBezTo>
                  <a:pt x="2330063" y="1113231"/>
                  <a:pt x="2245307" y="1135040"/>
                  <a:pt x="2167491" y="1196005"/>
                </a:cubicBezTo>
                <a:cubicBezTo>
                  <a:pt x="2113959" y="1238136"/>
                  <a:pt x="2070837" y="1288197"/>
                  <a:pt x="2044568" y="1351144"/>
                </a:cubicBezTo>
                <a:cubicBezTo>
                  <a:pt x="2013836" y="1424996"/>
                  <a:pt x="2018300" y="1500831"/>
                  <a:pt x="2037630" y="1576666"/>
                </a:cubicBezTo>
                <a:cubicBezTo>
                  <a:pt x="2053985" y="1640606"/>
                  <a:pt x="2067863" y="1704545"/>
                  <a:pt x="2083227" y="1768483"/>
                </a:cubicBezTo>
                <a:cubicBezTo>
                  <a:pt x="2083724" y="1769970"/>
                  <a:pt x="2083726" y="1771954"/>
                  <a:pt x="2084220" y="1773439"/>
                </a:cubicBezTo>
                <a:cubicBezTo>
                  <a:pt x="2093638" y="1827961"/>
                  <a:pt x="2089672" y="1875544"/>
                  <a:pt x="2027220" y="1898343"/>
                </a:cubicBezTo>
                <a:cubicBezTo>
                  <a:pt x="2010370" y="1904787"/>
                  <a:pt x="1995004" y="1918665"/>
                  <a:pt x="1981620" y="1932048"/>
                </a:cubicBezTo>
                <a:cubicBezTo>
                  <a:pt x="1964274" y="1949396"/>
                  <a:pt x="1947917" y="1946421"/>
                  <a:pt x="1931064" y="1934527"/>
                </a:cubicBezTo>
                <a:cubicBezTo>
                  <a:pt x="1909752" y="1919162"/>
                  <a:pt x="1890420" y="1901319"/>
                  <a:pt x="1869106" y="1885952"/>
                </a:cubicBezTo>
                <a:cubicBezTo>
                  <a:pt x="1858203" y="1878023"/>
                  <a:pt x="1844821" y="1873563"/>
                  <a:pt x="1830941" y="1866126"/>
                </a:cubicBezTo>
                <a:cubicBezTo>
                  <a:pt x="1863159" y="1997473"/>
                  <a:pt x="1894387" y="2124856"/>
                  <a:pt x="1925116" y="2252733"/>
                </a:cubicBezTo>
                <a:cubicBezTo>
                  <a:pt x="1921645" y="2254221"/>
                  <a:pt x="1917680" y="2255707"/>
                  <a:pt x="1914213" y="2257194"/>
                </a:cubicBezTo>
                <a:cubicBezTo>
                  <a:pt x="1899341" y="2228448"/>
                  <a:pt x="1884474" y="2199698"/>
                  <a:pt x="1869602" y="2171447"/>
                </a:cubicBezTo>
                <a:cubicBezTo>
                  <a:pt x="1854732" y="2143194"/>
                  <a:pt x="1842341" y="2112961"/>
                  <a:pt x="1811116" y="2095613"/>
                </a:cubicBezTo>
                <a:cubicBezTo>
                  <a:pt x="1836394" y="2156578"/>
                  <a:pt x="1853245" y="2219030"/>
                  <a:pt x="1858203" y="2283959"/>
                </a:cubicBezTo>
                <a:cubicBezTo>
                  <a:pt x="1855231" y="2284950"/>
                  <a:pt x="1852752" y="2285942"/>
                  <a:pt x="1849777" y="2286934"/>
                </a:cubicBezTo>
                <a:cubicBezTo>
                  <a:pt x="1837881" y="2256205"/>
                  <a:pt x="1826978" y="2224978"/>
                  <a:pt x="1814588" y="2194246"/>
                </a:cubicBezTo>
                <a:cubicBezTo>
                  <a:pt x="1799716" y="2159056"/>
                  <a:pt x="1783856" y="2123866"/>
                  <a:pt x="1767499" y="2089168"/>
                </a:cubicBezTo>
                <a:cubicBezTo>
                  <a:pt x="1764524" y="2083221"/>
                  <a:pt x="1756594" y="2079256"/>
                  <a:pt x="1747673" y="2071328"/>
                </a:cubicBezTo>
                <a:cubicBezTo>
                  <a:pt x="1769978" y="2162030"/>
                  <a:pt x="1790794" y="2246291"/>
                  <a:pt x="1811612" y="2330551"/>
                </a:cubicBezTo>
                <a:cubicBezTo>
                  <a:pt x="1808142" y="2331543"/>
                  <a:pt x="1804672" y="2332535"/>
                  <a:pt x="1801202" y="2333524"/>
                </a:cubicBezTo>
                <a:cubicBezTo>
                  <a:pt x="1796247" y="2317664"/>
                  <a:pt x="1792280" y="2301307"/>
                  <a:pt x="1786335" y="2285446"/>
                </a:cubicBezTo>
                <a:cubicBezTo>
                  <a:pt x="1766510" y="2232412"/>
                  <a:pt x="1746185" y="2179379"/>
                  <a:pt x="1724872" y="2126839"/>
                </a:cubicBezTo>
                <a:cubicBezTo>
                  <a:pt x="1721899" y="2119900"/>
                  <a:pt x="1712483" y="2115440"/>
                  <a:pt x="1706037" y="2109491"/>
                </a:cubicBezTo>
                <a:cubicBezTo>
                  <a:pt x="1705542" y="2117917"/>
                  <a:pt x="1703064" y="2127333"/>
                  <a:pt x="1705541" y="2134275"/>
                </a:cubicBezTo>
                <a:cubicBezTo>
                  <a:pt x="1733298" y="2206143"/>
                  <a:pt x="1732309" y="2281482"/>
                  <a:pt x="1735283" y="2356325"/>
                </a:cubicBezTo>
                <a:cubicBezTo>
                  <a:pt x="1735283" y="2358801"/>
                  <a:pt x="1733794" y="2361777"/>
                  <a:pt x="1732802" y="2364751"/>
                </a:cubicBezTo>
                <a:cubicBezTo>
                  <a:pt x="1694639" y="2306760"/>
                  <a:pt x="1683238" y="2240838"/>
                  <a:pt x="1666883" y="2177396"/>
                </a:cubicBezTo>
                <a:cubicBezTo>
                  <a:pt x="1665395" y="2171446"/>
                  <a:pt x="1659945" y="2166491"/>
                  <a:pt x="1656472" y="2161039"/>
                </a:cubicBezTo>
                <a:cubicBezTo>
                  <a:pt x="1653996" y="2166985"/>
                  <a:pt x="1648543" y="2173924"/>
                  <a:pt x="1649535" y="2179377"/>
                </a:cubicBezTo>
                <a:cubicBezTo>
                  <a:pt x="1653994" y="2202672"/>
                  <a:pt x="1661926" y="2225473"/>
                  <a:pt x="1664899" y="2248768"/>
                </a:cubicBezTo>
                <a:cubicBezTo>
                  <a:pt x="1670351" y="2286934"/>
                  <a:pt x="1672829" y="2325594"/>
                  <a:pt x="1676794" y="2364256"/>
                </a:cubicBezTo>
                <a:cubicBezTo>
                  <a:pt x="1674812" y="2364750"/>
                  <a:pt x="1672333" y="2365247"/>
                  <a:pt x="1670351" y="2365740"/>
                </a:cubicBezTo>
                <a:cubicBezTo>
                  <a:pt x="1658456" y="2326585"/>
                  <a:pt x="1646561" y="2287431"/>
                  <a:pt x="1634665" y="2247778"/>
                </a:cubicBezTo>
                <a:cubicBezTo>
                  <a:pt x="1631195" y="2248768"/>
                  <a:pt x="1627230" y="2249264"/>
                  <a:pt x="1623762" y="2250257"/>
                </a:cubicBezTo>
                <a:cubicBezTo>
                  <a:pt x="1628718" y="2296846"/>
                  <a:pt x="1634169" y="2342941"/>
                  <a:pt x="1639124" y="2389533"/>
                </a:cubicBezTo>
                <a:cubicBezTo>
                  <a:pt x="1637144" y="2390029"/>
                  <a:pt x="1635160" y="2390525"/>
                  <a:pt x="1632682" y="2391021"/>
                </a:cubicBezTo>
                <a:cubicBezTo>
                  <a:pt x="1630699" y="2385567"/>
                  <a:pt x="1628717" y="2379620"/>
                  <a:pt x="1627231" y="2374168"/>
                </a:cubicBezTo>
                <a:cubicBezTo>
                  <a:pt x="1617318" y="2341949"/>
                  <a:pt x="1607403" y="2309733"/>
                  <a:pt x="1596499" y="2278012"/>
                </a:cubicBezTo>
                <a:cubicBezTo>
                  <a:pt x="1595011" y="2273552"/>
                  <a:pt x="1587082" y="2271570"/>
                  <a:pt x="1582125" y="2268595"/>
                </a:cubicBezTo>
                <a:cubicBezTo>
                  <a:pt x="1580144" y="2273551"/>
                  <a:pt x="1576178" y="2279003"/>
                  <a:pt x="1577168" y="2283464"/>
                </a:cubicBezTo>
                <a:cubicBezTo>
                  <a:pt x="1583116" y="2314689"/>
                  <a:pt x="1590056" y="2346411"/>
                  <a:pt x="1596499" y="2377638"/>
                </a:cubicBezTo>
                <a:cubicBezTo>
                  <a:pt x="1600960" y="2397463"/>
                  <a:pt x="1613847" y="2405394"/>
                  <a:pt x="1633673" y="2407872"/>
                </a:cubicBezTo>
                <a:cubicBezTo>
                  <a:pt x="1723387" y="2417290"/>
                  <a:pt x="1809134" y="2399942"/>
                  <a:pt x="1894387" y="2375654"/>
                </a:cubicBezTo>
                <a:cubicBezTo>
                  <a:pt x="1904795" y="2372682"/>
                  <a:pt x="1914707" y="2368716"/>
                  <a:pt x="1925117" y="2366734"/>
                </a:cubicBezTo>
                <a:cubicBezTo>
                  <a:pt x="1977656" y="2357314"/>
                  <a:pt x="2005411" y="2314195"/>
                  <a:pt x="2039117" y="2279996"/>
                </a:cubicBezTo>
                <a:cubicBezTo>
                  <a:pt x="2108013" y="2210109"/>
                  <a:pt x="2172943" y="2135760"/>
                  <a:pt x="2245308" y="2069840"/>
                </a:cubicBezTo>
                <a:cubicBezTo>
                  <a:pt x="2288428" y="2030684"/>
                  <a:pt x="2340473" y="1998961"/>
                  <a:pt x="2393506" y="1973188"/>
                </a:cubicBezTo>
                <a:cubicBezTo>
                  <a:pt x="2461411" y="1939979"/>
                  <a:pt x="2533282" y="1915195"/>
                  <a:pt x="2603662" y="1888432"/>
                </a:cubicBezTo>
                <a:cubicBezTo>
                  <a:pt x="2704775" y="1849768"/>
                  <a:pt x="2806878" y="1850763"/>
                  <a:pt x="2911956" y="1876536"/>
                </a:cubicBezTo>
                <a:cubicBezTo>
                  <a:pt x="3030418" y="1905282"/>
                  <a:pt x="3150364" y="1925603"/>
                  <a:pt x="3268827" y="1953855"/>
                </a:cubicBezTo>
                <a:cubicBezTo>
                  <a:pt x="3341686" y="1970709"/>
                  <a:pt x="3412068" y="1995988"/>
                  <a:pt x="3483939" y="2015813"/>
                </a:cubicBezTo>
                <a:cubicBezTo>
                  <a:pt x="3514669" y="2024239"/>
                  <a:pt x="3546392" y="2035639"/>
                  <a:pt x="3577121" y="2035144"/>
                </a:cubicBezTo>
                <a:cubicBezTo>
                  <a:pt x="3641060" y="2034153"/>
                  <a:pt x="3700537" y="2054970"/>
                  <a:pt x="3761503" y="2065875"/>
                </a:cubicBezTo>
                <a:cubicBezTo>
                  <a:pt x="3811564" y="2074300"/>
                  <a:pt x="3861624" y="2086691"/>
                  <a:pt x="3912678" y="2068352"/>
                </a:cubicBezTo>
                <a:cubicBezTo>
                  <a:pt x="3923086" y="2064882"/>
                  <a:pt x="3939936" y="2075290"/>
                  <a:pt x="3951834" y="2082726"/>
                </a:cubicBezTo>
                <a:cubicBezTo>
                  <a:pt x="3972155" y="2095614"/>
                  <a:pt x="3991981" y="2101560"/>
                  <a:pt x="4014780" y="2091647"/>
                </a:cubicBezTo>
                <a:cubicBezTo>
                  <a:pt x="4017260" y="2090657"/>
                  <a:pt x="4019243" y="2088178"/>
                  <a:pt x="4025688" y="2083219"/>
                </a:cubicBezTo>
                <a:cubicBezTo>
                  <a:pt x="4010322" y="2080743"/>
                  <a:pt x="3998921" y="2078759"/>
                  <a:pt x="3987024" y="2076778"/>
                </a:cubicBezTo>
                <a:cubicBezTo>
                  <a:pt x="4011312" y="2068354"/>
                  <a:pt x="4041050" y="2078263"/>
                  <a:pt x="4061868" y="2047535"/>
                </a:cubicBezTo>
                <a:cubicBezTo>
                  <a:pt x="4016268" y="2047534"/>
                  <a:pt x="3974137" y="2047534"/>
                  <a:pt x="3932008" y="2047534"/>
                </a:cubicBezTo>
                <a:cubicBezTo>
                  <a:pt x="3932007" y="2045057"/>
                  <a:pt x="3931511" y="2042578"/>
                  <a:pt x="3931510" y="2040101"/>
                </a:cubicBezTo>
                <a:cubicBezTo>
                  <a:pt x="3973641" y="2033657"/>
                  <a:pt x="4015277" y="2027213"/>
                  <a:pt x="4057408" y="2020769"/>
                </a:cubicBezTo>
                <a:cubicBezTo>
                  <a:pt x="4057407" y="2017301"/>
                  <a:pt x="4056912" y="2014326"/>
                  <a:pt x="4056910" y="2010857"/>
                </a:cubicBezTo>
                <a:cubicBezTo>
                  <a:pt x="4008833" y="2010856"/>
                  <a:pt x="3961251" y="2010857"/>
                  <a:pt x="3913172" y="2010856"/>
                </a:cubicBezTo>
                <a:cubicBezTo>
                  <a:pt x="3912678" y="2007882"/>
                  <a:pt x="3912676" y="2004909"/>
                  <a:pt x="3912182" y="2001934"/>
                </a:cubicBezTo>
                <a:cubicBezTo>
                  <a:pt x="3953815" y="1991527"/>
                  <a:pt x="4000407" y="1999954"/>
                  <a:pt x="4035598" y="1966743"/>
                </a:cubicBezTo>
                <a:cubicBezTo>
                  <a:pt x="3998424" y="1970710"/>
                  <a:pt x="3961251" y="1974177"/>
                  <a:pt x="3924077" y="1978144"/>
                </a:cubicBezTo>
                <a:cubicBezTo>
                  <a:pt x="3923086" y="1974179"/>
                  <a:pt x="3922096" y="1969716"/>
                  <a:pt x="3921104" y="1965753"/>
                </a:cubicBezTo>
                <a:cubicBezTo>
                  <a:pt x="3956790" y="1954354"/>
                  <a:pt x="3991981" y="1942456"/>
                  <a:pt x="4027669" y="1931056"/>
                </a:cubicBezTo>
                <a:cubicBezTo>
                  <a:pt x="4026678" y="1927588"/>
                  <a:pt x="4025684" y="1924116"/>
                  <a:pt x="4025189" y="1921143"/>
                </a:cubicBezTo>
                <a:cubicBezTo>
                  <a:pt x="3987519" y="1928578"/>
                  <a:pt x="3950346" y="1935517"/>
                  <a:pt x="3912678" y="1942952"/>
                </a:cubicBezTo>
                <a:cubicBezTo>
                  <a:pt x="3911686" y="1940475"/>
                  <a:pt x="3910692" y="1937996"/>
                  <a:pt x="3909703" y="1935517"/>
                </a:cubicBezTo>
                <a:cubicBezTo>
                  <a:pt x="3926059" y="1928084"/>
                  <a:pt x="3942911" y="1920648"/>
                  <a:pt x="3959268" y="1912223"/>
                </a:cubicBezTo>
                <a:cubicBezTo>
                  <a:pt x="3964223" y="1909743"/>
                  <a:pt x="3968188" y="1905282"/>
                  <a:pt x="3972651" y="1901813"/>
                </a:cubicBezTo>
                <a:cubicBezTo>
                  <a:pt x="3966703" y="1899830"/>
                  <a:pt x="3960258" y="1895866"/>
                  <a:pt x="3954807" y="1896857"/>
                </a:cubicBezTo>
                <a:cubicBezTo>
                  <a:pt x="3932503" y="1901317"/>
                  <a:pt x="3910199" y="1908258"/>
                  <a:pt x="3887895" y="1912719"/>
                </a:cubicBezTo>
                <a:cubicBezTo>
                  <a:pt x="3879467" y="1914205"/>
                  <a:pt x="3870548" y="1910240"/>
                  <a:pt x="3861624" y="1909249"/>
                </a:cubicBezTo>
                <a:cubicBezTo>
                  <a:pt x="3861624" y="1907265"/>
                  <a:pt x="3861624" y="1905285"/>
                  <a:pt x="3861625" y="1903301"/>
                </a:cubicBezTo>
                <a:cubicBezTo>
                  <a:pt x="3908217" y="1876535"/>
                  <a:pt x="3955303" y="1849770"/>
                  <a:pt x="4001894" y="1823005"/>
                </a:cubicBezTo>
                <a:cubicBezTo>
                  <a:pt x="4000407" y="1820031"/>
                  <a:pt x="3999417" y="1817057"/>
                  <a:pt x="3997931" y="1814082"/>
                </a:cubicBezTo>
                <a:cubicBezTo>
                  <a:pt x="3958772" y="1826474"/>
                  <a:pt x="3919616" y="1838866"/>
                  <a:pt x="3880460" y="1851256"/>
                </a:cubicBezTo>
                <a:cubicBezTo>
                  <a:pt x="3878972" y="1849274"/>
                  <a:pt x="3877484" y="1847290"/>
                  <a:pt x="3875998" y="1845805"/>
                </a:cubicBezTo>
                <a:cubicBezTo>
                  <a:pt x="3899789" y="1825484"/>
                  <a:pt x="3923085" y="1805161"/>
                  <a:pt x="3946878" y="1784840"/>
                </a:cubicBezTo>
                <a:cubicBezTo>
                  <a:pt x="3887398" y="1790787"/>
                  <a:pt x="3854686" y="1843822"/>
                  <a:pt x="3804624" y="1860177"/>
                </a:cubicBezTo>
                <a:cubicBezTo>
                  <a:pt x="3819992" y="1825977"/>
                  <a:pt x="3835850" y="1791283"/>
                  <a:pt x="3851217" y="1756587"/>
                </a:cubicBezTo>
                <a:cubicBezTo>
                  <a:pt x="3847747" y="1754605"/>
                  <a:pt x="3843780" y="1753119"/>
                  <a:pt x="3840312" y="1751135"/>
                </a:cubicBezTo>
                <a:cubicBezTo>
                  <a:pt x="3797687" y="1801197"/>
                  <a:pt x="3772409" y="1861169"/>
                  <a:pt x="3746633" y="1921639"/>
                </a:cubicBezTo>
                <a:cubicBezTo>
                  <a:pt x="3744651" y="1921143"/>
                  <a:pt x="3742667" y="1920151"/>
                  <a:pt x="3741182" y="1919656"/>
                </a:cubicBezTo>
                <a:cubicBezTo>
                  <a:pt x="3747128" y="1906275"/>
                  <a:pt x="3753574" y="1892892"/>
                  <a:pt x="3758530" y="1879012"/>
                </a:cubicBezTo>
                <a:cubicBezTo>
                  <a:pt x="3763487" y="1864142"/>
                  <a:pt x="3767946" y="1849275"/>
                  <a:pt x="3770919" y="1833909"/>
                </a:cubicBezTo>
                <a:cubicBezTo>
                  <a:pt x="3773894" y="1819040"/>
                  <a:pt x="3775381" y="1804169"/>
                  <a:pt x="3773895" y="1788805"/>
                </a:cubicBezTo>
                <a:cubicBezTo>
                  <a:pt x="3718878" y="1837378"/>
                  <a:pt x="3718876" y="1923623"/>
                  <a:pt x="3646016" y="1962282"/>
                </a:cubicBezTo>
                <a:cubicBezTo>
                  <a:pt x="3679722" y="1900823"/>
                  <a:pt x="3697565" y="1839361"/>
                  <a:pt x="3704008" y="1774926"/>
                </a:cubicBezTo>
                <a:cubicBezTo>
                  <a:pt x="3701032" y="1773439"/>
                  <a:pt x="3698060" y="1771953"/>
                  <a:pt x="3695086" y="1770465"/>
                </a:cubicBezTo>
                <a:cubicBezTo>
                  <a:pt x="3650973" y="1832422"/>
                  <a:pt x="3607355" y="1894377"/>
                  <a:pt x="3568199" y="1949892"/>
                </a:cubicBezTo>
                <a:cubicBezTo>
                  <a:pt x="3574643" y="1934527"/>
                  <a:pt x="3586537" y="1911230"/>
                  <a:pt x="3594965" y="1886943"/>
                </a:cubicBezTo>
                <a:cubicBezTo>
                  <a:pt x="3603885" y="1861663"/>
                  <a:pt x="3609833" y="1835891"/>
                  <a:pt x="3613799" y="1808135"/>
                </a:cubicBezTo>
                <a:cubicBezTo>
                  <a:pt x="3564233" y="1846797"/>
                  <a:pt x="3556799" y="1917674"/>
                  <a:pt x="3494843" y="1953855"/>
                </a:cubicBezTo>
                <a:cubicBezTo>
                  <a:pt x="3522599" y="1903798"/>
                  <a:pt x="3545398" y="1858197"/>
                  <a:pt x="3553329" y="1805657"/>
                </a:cubicBezTo>
                <a:cubicBezTo>
                  <a:pt x="3546887" y="1806153"/>
                  <a:pt x="3543417" y="1805657"/>
                  <a:pt x="3542425" y="1806648"/>
                </a:cubicBezTo>
                <a:cubicBezTo>
                  <a:pt x="3510207" y="1851753"/>
                  <a:pt x="3477496" y="1896362"/>
                  <a:pt x="3446270" y="1941961"/>
                </a:cubicBezTo>
                <a:cubicBezTo>
                  <a:pt x="3437843" y="1954354"/>
                  <a:pt x="3427434" y="1956830"/>
                  <a:pt x="3418017" y="1948405"/>
                </a:cubicBezTo>
                <a:cubicBezTo>
                  <a:pt x="3414548" y="1945431"/>
                  <a:pt x="3418513" y="1930561"/>
                  <a:pt x="3422477" y="1923127"/>
                </a:cubicBezTo>
                <a:cubicBezTo>
                  <a:pt x="3445278" y="1883475"/>
                  <a:pt x="3469566" y="1844318"/>
                  <a:pt x="3492859" y="1804664"/>
                </a:cubicBezTo>
                <a:cubicBezTo>
                  <a:pt x="3496826" y="1798223"/>
                  <a:pt x="3497319" y="1789794"/>
                  <a:pt x="3499305" y="1781866"/>
                </a:cubicBezTo>
                <a:cubicBezTo>
                  <a:pt x="3497320" y="1780379"/>
                  <a:pt x="3495340" y="1778892"/>
                  <a:pt x="3493356" y="1777406"/>
                </a:cubicBezTo>
                <a:cubicBezTo>
                  <a:pt x="3486911" y="1783352"/>
                  <a:pt x="3480468" y="1788310"/>
                  <a:pt x="3475017" y="1794752"/>
                </a:cubicBezTo>
                <a:cubicBezTo>
                  <a:pt x="3442799" y="1830933"/>
                  <a:pt x="3411078" y="1867612"/>
                  <a:pt x="3378862" y="1903301"/>
                </a:cubicBezTo>
                <a:cubicBezTo>
                  <a:pt x="3371922" y="1910736"/>
                  <a:pt x="3362007" y="1915690"/>
                  <a:pt x="3351106" y="1920151"/>
                </a:cubicBezTo>
                <a:cubicBezTo>
                  <a:pt x="3373905" y="1884465"/>
                  <a:pt x="3400172" y="1850761"/>
                  <a:pt x="3407609" y="1806648"/>
                </a:cubicBezTo>
                <a:cubicBezTo>
                  <a:pt x="3365479" y="1838370"/>
                  <a:pt x="3339210" y="1890909"/>
                  <a:pt x="3278739" y="1898343"/>
                </a:cubicBezTo>
                <a:cubicBezTo>
                  <a:pt x="3312939" y="1853238"/>
                  <a:pt x="3345652" y="1810119"/>
                  <a:pt x="3378365" y="1766994"/>
                </a:cubicBezTo>
                <a:cubicBezTo>
                  <a:pt x="3375886" y="1764023"/>
                  <a:pt x="3372914" y="1761048"/>
                  <a:pt x="3370433" y="1758075"/>
                </a:cubicBezTo>
                <a:cubicBezTo>
                  <a:pt x="3362504" y="1764022"/>
                  <a:pt x="3354574" y="1769971"/>
                  <a:pt x="3346147" y="1775920"/>
                </a:cubicBezTo>
                <a:cubicBezTo>
                  <a:pt x="3310957" y="1799709"/>
                  <a:pt x="3276261" y="1824492"/>
                  <a:pt x="3240077" y="1847292"/>
                </a:cubicBezTo>
                <a:cubicBezTo>
                  <a:pt x="3230165" y="1853238"/>
                  <a:pt x="3217278" y="1854228"/>
                  <a:pt x="3205879" y="1857700"/>
                </a:cubicBezTo>
                <a:cubicBezTo>
                  <a:pt x="3204390" y="1855223"/>
                  <a:pt x="3202409" y="1853238"/>
                  <a:pt x="3200920" y="1850761"/>
                </a:cubicBezTo>
                <a:cubicBezTo>
                  <a:pt x="3206374" y="1844317"/>
                  <a:pt x="3211826" y="1837875"/>
                  <a:pt x="3217774" y="1831925"/>
                </a:cubicBezTo>
                <a:cubicBezTo>
                  <a:pt x="3247512" y="1802187"/>
                  <a:pt x="3277748" y="1772450"/>
                  <a:pt x="3307983" y="1742214"/>
                </a:cubicBezTo>
                <a:cubicBezTo>
                  <a:pt x="3306002" y="1739241"/>
                  <a:pt x="3303523" y="1736267"/>
                  <a:pt x="3301538" y="1733292"/>
                </a:cubicBezTo>
                <a:cubicBezTo>
                  <a:pt x="3296088" y="1736267"/>
                  <a:pt x="3289147" y="1737753"/>
                  <a:pt x="3284686" y="1742213"/>
                </a:cubicBezTo>
                <a:cubicBezTo>
                  <a:pt x="3254948" y="1772448"/>
                  <a:pt x="3220748" y="1795744"/>
                  <a:pt x="3179609" y="1808631"/>
                </a:cubicBezTo>
                <a:cubicBezTo>
                  <a:pt x="3215790" y="1777407"/>
                  <a:pt x="3251478" y="1746674"/>
                  <a:pt x="3287660" y="1715448"/>
                </a:cubicBezTo>
                <a:cubicBezTo>
                  <a:pt x="3285679" y="1712474"/>
                  <a:pt x="3283199" y="1709006"/>
                  <a:pt x="3281217" y="1706031"/>
                </a:cubicBezTo>
                <a:cubicBezTo>
                  <a:pt x="3230165" y="1743206"/>
                  <a:pt x="3176635" y="1774926"/>
                  <a:pt x="3111703" y="1780379"/>
                </a:cubicBezTo>
                <a:cubicBezTo>
                  <a:pt x="3156314" y="1754109"/>
                  <a:pt x="3200922" y="1727840"/>
                  <a:pt x="3245529" y="1701571"/>
                </a:cubicBezTo>
                <a:cubicBezTo>
                  <a:pt x="3244043" y="1697606"/>
                  <a:pt x="3242556" y="1693640"/>
                  <a:pt x="3241566" y="1690170"/>
                </a:cubicBezTo>
                <a:cubicBezTo>
                  <a:pt x="3231652" y="1691657"/>
                  <a:pt x="3219755" y="1690170"/>
                  <a:pt x="3212323" y="1695623"/>
                </a:cubicBezTo>
                <a:cubicBezTo>
                  <a:pt x="3171678" y="1725858"/>
                  <a:pt x="3123600" y="1733788"/>
                  <a:pt x="3076017" y="1741222"/>
                </a:cubicBezTo>
                <a:cubicBezTo>
                  <a:pt x="3073539" y="1741718"/>
                  <a:pt x="3070566" y="1739240"/>
                  <a:pt x="3060653" y="1735771"/>
                </a:cubicBezTo>
                <a:cubicBezTo>
                  <a:pt x="3113688" y="1715448"/>
                  <a:pt x="3163252" y="1700085"/>
                  <a:pt x="3196461" y="1656466"/>
                </a:cubicBezTo>
                <a:cubicBezTo>
                  <a:pt x="3151356" y="1666873"/>
                  <a:pt x="3109227" y="1690667"/>
                  <a:pt x="3062636" y="1691657"/>
                </a:cubicBezTo>
                <a:cubicBezTo>
                  <a:pt x="3061644" y="1688683"/>
                  <a:pt x="3060652" y="1685214"/>
                  <a:pt x="3059662" y="1682240"/>
                </a:cubicBezTo>
                <a:cubicBezTo>
                  <a:pt x="3091384" y="1670343"/>
                  <a:pt x="3122609" y="1657954"/>
                  <a:pt x="3154331" y="1646057"/>
                </a:cubicBezTo>
                <a:cubicBezTo>
                  <a:pt x="3161271" y="1643580"/>
                  <a:pt x="3169202" y="1642589"/>
                  <a:pt x="3175148" y="1639119"/>
                </a:cubicBezTo>
                <a:cubicBezTo>
                  <a:pt x="3180600" y="1635647"/>
                  <a:pt x="3184069" y="1629702"/>
                  <a:pt x="3188530" y="1624743"/>
                </a:cubicBezTo>
                <a:cubicBezTo>
                  <a:pt x="3180603" y="1623752"/>
                  <a:pt x="3171678" y="1620285"/>
                  <a:pt x="3164244" y="1621770"/>
                </a:cubicBezTo>
                <a:cubicBezTo>
                  <a:pt x="3122609" y="1631684"/>
                  <a:pt x="3081966" y="1643083"/>
                  <a:pt x="3040330" y="1652501"/>
                </a:cubicBezTo>
                <a:cubicBezTo>
                  <a:pt x="3027447" y="1655475"/>
                  <a:pt x="3013567" y="1652997"/>
                  <a:pt x="3000184" y="1652996"/>
                </a:cubicBezTo>
                <a:cubicBezTo>
                  <a:pt x="2999687" y="1650519"/>
                  <a:pt x="2999193" y="1648534"/>
                  <a:pt x="2998696" y="1646057"/>
                </a:cubicBezTo>
                <a:cubicBezTo>
                  <a:pt x="3002660" y="1642589"/>
                  <a:pt x="3005634" y="1638127"/>
                  <a:pt x="3010095" y="1636640"/>
                </a:cubicBezTo>
                <a:cubicBezTo>
                  <a:pt x="3055200" y="1619787"/>
                  <a:pt x="3100801" y="1603431"/>
                  <a:pt x="3146400" y="1586084"/>
                </a:cubicBezTo>
                <a:cubicBezTo>
                  <a:pt x="3152843" y="1583605"/>
                  <a:pt x="3158790" y="1578152"/>
                  <a:pt x="3164739" y="1574186"/>
                </a:cubicBezTo>
                <a:cubicBezTo>
                  <a:pt x="3163748" y="1571214"/>
                  <a:pt x="3162757" y="1568241"/>
                  <a:pt x="3161766" y="1565266"/>
                </a:cubicBezTo>
                <a:cubicBezTo>
                  <a:pt x="3105260" y="1575675"/>
                  <a:pt x="3048261" y="1586085"/>
                  <a:pt x="2991757" y="1596494"/>
                </a:cubicBezTo>
                <a:cubicBezTo>
                  <a:pt x="2990765" y="1592528"/>
                  <a:pt x="2989774" y="1588066"/>
                  <a:pt x="2988784" y="1584101"/>
                </a:cubicBezTo>
                <a:cubicBezTo>
                  <a:pt x="3033392" y="1569728"/>
                  <a:pt x="3078000" y="1555850"/>
                  <a:pt x="3122610" y="1541476"/>
                </a:cubicBezTo>
                <a:cubicBezTo>
                  <a:pt x="3121619" y="1537511"/>
                  <a:pt x="3121123" y="1534041"/>
                  <a:pt x="3120132" y="1530075"/>
                </a:cubicBezTo>
                <a:cubicBezTo>
                  <a:pt x="3064621" y="1535528"/>
                  <a:pt x="3009104" y="1540484"/>
                  <a:pt x="2953592" y="1545936"/>
                </a:cubicBezTo>
                <a:cubicBezTo>
                  <a:pt x="2952600" y="1542961"/>
                  <a:pt x="2951115" y="1539989"/>
                  <a:pt x="2950122" y="1537014"/>
                </a:cubicBezTo>
                <a:cubicBezTo>
                  <a:pt x="2956567" y="1533545"/>
                  <a:pt x="2963009" y="1528092"/>
                  <a:pt x="2969949" y="1526605"/>
                </a:cubicBezTo>
                <a:cubicBezTo>
                  <a:pt x="3015549" y="1516197"/>
                  <a:pt x="3061147" y="1506779"/>
                  <a:pt x="3106747" y="1496373"/>
                </a:cubicBezTo>
                <a:cubicBezTo>
                  <a:pt x="3109722" y="1495875"/>
                  <a:pt x="3112203" y="1492902"/>
                  <a:pt x="3121619" y="1486460"/>
                </a:cubicBezTo>
                <a:cubicBezTo>
                  <a:pt x="3106747" y="1482492"/>
                  <a:pt x="3097826" y="1477536"/>
                  <a:pt x="3089401" y="1478528"/>
                </a:cubicBezTo>
                <a:cubicBezTo>
                  <a:pt x="3040827" y="1485465"/>
                  <a:pt x="2992748" y="1488936"/>
                  <a:pt x="2937731" y="1474562"/>
                </a:cubicBezTo>
                <a:cubicBezTo>
                  <a:pt x="3001671" y="1467622"/>
                  <a:pt x="3060157" y="1466632"/>
                  <a:pt x="3119139" y="1437389"/>
                </a:cubicBezTo>
                <a:cubicBezTo>
                  <a:pt x="3106748" y="1433919"/>
                  <a:pt x="3100305" y="1429954"/>
                  <a:pt x="3093366" y="1429954"/>
                </a:cubicBezTo>
                <a:cubicBezTo>
                  <a:pt x="3043306" y="1427972"/>
                  <a:pt x="2992749" y="1426485"/>
                  <a:pt x="2942688" y="1424501"/>
                </a:cubicBezTo>
                <a:cubicBezTo>
                  <a:pt x="2935253" y="1424006"/>
                  <a:pt x="2928313" y="1421529"/>
                  <a:pt x="2921376" y="1420040"/>
                </a:cubicBezTo>
                <a:cubicBezTo>
                  <a:pt x="2921376" y="1417561"/>
                  <a:pt x="2921374" y="1414587"/>
                  <a:pt x="2921871" y="1412110"/>
                </a:cubicBezTo>
                <a:cubicBezTo>
                  <a:pt x="2941696" y="1410623"/>
                  <a:pt x="2961521" y="1410128"/>
                  <a:pt x="2981348" y="1408146"/>
                </a:cubicBezTo>
                <a:cubicBezTo>
                  <a:pt x="3015548" y="1405172"/>
                  <a:pt x="3050245" y="1401701"/>
                  <a:pt x="3084444" y="1397240"/>
                </a:cubicBezTo>
                <a:cubicBezTo>
                  <a:pt x="3089895" y="1396743"/>
                  <a:pt x="3094357" y="1389310"/>
                  <a:pt x="3099311" y="1384849"/>
                </a:cubicBezTo>
                <a:cubicBezTo>
                  <a:pt x="3093365" y="1382371"/>
                  <a:pt x="3087419" y="1378405"/>
                  <a:pt x="3080974" y="1377910"/>
                </a:cubicBezTo>
                <a:cubicBezTo>
                  <a:pt x="3025957" y="1372952"/>
                  <a:pt x="2970939" y="1367997"/>
                  <a:pt x="2915921" y="1363536"/>
                </a:cubicBezTo>
                <a:cubicBezTo>
                  <a:pt x="2915922" y="1360066"/>
                  <a:pt x="2915922" y="1356598"/>
                  <a:pt x="2915426" y="1353129"/>
                </a:cubicBezTo>
                <a:cubicBezTo>
                  <a:pt x="2924349" y="1351640"/>
                  <a:pt x="2932776" y="1349657"/>
                  <a:pt x="2941697" y="1349161"/>
                </a:cubicBezTo>
                <a:cubicBezTo>
                  <a:pt x="2984323" y="1345694"/>
                  <a:pt x="3026947" y="1342224"/>
                  <a:pt x="3069573" y="1338754"/>
                </a:cubicBezTo>
                <a:cubicBezTo>
                  <a:pt x="3075025" y="1338257"/>
                  <a:pt x="3080480" y="1334294"/>
                  <a:pt x="3085930" y="1331815"/>
                </a:cubicBezTo>
                <a:cubicBezTo>
                  <a:pt x="3085932" y="1329336"/>
                  <a:pt x="3085436" y="1327352"/>
                  <a:pt x="3085436" y="1324873"/>
                </a:cubicBezTo>
                <a:cubicBezTo>
                  <a:pt x="3031905" y="1318431"/>
                  <a:pt x="2978376" y="1312485"/>
                  <a:pt x="2924844" y="1306040"/>
                </a:cubicBezTo>
                <a:cubicBezTo>
                  <a:pt x="2924843" y="1304059"/>
                  <a:pt x="2924844" y="1302075"/>
                  <a:pt x="2925340" y="1300093"/>
                </a:cubicBezTo>
                <a:cubicBezTo>
                  <a:pt x="2978374" y="1293154"/>
                  <a:pt x="3034384" y="1309510"/>
                  <a:pt x="3085933" y="1289685"/>
                </a:cubicBezTo>
                <a:cubicBezTo>
                  <a:pt x="3085930" y="1286711"/>
                  <a:pt x="3085931" y="1283736"/>
                  <a:pt x="3085437" y="1280762"/>
                </a:cubicBezTo>
                <a:cubicBezTo>
                  <a:pt x="3050244" y="1276799"/>
                  <a:pt x="3014556" y="1272337"/>
                  <a:pt x="2979366" y="1268372"/>
                </a:cubicBezTo>
                <a:cubicBezTo>
                  <a:pt x="2967966" y="1266884"/>
                  <a:pt x="2956069" y="1266389"/>
                  <a:pt x="2945167" y="1263415"/>
                </a:cubicBezTo>
                <a:cubicBezTo>
                  <a:pt x="2939218" y="1261929"/>
                  <a:pt x="2934758" y="1255485"/>
                  <a:pt x="2930792" y="1248545"/>
                </a:cubicBezTo>
                <a:cubicBezTo>
                  <a:pt x="2976889" y="1244084"/>
                  <a:pt x="3022985" y="1259450"/>
                  <a:pt x="3067592" y="1238632"/>
                </a:cubicBezTo>
                <a:cubicBezTo>
                  <a:pt x="3030417" y="1230702"/>
                  <a:pt x="2993243" y="1222274"/>
                  <a:pt x="2956070" y="1214345"/>
                </a:cubicBezTo>
                <a:cubicBezTo>
                  <a:pt x="2956569" y="1210380"/>
                  <a:pt x="2957558" y="1206416"/>
                  <a:pt x="2958054" y="1202450"/>
                </a:cubicBezTo>
                <a:cubicBezTo>
                  <a:pt x="3021000" y="1209389"/>
                  <a:pt x="3083453" y="1215831"/>
                  <a:pt x="3146400" y="1222772"/>
                </a:cubicBezTo>
                <a:cubicBezTo>
                  <a:pt x="3097826" y="1178657"/>
                  <a:pt x="3031904" y="1183615"/>
                  <a:pt x="2976393" y="1158337"/>
                </a:cubicBezTo>
                <a:cubicBezTo>
                  <a:pt x="3037358" y="1166763"/>
                  <a:pt x="3096837" y="1189066"/>
                  <a:pt x="3158790" y="1173208"/>
                </a:cubicBezTo>
                <a:cubicBezTo>
                  <a:pt x="3159288" y="1170728"/>
                  <a:pt x="3159784" y="1168248"/>
                  <a:pt x="3160280" y="1165771"/>
                </a:cubicBezTo>
                <a:cubicBezTo>
                  <a:pt x="3109722" y="1148424"/>
                  <a:pt x="3058671" y="1131076"/>
                  <a:pt x="3008114" y="1113729"/>
                </a:cubicBezTo>
                <a:cubicBezTo>
                  <a:pt x="3008114" y="1111250"/>
                  <a:pt x="3008114" y="1108772"/>
                  <a:pt x="3008114" y="1106293"/>
                </a:cubicBezTo>
                <a:cubicBezTo>
                  <a:pt x="3016045" y="1106294"/>
                  <a:pt x="3023974" y="1105303"/>
                  <a:pt x="3031411" y="1106292"/>
                </a:cubicBezTo>
                <a:cubicBezTo>
                  <a:pt x="3077503" y="1114224"/>
                  <a:pt x="3123599" y="1122650"/>
                  <a:pt x="3169695" y="1130581"/>
                </a:cubicBezTo>
                <a:cubicBezTo>
                  <a:pt x="3177132" y="1132068"/>
                  <a:pt x="3185062" y="1129589"/>
                  <a:pt x="3192992" y="1129094"/>
                </a:cubicBezTo>
                <a:cubicBezTo>
                  <a:pt x="3193487" y="1126616"/>
                  <a:pt x="3193983" y="1123641"/>
                  <a:pt x="3194478" y="1121164"/>
                </a:cubicBezTo>
                <a:cubicBezTo>
                  <a:pt x="3144915" y="1103816"/>
                  <a:pt x="3095845" y="1086962"/>
                  <a:pt x="3045286" y="1069615"/>
                </a:cubicBezTo>
                <a:cubicBezTo>
                  <a:pt x="3054209" y="1050285"/>
                  <a:pt x="3066105" y="1050284"/>
                  <a:pt x="3081965" y="1055241"/>
                </a:cubicBezTo>
                <a:cubicBezTo>
                  <a:pt x="3109225" y="1064164"/>
                  <a:pt x="3136981" y="1071596"/>
                  <a:pt x="3165235" y="1077050"/>
                </a:cubicBezTo>
                <a:cubicBezTo>
                  <a:pt x="3176636" y="1079528"/>
                  <a:pt x="3189026" y="1076553"/>
                  <a:pt x="3201418" y="1070606"/>
                </a:cubicBezTo>
                <a:cubicBezTo>
                  <a:pt x="3168704" y="1056728"/>
                  <a:pt x="3135496" y="1042851"/>
                  <a:pt x="3102783" y="1028972"/>
                </a:cubicBezTo>
                <a:cubicBezTo>
                  <a:pt x="3103774" y="1025502"/>
                  <a:pt x="3105262" y="1022033"/>
                  <a:pt x="3106252" y="1018563"/>
                </a:cubicBezTo>
                <a:cubicBezTo>
                  <a:pt x="3150864" y="1030459"/>
                  <a:pt x="3195471" y="1042850"/>
                  <a:pt x="3240078" y="1054744"/>
                </a:cubicBezTo>
                <a:cubicBezTo>
                  <a:pt x="3241565" y="1051771"/>
                  <a:pt x="3242559" y="1048797"/>
                  <a:pt x="3244044" y="1045824"/>
                </a:cubicBezTo>
                <a:cubicBezTo>
                  <a:pt x="3211331" y="1020547"/>
                  <a:pt x="3172174" y="1006172"/>
                  <a:pt x="3135497" y="982877"/>
                </a:cubicBezTo>
                <a:cubicBezTo>
                  <a:pt x="3143921" y="983866"/>
                  <a:pt x="3153339" y="983372"/>
                  <a:pt x="3161271" y="986347"/>
                </a:cubicBezTo>
                <a:cubicBezTo>
                  <a:pt x="3188530" y="995266"/>
                  <a:pt x="3215298" y="1006172"/>
                  <a:pt x="3242558" y="1015094"/>
                </a:cubicBezTo>
                <a:cubicBezTo>
                  <a:pt x="3247016" y="1016580"/>
                  <a:pt x="3253461" y="1013606"/>
                  <a:pt x="3258913" y="1012616"/>
                </a:cubicBezTo>
                <a:cubicBezTo>
                  <a:pt x="3255444" y="1008650"/>
                  <a:pt x="3252965" y="1003199"/>
                  <a:pt x="3249000" y="1000720"/>
                </a:cubicBezTo>
                <a:cubicBezTo>
                  <a:pt x="3223227" y="985354"/>
                  <a:pt x="3197453" y="970484"/>
                  <a:pt x="3173662" y="950163"/>
                </a:cubicBezTo>
                <a:cubicBezTo>
                  <a:pt x="3208357" y="938266"/>
                  <a:pt x="3231653" y="971477"/>
                  <a:pt x="3269816" y="970484"/>
                </a:cubicBezTo>
                <a:cubicBezTo>
                  <a:pt x="3252966" y="955121"/>
                  <a:pt x="3240573" y="943224"/>
                  <a:pt x="3228184" y="931329"/>
                </a:cubicBezTo>
                <a:cubicBezTo>
                  <a:pt x="3229175" y="928850"/>
                  <a:pt x="3229671" y="925876"/>
                  <a:pt x="3230660" y="923397"/>
                </a:cubicBezTo>
                <a:cubicBezTo>
                  <a:pt x="3242559" y="925877"/>
                  <a:pt x="3255445" y="925877"/>
                  <a:pt x="3266348" y="930834"/>
                </a:cubicBezTo>
                <a:cubicBezTo>
                  <a:pt x="3291131" y="941241"/>
                  <a:pt x="3314922" y="953632"/>
                  <a:pt x="3339207" y="965033"/>
                </a:cubicBezTo>
                <a:cubicBezTo>
                  <a:pt x="3340696" y="962552"/>
                  <a:pt x="3342678" y="960075"/>
                  <a:pt x="3344165" y="957599"/>
                </a:cubicBezTo>
                <a:cubicBezTo>
                  <a:pt x="3323842" y="940747"/>
                  <a:pt x="3303026" y="923893"/>
                  <a:pt x="3282208" y="907040"/>
                </a:cubicBezTo>
                <a:cubicBezTo>
                  <a:pt x="3301043" y="886720"/>
                  <a:pt x="3316410" y="898121"/>
                  <a:pt x="3331279" y="910016"/>
                </a:cubicBezTo>
                <a:cubicBezTo>
                  <a:pt x="3353583" y="927859"/>
                  <a:pt x="3376381" y="945207"/>
                  <a:pt x="3398685" y="962555"/>
                </a:cubicBezTo>
                <a:cubicBezTo>
                  <a:pt x="3400171" y="961067"/>
                  <a:pt x="3402157" y="959579"/>
                  <a:pt x="3403644" y="958093"/>
                </a:cubicBezTo>
                <a:cubicBezTo>
                  <a:pt x="3384809" y="930834"/>
                  <a:pt x="3366468" y="903572"/>
                  <a:pt x="3347635" y="876312"/>
                </a:cubicBezTo>
                <a:cubicBezTo>
                  <a:pt x="3349122" y="873833"/>
                  <a:pt x="3351103" y="870860"/>
                  <a:pt x="3352590" y="868381"/>
                </a:cubicBezTo>
                <a:cubicBezTo>
                  <a:pt x="3362007" y="870363"/>
                  <a:pt x="3373408" y="869869"/>
                  <a:pt x="3380347" y="875320"/>
                </a:cubicBezTo>
                <a:cubicBezTo>
                  <a:pt x="3407113" y="897128"/>
                  <a:pt x="3432391" y="920424"/>
                  <a:pt x="3458661" y="943720"/>
                </a:cubicBezTo>
                <a:cubicBezTo>
                  <a:pt x="3463617" y="947685"/>
                  <a:pt x="3468572" y="951649"/>
                  <a:pt x="3473531" y="955616"/>
                </a:cubicBezTo>
                <a:cubicBezTo>
                  <a:pt x="3476009" y="954128"/>
                  <a:pt x="3478982" y="952640"/>
                  <a:pt x="3481460" y="951649"/>
                </a:cubicBezTo>
                <a:cubicBezTo>
                  <a:pt x="3477001" y="942728"/>
                  <a:pt x="3474025" y="932321"/>
                  <a:pt x="3467584" y="924886"/>
                </a:cubicBezTo>
                <a:cubicBezTo>
                  <a:pt x="3447758" y="901588"/>
                  <a:pt x="3425949" y="879782"/>
                  <a:pt x="3404138" y="855494"/>
                </a:cubicBezTo>
                <a:cubicBezTo>
                  <a:pt x="3425451" y="839137"/>
                  <a:pt x="3438835" y="840129"/>
                  <a:pt x="3453207" y="856485"/>
                </a:cubicBezTo>
                <a:cubicBezTo>
                  <a:pt x="3468080" y="873337"/>
                  <a:pt x="3484930" y="888208"/>
                  <a:pt x="3501287" y="904068"/>
                </a:cubicBezTo>
                <a:cubicBezTo>
                  <a:pt x="3502773" y="902581"/>
                  <a:pt x="3504757" y="901590"/>
                  <a:pt x="3506243" y="900101"/>
                </a:cubicBezTo>
                <a:cubicBezTo>
                  <a:pt x="3495834" y="879782"/>
                  <a:pt x="3485921" y="858962"/>
                  <a:pt x="3475018" y="837155"/>
                </a:cubicBezTo>
                <a:cubicBezTo>
                  <a:pt x="3492860" y="829721"/>
                  <a:pt x="3501780" y="835172"/>
                  <a:pt x="3511200" y="848555"/>
                </a:cubicBezTo>
                <a:cubicBezTo>
                  <a:pt x="3522599" y="865407"/>
                  <a:pt x="3537469" y="880274"/>
                  <a:pt x="3550851" y="896137"/>
                </a:cubicBezTo>
                <a:cubicBezTo>
                  <a:pt x="3553825" y="894157"/>
                  <a:pt x="3556799" y="892172"/>
                  <a:pt x="3559772" y="889694"/>
                </a:cubicBezTo>
                <a:cubicBezTo>
                  <a:pt x="3548869" y="870364"/>
                  <a:pt x="3538461" y="850537"/>
                  <a:pt x="3527060" y="830215"/>
                </a:cubicBezTo>
                <a:cubicBezTo>
                  <a:pt x="3575137" y="822284"/>
                  <a:pt x="3581581" y="868382"/>
                  <a:pt x="3612313" y="885728"/>
                </a:cubicBezTo>
                <a:cubicBezTo>
                  <a:pt x="3606363" y="868876"/>
                  <a:pt x="3600912" y="852024"/>
                  <a:pt x="3594470" y="832694"/>
                </a:cubicBezTo>
                <a:cubicBezTo>
                  <a:pt x="3635610" y="830712"/>
                  <a:pt x="3630650" y="881269"/>
                  <a:pt x="3665842" y="889694"/>
                </a:cubicBezTo>
                <a:cubicBezTo>
                  <a:pt x="3658902" y="870363"/>
                  <a:pt x="3652956" y="853016"/>
                  <a:pt x="3645522" y="832199"/>
                </a:cubicBezTo>
                <a:cubicBezTo>
                  <a:pt x="3697565" y="836163"/>
                  <a:pt x="3704503" y="881763"/>
                  <a:pt x="3727303" y="912493"/>
                </a:cubicBezTo>
                <a:cubicBezTo>
                  <a:pt x="3740688" y="904562"/>
                  <a:pt x="3753078" y="897625"/>
                  <a:pt x="3766954" y="889198"/>
                </a:cubicBezTo>
                <a:cubicBezTo>
                  <a:pt x="3770919" y="897128"/>
                  <a:pt x="3774389" y="904068"/>
                  <a:pt x="3777860" y="910512"/>
                </a:cubicBezTo>
                <a:cubicBezTo>
                  <a:pt x="3779843" y="910017"/>
                  <a:pt x="3781824" y="910014"/>
                  <a:pt x="3783808" y="909520"/>
                </a:cubicBezTo>
                <a:cubicBezTo>
                  <a:pt x="3782816" y="896633"/>
                  <a:pt x="3781330" y="884241"/>
                  <a:pt x="3780339" y="871353"/>
                </a:cubicBezTo>
                <a:cubicBezTo>
                  <a:pt x="3781331" y="870858"/>
                  <a:pt x="3782815" y="870363"/>
                  <a:pt x="3783807" y="869868"/>
                </a:cubicBezTo>
                <a:cubicBezTo>
                  <a:pt x="3788267" y="877798"/>
                  <a:pt x="3792728" y="886224"/>
                  <a:pt x="3797685" y="893659"/>
                </a:cubicBezTo>
                <a:cubicBezTo>
                  <a:pt x="3801650" y="900103"/>
                  <a:pt x="3807104" y="905554"/>
                  <a:pt x="3811563" y="911501"/>
                </a:cubicBezTo>
                <a:cubicBezTo>
                  <a:pt x="3815530" y="904564"/>
                  <a:pt x="3819493" y="898121"/>
                  <a:pt x="3824450" y="890189"/>
                </a:cubicBezTo>
                <a:cubicBezTo>
                  <a:pt x="3857162" y="892172"/>
                  <a:pt x="3857162" y="892172"/>
                  <a:pt x="3862120" y="927364"/>
                </a:cubicBezTo>
                <a:cubicBezTo>
                  <a:pt x="3866581" y="958589"/>
                  <a:pt x="3872034" y="989815"/>
                  <a:pt x="3880956" y="1020546"/>
                </a:cubicBezTo>
                <a:cubicBezTo>
                  <a:pt x="3905738" y="991302"/>
                  <a:pt x="3897807" y="958589"/>
                  <a:pt x="3895329" y="926867"/>
                </a:cubicBezTo>
                <a:cubicBezTo>
                  <a:pt x="3897310" y="926373"/>
                  <a:pt x="3899790" y="925380"/>
                  <a:pt x="3901773" y="924885"/>
                </a:cubicBezTo>
                <a:cubicBezTo>
                  <a:pt x="3907225" y="939755"/>
                  <a:pt x="3913668" y="954129"/>
                  <a:pt x="3917634" y="969493"/>
                </a:cubicBezTo>
                <a:cubicBezTo>
                  <a:pt x="3921597" y="984859"/>
                  <a:pt x="3923582" y="1000719"/>
                  <a:pt x="3926554" y="1016580"/>
                </a:cubicBezTo>
                <a:cubicBezTo>
                  <a:pt x="3929033" y="1016580"/>
                  <a:pt x="3931512" y="1016579"/>
                  <a:pt x="3933990" y="1016581"/>
                </a:cubicBezTo>
                <a:cubicBezTo>
                  <a:pt x="3939442" y="998240"/>
                  <a:pt x="3944396" y="979406"/>
                  <a:pt x="3951834" y="953137"/>
                </a:cubicBezTo>
                <a:cubicBezTo>
                  <a:pt x="3959765" y="980398"/>
                  <a:pt x="3965711" y="1000720"/>
                  <a:pt x="3972649" y="1026493"/>
                </a:cubicBezTo>
                <a:cubicBezTo>
                  <a:pt x="3982067" y="1013111"/>
                  <a:pt x="3987520" y="1004685"/>
                  <a:pt x="3996441" y="991798"/>
                </a:cubicBezTo>
                <a:cubicBezTo>
                  <a:pt x="3998425" y="1012120"/>
                  <a:pt x="3998920" y="1028476"/>
                  <a:pt x="4001397" y="1044337"/>
                </a:cubicBezTo>
                <a:cubicBezTo>
                  <a:pt x="4003379" y="1058214"/>
                  <a:pt x="3999416" y="1076555"/>
                  <a:pt x="4021719" y="1082999"/>
                </a:cubicBezTo>
                <a:cubicBezTo>
                  <a:pt x="4023208" y="1060199"/>
                  <a:pt x="4024692" y="1040371"/>
                  <a:pt x="4025686" y="1020547"/>
                </a:cubicBezTo>
                <a:cubicBezTo>
                  <a:pt x="4028162" y="1020547"/>
                  <a:pt x="4031137" y="1020050"/>
                  <a:pt x="4033614" y="1020051"/>
                </a:cubicBezTo>
                <a:cubicBezTo>
                  <a:pt x="4039563" y="1045328"/>
                  <a:pt x="4045509" y="1070607"/>
                  <a:pt x="4051458" y="1095389"/>
                </a:cubicBezTo>
                <a:cubicBezTo>
                  <a:pt x="4053442" y="1095389"/>
                  <a:pt x="4055424" y="1094892"/>
                  <a:pt x="4057407" y="1094894"/>
                </a:cubicBezTo>
                <a:cubicBezTo>
                  <a:pt x="4058895" y="1085477"/>
                  <a:pt x="4058893" y="1075065"/>
                  <a:pt x="4061867" y="1066145"/>
                </a:cubicBezTo>
                <a:cubicBezTo>
                  <a:pt x="4063849" y="1060693"/>
                  <a:pt x="4070294" y="1056728"/>
                  <a:pt x="4075250" y="1051770"/>
                </a:cubicBezTo>
                <a:cubicBezTo>
                  <a:pt x="4078721" y="1057720"/>
                  <a:pt x="4083676" y="1063171"/>
                  <a:pt x="4085660" y="1069615"/>
                </a:cubicBezTo>
                <a:cubicBezTo>
                  <a:pt x="4087145" y="1073578"/>
                  <a:pt x="4083676" y="1079032"/>
                  <a:pt x="4083676" y="1083989"/>
                </a:cubicBezTo>
                <a:cubicBezTo>
                  <a:pt x="4083676" y="1091424"/>
                  <a:pt x="4085163" y="1098859"/>
                  <a:pt x="4085660" y="1106292"/>
                </a:cubicBezTo>
                <a:cubicBezTo>
                  <a:pt x="4092101" y="1102824"/>
                  <a:pt x="4098050" y="1099850"/>
                  <a:pt x="4107468" y="1094892"/>
                </a:cubicBezTo>
                <a:cubicBezTo>
                  <a:pt x="4105982" y="1120171"/>
                  <a:pt x="4104494" y="1145451"/>
                  <a:pt x="4102511" y="1170729"/>
                </a:cubicBezTo>
                <a:cubicBezTo>
                  <a:pt x="4104493" y="1170728"/>
                  <a:pt x="4106475" y="1171223"/>
                  <a:pt x="4108954" y="1171223"/>
                </a:cubicBezTo>
                <a:cubicBezTo>
                  <a:pt x="4113912" y="1154371"/>
                  <a:pt x="4119363" y="1138015"/>
                  <a:pt x="4124321" y="1120666"/>
                </a:cubicBezTo>
                <a:cubicBezTo>
                  <a:pt x="4141665" y="1122155"/>
                  <a:pt x="4140181" y="1131076"/>
                  <a:pt x="4136711" y="1144459"/>
                </a:cubicBezTo>
                <a:cubicBezTo>
                  <a:pt x="4128780" y="1175683"/>
                  <a:pt x="4123326" y="1206911"/>
                  <a:pt x="4117380" y="1238633"/>
                </a:cubicBezTo>
                <a:cubicBezTo>
                  <a:pt x="4116389" y="1243092"/>
                  <a:pt x="4119858" y="1248050"/>
                  <a:pt x="4127789" y="1253503"/>
                </a:cubicBezTo>
                <a:cubicBezTo>
                  <a:pt x="4138694" y="1220293"/>
                  <a:pt x="4150094" y="1187084"/>
                  <a:pt x="4160999" y="1153876"/>
                </a:cubicBezTo>
                <a:cubicBezTo>
                  <a:pt x="4163475" y="1154370"/>
                  <a:pt x="4165955" y="1154866"/>
                  <a:pt x="4168928" y="1155363"/>
                </a:cubicBezTo>
                <a:cubicBezTo>
                  <a:pt x="4170416" y="1191543"/>
                  <a:pt x="4136216" y="1226242"/>
                  <a:pt x="4162485" y="1266388"/>
                </a:cubicBezTo>
                <a:cubicBezTo>
                  <a:pt x="4170911" y="1236154"/>
                  <a:pt x="4179336" y="1207899"/>
                  <a:pt x="4187267" y="1179651"/>
                </a:cubicBezTo>
                <a:cubicBezTo>
                  <a:pt x="4190242" y="1180146"/>
                  <a:pt x="4193215" y="1180145"/>
                  <a:pt x="4196189" y="1180641"/>
                </a:cubicBezTo>
                <a:cubicBezTo>
                  <a:pt x="4195694" y="1229709"/>
                  <a:pt x="4166450" y="1278284"/>
                  <a:pt x="4190241" y="1335286"/>
                </a:cubicBezTo>
                <a:cubicBezTo>
                  <a:pt x="4196686" y="1309510"/>
                  <a:pt x="4199657" y="1290180"/>
                  <a:pt x="4206102" y="1271842"/>
                </a:cubicBezTo>
                <a:cubicBezTo>
                  <a:pt x="4211555" y="1254493"/>
                  <a:pt x="4219980" y="1238137"/>
                  <a:pt x="4227417" y="1221778"/>
                </a:cubicBezTo>
                <a:cubicBezTo>
                  <a:pt x="4231381" y="1222770"/>
                  <a:pt x="4234850" y="1223764"/>
                  <a:pt x="4238816" y="1224756"/>
                </a:cubicBezTo>
                <a:cubicBezTo>
                  <a:pt x="4230884" y="1271842"/>
                  <a:pt x="4223449" y="1318431"/>
                  <a:pt x="4215521" y="1365520"/>
                </a:cubicBezTo>
                <a:cubicBezTo>
                  <a:pt x="4219485" y="1366510"/>
                  <a:pt x="4222955" y="1367501"/>
                  <a:pt x="4226921" y="1368492"/>
                </a:cubicBezTo>
                <a:cubicBezTo>
                  <a:pt x="4239310" y="1330823"/>
                  <a:pt x="4251702" y="1292659"/>
                  <a:pt x="4264095" y="1254988"/>
                </a:cubicBezTo>
                <a:cubicBezTo>
                  <a:pt x="4268058" y="1255484"/>
                  <a:pt x="4271528" y="1256475"/>
                  <a:pt x="4275493" y="1256971"/>
                </a:cubicBezTo>
                <a:cubicBezTo>
                  <a:pt x="4273016" y="1273329"/>
                  <a:pt x="4271035" y="1289189"/>
                  <a:pt x="4268057" y="1305547"/>
                </a:cubicBezTo>
                <a:cubicBezTo>
                  <a:pt x="4263600" y="1328839"/>
                  <a:pt x="4256165" y="1351638"/>
                  <a:pt x="4253190" y="1375433"/>
                </a:cubicBezTo>
                <a:cubicBezTo>
                  <a:pt x="4251206" y="1390798"/>
                  <a:pt x="4255173" y="1407152"/>
                  <a:pt x="4256165" y="1423014"/>
                </a:cubicBezTo>
                <a:cubicBezTo>
                  <a:pt x="4258641" y="1423014"/>
                  <a:pt x="4261121" y="1423511"/>
                  <a:pt x="4263600" y="1423510"/>
                </a:cubicBezTo>
                <a:cubicBezTo>
                  <a:pt x="4276980" y="1384352"/>
                  <a:pt x="4289867" y="1345198"/>
                  <a:pt x="4303252" y="1306041"/>
                </a:cubicBezTo>
                <a:cubicBezTo>
                  <a:pt x="4306225" y="1306536"/>
                  <a:pt x="4309692" y="1307032"/>
                  <a:pt x="4312668" y="1307526"/>
                </a:cubicBezTo>
                <a:cubicBezTo>
                  <a:pt x="4307712" y="1345198"/>
                  <a:pt x="4303250" y="1383363"/>
                  <a:pt x="4298293" y="1421033"/>
                </a:cubicBezTo>
                <a:cubicBezTo>
                  <a:pt x="4302753" y="1422023"/>
                  <a:pt x="4307215" y="1423014"/>
                  <a:pt x="4311178" y="1424006"/>
                </a:cubicBezTo>
                <a:cubicBezTo>
                  <a:pt x="4319606" y="1395258"/>
                  <a:pt x="4328032" y="1367007"/>
                  <a:pt x="4336459" y="1338257"/>
                </a:cubicBezTo>
                <a:cubicBezTo>
                  <a:pt x="4338440" y="1338752"/>
                  <a:pt x="4340920" y="1339250"/>
                  <a:pt x="4342903" y="1339250"/>
                </a:cubicBezTo>
                <a:cubicBezTo>
                  <a:pt x="4332494" y="1385841"/>
                  <a:pt x="4322085" y="1432431"/>
                  <a:pt x="4311677" y="1479518"/>
                </a:cubicBezTo>
                <a:cubicBezTo>
                  <a:pt x="4316137" y="1481006"/>
                  <a:pt x="4320100" y="1481997"/>
                  <a:pt x="4324564" y="1483483"/>
                </a:cubicBezTo>
                <a:cubicBezTo>
                  <a:pt x="4344884" y="1447303"/>
                  <a:pt x="4347859" y="1403684"/>
                  <a:pt x="4363719" y="1365518"/>
                </a:cubicBezTo>
                <a:cubicBezTo>
                  <a:pt x="4366197" y="1366015"/>
                  <a:pt x="4368675" y="1367008"/>
                  <a:pt x="4371154" y="1367501"/>
                </a:cubicBezTo>
                <a:cubicBezTo>
                  <a:pt x="4363225" y="1400710"/>
                  <a:pt x="4354797" y="1434415"/>
                  <a:pt x="4346867" y="1467624"/>
                </a:cubicBezTo>
                <a:cubicBezTo>
                  <a:pt x="4345380" y="1473075"/>
                  <a:pt x="4342902" y="1478527"/>
                  <a:pt x="4342406" y="1484476"/>
                </a:cubicBezTo>
                <a:cubicBezTo>
                  <a:pt x="4342407" y="1488441"/>
                  <a:pt x="4344884" y="1492902"/>
                  <a:pt x="4346372" y="1496867"/>
                </a:cubicBezTo>
                <a:cubicBezTo>
                  <a:pt x="4350337" y="1493892"/>
                  <a:pt x="4355789" y="1491413"/>
                  <a:pt x="4357276" y="1487450"/>
                </a:cubicBezTo>
                <a:cubicBezTo>
                  <a:pt x="4365702" y="1467127"/>
                  <a:pt x="4372642" y="1445815"/>
                  <a:pt x="4381564" y="1425491"/>
                </a:cubicBezTo>
                <a:cubicBezTo>
                  <a:pt x="4386025" y="1415578"/>
                  <a:pt x="4393458" y="1406657"/>
                  <a:pt x="4399407" y="1397736"/>
                </a:cubicBezTo>
                <a:cubicBezTo>
                  <a:pt x="4402381" y="1398727"/>
                  <a:pt x="4405356" y="1400214"/>
                  <a:pt x="4408328" y="1401206"/>
                </a:cubicBezTo>
                <a:cubicBezTo>
                  <a:pt x="4394945" y="1445318"/>
                  <a:pt x="4381068" y="1489432"/>
                  <a:pt x="4367686" y="1533545"/>
                </a:cubicBezTo>
                <a:cubicBezTo>
                  <a:pt x="4371153" y="1535032"/>
                  <a:pt x="4374624" y="1536517"/>
                  <a:pt x="4378094" y="1537508"/>
                </a:cubicBezTo>
                <a:cubicBezTo>
                  <a:pt x="4396929" y="1503311"/>
                  <a:pt x="4415763" y="1469110"/>
                  <a:pt x="4435092" y="1434910"/>
                </a:cubicBezTo>
                <a:cubicBezTo>
                  <a:pt x="4426667" y="1470597"/>
                  <a:pt x="4418239" y="1506284"/>
                  <a:pt x="4409814" y="1541971"/>
                </a:cubicBezTo>
                <a:cubicBezTo>
                  <a:pt x="4413285" y="1543457"/>
                  <a:pt x="4416259" y="1544450"/>
                  <a:pt x="4419728" y="1545936"/>
                </a:cubicBezTo>
                <a:cubicBezTo>
                  <a:pt x="4425180" y="1534536"/>
                  <a:pt x="4431624" y="1523136"/>
                  <a:pt x="4436579" y="1511243"/>
                </a:cubicBezTo>
                <a:cubicBezTo>
                  <a:pt x="4442526" y="1497857"/>
                  <a:pt x="4447981" y="1483980"/>
                  <a:pt x="4455910" y="1470598"/>
                </a:cubicBezTo>
                <a:cubicBezTo>
                  <a:pt x="4463345" y="1512231"/>
                  <a:pt x="4432120" y="1547422"/>
                  <a:pt x="4433607" y="1588066"/>
                </a:cubicBezTo>
                <a:cubicBezTo>
                  <a:pt x="4436084" y="1589058"/>
                  <a:pt x="4438563" y="1590050"/>
                  <a:pt x="4441041" y="1591039"/>
                </a:cubicBezTo>
                <a:cubicBezTo>
                  <a:pt x="4453927" y="1561301"/>
                  <a:pt x="4467310" y="1531564"/>
                  <a:pt x="4480197" y="1501824"/>
                </a:cubicBezTo>
                <a:cubicBezTo>
                  <a:pt x="4481683" y="1502319"/>
                  <a:pt x="4483172" y="1502319"/>
                  <a:pt x="4485154" y="1502814"/>
                </a:cubicBezTo>
                <a:cubicBezTo>
                  <a:pt x="4476231" y="1539988"/>
                  <a:pt x="4467807" y="1577162"/>
                  <a:pt x="4458884" y="1613841"/>
                </a:cubicBezTo>
                <a:cubicBezTo>
                  <a:pt x="4461858" y="1614829"/>
                  <a:pt x="4464335" y="1615821"/>
                  <a:pt x="4467312" y="1617309"/>
                </a:cubicBezTo>
                <a:cubicBezTo>
                  <a:pt x="4480197" y="1589057"/>
                  <a:pt x="4493083" y="1560308"/>
                  <a:pt x="4506467" y="1532058"/>
                </a:cubicBezTo>
                <a:cubicBezTo>
                  <a:pt x="4509442" y="1532553"/>
                  <a:pt x="4512415" y="1532553"/>
                  <a:pt x="4515388" y="1533049"/>
                </a:cubicBezTo>
                <a:cubicBezTo>
                  <a:pt x="4515388" y="1545936"/>
                  <a:pt x="4517868" y="1559318"/>
                  <a:pt x="4514893" y="1571709"/>
                </a:cubicBezTo>
                <a:cubicBezTo>
                  <a:pt x="4507458" y="1603927"/>
                  <a:pt x="4498040" y="1635647"/>
                  <a:pt x="4489614" y="1667371"/>
                </a:cubicBezTo>
                <a:cubicBezTo>
                  <a:pt x="4488128" y="1672327"/>
                  <a:pt x="4488623" y="1677778"/>
                  <a:pt x="4488129" y="1683229"/>
                </a:cubicBezTo>
                <a:cubicBezTo>
                  <a:pt x="4491102" y="1684223"/>
                  <a:pt x="4494078" y="1685215"/>
                  <a:pt x="4497048" y="1686701"/>
                </a:cubicBezTo>
                <a:cubicBezTo>
                  <a:pt x="4509936" y="1655475"/>
                  <a:pt x="4523319" y="1624248"/>
                  <a:pt x="4534719" y="1595996"/>
                </a:cubicBezTo>
                <a:cubicBezTo>
                  <a:pt x="4549588" y="1644074"/>
                  <a:pt x="4523319" y="1690170"/>
                  <a:pt x="4511920" y="1737753"/>
                </a:cubicBezTo>
                <a:cubicBezTo>
                  <a:pt x="4514895" y="1739240"/>
                  <a:pt x="4517867" y="1740231"/>
                  <a:pt x="4520841" y="1741222"/>
                </a:cubicBezTo>
                <a:cubicBezTo>
                  <a:pt x="4534223" y="1714456"/>
                  <a:pt x="4547606" y="1687692"/>
                  <a:pt x="4560989" y="1661422"/>
                </a:cubicBezTo>
                <a:cubicBezTo>
                  <a:pt x="4562972" y="1661918"/>
                  <a:pt x="4564953" y="1662415"/>
                  <a:pt x="4566936" y="1662415"/>
                </a:cubicBezTo>
                <a:cubicBezTo>
                  <a:pt x="4561483" y="1683229"/>
                  <a:pt x="4554545" y="1704049"/>
                  <a:pt x="4550084" y="1724868"/>
                </a:cubicBezTo>
                <a:cubicBezTo>
                  <a:pt x="4546118" y="1743701"/>
                  <a:pt x="4533729" y="1763031"/>
                  <a:pt x="4544137" y="1787814"/>
                </a:cubicBezTo>
                <a:cubicBezTo>
                  <a:pt x="4557023" y="1764022"/>
                  <a:pt x="4566935" y="1745187"/>
                  <a:pt x="4576849" y="1726353"/>
                </a:cubicBezTo>
                <a:cubicBezTo>
                  <a:pt x="4578831" y="1726849"/>
                  <a:pt x="4580815" y="1727342"/>
                  <a:pt x="4582796" y="1728335"/>
                </a:cubicBezTo>
                <a:cubicBezTo>
                  <a:pt x="4576849" y="1764023"/>
                  <a:pt x="4571396" y="1799213"/>
                  <a:pt x="4565448" y="1834899"/>
                </a:cubicBezTo>
                <a:cubicBezTo>
                  <a:pt x="4567432" y="1835891"/>
                  <a:pt x="4569911" y="1836885"/>
                  <a:pt x="4571894" y="1837875"/>
                </a:cubicBezTo>
                <a:cubicBezTo>
                  <a:pt x="4579327" y="1828458"/>
                  <a:pt x="4587259" y="1819040"/>
                  <a:pt x="4598658" y="1805162"/>
                </a:cubicBezTo>
                <a:cubicBezTo>
                  <a:pt x="4610059" y="1823997"/>
                  <a:pt x="4619971" y="1840848"/>
                  <a:pt x="4629884" y="1858197"/>
                </a:cubicBezTo>
                <a:cubicBezTo>
                  <a:pt x="4633353" y="1863648"/>
                  <a:pt x="4634346" y="1871083"/>
                  <a:pt x="4638309" y="1876039"/>
                </a:cubicBezTo>
                <a:cubicBezTo>
                  <a:pt x="4643266" y="1882483"/>
                  <a:pt x="4649709" y="1887935"/>
                  <a:pt x="4656154" y="1892396"/>
                </a:cubicBezTo>
                <a:cubicBezTo>
                  <a:pt x="4657640" y="1893389"/>
                  <a:pt x="4666069" y="1888927"/>
                  <a:pt x="4665569" y="1887936"/>
                </a:cubicBezTo>
                <a:cubicBezTo>
                  <a:pt x="4663589" y="1880005"/>
                  <a:pt x="4660614" y="1872073"/>
                  <a:pt x="4659126" y="1867116"/>
                </a:cubicBezTo>
                <a:cubicBezTo>
                  <a:pt x="4670527" y="1869595"/>
                  <a:pt x="4685398" y="1872570"/>
                  <a:pt x="4706710" y="1877031"/>
                </a:cubicBezTo>
                <a:cubicBezTo>
                  <a:pt x="4692338" y="1836387"/>
                  <a:pt x="4633352" y="1828952"/>
                  <a:pt x="4653675" y="1777406"/>
                </a:cubicBezTo>
                <a:cubicBezTo>
                  <a:pt x="4631865" y="1756587"/>
                  <a:pt x="4608570" y="1734283"/>
                  <a:pt x="4585275" y="1711484"/>
                </a:cubicBezTo>
                <a:cubicBezTo>
                  <a:pt x="4584284" y="1710492"/>
                  <a:pt x="4588746" y="1705041"/>
                  <a:pt x="4589736" y="1703552"/>
                </a:cubicBezTo>
                <a:cubicBezTo>
                  <a:pt x="4619972" y="1722883"/>
                  <a:pt x="4649710" y="1741718"/>
                  <a:pt x="4678954" y="1760551"/>
                </a:cubicBezTo>
                <a:cubicBezTo>
                  <a:pt x="4681433" y="1757579"/>
                  <a:pt x="4683910" y="1754605"/>
                  <a:pt x="4686388" y="1751631"/>
                </a:cubicBezTo>
                <a:cubicBezTo>
                  <a:pt x="4648719" y="1714954"/>
                  <a:pt x="4610553" y="1678771"/>
                  <a:pt x="4572886" y="1642093"/>
                </a:cubicBezTo>
                <a:cubicBezTo>
                  <a:pt x="4574869" y="1640108"/>
                  <a:pt x="4576849" y="1637632"/>
                  <a:pt x="4578832" y="1635650"/>
                </a:cubicBezTo>
                <a:cubicBezTo>
                  <a:pt x="4607084" y="1655970"/>
                  <a:pt x="4635335" y="1676292"/>
                  <a:pt x="4663588" y="1696615"/>
                </a:cubicBezTo>
                <a:cubicBezTo>
                  <a:pt x="4665075" y="1694633"/>
                  <a:pt x="4666562" y="1693144"/>
                  <a:pt x="4668050" y="1691162"/>
                </a:cubicBezTo>
                <a:cubicBezTo>
                  <a:pt x="4641781" y="1636146"/>
                  <a:pt x="4579823" y="1610867"/>
                  <a:pt x="4551570" y="1556344"/>
                </a:cubicBezTo>
                <a:cubicBezTo>
                  <a:pt x="4581805" y="1576666"/>
                  <a:pt x="4611545" y="1596492"/>
                  <a:pt x="4641283" y="1616319"/>
                </a:cubicBezTo>
                <a:cubicBezTo>
                  <a:pt x="4643265" y="1614335"/>
                  <a:pt x="4644753" y="1612355"/>
                  <a:pt x="4646736" y="1610865"/>
                </a:cubicBezTo>
                <a:cubicBezTo>
                  <a:pt x="4625919" y="1563780"/>
                  <a:pt x="4570406" y="1538005"/>
                  <a:pt x="4563962" y="1480509"/>
                </a:cubicBezTo>
                <a:cubicBezTo>
                  <a:pt x="4581309" y="1495379"/>
                  <a:pt x="4598659" y="1509753"/>
                  <a:pt x="4616007" y="1524624"/>
                </a:cubicBezTo>
                <a:cubicBezTo>
                  <a:pt x="4617989" y="1523137"/>
                  <a:pt x="4619474" y="1521650"/>
                  <a:pt x="4621458" y="1520657"/>
                </a:cubicBezTo>
                <a:cubicBezTo>
                  <a:pt x="4598162" y="1481500"/>
                  <a:pt x="4552067" y="1454238"/>
                  <a:pt x="4557022" y="1400215"/>
                </a:cubicBezTo>
                <a:cubicBezTo>
                  <a:pt x="4579824" y="1421526"/>
                  <a:pt x="4601633" y="1441850"/>
                  <a:pt x="4623440" y="1462173"/>
                </a:cubicBezTo>
                <a:cubicBezTo>
                  <a:pt x="4625423" y="1460188"/>
                  <a:pt x="4627902" y="1458206"/>
                  <a:pt x="4629883" y="1456718"/>
                </a:cubicBezTo>
                <a:cubicBezTo>
                  <a:pt x="4604605" y="1423014"/>
                  <a:pt x="4579824" y="1389311"/>
                  <a:pt x="4554544" y="1355605"/>
                </a:cubicBezTo>
                <a:cubicBezTo>
                  <a:pt x="4556528" y="1353623"/>
                  <a:pt x="4559007" y="1352136"/>
                  <a:pt x="4560988" y="1350152"/>
                </a:cubicBezTo>
                <a:cubicBezTo>
                  <a:pt x="4595187" y="1381380"/>
                  <a:pt x="4629883" y="1412110"/>
                  <a:pt x="4664084" y="1443337"/>
                </a:cubicBezTo>
                <a:cubicBezTo>
                  <a:pt x="4667057" y="1440859"/>
                  <a:pt x="4670034" y="1438380"/>
                  <a:pt x="4672511" y="1436398"/>
                </a:cubicBezTo>
                <a:cubicBezTo>
                  <a:pt x="4636822" y="1377910"/>
                  <a:pt x="4577346" y="1334294"/>
                  <a:pt x="4559998" y="1262920"/>
                </a:cubicBezTo>
                <a:cubicBezTo>
                  <a:pt x="4594691" y="1292162"/>
                  <a:pt x="4617492" y="1336276"/>
                  <a:pt x="4669535" y="1347674"/>
                </a:cubicBezTo>
                <a:cubicBezTo>
                  <a:pt x="4635832" y="1301083"/>
                  <a:pt x="4604110" y="1257467"/>
                  <a:pt x="4572883" y="1213850"/>
                </a:cubicBezTo>
                <a:cubicBezTo>
                  <a:pt x="4574868" y="1212362"/>
                  <a:pt x="4577345" y="1210381"/>
                  <a:pt x="4579328" y="1208895"/>
                </a:cubicBezTo>
                <a:cubicBezTo>
                  <a:pt x="4596179" y="1226737"/>
                  <a:pt x="4612537" y="1245572"/>
                  <a:pt x="4630380" y="1262422"/>
                </a:cubicBezTo>
                <a:cubicBezTo>
                  <a:pt x="4647726" y="1279273"/>
                  <a:pt x="4666563" y="1294639"/>
                  <a:pt x="4687380" y="1308024"/>
                </a:cubicBezTo>
                <a:cubicBezTo>
                  <a:pt x="4660614" y="1245573"/>
                  <a:pt x="4605101" y="1199971"/>
                  <a:pt x="4591721" y="1131572"/>
                </a:cubicBezTo>
                <a:cubicBezTo>
                  <a:pt x="4593700" y="1130084"/>
                  <a:pt x="4595684" y="1128598"/>
                  <a:pt x="4597666" y="1127112"/>
                </a:cubicBezTo>
                <a:cubicBezTo>
                  <a:pt x="4630877" y="1168745"/>
                  <a:pt x="4663588" y="1210380"/>
                  <a:pt x="4696797" y="1252015"/>
                </a:cubicBezTo>
                <a:cubicBezTo>
                  <a:pt x="4699770" y="1251025"/>
                  <a:pt x="4702249" y="1250034"/>
                  <a:pt x="4705223" y="1248545"/>
                </a:cubicBezTo>
                <a:cubicBezTo>
                  <a:pt x="4702249" y="1238631"/>
                  <a:pt x="4701258" y="1227233"/>
                  <a:pt x="4695806" y="1219797"/>
                </a:cubicBezTo>
                <a:cubicBezTo>
                  <a:pt x="4669536" y="1184609"/>
                  <a:pt x="4651198" y="1145944"/>
                  <a:pt x="4641780" y="1102827"/>
                </a:cubicBezTo>
                <a:cubicBezTo>
                  <a:pt x="4681433" y="1132066"/>
                  <a:pt x="4695808" y="1179650"/>
                  <a:pt x="4722571" y="1218310"/>
                </a:cubicBezTo>
                <a:cubicBezTo>
                  <a:pt x="4726040" y="1217319"/>
                  <a:pt x="4729511" y="1215831"/>
                  <a:pt x="4732978" y="1214842"/>
                </a:cubicBezTo>
                <a:cubicBezTo>
                  <a:pt x="4730501" y="1201954"/>
                  <a:pt x="4729510" y="1188572"/>
                  <a:pt x="4724552" y="1176677"/>
                </a:cubicBezTo>
                <a:cubicBezTo>
                  <a:pt x="4702746" y="1121659"/>
                  <a:pt x="4679946" y="1067137"/>
                  <a:pt x="4657639" y="1012614"/>
                </a:cubicBezTo>
                <a:cubicBezTo>
                  <a:pt x="4655659" y="1007163"/>
                  <a:pt x="4657144" y="1000719"/>
                  <a:pt x="4657146" y="994275"/>
                </a:cubicBezTo>
                <a:cubicBezTo>
                  <a:pt x="4659626" y="993286"/>
                  <a:pt x="4662102" y="991799"/>
                  <a:pt x="4664579" y="990806"/>
                </a:cubicBezTo>
                <a:cubicBezTo>
                  <a:pt x="4690352" y="1027981"/>
                  <a:pt x="4715633" y="1065649"/>
                  <a:pt x="4741406" y="1102827"/>
                </a:cubicBezTo>
                <a:cubicBezTo>
                  <a:pt x="4744381" y="1101336"/>
                  <a:pt x="4747353" y="1100346"/>
                  <a:pt x="4750328" y="1098858"/>
                </a:cubicBezTo>
                <a:cubicBezTo>
                  <a:pt x="4742891" y="1071103"/>
                  <a:pt x="4735458" y="1043344"/>
                  <a:pt x="4728023" y="1015589"/>
                </a:cubicBezTo>
                <a:cubicBezTo>
                  <a:pt x="4730005" y="1014598"/>
                  <a:pt x="4731990" y="1013606"/>
                  <a:pt x="4733970" y="1012615"/>
                </a:cubicBezTo>
                <a:cubicBezTo>
                  <a:pt x="4748345" y="1029467"/>
                  <a:pt x="4762718" y="1045825"/>
                  <a:pt x="4777092" y="1062675"/>
                </a:cubicBezTo>
                <a:cubicBezTo>
                  <a:pt x="4779073" y="1061189"/>
                  <a:pt x="4781551" y="1060198"/>
                  <a:pt x="4783537" y="1058711"/>
                </a:cubicBezTo>
                <a:cubicBezTo>
                  <a:pt x="4767675" y="1020547"/>
                  <a:pt x="4751814" y="982877"/>
                  <a:pt x="4735953" y="944712"/>
                </a:cubicBezTo>
                <a:cubicBezTo>
                  <a:pt x="4751815" y="934301"/>
                  <a:pt x="4763711" y="937773"/>
                  <a:pt x="4772136" y="952641"/>
                </a:cubicBezTo>
                <a:cubicBezTo>
                  <a:pt x="4783535" y="972466"/>
                  <a:pt x="4794439" y="992788"/>
                  <a:pt x="4805344" y="1013110"/>
                </a:cubicBezTo>
                <a:cubicBezTo>
                  <a:pt x="4810300" y="1022033"/>
                  <a:pt x="4814267" y="1031450"/>
                  <a:pt x="4818726" y="1040372"/>
                </a:cubicBezTo>
                <a:cubicBezTo>
                  <a:pt x="4821205" y="1039876"/>
                  <a:pt x="4823683" y="1039380"/>
                  <a:pt x="4826162" y="1038886"/>
                </a:cubicBezTo>
                <a:cubicBezTo>
                  <a:pt x="4825666" y="1030953"/>
                  <a:pt x="4827153" y="1022528"/>
                  <a:pt x="4824675" y="1015589"/>
                </a:cubicBezTo>
                <a:cubicBezTo>
                  <a:pt x="4807327" y="971476"/>
                  <a:pt x="4788988" y="927363"/>
                  <a:pt x="4771145" y="883250"/>
                </a:cubicBezTo>
                <a:cubicBezTo>
                  <a:pt x="4766187" y="871355"/>
                  <a:pt x="4754291" y="857971"/>
                  <a:pt x="4779076" y="850537"/>
                </a:cubicBezTo>
                <a:cubicBezTo>
                  <a:pt x="4797413" y="881764"/>
                  <a:pt x="4816248" y="913485"/>
                  <a:pt x="4835082" y="945205"/>
                </a:cubicBezTo>
                <a:cubicBezTo>
                  <a:pt x="4837561" y="944215"/>
                  <a:pt x="4839545" y="943225"/>
                  <a:pt x="4842022" y="942232"/>
                </a:cubicBezTo>
                <a:cubicBezTo>
                  <a:pt x="4842517" y="937772"/>
                  <a:pt x="4844005" y="933311"/>
                  <a:pt x="4842519" y="929346"/>
                </a:cubicBezTo>
                <a:cubicBezTo>
                  <a:pt x="4832604" y="896136"/>
                  <a:pt x="4822692" y="862928"/>
                  <a:pt x="4811292" y="830711"/>
                </a:cubicBezTo>
                <a:cubicBezTo>
                  <a:pt x="4805343" y="813860"/>
                  <a:pt x="4801381" y="798989"/>
                  <a:pt x="4825666" y="785607"/>
                </a:cubicBezTo>
                <a:cubicBezTo>
                  <a:pt x="4839051" y="819807"/>
                  <a:pt x="4852432" y="854998"/>
                  <a:pt x="4866805" y="889197"/>
                </a:cubicBezTo>
                <a:cubicBezTo>
                  <a:pt x="4870770" y="898121"/>
                  <a:pt x="4879196" y="904563"/>
                  <a:pt x="4885640" y="912493"/>
                </a:cubicBezTo>
                <a:cubicBezTo>
                  <a:pt x="4885145" y="901590"/>
                  <a:pt x="4885641" y="890188"/>
                  <a:pt x="4883657" y="879285"/>
                </a:cubicBezTo>
                <a:cubicBezTo>
                  <a:pt x="4877212" y="839632"/>
                  <a:pt x="4869284" y="800476"/>
                  <a:pt x="4863336" y="760824"/>
                </a:cubicBezTo>
                <a:cubicBezTo>
                  <a:pt x="4862346" y="752895"/>
                  <a:pt x="4867301" y="743971"/>
                  <a:pt x="4869282" y="736042"/>
                </a:cubicBezTo>
                <a:cubicBezTo>
                  <a:pt x="4871266" y="735545"/>
                  <a:pt x="4873744" y="735545"/>
                  <a:pt x="4875727" y="735050"/>
                </a:cubicBezTo>
                <a:cubicBezTo>
                  <a:pt x="4888615" y="767268"/>
                  <a:pt x="4901996" y="799486"/>
                  <a:pt x="4914885" y="831702"/>
                </a:cubicBezTo>
                <a:cubicBezTo>
                  <a:pt x="4917857" y="830711"/>
                  <a:pt x="4920832" y="829720"/>
                  <a:pt x="4923805" y="829224"/>
                </a:cubicBezTo>
                <a:cubicBezTo>
                  <a:pt x="4915873" y="773216"/>
                  <a:pt x="4887126" y="716215"/>
                  <a:pt x="4926778" y="654756"/>
                </a:cubicBezTo>
                <a:cubicBezTo>
                  <a:pt x="4938179" y="688956"/>
                  <a:pt x="4947597" y="717207"/>
                  <a:pt x="4958502" y="749919"/>
                </a:cubicBezTo>
                <a:cubicBezTo>
                  <a:pt x="4981299" y="726624"/>
                  <a:pt x="4965935" y="709772"/>
                  <a:pt x="4960980" y="692425"/>
                </a:cubicBezTo>
                <a:cubicBezTo>
                  <a:pt x="4955528" y="673591"/>
                  <a:pt x="4951560" y="654259"/>
                  <a:pt x="4946604" y="635426"/>
                </a:cubicBezTo>
                <a:cubicBezTo>
                  <a:pt x="4949580" y="634433"/>
                  <a:pt x="4952057" y="633442"/>
                  <a:pt x="4955032" y="631955"/>
                </a:cubicBezTo>
                <a:cubicBezTo>
                  <a:pt x="4965441" y="656737"/>
                  <a:pt x="4974857" y="682015"/>
                  <a:pt x="4985761" y="706303"/>
                </a:cubicBezTo>
                <a:cubicBezTo>
                  <a:pt x="4988736" y="713242"/>
                  <a:pt x="4995180" y="719191"/>
                  <a:pt x="4999641" y="725634"/>
                </a:cubicBezTo>
                <a:cubicBezTo>
                  <a:pt x="5001622" y="717703"/>
                  <a:pt x="5007570" y="708781"/>
                  <a:pt x="5005588" y="701843"/>
                </a:cubicBezTo>
                <a:cubicBezTo>
                  <a:pt x="5000136" y="681520"/>
                  <a:pt x="4989231" y="662685"/>
                  <a:pt x="4984273" y="641868"/>
                </a:cubicBezTo>
                <a:cubicBezTo>
                  <a:pt x="4979814" y="622042"/>
                  <a:pt x="4979813" y="601225"/>
                  <a:pt x="4977335" y="573965"/>
                </a:cubicBezTo>
                <a:cubicBezTo>
                  <a:pt x="5001622" y="597755"/>
                  <a:pt x="4991708" y="632452"/>
                  <a:pt x="5015995" y="647320"/>
                </a:cubicBezTo>
                <a:cubicBezTo>
                  <a:pt x="5018473" y="646330"/>
                  <a:pt x="5020953" y="645834"/>
                  <a:pt x="5023431" y="644842"/>
                </a:cubicBezTo>
                <a:cubicBezTo>
                  <a:pt x="5015501" y="606180"/>
                  <a:pt x="5008067" y="567025"/>
                  <a:pt x="5000135" y="528364"/>
                </a:cubicBezTo>
                <a:cubicBezTo>
                  <a:pt x="5002118" y="527374"/>
                  <a:pt x="5004598" y="526381"/>
                  <a:pt x="5006580" y="525390"/>
                </a:cubicBezTo>
                <a:cubicBezTo>
                  <a:pt x="5020953" y="555625"/>
                  <a:pt x="5035823" y="585861"/>
                  <a:pt x="5050197" y="616095"/>
                </a:cubicBezTo>
                <a:cubicBezTo>
                  <a:pt x="5052178" y="615598"/>
                  <a:pt x="5054656" y="615102"/>
                  <a:pt x="5056640" y="614606"/>
                </a:cubicBezTo>
                <a:cubicBezTo>
                  <a:pt x="5062587" y="565538"/>
                  <a:pt x="5040780" y="518947"/>
                  <a:pt x="5037806" y="470373"/>
                </a:cubicBezTo>
                <a:cubicBezTo>
                  <a:pt x="5052180" y="500609"/>
                  <a:pt x="5067048" y="530842"/>
                  <a:pt x="5081423" y="561572"/>
                </a:cubicBezTo>
                <a:cubicBezTo>
                  <a:pt x="5084397" y="560582"/>
                  <a:pt x="5087370" y="559590"/>
                  <a:pt x="5089847" y="558598"/>
                </a:cubicBezTo>
                <a:cubicBezTo>
                  <a:pt x="5080431" y="515477"/>
                  <a:pt x="5070520" y="472355"/>
                  <a:pt x="5061099" y="429235"/>
                </a:cubicBezTo>
                <a:cubicBezTo>
                  <a:pt x="5062586" y="428738"/>
                  <a:pt x="5064570" y="428242"/>
                  <a:pt x="5066058" y="427747"/>
                </a:cubicBezTo>
                <a:cubicBezTo>
                  <a:pt x="5077457" y="451539"/>
                  <a:pt x="5088857" y="474834"/>
                  <a:pt x="5100753" y="500112"/>
                </a:cubicBezTo>
                <a:cubicBezTo>
                  <a:pt x="5128012" y="477311"/>
                  <a:pt x="5098275" y="456991"/>
                  <a:pt x="5102240" y="435181"/>
                </a:cubicBezTo>
                <a:cubicBezTo>
                  <a:pt x="5118597" y="453025"/>
                  <a:pt x="5133961" y="469382"/>
                  <a:pt x="5153290" y="490696"/>
                </a:cubicBezTo>
                <a:cubicBezTo>
                  <a:pt x="5150813" y="431712"/>
                  <a:pt x="5121074" y="383138"/>
                  <a:pt x="5129996" y="330599"/>
                </a:cubicBezTo>
                <a:cubicBezTo>
                  <a:pt x="5132970" y="330104"/>
                  <a:pt x="5135942" y="329607"/>
                  <a:pt x="5138917" y="328617"/>
                </a:cubicBezTo>
                <a:cubicBezTo>
                  <a:pt x="5152300" y="359348"/>
                  <a:pt x="5166178" y="390076"/>
                  <a:pt x="5179560" y="420312"/>
                </a:cubicBezTo>
                <a:cubicBezTo>
                  <a:pt x="5182038" y="419322"/>
                  <a:pt x="5184517" y="418825"/>
                  <a:pt x="5187491" y="417833"/>
                </a:cubicBezTo>
                <a:cubicBezTo>
                  <a:pt x="5183032" y="376199"/>
                  <a:pt x="5178076" y="335060"/>
                  <a:pt x="5173614" y="293425"/>
                </a:cubicBezTo>
                <a:cubicBezTo>
                  <a:pt x="5175596" y="292931"/>
                  <a:pt x="5177578" y="292434"/>
                  <a:pt x="5179561" y="291937"/>
                </a:cubicBezTo>
                <a:cubicBezTo>
                  <a:pt x="5188977" y="325147"/>
                  <a:pt x="5198892" y="358357"/>
                  <a:pt x="5208308" y="391565"/>
                </a:cubicBezTo>
                <a:cubicBezTo>
                  <a:pt x="5210787" y="391069"/>
                  <a:pt x="5213762" y="390572"/>
                  <a:pt x="5216240" y="390573"/>
                </a:cubicBezTo>
                <a:cubicBezTo>
                  <a:pt x="5219213" y="342000"/>
                  <a:pt x="5222187" y="293426"/>
                  <a:pt x="5225658" y="244356"/>
                </a:cubicBezTo>
                <a:cubicBezTo>
                  <a:pt x="5229126" y="244356"/>
                  <a:pt x="5232100" y="243860"/>
                  <a:pt x="5235571" y="243859"/>
                </a:cubicBezTo>
                <a:cubicBezTo>
                  <a:pt x="5243996" y="281034"/>
                  <a:pt x="5252420" y="318704"/>
                  <a:pt x="5261344" y="355878"/>
                </a:cubicBezTo>
                <a:cubicBezTo>
                  <a:pt x="5264319" y="355382"/>
                  <a:pt x="5267292" y="355382"/>
                  <a:pt x="5270264" y="354886"/>
                </a:cubicBezTo>
                <a:cubicBezTo>
                  <a:pt x="5270264" y="311269"/>
                  <a:pt x="5270267" y="267652"/>
                  <a:pt x="5270265" y="224034"/>
                </a:cubicBezTo>
                <a:cubicBezTo>
                  <a:pt x="5272743" y="223539"/>
                  <a:pt x="5275717" y="223044"/>
                  <a:pt x="5278197" y="223042"/>
                </a:cubicBezTo>
                <a:cubicBezTo>
                  <a:pt x="5287613" y="255757"/>
                  <a:pt x="5297527" y="288964"/>
                  <a:pt x="5306943" y="321677"/>
                </a:cubicBezTo>
                <a:cubicBezTo>
                  <a:pt x="5310907" y="321183"/>
                  <a:pt x="5314875" y="321182"/>
                  <a:pt x="5318839" y="320686"/>
                </a:cubicBezTo>
                <a:cubicBezTo>
                  <a:pt x="5318840" y="275085"/>
                  <a:pt x="5318839" y="229982"/>
                  <a:pt x="5318837" y="184382"/>
                </a:cubicBezTo>
                <a:cubicBezTo>
                  <a:pt x="5321813" y="184383"/>
                  <a:pt x="5324789" y="184383"/>
                  <a:pt x="5328257" y="184382"/>
                </a:cubicBezTo>
                <a:cubicBezTo>
                  <a:pt x="5334700" y="231469"/>
                  <a:pt x="5328255" y="281034"/>
                  <a:pt x="5359976" y="323163"/>
                </a:cubicBezTo>
                <a:cubicBezTo>
                  <a:pt x="5362456" y="275086"/>
                  <a:pt x="5364936" y="227009"/>
                  <a:pt x="5367412" y="178930"/>
                </a:cubicBezTo>
                <a:cubicBezTo>
                  <a:pt x="5369395" y="178930"/>
                  <a:pt x="5371378" y="178930"/>
                  <a:pt x="5373360" y="179426"/>
                </a:cubicBezTo>
                <a:cubicBezTo>
                  <a:pt x="5378316" y="206686"/>
                  <a:pt x="5382778" y="233947"/>
                  <a:pt x="5387734" y="260712"/>
                </a:cubicBezTo>
                <a:cubicBezTo>
                  <a:pt x="5390708" y="260712"/>
                  <a:pt x="5393186" y="260711"/>
                  <a:pt x="5396158" y="260713"/>
                </a:cubicBezTo>
                <a:cubicBezTo>
                  <a:pt x="5407559" y="221059"/>
                  <a:pt x="5418960" y="181905"/>
                  <a:pt x="5431847" y="138781"/>
                </a:cubicBezTo>
                <a:cubicBezTo>
                  <a:pt x="5434327" y="178435"/>
                  <a:pt x="5436805" y="214618"/>
                  <a:pt x="5439281" y="250800"/>
                </a:cubicBezTo>
                <a:cubicBezTo>
                  <a:pt x="5442257" y="250799"/>
                  <a:pt x="5445231" y="250798"/>
                  <a:pt x="5448205" y="250798"/>
                </a:cubicBezTo>
                <a:cubicBezTo>
                  <a:pt x="5457621" y="206687"/>
                  <a:pt x="5467533" y="162574"/>
                  <a:pt x="5476950" y="118461"/>
                </a:cubicBezTo>
                <a:cubicBezTo>
                  <a:pt x="5479430" y="118462"/>
                  <a:pt x="5481907" y="118956"/>
                  <a:pt x="5484384" y="118957"/>
                </a:cubicBezTo>
                <a:cubicBezTo>
                  <a:pt x="5507185" y="164556"/>
                  <a:pt x="5466541" y="210155"/>
                  <a:pt x="5476951" y="261207"/>
                </a:cubicBezTo>
                <a:cubicBezTo>
                  <a:pt x="5519577" y="210652"/>
                  <a:pt x="5525029" y="148696"/>
                  <a:pt x="5551299" y="96653"/>
                </a:cubicBezTo>
                <a:cubicBezTo>
                  <a:pt x="5553777" y="97644"/>
                  <a:pt x="5556255" y="98140"/>
                  <a:pt x="5558733" y="99130"/>
                </a:cubicBezTo>
                <a:cubicBezTo>
                  <a:pt x="5547830" y="145226"/>
                  <a:pt x="5536925" y="190827"/>
                  <a:pt x="5526020" y="236922"/>
                </a:cubicBezTo>
                <a:cubicBezTo>
                  <a:pt x="5530481" y="238409"/>
                  <a:pt x="5534942" y="239896"/>
                  <a:pt x="5538908" y="241382"/>
                </a:cubicBezTo>
                <a:cubicBezTo>
                  <a:pt x="5562202" y="190826"/>
                  <a:pt x="5585498" y="140269"/>
                  <a:pt x="5609289" y="88723"/>
                </a:cubicBezTo>
                <a:cubicBezTo>
                  <a:pt x="5598386" y="132834"/>
                  <a:pt x="5587482" y="175461"/>
                  <a:pt x="5576576" y="218086"/>
                </a:cubicBezTo>
                <a:cubicBezTo>
                  <a:pt x="5580543" y="219572"/>
                  <a:pt x="5584507" y="221060"/>
                  <a:pt x="5588472" y="222547"/>
                </a:cubicBezTo>
                <a:cubicBezTo>
                  <a:pt x="5609786" y="178432"/>
                  <a:pt x="5631100" y="134818"/>
                  <a:pt x="5652411" y="91695"/>
                </a:cubicBezTo>
                <a:cubicBezTo>
                  <a:pt x="5660342" y="106069"/>
                  <a:pt x="5659847" y="106070"/>
                  <a:pt x="5639523" y="162078"/>
                </a:cubicBezTo>
                <a:cubicBezTo>
                  <a:pt x="5630602" y="186366"/>
                  <a:pt x="5623664" y="211147"/>
                  <a:pt x="5615734" y="235930"/>
                </a:cubicBezTo>
                <a:cubicBezTo>
                  <a:pt x="5618706" y="237418"/>
                  <a:pt x="5621185" y="239398"/>
                  <a:pt x="5624160" y="240886"/>
                </a:cubicBezTo>
                <a:cubicBezTo>
                  <a:pt x="5631097" y="232459"/>
                  <a:pt x="5638533" y="224034"/>
                  <a:pt x="5643986" y="215112"/>
                </a:cubicBezTo>
                <a:cubicBezTo>
                  <a:pt x="5661332" y="185372"/>
                  <a:pt x="5677689" y="155139"/>
                  <a:pt x="5695038" y="125401"/>
                </a:cubicBezTo>
                <a:cubicBezTo>
                  <a:pt x="5698508" y="119452"/>
                  <a:pt x="5706439" y="115983"/>
                  <a:pt x="5712385" y="111026"/>
                </a:cubicBezTo>
                <a:cubicBezTo>
                  <a:pt x="5715361" y="112512"/>
                  <a:pt x="5718332" y="114001"/>
                  <a:pt x="5721308" y="115983"/>
                </a:cubicBezTo>
                <a:cubicBezTo>
                  <a:pt x="5706438" y="159105"/>
                  <a:pt x="5692065" y="202226"/>
                  <a:pt x="5677194" y="245347"/>
                </a:cubicBezTo>
                <a:cubicBezTo>
                  <a:pt x="5680664" y="246835"/>
                  <a:pt x="5684628" y="248817"/>
                  <a:pt x="5688098" y="250303"/>
                </a:cubicBezTo>
                <a:cubicBezTo>
                  <a:pt x="5715359" y="205695"/>
                  <a:pt x="5742620" y="161582"/>
                  <a:pt x="5770377" y="116973"/>
                </a:cubicBezTo>
                <a:cubicBezTo>
                  <a:pt x="5751540" y="162078"/>
                  <a:pt x="5729237" y="205694"/>
                  <a:pt x="5721803" y="254269"/>
                </a:cubicBezTo>
                <a:cubicBezTo>
                  <a:pt x="5724282" y="255757"/>
                  <a:pt x="5726761" y="257739"/>
                  <a:pt x="5729237" y="259224"/>
                </a:cubicBezTo>
                <a:cubicBezTo>
                  <a:pt x="5761454" y="218583"/>
                  <a:pt x="5793178" y="177939"/>
                  <a:pt x="5825392" y="137295"/>
                </a:cubicBezTo>
                <a:cubicBezTo>
                  <a:pt x="5827872" y="138287"/>
                  <a:pt x="5829854" y="139278"/>
                  <a:pt x="5832333" y="140765"/>
                </a:cubicBezTo>
                <a:cubicBezTo>
                  <a:pt x="5814986" y="185373"/>
                  <a:pt x="5785741" y="225522"/>
                  <a:pt x="5771367" y="273105"/>
                </a:cubicBezTo>
                <a:cubicBezTo>
                  <a:pt x="5813001" y="238904"/>
                  <a:pt x="5840759" y="191816"/>
                  <a:pt x="5882889" y="154148"/>
                </a:cubicBezTo>
                <a:cubicBezTo>
                  <a:pt x="5881899" y="161583"/>
                  <a:pt x="5883383" y="170009"/>
                  <a:pt x="5879915" y="175957"/>
                </a:cubicBezTo>
                <a:cubicBezTo>
                  <a:pt x="5861576" y="211643"/>
                  <a:pt x="5842245" y="247330"/>
                  <a:pt x="5823412" y="282520"/>
                </a:cubicBezTo>
                <a:cubicBezTo>
                  <a:pt x="5819446" y="290453"/>
                  <a:pt x="5814984" y="297885"/>
                  <a:pt x="5810524" y="305818"/>
                </a:cubicBezTo>
                <a:cubicBezTo>
                  <a:pt x="5812506" y="307799"/>
                  <a:pt x="5814490" y="309781"/>
                  <a:pt x="5816472" y="311764"/>
                </a:cubicBezTo>
                <a:cubicBezTo>
                  <a:pt x="5822419" y="306312"/>
                  <a:pt x="5828369" y="301357"/>
                  <a:pt x="5833819" y="295407"/>
                </a:cubicBezTo>
                <a:cubicBezTo>
                  <a:pt x="5862567" y="261704"/>
                  <a:pt x="5890324" y="227008"/>
                  <a:pt x="5919073" y="193305"/>
                </a:cubicBezTo>
                <a:cubicBezTo>
                  <a:pt x="5922045" y="189835"/>
                  <a:pt x="5927002" y="187853"/>
                  <a:pt x="5935428" y="188845"/>
                </a:cubicBezTo>
                <a:cubicBezTo>
                  <a:pt x="5902715" y="239895"/>
                  <a:pt x="5870003" y="290453"/>
                  <a:pt x="5837291" y="341504"/>
                </a:cubicBezTo>
                <a:cubicBezTo>
                  <a:pt x="5839765" y="343487"/>
                  <a:pt x="5842247" y="345469"/>
                  <a:pt x="5844723" y="347947"/>
                </a:cubicBezTo>
                <a:cubicBezTo>
                  <a:pt x="5851663" y="340017"/>
                  <a:pt x="5860091" y="332581"/>
                  <a:pt x="5865543" y="324157"/>
                </a:cubicBezTo>
                <a:cubicBezTo>
                  <a:pt x="5890820" y="285496"/>
                  <a:pt x="5917586" y="247826"/>
                  <a:pt x="5956244" y="221059"/>
                </a:cubicBezTo>
                <a:cubicBezTo>
                  <a:pt x="5963682" y="215609"/>
                  <a:pt x="5973099" y="212634"/>
                  <a:pt x="5984994" y="213130"/>
                </a:cubicBezTo>
                <a:cubicBezTo>
                  <a:pt x="5950793" y="261703"/>
                  <a:pt x="5916594" y="310278"/>
                  <a:pt x="5882392" y="358850"/>
                </a:cubicBezTo>
                <a:cubicBezTo>
                  <a:pt x="5884873" y="360833"/>
                  <a:pt x="5887352" y="363312"/>
                  <a:pt x="5889333" y="365294"/>
                </a:cubicBezTo>
                <a:cubicBezTo>
                  <a:pt x="5895775" y="358851"/>
                  <a:pt x="5902715" y="352904"/>
                  <a:pt x="5908168" y="345963"/>
                </a:cubicBezTo>
                <a:cubicBezTo>
                  <a:pt x="5942368" y="302843"/>
                  <a:pt x="5981028" y="264678"/>
                  <a:pt x="6031087" y="238903"/>
                </a:cubicBezTo>
                <a:cubicBezTo>
                  <a:pt x="5998871" y="276574"/>
                  <a:pt x="5962193" y="311268"/>
                  <a:pt x="5948318" y="362818"/>
                </a:cubicBezTo>
                <a:cubicBezTo>
                  <a:pt x="5991439" y="324651"/>
                  <a:pt x="6024646" y="275085"/>
                  <a:pt x="6085609" y="251790"/>
                </a:cubicBezTo>
                <a:cubicBezTo>
                  <a:pt x="6053395" y="291938"/>
                  <a:pt x="6023655" y="328617"/>
                  <a:pt x="5994410" y="365295"/>
                </a:cubicBezTo>
                <a:cubicBezTo>
                  <a:pt x="5996395" y="367773"/>
                  <a:pt x="5998377" y="369757"/>
                  <a:pt x="6000359" y="372234"/>
                </a:cubicBezTo>
                <a:cubicBezTo>
                  <a:pt x="6005315" y="370747"/>
                  <a:pt x="6011263" y="370747"/>
                  <a:pt x="6014733" y="367772"/>
                </a:cubicBezTo>
                <a:cubicBezTo>
                  <a:pt x="6049427" y="340017"/>
                  <a:pt x="6083133" y="311765"/>
                  <a:pt x="6118323" y="284503"/>
                </a:cubicBezTo>
                <a:cubicBezTo>
                  <a:pt x="6123280" y="280538"/>
                  <a:pt x="6132201" y="281033"/>
                  <a:pt x="6141619" y="284504"/>
                </a:cubicBezTo>
                <a:cubicBezTo>
                  <a:pt x="6108410" y="321677"/>
                  <a:pt x="6075697" y="358850"/>
                  <a:pt x="6042489" y="396025"/>
                </a:cubicBezTo>
                <a:cubicBezTo>
                  <a:pt x="6043481" y="398008"/>
                  <a:pt x="6044966" y="399495"/>
                  <a:pt x="6045960" y="401478"/>
                </a:cubicBezTo>
                <a:cubicBezTo>
                  <a:pt x="6053392" y="396024"/>
                  <a:pt x="6061325" y="391563"/>
                  <a:pt x="6067274" y="385617"/>
                </a:cubicBezTo>
                <a:cubicBezTo>
                  <a:pt x="6098993" y="352905"/>
                  <a:pt x="6137655" y="331592"/>
                  <a:pt x="6179784" y="315731"/>
                </a:cubicBezTo>
                <a:cubicBezTo>
                  <a:pt x="6185733" y="313748"/>
                  <a:pt x="6192176" y="313747"/>
                  <a:pt x="6200106" y="315730"/>
                </a:cubicBezTo>
                <a:cubicBezTo>
                  <a:pt x="6155496" y="358851"/>
                  <a:pt x="6093045" y="382642"/>
                  <a:pt x="6063804" y="442617"/>
                </a:cubicBezTo>
                <a:cubicBezTo>
                  <a:pt x="6130714" y="405938"/>
                  <a:pt x="6195646" y="365294"/>
                  <a:pt x="6268507" y="341504"/>
                </a:cubicBezTo>
                <a:cubicBezTo>
                  <a:pt x="6235296" y="393548"/>
                  <a:pt x="6182262" y="418329"/>
                  <a:pt x="6126749" y="443608"/>
                </a:cubicBezTo>
                <a:cubicBezTo>
                  <a:pt x="6142115" y="457487"/>
                  <a:pt x="6152524" y="452034"/>
                  <a:pt x="6164417" y="445095"/>
                </a:cubicBezTo>
                <a:cubicBezTo>
                  <a:pt x="6191679" y="429234"/>
                  <a:pt x="6219933" y="414363"/>
                  <a:pt x="6250664" y="402468"/>
                </a:cubicBezTo>
                <a:cubicBezTo>
                  <a:pt x="6244716" y="423287"/>
                  <a:pt x="6244218" y="444104"/>
                  <a:pt x="6221915" y="455008"/>
                </a:cubicBezTo>
                <a:cubicBezTo>
                  <a:pt x="6184244" y="473347"/>
                  <a:pt x="6146577" y="492181"/>
                  <a:pt x="6109898" y="512009"/>
                </a:cubicBezTo>
                <a:cubicBezTo>
                  <a:pt x="6103454" y="515478"/>
                  <a:pt x="6100481" y="523903"/>
                  <a:pt x="6095522" y="529852"/>
                </a:cubicBezTo>
                <a:cubicBezTo>
                  <a:pt x="6103951" y="529356"/>
                  <a:pt x="6113368" y="531834"/>
                  <a:pt x="6120307" y="528364"/>
                </a:cubicBezTo>
                <a:cubicBezTo>
                  <a:pt x="6153514" y="513000"/>
                  <a:pt x="6185733" y="496147"/>
                  <a:pt x="6218447" y="479791"/>
                </a:cubicBezTo>
                <a:cubicBezTo>
                  <a:pt x="6220428" y="482268"/>
                  <a:pt x="6222411" y="485242"/>
                  <a:pt x="6224394" y="487721"/>
                </a:cubicBezTo>
                <a:cubicBezTo>
                  <a:pt x="6219436" y="493668"/>
                  <a:pt x="6215472" y="502589"/>
                  <a:pt x="6209027" y="505564"/>
                </a:cubicBezTo>
                <a:cubicBezTo>
                  <a:pt x="6171359" y="523901"/>
                  <a:pt x="6132699" y="540259"/>
                  <a:pt x="6094530" y="558105"/>
                </a:cubicBezTo>
                <a:cubicBezTo>
                  <a:pt x="6088586" y="561077"/>
                  <a:pt x="6084124" y="567520"/>
                  <a:pt x="6078674" y="572476"/>
                </a:cubicBezTo>
                <a:cubicBezTo>
                  <a:pt x="6086600" y="573467"/>
                  <a:pt x="6095523" y="577432"/>
                  <a:pt x="6102958" y="574955"/>
                </a:cubicBezTo>
                <a:cubicBezTo>
                  <a:pt x="6130218" y="567025"/>
                  <a:pt x="6157482" y="557607"/>
                  <a:pt x="6184741" y="549181"/>
                </a:cubicBezTo>
                <a:cubicBezTo>
                  <a:pt x="6189203" y="547693"/>
                  <a:pt x="6194157" y="548190"/>
                  <a:pt x="6198618" y="547694"/>
                </a:cubicBezTo>
                <a:cubicBezTo>
                  <a:pt x="6200107" y="550174"/>
                  <a:pt x="6201592" y="552154"/>
                  <a:pt x="6202584" y="554634"/>
                </a:cubicBezTo>
                <a:cubicBezTo>
                  <a:pt x="6196142" y="559590"/>
                  <a:pt x="6190688" y="566528"/>
                  <a:pt x="6183750" y="569503"/>
                </a:cubicBezTo>
                <a:cubicBezTo>
                  <a:pt x="6149052" y="583381"/>
                  <a:pt x="6113368" y="596763"/>
                  <a:pt x="6078177" y="610146"/>
                </a:cubicBezTo>
                <a:cubicBezTo>
                  <a:pt x="6071238" y="613121"/>
                  <a:pt x="6064296" y="616591"/>
                  <a:pt x="6058348" y="624520"/>
                </a:cubicBezTo>
                <a:cubicBezTo>
                  <a:pt x="6103950" y="630469"/>
                  <a:pt x="6143106" y="597756"/>
                  <a:pt x="6189697" y="601720"/>
                </a:cubicBezTo>
                <a:cubicBezTo>
                  <a:pt x="6149549" y="638895"/>
                  <a:pt x="6096020" y="645833"/>
                  <a:pt x="6044471" y="665165"/>
                </a:cubicBezTo>
                <a:cubicBezTo>
                  <a:pt x="6070741" y="688955"/>
                  <a:pt x="6088585" y="668633"/>
                  <a:pt x="6107418" y="664172"/>
                </a:cubicBezTo>
                <a:cubicBezTo>
                  <a:pt x="6127741" y="658720"/>
                  <a:pt x="6148559" y="655251"/>
                  <a:pt x="6170367" y="653763"/>
                </a:cubicBezTo>
                <a:cubicBezTo>
                  <a:pt x="6125760" y="695893"/>
                  <a:pt x="6058848" y="686477"/>
                  <a:pt x="6011758" y="721172"/>
                </a:cubicBezTo>
                <a:cubicBezTo>
                  <a:pt x="6012255" y="723651"/>
                  <a:pt x="6013246" y="726624"/>
                  <a:pt x="6013743" y="729104"/>
                </a:cubicBezTo>
                <a:cubicBezTo>
                  <a:pt x="6062316" y="721173"/>
                  <a:pt x="6111386" y="713242"/>
                  <a:pt x="6159957" y="705312"/>
                </a:cubicBezTo>
                <a:cubicBezTo>
                  <a:pt x="6160951" y="707294"/>
                  <a:pt x="6162438" y="709278"/>
                  <a:pt x="6163427" y="711756"/>
                </a:cubicBezTo>
                <a:cubicBezTo>
                  <a:pt x="6155994" y="717208"/>
                  <a:pt x="6149550" y="725633"/>
                  <a:pt x="6141123" y="728111"/>
                </a:cubicBezTo>
                <a:cubicBezTo>
                  <a:pt x="6099984" y="741990"/>
                  <a:pt x="6057854" y="754381"/>
                  <a:pt x="6016716" y="767764"/>
                </a:cubicBezTo>
                <a:cubicBezTo>
                  <a:pt x="6006308" y="771233"/>
                  <a:pt x="5996392" y="776190"/>
                  <a:pt x="5986481" y="780650"/>
                </a:cubicBezTo>
                <a:cubicBezTo>
                  <a:pt x="5986975" y="783624"/>
                  <a:pt x="5987473" y="787093"/>
                  <a:pt x="5987967" y="790068"/>
                </a:cubicBezTo>
                <a:cubicBezTo>
                  <a:pt x="5998375" y="789076"/>
                  <a:pt x="6009282" y="790068"/>
                  <a:pt x="6018698" y="787093"/>
                </a:cubicBezTo>
                <a:cubicBezTo>
                  <a:pt x="6058846" y="773712"/>
                  <a:pt x="6099487" y="766277"/>
                  <a:pt x="6141618" y="768753"/>
                </a:cubicBezTo>
                <a:cubicBezTo>
                  <a:pt x="6142610" y="771234"/>
                  <a:pt x="6143601" y="773216"/>
                  <a:pt x="6144591" y="775693"/>
                </a:cubicBezTo>
                <a:cubicBezTo>
                  <a:pt x="6136661" y="780154"/>
                  <a:pt x="6129228" y="786598"/>
                  <a:pt x="6120306" y="788582"/>
                </a:cubicBezTo>
                <a:cubicBezTo>
                  <a:pt x="6082141" y="798494"/>
                  <a:pt x="6043976" y="806920"/>
                  <a:pt x="6005809" y="816834"/>
                </a:cubicBezTo>
                <a:cubicBezTo>
                  <a:pt x="5997383" y="818815"/>
                  <a:pt x="5989949" y="824764"/>
                  <a:pt x="5982515" y="828730"/>
                </a:cubicBezTo>
                <a:cubicBezTo>
                  <a:pt x="5983012" y="831207"/>
                  <a:pt x="5983505" y="834181"/>
                  <a:pt x="5984003" y="836659"/>
                </a:cubicBezTo>
                <a:cubicBezTo>
                  <a:pt x="6026629" y="830215"/>
                  <a:pt x="6069253" y="823773"/>
                  <a:pt x="6111881" y="817330"/>
                </a:cubicBezTo>
                <a:cubicBezTo>
                  <a:pt x="6112374" y="820797"/>
                  <a:pt x="6113368" y="824268"/>
                  <a:pt x="6113863" y="827737"/>
                </a:cubicBezTo>
                <a:cubicBezTo>
                  <a:pt x="6078671" y="836659"/>
                  <a:pt x="6043483" y="845085"/>
                  <a:pt x="6008288" y="854008"/>
                </a:cubicBezTo>
                <a:cubicBezTo>
                  <a:pt x="6008786" y="856981"/>
                  <a:pt x="6009279" y="859956"/>
                  <a:pt x="6009775" y="862927"/>
                </a:cubicBezTo>
                <a:cubicBezTo>
                  <a:pt x="6039514" y="861443"/>
                  <a:pt x="6069747" y="859955"/>
                  <a:pt x="6099487" y="858468"/>
                </a:cubicBezTo>
                <a:cubicBezTo>
                  <a:pt x="6099984" y="861442"/>
                  <a:pt x="6099983" y="864416"/>
                  <a:pt x="6100481" y="867389"/>
                </a:cubicBezTo>
                <a:cubicBezTo>
                  <a:pt x="6043481" y="901589"/>
                  <a:pt x="5970124" y="873337"/>
                  <a:pt x="5913619" y="912989"/>
                </a:cubicBezTo>
                <a:cubicBezTo>
                  <a:pt x="5964672" y="919927"/>
                  <a:pt x="6015723" y="919433"/>
                  <a:pt x="6064298" y="937773"/>
                </a:cubicBezTo>
                <a:cubicBezTo>
                  <a:pt x="5995403" y="964536"/>
                  <a:pt x="5921549" y="928852"/>
                  <a:pt x="5847202" y="955614"/>
                </a:cubicBezTo>
                <a:cubicBezTo>
                  <a:pt x="5910646" y="976432"/>
                  <a:pt x="5967647" y="994772"/>
                  <a:pt x="6024151" y="1013111"/>
                </a:cubicBezTo>
                <a:cubicBezTo>
                  <a:pt x="6023656" y="1015589"/>
                  <a:pt x="6023160" y="1017573"/>
                  <a:pt x="6022662" y="1020050"/>
                </a:cubicBezTo>
                <a:cubicBezTo>
                  <a:pt x="5963680" y="1012119"/>
                  <a:pt x="5906678" y="985851"/>
                  <a:pt x="5844725" y="1001215"/>
                </a:cubicBezTo>
                <a:cubicBezTo>
                  <a:pt x="5859595" y="1008154"/>
                  <a:pt x="5874462" y="1014598"/>
                  <a:pt x="5889332" y="1021538"/>
                </a:cubicBezTo>
                <a:cubicBezTo>
                  <a:pt x="5888836" y="1022528"/>
                  <a:pt x="5888344" y="1024014"/>
                  <a:pt x="5888343" y="1025005"/>
                </a:cubicBezTo>
                <a:cubicBezTo>
                  <a:pt x="5857612" y="1025007"/>
                  <a:pt x="5827376" y="1025006"/>
                  <a:pt x="5796645" y="1025005"/>
                </a:cubicBezTo>
                <a:cubicBezTo>
                  <a:pt x="5845718" y="1049790"/>
                  <a:pt x="5899246" y="1061685"/>
                  <a:pt x="5938404" y="1102824"/>
                </a:cubicBezTo>
                <a:cubicBezTo>
                  <a:pt x="5860089" y="1084484"/>
                  <a:pt x="5781777" y="1066144"/>
                  <a:pt x="5703959" y="1047807"/>
                </a:cubicBezTo>
                <a:cubicBezTo>
                  <a:pt x="5707428" y="1064164"/>
                  <a:pt x="5734691" y="1080024"/>
                  <a:pt x="5814491" y="1114223"/>
                </a:cubicBezTo>
                <a:cubicBezTo>
                  <a:pt x="5804079" y="1112239"/>
                  <a:pt x="5793671" y="1109762"/>
                  <a:pt x="5783262" y="1108276"/>
                </a:cubicBezTo>
                <a:cubicBezTo>
                  <a:pt x="5771864" y="1106294"/>
                  <a:pt x="5760466" y="1104310"/>
                  <a:pt x="5749063" y="1103320"/>
                </a:cubicBezTo>
                <a:cubicBezTo>
                  <a:pt x="5739646" y="1102328"/>
                  <a:pt x="5730229" y="1103320"/>
                  <a:pt x="5720315" y="1103320"/>
                </a:cubicBezTo>
                <a:cubicBezTo>
                  <a:pt x="5720315" y="1105302"/>
                  <a:pt x="5720811" y="1107284"/>
                  <a:pt x="5720814" y="1109266"/>
                </a:cubicBezTo>
                <a:cubicBezTo>
                  <a:pt x="5759968" y="1128103"/>
                  <a:pt x="5799126" y="1146442"/>
                  <a:pt x="5840263" y="1166266"/>
                </a:cubicBezTo>
                <a:cubicBezTo>
                  <a:pt x="5811514" y="1175685"/>
                  <a:pt x="5790699" y="1163292"/>
                  <a:pt x="5767897" y="1154866"/>
                </a:cubicBezTo>
                <a:cubicBezTo>
                  <a:pt x="5718828" y="1136529"/>
                  <a:pt x="5667776" y="1123146"/>
                  <a:pt x="5617716" y="1107780"/>
                </a:cubicBezTo>
                <a:cubicBezTo>
                  <a:pt x="5615735" y="1109267"/>
                  <a:pt x="5613751" y="1110755"/>
                  <a:pt x="5611767" y="1112241"/>
                </a:cubicBezTo>
                <a:cubicBezTo>
                  <a:pt x="5615239" y="1119180"/>
                  <a:pt x="5616724" y="1129590"/>
                  <a:pt x="5622671" y="1133059"/>
                </a:cubicBezTo>
                <a:cubicBezTo>
                  <a:pt x="5655881" y="1152389"/>
                  <a:pt x="5690079" y="1170234"/>
                  <a:pt x="5723786" y="1188572"/>
                </a:cubicBezTo>
                <a:cubicBezTo>
                  <a:pt x="5730724" y="1192536"/>
                  <a:pt x="5737665" y="1196007"/>
                  <a:pt x="5744109" y="1201955"/>
                </a:cubicBezTo>
                <a:cubicBezTo>
                  <a:pt x="5684629" y="1202448"/>
                  <a:pt x="5636053" y="1163293"/>
                  <a:pt x="5579548" y="1154866"/>
                </a:cubicBezTo>
                <a:cubicBezTo>
                  <a:pt x="5578063" y="1157839"/>
                  <a:pt x="5577074" y="1160319"/>
                  <a:pt x="5575586" y="1163292"/>
                </a:cubicBezTo>
                <a:cubicBezTo>
                  <a:pt x="5608796" y="1182624"/>
                  <a:pt x="5642003" y="1201954"/>
                  <a:pt x="5674717" y="1220788"/>
                </a:cubicBezTo>
                <a:cubicBezTo>
                  <a:pt x="5674715" y="1221781"/>
                  <a:pt x="5674716" y="1223268"/>
                  <a:pt x="5674716" y="1224259"/>
                </a:cubicBezTo>
                <a:cubicBezTo>
                  <a:pt x="5660838" y="1221780"/>
                  <a:pt x="5646959" y="1220789"/>
                  <a:pt x="5633577" y="1216329"/>
                </a:cubicBezTo>
                <a:cubicBezTo>
                  <a:pt x="5604829" y="1206415"/>
                  <a:pt x="5577073" y="1194023"/>
                  <a:pt x="5548324" y="1184110"/>
                </a:cubicBezTo>
                <a:cubicBezTo>
                  <a:pt x="5540891" y="1181632"/>
                  <a:pt x="5531472" y="1183615"/>
                  <a:pt x="5521560" y="1189562"/>
                </a:cubicBezTo>
                <a:cubicBezTo>
                  <a:pt x="5547830" y="1205920"/>
                  <a:pt x="5574595" y="1222275"/>
                  <a:pt x="5600863" y="1238631"/>
                </a:cubicBezTo>
                <a:cubicBezTo>
                  <a:pt x="5600865" y="1240615"/>
                  <a:pt x="5601361" y="1242104"/>
                  <a:pt x="5601360" y="1244083"/>
                </a:cubicBezTo>
                <a:cubicBezTo>
                  <a:pt x="5592933" y="1243589"/>
                  <a:pt x="5583518" y="1244581"/>
                  <a:pt x="5575586" y="1241606"/>
                </a:cubicBezTo>
                <a:cubicBezTo>
                  <a:pt x="5550803" y="1232684"/>
                  <a:pt x="5526021" y="1222274"/>
                  <a:pt x="5501734" y="1212859"/>
                </a:cubicBezTo>
                <a:cubicBezTo>
                  <a:pt x="5500246" y="1215337"/>
                  <a:pt x="5498759" y="1218311"/>
                  <a:pt x="5497273" y="1220788"/>
                </a:cubicBezTo>
                <a:cubicBezTo>
                  <a:pt x="5515612" y="1234170"/>
                  <a:pt x="5534447" y="1247554"/>
                  <a:pt x="5552786" y="1261431"/>
                </a:cubicBezTo>
                <a:cubicBezTo>
                  <a:pt x="5551297" y="1264406"/>
                  <a:pt x="5550306" y="1267379"/>
                  <a:pt x="5548821" y="1270355"/>
                </a:cubicBezTo>
                <a:cubicBezTo>
                  <a:pt x="5487855" y="1254988"/>
                  <a:pt x="5426892" y="1239624"/>
                  <a:pt x="5365926" y="1224258"/>
                </a:cubicBezTo>
                <a:cubicBezTo>
                  <a:pt x="5364934" y="1226240"/>
                  <a:pt x="5364439" y="1228719"/>
                  <a:pt x="5363446" y="1230703"/>
                </a:cubicBezTo>
                <a:cubicBezTo>
                  <a:pt x="5396160" y="1265894"/>
                  <a:pt x="5447707" y="1267380"/>
                  <a:pt x="5485377" y="1297616"/>
                </a:cubicBezTo>
                <a:cubicBezTo>
                  <a:pt x="5439281" y="1293650"/>
                  <a:pt x="5393187" y="1289683"/>
                  <a:pt x="5347091" y="1285720"/>
                </a:cubicBezTo>
                <a:cubicBezTo>
                  <a:pt x="5346100" y="1289684"/>
                  <a:pt x="5345604" y="1293650"/>
                  <a:pt x="5344612" y="1297615"/>
                </a:cubicBezTo>
                <a:cubicBezTo>
                  <a:pt x="5376335" y="1307033"/>
                  <a:pt x="5408056" y="1316448"/>
                  <a:pt x="5445231" y="1327850"/>
                </a:cubicBezTo>
                <a:cubicBezTo>
                  <a:pt x="5397152" y="1329833"/>
                  <a:pt x="5353534" y="1319423"/>
                  <a:pt x="5308925" y="1340239"/>
                </a:cubicBezTo>
                <a:cubicBezTo>
                  <a:pt x="5345605" y="1348666"/>
                  <a:pt x="5378317" y="1356099"/>
                  <a:pt x="5411030" y="1363041"/>
                </a:cubicBezTo>
                <a:cubicBezTo>
                  <a:pt x="5410535" y="1366015"/>
                  <a:pt x="5410533" y="1368491"/>
                  <a:pt x="5410040" y="1371467"/>
                </a:cubicBezTo>
                <a:cubicBezTo>
                  <a:pt x="5368899" y="1376423"/>
                  <a:pt x="5326273" y="1371962"/>
                  <a:pt x="5288109" y="1391291"/>
                </a:cubicBezTo>
                <a:cubicBezTo>
                  <a:pt x="5288110" y="1394267"/>
                  <a:pt x="5288604" y="1397240"/>
                  <a:pt x="5288605" y="1400215"/>
                </a:cubicBezTo>
                <a:cubicBezTo>
                  <a:pt x="5322804" y="1400214"/>
                  <a:pt x="5357501" y="1400215"/>
                  <a:pt x="5391699" y="1400213"/>
                </a:cubicBezTo>
                <a:cubicBezTo>
                  <a:pt x="5391700" y="1402198"/>
                  <a:pt x="5391699" y="1404180"/>
                  <a:pt x="5391703" y="1406162"/>
                </a:cubicBezTo>
                <a:cubicBezTo>
                  <a:pt x="5356012" y="1411120"/>
                  <a:pt x="5319830" y="1416572"/>
                  <a:pt x="5284143" y="1421528"/>
                </a:cubicBezTo>
                <a:cubicBezTo>
                  <a:pt x="5284145" y="1424998"/>
                  <a:pt x="5284640" y="1427971"/>
                  <a:pt x="5284639" y="1431441"/>
                </a:cubicBezTo>
                <a:cubicBezTo>
                  <a:pt x="5315368" y="1432926"/>
                  <a:pt x="5346100" y="1434910"/>
                  <a:pt x="5376831" y="1436396"/>
                </a:cubicBezTo>
                <a:cubicBezTo>
                  <a:pt x="5376831" y="1438876"/>
                  <a:pt x="5376830" y="1441353"/>
                  <a:pt x="5376829" y="1443831"/>
                </a:cubicBezTo>
                <a:cubicBezTo>
                  <a:pt x="5340152" y="1448787"/>
                  <a:pt x="5302976" y="1453250"/>
                  <a:pt x="5266301" y="1458206"/>
                </a:cubicBezTo>
                <a:cubicBezTo>
                  <a:pt x="5266300" y="1461676"/>
                  <a:pt x="5266301" y="1465143"/>
                  <a:pt x="5266301" y="1468615"/>
                </a:cubicBezTo>
                <a:cubicBezTo>
                  <a:pt x="5295050" y="1475555"/>
                  <a:pt x="5323796" y="1481996"/>
                  <a:pt x="5352543" y="1488937"/>
                </a:cubicBezTo>
                <a:cubicBezTo>
                  <a:pt x="5353040" y="1490918"/>
                  <a:pt x="5353534" y="1492901"/>
                  <a:pt x="5354030" y="1494389"/>
                </a:cubicBezTo>
                <a:cubicBezTo>
                  <a:pt x="5327763" y="1500831"/>
                  <a:pt x="5301493" y="1507276"/>
                  <a:pt x="5275717" y="1514214"/>
                </a:cubicBezTo>
                <a:cubicBezTo>
                  <a:pt x="5276214" y="1516197"/>
                  <a:pt x="5276214" y="1518675"/>
                  <a:pt x="5276709" y="1520658"/>
                </a:cubicBezTo>
                <a:cubicBezTo>
                  <a:pt x="5299507" y="1522144"/>
                  <a:pt x="5321814" y="1523631"/>
                  <a:pt x="5344614" y="1525118"/>
                </a:cubicBezTo>
                <a:cubicBezTo>
                  <a:pt x="5345107" y="1528588"/>
                  <a:pt x="5345110" y="1532057"/>
                  <a:pt x="5345605" y="1536023"/>
                </a:cubicBezTo>
                <a:cubicBezTo>
                  <a:pt x="5314874" y="1540979"/>
                  <a:pt x="5283649" y="1545936"/>
                  <a:pt x="5252917" y="1550891"/>
                </a:cubicBezTo>
                <a:cubicBezTo>
                  <a:pt x="5236560" y="1553369"/>
                  <a:pt x="5220205" y="1554362"/>
                  <a:pt x="5203848" y="1557831"/>
                </a:cubicBezTo>
                <a:cubicBezTo>
                  <a:pt x="5196415" y="1559319"/>
                  <a:pt x="5190464" y="1566258"/>
                  <a:pt x="5184023" y="1570719"/>
                </a:cubicBezTo>
                <a:cubicBezTo>
                  <a:pt x="5191951" y="1572701"/>
                  <a:pt x="5199882" y="1576171"/>
                  <a:pt x="5207811" y="1576170"/>
                </a:cubicBezTo>
                <a:cubicBezTo>
                  <a:pt x="5245979" y="1574189"/>
                  <a:pt x="5284640" y="1570221"/>
                  <a:pt x="5322804" y="1567745"/>
                </a:cubicBezTo>
                <a:cubicBezTo>
                  <a:pt x="5329248" y="1567249"/>
                  <a:pt x="5336187" y="1570222"/>
                  <a:pt x="5342629" y="1574189"/>
                </a:cubicBezTo>
                <a:cubicBezTo>
                  <a:pt x="5297029" y="1588066"/>
                  <a:pt x="5247465" y="1586578"/>
                  <a:pt x="5206327" y="1613841"/>
                </a:cubicBezTo>
                <a:cubicBezTo>
                  <a:pt x="5206327" y="1616318"/>
                  <a:pt x="5206822" y="1618795"/>
                  <a:pt x="5206822" y="1620779"/>
                </a:cubicBezTo>
                <a:cubicBezTo>
                  <a:pt x="5247962" y="1618796"/>
                  <a:pt x="5289101" y="1616815"/>
                  <a:pt x="5330240" y="1614831"/>
                </a:cubicBezTo>
                <a:cubicBezTo>
                  <a:pt x="5330735" y="1617806"/>
                  <a:pt x="5330734" y="1620779"/>
                  <a:pt x="5331230" y="1623753"/>
                </a:cubicBezTo>
                <a:cubicBezTo>
                  <a:pt x="5308430" y="1628709"/>
                  <a:pt x="5285629" y="1633169"/>
                  <a:pt x="5263324" y="1639119"/>
                </a:cubicBezTo>
                <a:cubicBezTo>
                  <a:pt x="5256883" y="1640605"/>
                  <a:pt x="5251431" y="1646553"/>
                  <a:pt x="5245483" y="1650023"/>
                </a:cubicBezTo>
                <a:cubicBezTo>
                  <a:pt x="5252917" y="1652503"/>
                  <a:pt x="5260355" y="1656961"/>
                  <a:pt x="5267291" y="1656467"/>
                </a:cubicBezTo>
                <a:cubicBezTo>
                  <a:pt x="5285135" y="1654980"/>
                  <a:pt x="5302482" y="1651013"/>
                  <a:pt x="5320821" y="1651015"/>
                </a:cubicBezTo>
                <a:cubicBezTo>
                  <a:pt x="5304465" y="1691657"/>
                  <a:pt x="5258865" y="1672822"/>
                  <a:pt x="5228631" y="1698596"/>
                </a:cubicBezTo>
                <a:cubicBezTo>
                  <a:pt x="5251430" y="1700084"/>
                  <a:pt x="5269275" y="1701073"/>
                  <a:pt x="5290092" y="1702560"/>
                </a:cubicBezTo>
                <a:cubicBezTo>
                  <a:pt x="5252917" y="1717431"/>
                  <a:pt x="5219213" y="1731309"/>
                  <a:pt x="5185509" y="1744692"/>
                </a:cubicBezTo>
                <a:cubicBezTo>
                  <a:pt x="5186500" y="1747666"/>
                  <a:pt x="5187492" y="1750640"/>
                  <a:pt x="5188977" y="1753613"/>
                </a:cubicBezTo>
                <a:cubicBezTo>
                  <a:pt x="5230611" y="1746178"/>
                  <a:pt x="5272246" y="1738248"/>
                  <a:pt x="5318342" y="1729822"/>
                </a:cubicBezTo>
                <a:cubicBezTo>
                  <a:pt x="5278691" y="1771953"/>
                  <a:pt x="5220202" y="1768483"/>
                  <a:pt x="5182037" y="1806648"/>
                </a:cubicBezTo>
                <a:cubicBezTo>
                  <a:pt x="5214752" y="1800204"/>
                  <a:pt x="5247466" y="1794257"/>
                  <a:pt x="5280179" y="1787813"/>
                </a:cubicBezTo>
                <a:cubicBezTo>
                  <a:pt x="5281169" y="1789796"/>
                  <a:pt x="5281664" y="1791780"/>
                  <a:pt x="5282657" y="1793760"/>
                </a:cubicBezTo>
                <a:cubicBezTo>
                  <a:pt x="5246473" y="1810119"/>
                  <a:pt x="5210291" y="1826476"/>
                  <a:pt x="5174110" y="1842833"/>
                </a:cubicBezTo>
                <a:cubicBezTo>
                  <a:pt x="5175098" y="1845805"/>
                  <a:pt x="5176092" y="1849275"/>
                  <a:pt x="5177083" y="1852248"/>
                </a:cubicBezTo>
                <a:cubicBezTo>
                  <a:pt x="5212276" y="1851258"/>
                  <a:pt x="5241022" y="1821518"/>
                  <a:pt x="5280177" y="1828458"/>
                </a:cubicBezTo>
                <a:cubicBezTo>
                  <a:pt x="5244987" y="1845804"/>
                  <a:pt x="5209298" y="1863153"/>
                  <a:pt x="5174108" y="1880501"/>
                </a:cubicBezTo>
                <a:cubicBezTo>
                  <a:pt x="5174603" y="1883475"/>
                  <a:pt x="5175595" y="1886447"/>
                  <a:pt x="5176093" y="1889423"/>
                </a:cubicBezTo>
                <a:cubicBezTo>
                  <a:pt x="5188977" y="1886943"/>
                  <a:pt x="5202362" y="1885953"/>
                  <a:pt x="5214256" y="1881491"/>
                </a:cubicBezTo>
                <a:cubicBezTo>
                  <a:pt x="5246475" y="1869597"/>
                  <a:pt x="5277701" y="1856214"/>
                  <a:pt x="5309421" y="1843327"/>
                </a:cubicBezTo>
                <a:cubicBezTo>
                  <a:pt x="5310908" y="1846301"/>
                  <a:pt x="5312395" y="1849771"/>
                  <a:pt x="5313387" y="1852744"/>
                </a:cubicBezTo>
                <a:cubicBezTo>
                  <a:pt x="5266796" y="1876536"/>
                  <a:pt x="5220204" y="1900823"/>
                  <a:pt x="5173614" y="1924612"/>
                </a:cubicBezTo>
                <a:cubicBezTo>
                  <a:pt x="5175101" y="1927587"/>
                  <a:pt x="5176587" y="1930562"/>
                  <a:pt x="5178569" y="1933536"/>
                </a:cubicBezTo>
                <a:cubicBezTo>
                  <a:pt x="5223177" y="1915196"/>
                  <a:pt x="5267788" y="1896856"/>
                  <a:pt x="5311901" y="1878517"/>
                </a:cubicBezTo>
                <a:cubicBezTo>
                  <a:pt x="5314377" y="1881491"/>
                  <a:pt x="5316360" y="1884961"/>
                  <a:pt x="5318839" y="1887936"/>
                </a:cubicBezTo>
                <a:cubicBezTo>
                  <a:pt x="5312890" y="1893385"/>
                  <a:pt x="5307936" y="1901315"/>
                  <a:pt x="5300995" y="1904291"/>
                </a:cubicBezTo>
                <a:cubicBezTo>
                  <a:pt x="5266300" y="1919656"/>
                  <a:pt x="5231604" y="1933535"/>
                  <a:pt x="5196909" y="1948901"/>
                </a:cubicBezTo>
                <a:cubicBezTo>
                  <a:pt x="5191952" y="1950883"/>
                  <a:pt x="5187491" y="1955840"/>
                  <a:pt x="5184518" y="1962778"/>
                </a:cubicBezTo>
                <a:cubicBezTo>
                  <a:pt x="5232099" y="1972693"/>
                  <a:pt x="5267787" y="1927587"/>
                  <a:pt x="5315371" y="1938492"/>
                </a:cubicBezTo>
                <a:cubicBezTo>
                  <a:pt x="5278196" y="1972196"/>
                  <a:pt x="5235074" y="1994501"/>
                  <a:pt x="5187492" y="2009864"/>
                </a:cubicBezTo>
                <a:cubicBezTo>
                  <a:pt x="5179561" y="2012343"/>
                  <a:pt x="5173115" y="2019778"/>
                  <a:pt x="5166180" y="2024735"/>
                </a:cubicBezTo>
                <a:cubicBezTo>
                  <a:pt x="5176092" y="2026222"/>
                  <a:pt x="5186501" y="2030684"/>
                  <a:pt x="5195421" y="2028203"/>
                </a:cubicBezTo>
                <a:cubicBezTo>
                  <a:pt x="5222682" y="2019778"/>
                  <a:pt x="5249448" y="2008378"/>
                  <a:pt x="5276215" y="1998465"/>
                </a:cubicBezTo>
                <a:cubicBezTo>
                  <a:pt x="5279188" y="1997475"/>
                  <a:pt x="5282657" y="1997473"/>
                  <a:pt x="5288110" y="2001935"/>
                </a:cubicBezTo>
                <a:cubicBezTo>
                  <a:pt x="5255396" y="2020274"/>
                  <a:pt x="5223178" y="2038117"/>
                  <a:pt x="5190465" y="2056456"/>
                </a:cubicBezTo>
                <a:cubicBezTo>
                  <a:pt x="5191951" y="2059430"/>
                  <a:pt x="5193439" y="2062900"/>
                  <a:pt x="5194927" y="2065873"/>
                </a:cubicBezTo>
                <a:cubicBezTo>
                  <a:pt x="5234084" y="2062901"/>
                  <a:pt x="5263823" y="2029692"/>
                  <a:pt x="5305952" y="2032169"/>
                </a:cubicBezTo>
                <a:cubicBezTo>
                  <a:pt x="5284640" y="2045551"/>
                  <a:pt x="5264318" y="2060918"/>
                  <a:pt x="5242012" y="2072318"/>
                </a:cubicBezTo>
                <a:cubicBezTo>
                  <a:pt x="5220204" y="2083222"/>
                  <a:pt x="5196414" y="2090160"/>
                  <a:pt x="5173612" y="2098589"/>
                </a:cubicBezTo>
                <a:cubicBezTo>
                  <a:pt x="5174605" y="2102553"/>
                  <a:pt x="5175594" y="2106517"/>
                  <a:pt x="5177083" y="2110978"/>
                </a:cubicBezTo>
                <a:cubicBezTo>
                  <a:pt x="5189970" y="2108498"/>
                  <a:pt x="5203848" y="2107508"/>
                  <a:pt x="5215745" y="2103048"/>
                </a:cubicBezTo>
                <a:cubicBezTo>
                  <a:pt x="5245977" y="2091647"/>
                  <a:pt x="5275221" y="2078760"/>
                  <a:pt x="5304963" y="2066369"/>
                </a:cubicBezTo>
                <a:cubicBezTo>
                  <a:pt x="5306943" y="2070336"/>
                  <a:pt x="5308927" y="2074301"/>
                  <a:pt x="5310909" y="2078264"/>
                </a:cubicBezTo>
                <a:cubicBezTo>
                  <a:pt x="5302484" y="2083718"/>
                  <a:pt x="5294553" y="2090656"/>
                  <a:pt x="5285631" y="2094126"/>
                </a:cubicBezTo>
                <a:cubicBezTo>
                  <a:pt x="5242508" y="2110484"/>
                  <a:pt x="5199386" y="2127334"/>
                  <a:pt x="5165684" y="2160543"/>
                </a:cubicBezTo>
                <a:cubicBezTo>
                  <a:pt x="5163205" y="2163021"/>
                  <a:pt x="5160728" y="2166490"/>
                  <a:pt x="5155275" y="2173925"/>
                </a:cubicBezTo>
                <a:cubicBezTo>
                  <a:pt x="5205335" y="2155093"/>
                  <a:pt x="5250440" y="2138240"/>
                  <a:pt x="5295543" y="2121388"/>
                </a:cubicBezTo>
                <a:cubicBezTo>
                  <a:pt x="5296534" y="2123866"/>
                  <a:pt x="5297525" y="2125847"/>
                  <a:pt x="5298519" y="2128326"/>
                </a:cubicBezTo>
                <a:cubicBezTo>
                  <a:pt x="5248457" y="2155091"/>
                  <a:pt x="5198892" y="2182353"/>
                  <a:pt x="5148832" y="2209117"/>
                </a:cubicBezTo>
                <a:cubicBezTo>
                  <a:pt x="5149325" y="2211100"/>
                  <a:pt x="5149326" y="2213081"/>
                  <a:pt x="5149823" y="2215066"/>
                </a:cubicBezTo>
                <a:cubicBezTo>
                  <a:pt x="5159734" y="2213083"/>
                  <a:pt x="5170638" y="2212091"/>
                  <a:pt x="5180056" y="2208124"/>
                </a:cubicBezTo>
                <a:cubicBezTo>
                  <a:pt x="5212768" y="2194246"/>
                  <a:pt x="5245483" y="2179378"/>
                  <a:pt x="5278197" y="2164507"/>
                </a:cubicBezTo>
                <a:cubicBezTo>
                  <a:pt x="5280178" y="2167977"/>
                  <a:pt x="5281664" y="2170950"/>
                  <a:pt x="5283647" y="2174421"/>
                </a:cubicBezTo>
                <a:cubicBezTo>
                  <a:pt x="5265309" y="2186812"/>
                  <a:pt x="5247962" y="2201186"/>
                  <a:pt x="5229126" y="2212091"/>
                </a:cubicBezTo>
                <a:cubicBezTo>
                  <a:pt x="5208310" y="2223491"/>
                  <a:pt x="5185508" y="2231421"/>
                  <a:pt x="5164197" y="2241831"/>
                </a:cubicBezTo>
                <a:cubicBezTo>
                  <a:pt x="5158249" y="2244802"/>
                  <a:pt x="5154779" y="2251743"/>
                  <a:pt x="5149822" y="2257196"/>
                </a:cubicBezTo>
                <a:cubicBezTo>
                  <a:pt x="5157256" y="2257690"/>
                  <a:pt x="5165681" y="2260665"/>
                  <a:pt x="5171632" y="2257691"/>
                </a:cubicBezTo>
                <a:cubicBezTo>
                  <a:pt x="5200875" y="2245299"/>
                  <a:pt x="5229623" y="2231421"/>
                  <a:pt x="5258864" y="2219029"/>
                </a:cubicBezTo>
                <a:cubicBezTo>
                  <a:pt x="5267291" y="2215560"/>
                  <a:pt x="5277204" y="2214570"/>
                  <a:pt x="5286621" y="2212585"/>
                </a:cubicBezTo>
                <a:cubicBezTo>
                  <a:pt x="5287613" y="2214568"/>
                  <a:pt x="5288604" y="2217047"/>
                  <a:pt x="5289100" y="2219031"/>
                </a:cubicBezTo>
                <a:cubicBezTo>
                  <a:pt x="5247465" y="2240838"/>
                  <a:pt x="5205335" y="2262152"/>
                  <a:pt x="5163700" y="2283959"/>
                </a:cubicBezTo>
                <a:cubicBezTo>
                  <a:pt x="5164690" y="2287430"/>
                  <a:pt x="5165682" y="2291395"/>
                  <a:pt x="5167169" y="2294864"/>
                </a:cubicBezTo>
                <a:cubicBezTo>
                  <a:pt x="5177577" y="2292880"/>
                  <a:pt x="5188483" y="2292884"/>
                  <a:pt x="5197900" y="2288917"/>
                </a:cubicBezTo>
                <a:cubicBezTo>
                  <a:pt x="5226648" y="2277021"/>
                  <a:pt x="5254405" y="2263638"/>
                  <a:pt x="5283648" y="2250751"/>
                </a:cubicBezTo>
                <a:cubicBezTo>
                  <a:pt x="5289101" y="2271570"/>
                  <a:pt x="5287118" y="2272065"/>
                  <a:pt x="5267786" y="2280987"/>
                </a:cubicBezTo>
                <a:cubicBezTo>
                  <a:pt x="5236066" y="2295857"/>
                  <a:pt x="5204838" y="2312212"/>
                  <a:pt x="5174112" y="2329064"/>
                </a:cubicBezTo>
                <a:cubicBezTo>
                  <a:pt x="5167665" y="2332534"/>
                  <a:pt x="5163701" y="2339969"/>
                  <a:pt x="5160726" y="2348889"/>
                </a:cubicBezTo>
                <a:cubicBezTo>
                  <a:pt x="5201865" y="2334516"/>
                  <a:pt x="5242508" y="2319648"/>
                  <a:pt x="5283647" y="2305272"/>
                </a:cubicBezTo>
                <a:cubicBezTo>
                  <a:pt x="5286124" y="2308247"/>
                  <a:pt x="5288109" y="2310724"/>
                  <a:pt x="5290588" y="2313698"/>
                </a:cubicBezTo>
                <a:cubicBezTo>
                  <a:pt x="5286126" y="2319151"/>
                  <a:pt x="5282658" y="2327082"/>
                  <a:pt x="5276707" y="2330055"/>
                </a:cubicBezTo>
                <a:cubicBezTo>
                  <a:pt x="5231109" y="2352359"/>
                  <a:pt x="5185014" y="2373671"/>
                  <a:pt x="5138918" y="2395480"/>
                </a:cubicBezTo>
                <a:cubicBezTo>
                  <a:pt x="5135448" y="2397463"/>
                  <a:pt x="5132971" y="2401925"/>
                  <a:pt x="5129997" y="2404898"/>
                </a:cubicBezTo>
                <a:cubicBezTo>
                  <a:pt x="5130491" y="2407376"/>
                  <a:pt x="5130989" y="2409359"/>
                  <a:pt x="5131979" y="2411838"/>
                </a:cubicBezTo>
                <a:cubicBezTo>
                  <a:pt x="5141396" y="2410351"/>
                  <a:pt x="5150813" y="2409855"/>
                  <a:pt x="5160230" y="2407873"/>
                </a:cubicBezTo>
                <a:cubicBezTo>
                  <a:pt x="5203351" y="2397960"/>
                  <a:pt x="5246475" y="2387551"/>
                  <a:pt x="5289594" y="2379125"/>
                </a:cubicBezTo>
                <a:cubicBezTo>
                  <a:pt x="5294055" y="2378134"/>
                  <a:pt x="5301985" y="2386559"/>
                  <a:pt x="5305952" y="2392508"/>
                </a:cubicBezTo>
                <a:cubicBezTo>
                  <a:pt x="5322803" y="2418775"/>
                  <a:pt x="5341641" y="2441081"/>
                  <a:pt x="5380301" y="2447027"/>
                </a:cubicBezTo>
                <a:cubicBezTo>
                  <a:pt x="5362457" y="2412334"/>
                  <a:pt x="5327762" y="2390524"/>
                  <a:pt x="5331230" y="2346909"/>
                </a:cubicBezTo>
                <a:cubicBezTo>
                  <a:pt x="5347587" y="2365743"/>
                  <a:pt x="5361961" y="2382594"/>
                  <a:pt x="5376335" y="2398950"/>
                </a:cubicBezTo>
                <a:cubicBezTo>
                  <a:pt x="5378318" y="2397960"/>
                  <a:pt x="5380299" y="2396968"/>
                  <a:pt x="5382282" y="2395977"/>
                </a:cubicBezTo>
                <a:cubicBezTo>
                  <a:pt x="5379804" y="2388047"/>
                  <a:pt x="5377325" y="2380610"/>
                  <a:pt x="5374848" y="2372680"/>
                </a:cubicBezTo>
                <a:cubicBezTo>
                  <a:pt x="5359483" y="2328567"/>
                  <a:pt x="5343126" y="2284455"/>
                  <a:pt x="5328752" y="2239847"/>
                </a:cubicBezTo>
                <a:cubicBezTo>
                  <a:pt x="5325778" y="2230925"/>
                  <a:pt x="5332223" y="2219031"/>
                  <a:pt x="5334699" y="2208621"/>
                </a:cubicBezTo>
                <a:cubicBezTo>
                  <a:pt x="5337675" y="2208621"/>
                  <a:pt x="5340647" y="2208124"/>
                  <a:pt x="5343127" y="2208126"/>
                </a:cubicBezTo>
                <a:cubicBezTo>
                  <a:pt x="5360968" y="2227953"/>
                  <a:pt x="5378317" y="2247778"/>
                  <a:pt x="5396159" y="2267605"/>
                </a:cubicBezTo>
                <a:cubicBezTo>
                  <a:pt x="5397648" y="2266116"/>
                  <a:pt x="5399134" y="2265125"/>
                  <a:pt x="5401118" y="2263637"/>
                </a:cubicBezTo>
                <a:cubicBezTo>
                  <a:pt x="5389221" y="2228447"/>
                  <a:pt x="5377327" y="2193752"/>
                  <a:pt x="5365429" y="2158558"/>
                </a:cubicBezTo>
                <a:cubicBezTo>
                  <a:pt x="5368403" y="2157072"/>
                  <a:pt x="5370883" y="2155587"/>
                  <a:pt x="5373857" y="2154100"/>
                </a:cubicBezTo>
                <a:cubicBezTo>
                  <a:pt x="5400125" y="2191769"/>
                  <a:pt x="5425900" y="2228942"/>
                  <a:pt x="5452170" y="2266612"/>
                </a:cubicBezTo>
                <a:cubicBezTo>
                  <a:pt x="5455639" y="2264630"/>
                  <a:pt x="5458612" y="2263142"/>
                  <a:pt x="5462080" y="2261158"/>
                </a:cubicBezTo>
                <a:cubicBezTo>
                  <a:pt x="5445725" y="2207630"/>
                  <a:pt x="5407066" y="2160543"/>
                  <a:pt x="5407065" y="2096604"/>
                </a:cubicBezTo>
                <a:cubicBezTo>
                  <a:pt x="5430854" y="2134769"/>
                  <a:pt x="5451673" y="2168472"/>
                  <a:pt x="5472985" y="2202178"/>
                </a:cubicBezTo>
                <a:cubicBezTo>
                  <a:pt x="5475464" y="2200692"/>
                  <a:pt x="5477943" y="2199700"/>
                  <a:pt x="5480420" y="2198212"/>
                </a:cubicBezTo>
                <a:cubicBezTo>
                  <a:pt x="5463567" y="2151622"/>
                  <a:pt x="5446718" y="2104534"/>
                  <a:pt x="5429865" y="2057943"/>
                </a:cubicBezTo>
                <a:cubicBezTo>
                  <a:pt x="5432837" y="2056456"/>
                  <a:pt x="5435813" y="2054969"/>
                  <a:pt x="5438785" y="2053483"/>
                </a:cubicBezTo>
                <a:cubicBezTo>
                  <a:pt x="5451179" y="2074300"/>
                  <a:pt x="5464559" y="2095117"/>
                  <a:pt x="5476456" y="2116429"/>
                </a:cubicBezTo>
                <a:cubicBezTo>
                  <a:pt x="5487855" y="2136753"/>
                  <a:pt x="5485872" y="2164011"/>
                  <a:pt x="5503716" y="2181360"/>
                </a:cubicBezTo>
                <a:cubicBezTo>
                  <a:pt x="5507185" y="2180368"/>
                  <a:pt x="5510160" y="2179379"/>
                  <a:pt x="5513631" y="2178386"/>
                </a:cubicBezTo>
                <a:cubicBezTo>
                  <a:pt x="5510160" y="2163517"/>
                  <a:pt x="5509167" y="2147656"/>
                  <a:pt x="5503219" y="2134273"/>
                </a:cubicBezTo>
                <a:cubicBezTo>
                  <a:pt x="5486864" y="2095117"/>
                  <a:pt x="5476455" y="2055465"/>
                  <a:pt x="5478936" y="2013335"/>
                </a:cubicBezTo>
                <a:cubicBezTo>
                  <a:pt x="5480916" y="2012342"/>
                  <a:pt x="5483397" y="2011848"/>
                  <a:pt x="5485376" y="2010856"/>
                </a:cubicBezTo>
                <a:cubicBezTo>
                  <a:pt x="5508674" y="2064387"/>
                  <a:pt x="5532464" y="2117420"/>
                  <a:pt x="5557246" y="2173430"/>
                </a:cubicBezTo>
                <a:cubicBezTo>
                  <a:pt x="5572613" y="2155091"/>
                  <a:pt x="5565673" y="2136256"/>
                  <a:pt x="5558733" y="2119404"/>
                </a:cubicBezTo>
                <a:cubicBezTo>
                  <a:pt x="5542377" y="2079752"/>
                  <a:pt x="5533455" y="2039605"/>
                  <a:pt x="5543369" y="1994995"/>
                </a:cubicBezTo>
                <a:cubicBezTo>
                  <a:pt x="5549813" y="2013334"/>
                  <a:pt x="5556753" y="2031675"/>
                  <a:pt x="5563196" y="2050508"/>
                </a:cubicBezTo>
                <a:cubicBezTo>
                  <a:pt x="5572115" y="2077273"/>
                  <a:pt x="5580543" y="2104039"/>
                  <a:pt x="5589959" y="2130309"/>
                </a:cubicBezTo>
                <a:cubicBezTo>
                  <a:pt x="5591942" y="2135264"/>
                  <a:pt x="5597889" y="2139230"/>
                  <a:pt x="5601855" y="2143690"/>
                </a:cubicBezTo>
                <a:cubicBezTo>
                  <a:pt x="5604831" y="2137744"/>
                  <a:pt x="5610776" y="2131299"/>
                  <a:pt x="5609785" y="2126342"/>
                </a:cubicBezTo>
                <a:cubicBezTo>
                  <a:pt x="5604335" y="2099083"/>
                  <a:pt x="5596403" y="2072317"/>
                  <a:pt x="5591447" y="2045057"/>
                </a:cubicBezTo>
                <a:cubicBezTo>
                  <a:pt x="5586489" y="2017794"/>
                  <a:pt x="5585004" y="1990040"/>
                  <a:pt x="5585995" y="1961291"/>
                </a:cubicBezTo>
                <a:cubicBezTo>
                  <a:pt x="5607309" y="1998466"/>
                  <a:pt x="5604333" y="2046543"/>
                  <a:pt x="5642003" y="2081240"/>
                </a:cubicBezTo>
                <a:cubicBezTo>
                  <a:pt x="5636552" y="2035639"/>
                  <a:pt x="5631099" y="1994501"/>
                  <a:pt x="5626142" y="1953362"/>
                </a:cubicBezTo>
                <a:cubicBezTo>
                  <a:pt x="5629115" y="1952866"/>
                  <a:pt x="5632585" y="1951875"/>
                  <a:pt x="5635559" y="1951378"/>
                </a:cubicBezTo>
                <a:cubicBezTo>
                  <a:pt x="5649934" y="1996483"/>
                  <a:pt x="5664308" y="2041586"/>
                  <a:pt x="5678186" y="2086691"/>
                </a:cubicBezTo>
                <a:cubicBezTo>
                  <a:pt x="5680663" y="2086194"/>
                  <a:pt x="5683141" y="2085700"/>
                  <a:pt x="5685620" y="2084709"/>
                </a:cubicBezTo>
                <a:cubicBezTo>
                  <a:pt x="5685620" y="2035640"/>
                  <a:pt x="5685620" y="1986568"/>
                  <a:pt x="5685620" y="1937004"/>
                </a:cubicBezTo>
                <a:cubicBezTo>
                  <a:pt x="5688595" y="1936014"/>
                  <a:pt x="5692064" y="1935022"/>
                  <a:pt x="5695037" y="1934030"/>
                </a:cubicBezTo>
                <a:cubicBezTo>
                  <a:pt x="5699994" y="1943944"/>
                  <a:pt x="5707428" y="1952865"/>
                  <a:pt x="5709412" y="1963275"/>
                </a:cubicBezTo>
                <a:cubicBezTo>
                  <a:pt x="5715361" y="1997970"/>
                  <a:pt x="5719325" y="2033162"/>
                  <a:pt x="5724777" y="2068352"/>
                </a:cubicBezTo>
                <a:cubicBezTo>
                  <a:pt x="5726263" y="2077770"/>
                  <a:pt x="5731716" y="2086692"/>
                  <a:pt x="5735681" y="2095612"/>
                </a:cubicBezTo>
                <a:cubicBezTo>
                  <a:pt x="5738160" y="2095114"/>
                  <a:pt x="5740638" y="2094621"/>
                  <a:pt x="5743611" y="2094126"/>
                </a:cubicBezTo>
                <a:cubicBezTo>
                  <a:pt x="5746586" y="2037622"/>
                  <a:pt x="5750055" y="1981117"/>
                  <a:pt x="5753029" y="1924614"/>
                </a:cubicBezTo>
                <a:cubicBezTo>
                  <a:pt x="5756002" y="1924613"/>
                  <a:pt x="5758976" y="1924118"/>
                  <a:pt x="5761951" y="1924117"/>
                </a:cubicBezTo>
                <a:cubicBezTo>
                  <a:pt x="5764428" y="1946423"/>
                  <a:pt x="5766411" y="1969223"/>
                  <a:pt x="5770377" y="1991526"/>
                </a:cubicBezTo>
                <a:cubicBezTo>
                  <a:pt x="5774342" y="2013830"/>
                  <a:pt x="5772360" y="2038613"/>
                  <a:pt x="5795654" y="2062900"/>
                </a:cubicBezTo>
                <a:cubicBezTo>
                  <a:pt x="5798628" y="2026717"/>
                  <a:pt x="5800611" y="1997474"/>
                  <a:pt x="5803089" y="1968726"/>
                </a:cubicBezTo>
                <a:cubicBezTo>
                  <a:pt x="5804081" y="1957822"/>
                  <a:pt x="5804079" y="1947414"/>
                  <a:pt x="5806061" y="1936510"/>
                </a:cubicBezTo>
                <a:cubicBezTo>
                  <a:pt x="5807054" y="1932049"/>
                  <a:pt x="5811516" y="1928085"/>
                  <a:pt x="5814488" y="1924117"/>
                </a:cubicBezTo>
                <a:cubicBezTo>
                  <a:pt x="5817959" y="1928579"/>
                  <a:pt x="5823905" y="1933039"/>
                  <a:pt x="5824402" y="1937500"/>
                </a:cubicBezTo>
                <a:cubicBezTo>
                  <a:pt x="5825393" y="1963768"/>
                  <a:pt x="5823906" y="1990534"/>
                  <a:pt x="5825394" y="2016805"/>
                </a:cubicBezTo>
                <a:cubicBezTo>
                  <a:pt x="5826386" y="2037126"/>
                  <a:pt x="5828367" y="2057944"/>
                  <a:pt x="5831838" y="2078266"/>
                </a:cubicBezTo>
                <a:cubicBezTo>
                  <a:pt x="5833324" y="2087186"/>
                  <a:pt x="5839272" y="2095115"/>
                  <a:pt x="5843238" y="2104040"/>
                </a:cubicBezTo>
                <a:cubicBezTo>
                  <a:pt x="5845715" y="2103542"/>
                  <a:pt x="5848193" y="2103543"/>
                  <a:pt x="5850675" y="2103047"/>
                </a:cubicBezTo>
                <a:cubicBezTo>
                  <a:pt x="5852655" y="2086691"/>
                  <a:pt x="5855134" y="2070334"/>
                  <a:pt x="5856620" y="2053482"/>
                </a:cubicBezTo>
                <a:cubicBezTo>
                  <a:pt x="5860089" y="2011848"/>
                  <a:pt x="5863064" y="1969716"/>
                  <a:pt x="5867526" y="1928083"/>
                </a:cubicBezTo>
                <a:cubicBezTo>
                  <a:pt x="5868019" y="1922629"/>
                  <a:pt x="5875455" y="1917674"/>
                  <a:pt x="5882395" y="1914701"/>
                </a:cubicBezTo>
                <a:cubicBezTo>
                  <a:pt x="5886359" y="1979136"/>
                  <a:pt x="5856619" y="2042081"/>
                  <a:pt x="5890819" y="2103543"/>
                </a:cubicBezTo>
                <a:cubicBezTo>
                  <a:pt x="5906185" y="2043570"/>
                  <a:pt x="5906680" y="1979630"/>
                  <a:pt x="5940880" y="1925109"/>
                </a:cubicBezTo>
                <a:cubicBezTo>
                  <a:pt x="5941872" y="1984588"/>
                  <a:pt x="5913125" y="2043075"/>
                  <a:pt x="5938897" y="2104039"/>
                </a:cubicBezTo>
                <a:cubicBezTo>
                  <a:pt x="5944350" y="2082726"/>
                  <a:pt x="5948810" y="2061412"/>
                  <a:pt x="5955749" y="2040597"/>
                </a:cubicBezTo>
                <a:cubicBezTo>
                  <a:pt x="5967646" y="2003917"/>
                  <a:pt x="5980534" y="1967239"/>
                  <a:pt x="5992924" y="1930561"/>
                </a:cubicBezTo>
                <a:cubicBezTo>
                  <a:pt x="5998872" y="1913214"/>
                  <a:pt x="6009776" y="1905283"/>
                  <a:pt x="6022661" y="1907761"/>
                </a:cubicBezTo>
                <a:cubicBezTo>
                  <a:pt x="6004819" y="1979630"/>
                  <a:pt x="5987472" y="2051501"/>
                  <a:pt x="5969628" y="2123866"/>
                </a:cubicBezTo>
                <a:cubicBezTo>
                  <a:pt x="5986978" y="2132291"/>
                  <a:pt x="5990941" y="2124856"/>
                  <a:pt x="5996392" y="2111969"/>
                </a:cubicBezTo>
                <a:cubicBezTo>
                  <a:pt x="6020680" y="2057446"/>
                  <a:pt x="6046950" y="2003422"/>
                  <a:pt x="6072723" y="1949397"/>
                </a:cubicBezTo>
                <a:cubicBezTo>
                  <a:pt x="6074707" y="1944936"/>
                  <a:pt x="6078671" y="1941962"/>
                  <a:pt x="6089081" y="1938491"/>
                </a:cubicBezTo>
                <a:cubicBezTo>
                  <a:pt x="6089082" y="1949396"/>
                  <a:pt x="6092055" y="1961292"/>
                  <a:pt x="6088584" y="1970708"/>
                </a:cubicBezTo>
                <a:cubicBezTo>
                  <a:pt x="6066776" y="2027214"/>
                  <a:pt x="6042984" y="2082726"/>
                  <a:pt x="6019196" y="2141212"/>
                </a:cubicBezTo>
                <a:cubicBezTo>
                  <a:pt x="6036542" y="2144681"/>
                  <a:pt x="6047939" y="2151125"/>
                  <a:pt x="6048933" y="2131300"/>
                </a:cubicBezTo>
                <a:cubicBezTo>
                  <a:pt x="6049428" y="2126838"/>
                  <a:pt x="6051905" y="2121882"/>
                  <a:pt x="6054385" y="2117918"/>
                </a:cubicBezTo>
                <a:cubicBezTo>
                  <a:pt x="6080160" y="2073308"/>
                  <a:pt x="6105934" y="2028698"/>
                  <a:pt x="6130714" y="1985578"/>
                </a:cubicBezTo>
                <a:cubicBezTo>
                  <a:pt x="6138646" y="1994003"/>
                  <a:pt x="6136663" y="2004910"/>
                  <a:pt x="6128735" y="2022256"/>
                </a:cubicBezTo>
                <a:cubicBezTo>
                  <a:pt x="6106429" y="2070336"/>
                  <a:pt x="6089078" y="2120890"/>
                  <a:pt x="6070247" y="2170951"/>
                </a:cubicBezTo>
                <a:cubicBezTo>
                  <a:pt x="6069254" y="2173431"/>
                  <a:pt x="6070741" y="2176404"/>
                  <a:pt x="6072227" y="2184333"/>
                </a:cubicBezTo>
                <a:cubicBezTo>
                  <a:pt x="6105438" y="2134770"/>
                  <a:pt x="6127743" y="2082726"/>
                  <a:pt x="6167395" y="2043570"/>
                </a:cubicBezTo>
                <a:cubicBezTo>
                  <a:pt x="6170367" y="2044562"/>
                  <a:pt x="6173834" y="2045552"/>
                  <a:pt x="6176810" y="2046543"/>
                </a:cubicBezTo>
                <a:cubicBezTo>
                  <a:pt x="6175821" y="2054475"/>
                  <a:pt x="6177305" y="2063891"/>
                  <a:pt x="6173836" y="2070333"/>
                </a:cubicBezTo>
                <a:cubicBezTo>
                  <a:pt x="6154506" y="2108994"/>
                  <a:pt x="6133688" y="2147656"/>
                  <a:pt x="6113369" y="2186317"/>
                </a:cubicBezTo>
                <a:cubicBezTo>
                  <a:pt x="6105933" y="2200691"/>
                  <a:pt x="6099487" y="2215559"/>
                  <a:pt x="6090073" y="2236873"/>
                </a:cubicBezTo>
                <a:cubicBezTo>
                  <a:pt x="6100481" y="2232412"/>
                  <a:pt x="6106428" y="2231919"/>
                  <a:pt x="6108409" y="2228944"/>
                </a:cubicBezTo>
                <a:cubicBezTo>
                  <a:pt x="6126255" y="2202672"/>
                  <a:pt x="6143107" y="2174917"/>
                  <a:pt x="6161447" y="2149143"/>
                </a:cubicBezTo>
                <a:cubicBezTo>
                  <a:pt x="6173838" y="2131300"/>
                  <a:pt x="6189201" y="2114942"/>
                  <a:pt x="6205558" y="2099576"/>
                </a:cubicBezTo>
                <a:cubicBezTo>
                  <a:pt x="6179288" y="2151126"/>
                  <a:pt x="6144593" y="2198707"/>
                  <a:pt x="6145090" y="2260664"/>
                </a:cubicBezTo>
                <a:cubicBezTo>
                  <a:pt x="6161447" y="2240343"/>
                  <a:pt x="6176811" y="2219524"/>
                  <a:pt x="6193661" y="2199700"/>
                </a:cubicBezTo>
                <a:cubicBezTo>
                  <a:pt x="6198619" y="2193751"/>
                  <a:pt x="6206548" y="2190778"/>
                  <a:pt x="6213489" y="2186317"/>
                </a:cubicBezTo>
                <a:cubicBezTo>
                  <a:pt x="6217454" y="2179873"/>
                  <a:pt x="6218444" y="2178882"/>
                  <a:pt x="6219435" y="2178387"/>
                </a:cubicBezTo>
                <a:cubicBezTo>
                  <a:pt x="6207046" y="2201187"/>
                  <a:pt x="6194655" y="2223986"/>
                  <a:pt x="6182760" y="2247282"/>
                </a:cubicBezTo>
                <a:cubicBezTo>
                  <a:pt x="6178794" y="2254717"/>
                  <a:pt x="6176809" y="2263143"/>
                  <a:pt x="6178794" y="2272561"/>
                </a:cubicBezTo>
                <a:cubicBezTo>
                  <a:pt x="6204567" y="2244308"/>
                  <a:pt x="6230837" y="2216056"/>
                  <a:pt x="6259585" y="2184333"/>
                </a:cubicBezTo>
                <a:cubicBezTo>
                  <a:pt x="6269002" y="2209612"/>
                  <a:pt x="6264540" y="2222996"/>
                  <a:pt x="6251158" y="2237368"/>
                </a:cubicBezTo>
                <a:cubicBezTo>
                  <a:pt x="6228360" y="2263142"/>
                  <a:pt x="6208531" y="2291396"/>
                  <a:pt x="6188210" y="2319646"/>
                </a:cubicBezTo>
                <a:cubicBezTo>
                  <a:pt x="6183749" y="2325595"/>
                  <a:pt x="6182760" y="2334021"/>
                  <a:pt x="6180280" y="2341454"/>
                </a:cubicBezTo>
                <a:cubicBezTo>
                  <a:pt x="6182262" y="2342942"/>
                  <a:pt x="6183751" y="2343933"/>
                  <a:pt x="6185732" y="2345421"/>
                </a:cubicBezTo>
                <a:cubicBezTo>
                  <a:pt x="6215967" y="2317664"/>
                  <a:pt x="6246201" y="2290403"/>
                  <a:pt x="6276437" y="2262645"/>
                </a:cubicBezTo>
                <a:cubicBezTo>
                  <a:pt x="6278913" y="2263142"/>
                  <a:pt x="6281392" y="2263638"/>
                  <a:pt x="6283373" y="2264631"/>
                </a:cubicBezTo>
                <a:cubicBezTo>
                  <a:pt x="6282385" y="2271568"/>
                  <a:pt x="6283375" y="2279993"/>
                  <a:pt x="6279410" y="2285447"/>
                </a:cubicBezTo>
                <a:cubicBezTo>
                  <a:pt x="6255620" y="2319647"/>
                  <a:pt x="6230340" y="2353351"/>
                  <a:pt x="6205560" y="2387550"/>
                </a:cubicBezTo>
                <a:cubicBezTo>
                  <a:pt x="6202089" y="2392507"/>
                  <a:pt x="6199610" y="2398454"/>
                  <a:pt x="6199611" y="2406386"/>
                </a:cubicBezTo>
                <a:cubicBezTo>
                  <a:pt x="6231827" y="2381108"/>
                  <a:pt x="6255124" y="2343933"/>
                  <a:pt x="6303200" y="2336994"/>
                </a:cubicBezTo>
                <a:cubicBezTo>
                  <a:pt x="6298739" y="2343933"/>
                  <a:pt x="6294776" y="2351370"/>
                  <a:pt x="6289325" y="2357812"/>
                </a:cubicBezTo>
                <a:cubicBezTo>
                  <a:pt x="6268009" y="2382596"/>
                  <a:pt x="6246201" y="2406880"/>
                  <a:pt x="6224887" y="2432160"/>
                </a:cubicBezTo>
                <a:cubicBezTo>
                  <a:pt x="6219435" y="2438603"/>
                  <a:pt x="6216959" y="2447524"/>
                  <a:pt x="6213488" y="2455454"/>
                </a:cubicBezTo>
                <a:cubicBezTo>
                  <a:pt x="6214974" y="2457437"/>
                  <a:pt x="6216959" y="2458925"/>
                  <a:pt x="6218445" y="2460907"/>
                </a:cubicBezTo>
                <a:cubicBezTo>
                  <a:pt x="6247193" y="2438603"/>
                  <a:pt x="6275942" y="2415802"/>
                  <a:pt x="6304688" y="2393498"/>
                </a:cubicBezTo>
                <a:cubicBezTo>
                  <a:pt x="6307165" y="2395978"/>
                  <a:pt x="6309646" y="2398453"/>
                  <a:pt x="6311629" y="2400933"/>
                </a:cubicBezTo>
                <a:cubicBezTo>
                  <a:pt x="6275443" y="2441576"/>
                  <a:pt x="6239262" y="2481724"/>
                  <a:pt x="6202088" y="2523358"/>
                </a:cubicBezTo>
                <a:cubicBezTo>
                  <a:pt x="6222410" y="2537732"/>
                  <a:pt x="6231331" y="2527324"/>
                  <a:pt x="6240254" y="2517906"/>
                </a:cubicBezTo>
                <a:cubicBezTo>
                  <a:pt x="6262557" y="2495107"/>
                  <a:pt x="6288826" y="2479245"/>
                  <a:pt x="6320052" y="2473297"/>
                </a:cubicBezTo>
                <a:cubicBezTo>
                  <a:pt x="6322532" y="2475280"/>
                  <a:pt x="6324515" y="2477263"/>
                  <a:pt x="6326994" y="2479244"/>
                </a:cubicBezTo>
                <a:cubicBezTo>
                  <a:pt x="6301713" y="2509977"/>
                  <a:pt x="6276437" y="2540705"/>
                  <a:pt x="6251654" y="2571438"/>
                </a:cubicBezTo>
                <a:cubicBezTo>
                  <a:pt x="6253142" y="2573915"/>
                  <a:pt x="6255124" y="2575898"/>
                  <a:pt x="6256612" y="2578376"/>
                </a:cubicBezTo>
                <a:cubicBezTo>
                  <a:pt x="6277924" y="2565984"/>
                  <a:pt x="6299237" y="2553097"/>
                  <a:pt x="6320549" y="2540708"/>
                </a:cubicBezTo>
                <a:cubicBezTo>
                  <a:pt x="6322534" y="2543184"/>
                  <a:pt x="6324514" y="2545662"/>
                  <a:pt x="6326994" y="2548636"/>
                </a:cubicBezTo>
                <a:cubicBezTo>
                  <a:pt x="6295272" y="2579367"/>
                  <a:pt x="6263052" y="2609603"/>
                  <a:pt x="6227367" y="2643802"/>
                </a:cubicBezTo>
                <a:cubicBezTo>
                  <a:pt x="6269001" y="2652724"/>
                  <a:pt x="6283873" y="2605140"/>
                  <a:pt x="6323523" y="2608115"/>
                </a:cubicBezTo>
                <a:cubicBezTo>
                  <a:pt x="6316585" y="2619019"/>
                  <a:pt x="6312621" y="2628931"/>
                  <a:pt x="6305678" y="2635873"/>
                </a:cubicBezTo>
                <a:cubicBezTo>
                  <a:pt x="6277924" y="2661149"/>
                  <a:pt x="6249671" y="2685436"/>
                  <a:pt x="6221418" y="2709724"/>
                </a:cubicBezTo>
                <a:cubicBezTo>
                  <a:pt x="6223402" y="2713193"/>
                  <a:pt x="6225385" y="2717158"/>
                  <a:pt x="6226871" y="2720627"/>
                </a:cubicBezTo>
                <a:cubicBezTo>
                  <a:pt x="6249672" y="2711706"/>
                  <a:pt x="6272471" y="2702289"/>
                  <a:pt x="6296262" y="2692871"/>
                </a:cubicBezTo>
                <a:cubicBezTo>
                  <a:pt x="6296264" y="2740453"/>
                  <a:pt x="6258593" y="2746898"/>
                  <a:pt x="6230340" y="2763255"/>
                </a:cubicBezTo>
                <a:cubicBezTo>
                  <a:pt x="6203080" y="2778619"/>
                  <a:pt x="6177802" y="2796959"/>
                  <a:pt x="6151533" y="2814307"/>
                </a:cubicBezTo>
                <a:cubicBezTo>
                  <a:pt x="6153019" y="2817775"/>
                  <a:pt x="6154999" y="2820747"/>
                  <a:pt x="6156489" y="2824219"/>
                </a:cubicBezTo>
                <a:cubicBezTo>
                  <a:pt x="6194157" y="2810340"/>
                  <a:pt x="6231827" y="2795965"/>
                  <a:pt x="6272965" y="2780601"/>
                </a:cubicBezTo>
                <a:cubicBezTo>
                  <a:pt x="6265038" y="2808854"/>
                  <a:pt x="6252151" y="2822237"/>
                  <a:pt x="6227369" y="2829174"/>
                </a:cubicBezTo>
                <a:cubicBezTo>
                  <a:pt x="6201593" y="2836610"/>
                  <a:pt x="6178298" y="2851480"/>
                  <a:pt x="6154504" y="2863871"/>
                </a:cubicBezTo>
                <a:cubicBezTo>
                  <a:pt x="6146573" y="2867836"/>
                  <a:pt x="6138644" y="2872296"/>
                  <a:pt x="6131210" y="2876758"/>
                </a:cubicBezTo>
                <a:cubicBezTo>
                  <a:pt x="6133687" y="2879732"/>
                  <a:pt x="6136166" y="2882704"/>
                  <a:pt x="6138645" y="2885680"/>
                </a:cubicBezTo>
                <a:cubicBezTo>
                  <a:pt x="6169872" y="2876760"/>
                  <a:pt x="6201594" y="2868332"/>
                  <a:pt x="6232818" y="2859409"/>
                </a:cubicBezTo>
                <a:cubicBezTo>
                  <a:pt x="6233808" y="2861888"/>
                  <a:pt x="6234801" y="2864366"/>
                  <a:pt x="6235297" y="2866845"/>
                </a:cubicBezTo>
                <a:cubicBezTo>
                  <a:pt x="6181765" y="2910958"/>
                  <a:pt x="6118819" y="2936235"/>
                  <a:pt x="6050421" y="2954576"/>
                </a:cubicBezTo>
                <a:cubicBezTo>
                  <a:pt x="6065289" y="2970436"/>
                  <a:pt x="6064793" y="2969940"/>
                  <a:pt x="6108410" y="2962505"/>
                </a:cubicBezTo>
                <a:cubicBezTo>
                  <a:pt x="6127742" y="2959531"/>
                  <a:pt x="6147568" y="2959036"/>
                  <a:pt x="6173838" y="2956557"/>
                </a:cubicBezTo>
                <a:cubicBezTo>
                  <a:pt x="6141125" y="2983322"/>
                  <a:pt x="6107419" y="2985305"/>
                  <a:pt x="6075201" y="2991253"/>
                </a:cubicBezTo>
                <a:cubicBezTo>
                  <a:pt x="6036047" y="2998192"/>
                  <a:pt x="5994905" y="2999183"/>
                  <a:pt x="5961201" y="3025949"/>
                </a:cubicBezTo>
                <a:cubicBezTo>
                  <a:pt x="6021671" y="3036356"/>
                  <a:pt x="6080656" y="3021984"/>
                  <a:pt x="6140626" y="3017028"/>
                </a:cubicBezTo>
                <a:cubicBezTo>
                  <a:pt x="6141123" y="3036853"/>
                  <a:pt x="6130220" y="3043297"/>
                  <a:pt x="6114854" y="3045774"/>
                </a:cubicBezTo>
                <a:cubicBezTo>
                  <a:pt x="6054882" y="3057174"/>
                  <a:pt x="5995400" y="3069071"/>
                  <a:pt x="5935431" y="3080967"/>
                </a:cubicBezTo>
                <a:cubicBezTo>
                  <a:pt x="5926508" y="3082949"/>
                  <a:pt x="5918574" y="3087409"/>
                  <a:pt x="5910150" y="3090384"/>
                </a:cubicBezTo>
                <a:cubicBezTo>
                  <a:pt x="5910646" y="3093853"/>
                  <a:pt x="5911141" y="3096826"/>
                  <a:pt x="5911636" y="3100296"/>
                </a:cubicBezTo>
                <a:cubicBezTo>
                  <a:pt x="5973098" y="3093854"/>
                  <a:pt x="6035056" y="3087407"/>
                  <a:pt x="6096514" y="3080967"/>
                </a:cubicBezTo>
                <a:cubicBezTo>
                  <a:pt x="6097011" y="3083939"/>
                  <a:pt x="6097506" y="3087407"/>
                  <a:pt x="6098004" y="3090383"/>
                </a:cubicBezTo>
                <a:cubicBezTo>
                  <a:pt x="6041994" y="3131027"/>
                  <a:pt x="5964671" y="3120618"/>
                  <a:pt x="5910150" y="3167707"/>
                </a:cubicBezTo>
                <a:cubicBezTo>
                  <a:pt x="5962192" y="3155313"/>
                  <a:pt x="6013743" y="3143914"/>
                  <a:pt x="6073715" y="3148374"/>
                </a:cubicBezTo>
                <a:cubicBezTo>
                  <a:pt x="6004325" y="3191497"/>
                  <a:pt x="5923534" y="3173654"/>
                  <a:pt x="5859594" y="3209835"/>
                </a:cubicBezTo>
                <a:cubicBezTo>
                  <a:pt x="5860090" y="3212313"/>
                  <a:pt x="5860089" y="3214296"/>
                  <a:pt x="5860586" y="3216775"/>
                </a:cubicBezTo>
                <a:cubicBezTo>
                  <a:pt x="5916594" y="3214296"/>
                  <a:pt x="5972104" y="3211818"/>
                  <a:pt x="6028114" y="3209340"/>
                </a:cubicBezTo>
                <a:cubicBezTo>
                  <a:pt x="6029107" y="3212313"/>
                  <a:pt x="6030098" y="3215289"/>
                  <a:pt x="6031088" y="3218261"/>
                </a:cubicBezTo>
                <a:cubicBezTo>
                  <a:pt x="6015724" y="3226688"/>
                  <a:pt x="6000854" y="3239574"/>
                  <a:pt x="5984003" y="3243045"/>
                </a:cubicBezTo>
                <a:cubicBezTo>
                  <a:pt x="5934934" y="3253452"/>
                  <a:pt x="5885367" y="3259897"/>
                  <a:pt x="5835803" y="3268818"/>
                </a:cubicBezTo>
                <a:cubicBezTo>
                  <a:pt x="5823413" y="3270800"/>
                  <a:pt x="5811514" y="3275757"/>
                  <a:pt x="5799620" y="3279723"/>
                </a:cubicBezTo>
                <a:cubicBezTo>
                  <a:pt x="5800117" y="3282697"/>
                  <a:pt x="5800114" y="3285176"/>
                  <a:pt x="5800612" y="3288148"/>
                </a:cubicBezTo>
                <a:cubicBezTo>
                  <a:pt x="5857116" y="3288148"/>
                  <a:pt x="5913618" y="3288148"/>
                  <a:pt x="5970122" y="3288148"/>
                </a:cubicBezTo>
                <a:cubicBezTo>
                  <a:pt x="5970620" y="3292113"/>
                  <a:pt x="5971114" y="3295584"/>
                  <a:pt x="5971612" y="3299547"/>
                </a:cubicBezTo>
                <a:cubicBezTo>
                  <a:pt x="5916594" y="3309461"/>
                  <a:pt x="5861577" y="3319374"/>
                  <a:pt x="5806558" y="3329288"/>
                </a:cubicBezTo>
                <a:cubicBezTo>
                  <a:pt x="5807054" y="3333252"/>
                  <a:pt x="5807550" y="3337219"/>
                  <a:pt x="5808046" y="3341184"/>
                </a:cubicBezTo>
                <a:cubicBezTo>
                  <a:pt x="5850175" y="3341184"/>
                  <a:pt x="5891810" y="3341184"/>
                  <a:pt x="5933943" y="3341182"/>
                </a:cubicBezTo>
                <a:cubicBezTo>
                  <a:pt x="5934932" y="3344653"/>
                  <a:pt x="5935925" y="3347627"/>
                  <a:pt x="5936916" y="3351098"/>
                </a:cubicBezTo>
                <a:cubicBezTo>
                  <a:pt x="5926506" y="3357044"/>
                  <a:pt x="5916593" y="3365964"/>
                  <a:pt x="5905689" y="3367453"/>
                </a:cubicBezTo>
                <a:cubicBezTo>
                  <a:pt x="5848690" y="3375383"/>
                  <a:pt x="5791689" y="3380834"/>
                  <a:pt x="5734691" y="3387775"/>
                </a:cubicBezTo>
                <a:cubicBezTo>
                  <a:pt x="5723289" y="3389261"/>
                  <a:pt x="5711889" y="3392730"/>
                  <a:pt x="5700489" y="3395209"/>
                </a:cubicBezTo>
                <a:cubicBezTo>
                  <a:pt x="5700490" y="3398182"/>
                  <a:pt x="5700987" y="3401156"/>
                  <a:pt x="5700987" y="3404132"/>
                </a:cubicBezTo>
                <a:cubicBezTo>
                  <a:pt x="5761454" y="3410079"/>
                  <a:pt x="5821429" y="3416523"/>
                  <a:pt x="5881898" y="3422469"/>
                </a:cubicBezTo>
                <a:cubicBezTo>
                  <a:pt x="5881899" y="3424948"/>
                  <a:pt x="5881898" y="3427923"/>
                  <a:pt x="5882395" y="3430400"/>
                </a:cubicBezTo>
                <a:cubicBezTo>
                  <a:pt x="5852654" y="3433374"/>
                  <a:pt x="5822915" y="3437835"/>
                  <a:pt x="5792681" y="3439322"/>
                </a:cubicBezTo>
                <a:cubicBezTo>
                  <a:pt x="5762446" y="3440809"/>
                  <a:pt x="5731716" y="3439818"/>
                  <a:pt x="5699995" y="3439816"/>
                </a:cubicBezTo>
                <a:cubicBezTo>
                  <a:pt x="5694542" y="3453199"/>
                  <a:pt x="5699499" y="3459146"/>
                  <a:pt x="5715358" y="3459147"/>
                </a:cubicBezTo>
                <a:cubicBezTo>
                  <a:pt x="5743612" y="3458651"/>
                  <a:pt x="5771367" y="3457662"/>
                  <a:pt x="5799618" y="3459148"/>
                </a:cubicBezTo>
                <a:cubicBezTo>
                  <a:pt x="5818953" y="3460138"/>
                  <a:pt x="5837786" y="3465592"/>
                  <a:pt x="5856621" y="3468567"/>
                </a:cubicBezTo>
                <a:cubicBezTo>
                  <a:pt x="5856619" y="3471540"/>
                  <a:pt x="5856124" y="3474514"/>
                  <a:pt x="5856125" y="3477488"/>
                </a:cubicBezTo>
                <a:cubicBezTo>
                  <a:pt x="5818949" y="3477487"/>
                  <a:pt x="5781778" y="3476496"/>
                  <a:pt x="5744603" y="3477983"/>
                </a:cubicBezTo>
                <a:cubicBezTo>
                  <a:pt x="5707924" y="3479468"/>
                  <a:pt x="5670751" y="3472036"/>
                  <a:pt x="5634569" y="3486408"/>
                </a:cubicBezTo>
                <a:cubicBezTo>
                  <a:pt x="5694541" y="3502766"/>
                  <a:pt x="5760464" y="3495331"/>
                  <a:pt x="5814984" y="3533991"/>
                </a:cubicBezTo>
                <a:cubicBezTo>
                  <a:pt x="5720316" y="3559766"/>
                  <a:pt x="5624160" y="3552330"/>
                  <a:pt x="5527508" y="3546382"/>
                </a:cubicBezTo>
                <a:cubicBezTo>
                  <a:pt x="5600368" y="3582069"/>
                  <a:pt x="5679177" y="3585540"/>
                  <a:pt x="5756992" y="3594462"/>
                </a:cubicBezTo>
                <a:cubicBezTo>
                  <a:pt x="5672733" y="3617756"/>
                  <a:pt x="5589464" y="3595451"/>
                  <a:pt x="5504708" y="3586531"/>
                </a:cubicBezTo>
                <a:cubicBezTo>
                  <a:pt x="5496281" y="3603880"/>
                  <a:pt x="5504212" y="3608834"/>
                  <a:pt x="5520568" y="3611312"/>
                </a:cubicBezTo>
                <a:cubicBezTo>
                  <a:pt x="5570134" y="3619242"/>
                  <a:pt x="5619697" y="3627173"/>
                  <a:pt x="5668769" y="3636591"/>
                </a:cubicBezTo>
                <a:cubicBezTo>
                  <a:pt x="5683639" y="3639563"/>
                  <a:pt x="5697515" y="3647000"/>
                  <a:pt x="5712386" y="3652450"/>
                </a:cubicBezTo>
                <a:cubicBezTo>
                  <a:pt x="5704951" y="3671782"/>
                  <a:pt x="5693055" y="3673765"/>
                  <a:pt x="5676202" y="3671783"/>
                </a:cubicBezTo>
                <a:cubicBezTo>
                  <a:pt x="5606811" y="3663356"/>
                  <a:pt x="5536925" y="3656911"/>
                  <a:pt x="5467038" y="3649479"/>
                </a:cubicBezTo>
                <a:cubicBezTo>
                  <a:pt x="5460596" y="3648982"/>
                  <a:pt x="5453656" y="3649480"/>
                  <a:pt x="5447212" y="3649479"/>
                </a:cubicBezTo>
                <a:cubicBezTo>
                  <a:pt x="5446718" y="3652945"/>
                  <a:pt x="5446222" y="3655921"/>
                  <a:pt x="5445724" y="3659392"/>
                </a:cubicBezTo>
                <a:cubicBezTo>
                  <a:pt x="5516604" y="3678225"/>
                  <a:pt x="5587482" y="3697061"/>
                  <a:pt x="5658361" y="3715897"/>
                </a:cubicBezTo>
                <a:cubicBezTo>
                  <a:pt x="5657864" y="3718375"/>
                  <a:pt x="5657367" y="3720850"/>
                  <a:pt x="5656874" y="3723826"/>
                </a:cubicBezTo>
                <a:cubicBezTo>
                  <a:pt x="5580049" y="3739685"/>
                  <a:pt x="5505203" y="3693096"/>
                  <a:pt x="5428376" y="3705486"/>
                </a:cubicBezTo>
                <a:cubicBezTo>
                  <a:pt x="5428377" y="3707965"/>
                  <a:pt x="5427881" y="3710938"/>
                  <a:pt x="5427882" y="3713418"/>
                </a:cubicBezTo>
                <a:cubicBezTo>
                  <a:pt x="5484386" y="3734730"/>
                  <a:pt x="5540396" y="3755547"/>
                  <a:pt x="5596897" y="3776859"/>
                </a:cubicBezTo>
                <a:cubicBezTo>
                  <a:pt x="5596899" y="3778843"/>
                  <a:pt x="5596402" y="3780825"/>
                  <a:pt x="5596404" y="3782808"/>
                </a:cubicBezTo>
                <a:cubicBezTo>
                  <a:pt x="5575090" y="3780825"/>
                  <a:pt x="5553282" y="3780330"/>
                  <a:pt x="5531970" y="3776860"/>
                </a:cubicBezTo>
                <a:cubicBezTo>
                  <a:pt x="5492317" y="3770417"/>
                  <a:pt x="5453160" y="3760998"/>
                  <a:pt x="5413507" y="3755051"/>
                </a:cubicBezTo>
                <a:cubicBezTo>
                  <a:pt x="5388231" y="3751087"/>
                  <a:pt x="5362456" y="3749599"/>
                  <a:pt x="5337179" y="3749104"/>
                </a:cubicBezTo>
                <a:cubicBezTo>
                  <a:pt x="5328752" y="3749104"/>
                  <a:pt x="5320328" y="3755050"/>
                  <a:pt x="5311900" y="3758521"/>
                </a:cubicBezTo>
                <a:cubicBezTo>
                  <a:pt x="5319335" y="3762982"/>
                  <a:pt x="5326273" y="3769921"/>
                  <a:pt x="5334204" y="3770913"/>
                </a:cubicBezTo>
                <a:cubicBezTo>
                  <a:pt x="5407560" y="3779339"/>
                  <a:pt x="5476951" y="3800156"/>
                  <a:pt x="5543863" y="3834356"/>
                </a:cubicBezTo>
                <a:cubicBezTo>
                  <a:pt x="5533950" y="3834354"/>
                  <a:pt x="5524038" y="3835347"/>
                  <a:pt x="5514125" y="3833860"/>
                </a:cubicBezTo>
                <a:cubicBezTo>
                  <a:pt x="5504709" y="3832371"/>
                  <a:pt x="5495786" y="3826426"/>
                  <a:pt x="5485873" y="3824939"/>
                </a:cubicBezTo>
                <a:cubicBezTo>
                  <a:pt x="5441264" y="3817999"/>
                  <a:pt x="5396160" y="3811061"/>
                  <a:pt x="5351551" y="3805111"/>
                </a:cubicBezTo>
                <a:cubicBezTo>
                  <a:pt x="5336186" y="3803128"/>
                  <a:pt x="5320327" y="3801645"/>
                  <a:pt x="5304960" y="3801148"/>
                </a:cubicBezTo>
                <a:cubicBezTo>
                  <a:pt x="5298517" y="3800650"/>
                  <a:pt x="5292073" y="3802635"/>
                  <a:pt x="5285630" y="3803626"/>
                </a:cubicBezTo>
                <a:cubicBezTo>
                  <a:pt x="5285134" y="3806599"/>
                  <a:pt x="5284638" y="3809573"/>
                  <a:pt x="5284640" y="3812545"/>
                </a:cubicBezTo>
                <a:cubicBezTo>
                  <a:pt x="5352542" y="3835842"/>
                  <a:pt x="5419953" y="3859634"/>
                  <a:pt x="5487855" y="3882929"/>
                </a:cubicBezTo>
                <a:cubicBezTo>
                  <a:pt x="5487359" y="3886400"/>
                  <a:pt x="5486369" y="3889869"/>
                  <a:pt x="5485872" y="3892842"/>
                </a:cubicBezTo>
                <a:cubicBezTo>
                  <a:pt x="5470508" y="3891852"/>
                  <a:pt x="5454152" y="3892842"/>
                  <a:pt x="5439281" y="3889374"/>
                </a:cubicBezTo>
                <a:cubicBezTo>
                  <a:pt x="5396161" y="3879459"/>
                  <a:pt x="5353534" y="3865581"/>
                  <a:pt x="5309918" y="3857156"/>
                </a:cubicBezTo>
                <a:cubicBezTo>
                  <a:pt x="5289595" y="3853190"/>
                  <a:pt x="5267786" y="3856660"/>
                  <a:pt x="5245980" y="3861616"/>
                </a:cubicBezTo>
                <a:cubicBezTo>
                  <a:pt x="5313389" y="3878468"/>
                  <a:pt x="5379310" y="3894827"/>
                  <a:pt x="5439779" y="3933487"/>
                </a:cubicBezTo>
                <a:cubicBezTo>
                  <a:pt x="5407560" y="3959757"/>
                  <a:pt x="5376335" y="3948356"/>
                  <a:pt x="5345107" y="3939433"/>
                </a:cubicBezTo>
                <a:cubicBezTo>
                  <a:pt x="5290587" y="3923573"/>
                  <a:pt x="5236066" y="3908206"/>
                  <a:pt x="5181544" y="3893338"/>
                </a:cubicBezTo>
                <a:cubicBezTo>
                  <a:pt x="5175101" y="3891851"/>
                  <a:pt x="5167664" y="3894826"/>
                  <a:pt x="5160230" y="3896312"/>
                </a:cubicBezTo>
                <a:cubicBezTo>
                  <a:pt x="5165187" y="3902260"/>
                  <a:pt x="5169153" y="3910686"/>
                  <a:pt x="5175594" y="3913165"/>
                </a:cubicBezTo>
                <a:cubicBezTo>
                  <a:pt x="5231110" y="3937948"/>
                  <a:pt x="5287117" y="3961242"/>
                  <a:pt x="5342629" y="3985528"/>
                </a:cubicBezTo>
                <a:cubicBezTo>
                  <a:pt x="5346595" y="3987511"/>
                  <a:pt x="5350064" y="3990981"/>
                  <a:pt x="5353534" y="3999903"/>
                </a:cubicBezTo>
                <a:cubicBezTo>
                  <a:pt x="5339159" y="3999903"/>
                  <a:pt x="5323796" y="4002878"/>
                  <a:pt x="5310412" y="3999407"/>
                </a:cubicBezTo>
                <a:cubicBezTo>
                  <a:pt x="5247960" y="3982060"/>
                  <a:pt x="5186006" y="3962730"/>
                  <a:pt x="5124050" y="3944391"/>
                </a:cubicBezTo>
                <a:cubicBezTo>
                  <a:pt x="5122065" y="3943894"/>
                  <a:pt x="5119586" y="3945879"/>
                  <a:pt x="5108186" y="3950339"/>
                </a:cubicBezTo>
                <a:cubicBezTo>
                  <a:pt x="5168161" y="3983547"/>
                  <a:pt x="5222188" y="4013780"/>
                  <a:pt x="5276709" y="4044017"/>
                </a:cubicBezTo>
                <a:cubicBezTo>
                  <a:pt x="5261839" y="4067312"/>
                  <a:pt x="5251429" y="4069791"/>
                  <a:pt x="5229127" y="4056901"/>
                </a:cubicBezTo>
                <a:cubicBezTo>
                  <a:pt x="5171632" y="4023694"/>
                  <a:pt x="5109179" y="4002876"/>
                  <a:pt x="5044745" y="3989493"/>
                </a:cubicBezTo>
                <a:cubicBezTo>
                  <a:pt x="5039788" y="3988502"/>
                  <a:pt x="5033840" y="3989494"/>
                  <a:pt x="5028881" y="3989494"/>
                </a:cubicBezTo>
                <a:cubicBezTo>
                  <a:pt x="5027892" y="3991972"/>
                  <a:pt x="5026902" y="3993955"/>
                  <a:pt x="5025909" y="3996432"/>
                </a:cubicBezTo>
                <a:cubicBezTo>
                  <a:pt x="5084395" y="4032121"/>
                  <a:pt x="5142883" y="4067809"/>
                  <a:pt x="5201370" y="4103495"/>
                </a:cubicBezTo>
                <a:cubicBezTo>
                  <a:pt x="5199386" y="4106964"/>
                  <a:pt x="5197900" y="4110928"/>
                  <a:pt x="5195919" y="4114400"/>
                </a:cubicBezTo>
                <a:cubicBezTo>
                  <a:pt x="5109180" y="4069294"/>
                  <a:pt x="5019960" y="4031129"/>
                  <a:pt x="4920830" y="4019729"/>
                </a:cubicBezTo>
                <a:cubicBezTo>
                  <a:pt x="4958500" y="4045997"/>
                  <a:pt x="4996665" y="4072269"/>
                  <a:pt x="5036318" y="4100023"/>
                </a:cubicBezTo>
                <a:cubicBezTo>
                  <a:pt x="4979317" y="4082182"/>
                  <a:pt x="4924302" y="4064833"/>
                  <a:pt x="4869283" y="4047486"/>
                </a:cubicBezTo>
                <a:cubicBezTo>
                  <a:pt x="4868292" y="4050458"/>
                  <a:pt x="4866804" y="4053434"/>
                  <a:pt x="4865815" y="4056407"/>
                </a:cubicBezTo>
                <a:cubicBezTo>
                  <a:pt x="4925787" y="4112911"/>
                  <a:pt x="4994187" y="4157024"/>
                  <a:pt x="5071510" y="4189243"/>
                </a:cubicBezTo>
                <a:cubicBezTo>
                  <a:pt x="5054656" y="4203615"/>
                  <a:pt x="5047718" y="4203615"/>
                  <a:pt x="5026900" y="4190234"/>
                </a:cubicBezTo>
                <a:cubicBezTo>
                  <a:pt x="4968908" y="4153059"/>
                  <a:pt x="4905466" y="4128278"/>
                  <a:pt x="4840040" y="4108450"/>
                </a:cubicBezTo>
                <a:cubicBezTo>
                  <a:pt x="4832108" y="4105971"/>
                  <a:pt x="4823189" y="4105478"/>
                  <a:pt x="4815257" y="4103496"/>
                </a:cubicBezTo>
                <a:cubicBezTo>
                  <a:pt x="4814266" y="4105476"/>
                  <a:pt x="4812779" y="4107956"/>
                  <a:pt x="4811788" y="4109939"/>
                </a:cubicBezTo>
                <a:cubicBezTo>
                  <a:pt x="4816251" y="4114399"/>
                  <a:pt x="4820710" y="4118859"/>
                  <a:pt x="4825665" y="4122329"/>
                </a:cubicBezTo>
                <a:cubicBezTo>
                  <a:pt x="4872256" y="4154049"/>
                  <a:pt x="4919841" y="4185773"/>
                  <a:pt x="4966431" y="4217990"/>
                </a:cubicBezTo>
                <a:cubicBezTo>
                  <a:pt x="4972873" y="4222449"/>
                  <a:pt x="4976840" y="4230877"/>
                  <a:pt x="4978327" y="4241781"/>
                </a:cubicBezTo>
                <a:cubicBezTo>
                  <a:pt x="4915873" y="4215513"/>
                  <a:pt x="4853917" y="4188745"/>
                  <a:pt x="4791466" y="4162477"/>
                </a:cubicBezTo>
                <a:cubicBezTo>
                  <a:pt x="4789979" y="4165449"/>
                  <a:pt x="4788491" y="4167929"/>
                  <a:pt x="4787007" y="4170903"/>
                </a:cubicBezTo>
                <a:cubicBezTo>
                  <a:pt x="4825170" y="4210060"/>
                  <a:pt x="4874240" y="4234346"/>
                  <a:pt x="4922318" y="4259624"/>
                </a:cubicBezTo>
                <a:cubicBezTo>
                  <a:pt x="4920831" y="4262103"/>
                  <a:pt x="4919840" y="4264582"/>
                  <a:pt x="4918352" y="4267060"/>
                </a:cubicBezTo>
                <a:cubicBezTo>
                  <a:pt x="4845987" y="4235833"/>
                  <a:pt x="4773128" y="4204111"/>
                  <a:pt x="4700760" y="4172883"/>
                </a:cubicBezTo>
                <a:cubicBezTo>
                  <a:pt x="4698779" y="4175858"/>
                  <a:pt x="4697292" y="4179328"/>
                  <a:pt x="4695310" y="4182302"/>
                </a:cubicBezTo>
                <a:cubicBezTo>
                  <a:pt x="4748839" y="4222946"/>
                  <a:pt x="4806335" y="4258633"/>
                  <a:pt x="4866803" y="4288371"/>
                </a:cubicBezTo>
                <a:cubicBezTo>
                  <a:pt x="4865816" y="4291345"/>
                  <a:pt x="4864821" y="4294318"/>
                  <a:pt x="4863830" y="4297296"/>
                </a:cubicBezTo>
                <a:cubicBezTo>
                  <a:pt x="4852927" y="4293825"/>
                  <a:pt x="4840534" y="4293329"/>
                  <a:pt x="4831613" y="4287382"/>
                </a:cubicBezTo>
                <a:cubicBezTo>
                  <a:pt x="4774614" y="4246240"/>
                  <a:pt x="4709189" y="4223937"/>
                  <a:pt x="4643762" y="4201634"/>
                </a:cubicBezTo>
                <a:cubicBezTo>
                  <a:pt x="4641779" y="4201136"/>
                  <a:pt x="4639302" y="4202128"/>
                  <a:pt x="4632362" y="4202625"/>
                </a:cubicBezTo>
                <a:cubicBezTo>
                  <a:pt x="4676970" y="4250701"/>
                  <a:pt x="4743883" y="4266068"/>
                  <a:pt x="4780067" y="4318607"/>
                </a:cubicBezTo>
                <a:cubicBezTo>
                  <a:pt x="4779074" y="4320588"/>
                  <a:pt x="4778084" y="4322572"/>
                  <a:pt x="4776596" y="4324554"/>
                </a:cubicBezTo>
                <a:cubicBezTo>
                  <a:pt x="4736450" y="4304728"/>
                  <a:pt x="4696797" y="4284409"/>
                  <a:pt x="4656153" y="4265571"/>
                </a:cubicBezTo>
                <a:cubicBezTo>
                  <a:pt x="4615511" y="4246242"/>
                  <a:pt x="4573874" y="4228893"/>
                  <a:pt x="4532736" y="4210553"/>
                </a:cubicBezTo>
                <a:cubicBezTo>
                  <a:pt x="4530754" y="4212042"/>
                  <a:pt x="4529267" y="4213529"/>
                  <a:pt x="4527284" y="4215511"/>
                </a:cubicBezTo>
                <a:cubicBezTo>
                  <a:pt x="4532736" y="4221459"/>
                  <a:pt x="4536701" y="4228893"/>
                  <a:pt x="4543145" y="4233356"/>
                </a:cubicBezTo>
                <a:cubicBezTo>
                  <a:pt x="4589241" y="4266069"/>
                  <a:pt x="4636327" y="4298285"/>
                  <a:pt x="4682423" y="4330999"/>
                </a:cubicBezTo>
                <a:cubicBezTo>
                  <a:pt x="4688867" y="4335459"/>
                  <a:pt x="4695311" y="4340912"/>
                  <a:pt x="4699276" y="4349337"/>
                </a:cubicBezTo>
                <a:cubicBezTo>
                  <a:pt x="4667552" y="4331990"/>
                  <a:pt x="4636824" y="4312163"/>
                  <a:pt x="4604112" y="4297295"/>
                </a:cubicBezTo>
                <a:cubicBezTo>
                  <a:pt x="4572388" y="4282921"/>
                  <a:pt x="4538189" y="4272511"/>
                  <a:pt x="4505475" y="4260614"/>
                </a:cubicBezTo>
                <a:cubicBezTo>
                  <a:pt x="4503988" y="4263590"/>
                  <a:pt x="4502998" y="4266564"/>
                  <a:pt x="4501511" y="4269042"/>
                </a:cubicBezTo>
                <a:cubicBezTo>
                  <a:pt x="4541659" y="4300267"/>
                  <a:pt x="4581807" y="4331494"/>
                  <a:pt x="4621458" y="4362721"/>
                </a:cubicBezTo>
                <a:cubicBezTo>
                  <a:pt x="4618980" y="4366190"/>
                  <a:pt x="4616998" y="4369660"/>
                  <a:pt x="4614520" y="4373128"/>
                </a:cubicBezTo>
                <a:cubicBezTo>
                  <a:pt x="4559502" y="4344876"/>
                  <a:pt x="4504483" y="4316625"/>
                  <a:pt x="4449962" y="4288373"/>
                </a:cubicBezTo>
                <a:cubicBezTo>
                  <a:pt x="4448476" y="4290849"/>
                  <a:pt x="4446495" y="4292833"/>
                  <a:pt x="4445008" y="4295311"/>
                </a:cubicBezTo>
                <a:cubicBezTo>
                  <a:pt x="4477718" y="4323564"/>
                  <a:pt x="4510433" y="4352312"/>
                  <a:pt x="4543145" y="4380563"/>
                </a:cubicBezTo>
                <a:cubicBezTo>
                  <a:pt x="4541659" y="4383042"/>
                  <a:pt x="4539674" y="4385024"/>
                  <a:pt x="4538188" y="4387502"/>
                </a:cubicBezTo>
                <a:cubicBezTo>
                  <a:pt x="4466814" y="4344382"/>
                  <a:pt x="4395442" y="4302250"/>
                  <a:pt x="4315143" y="4278953"/>
                </a:cubicBezTo>
                <a:cubicBezTo>
                  <a:pt x="4313658" y="4281433"/>
                  <a:pt x="4312172" y="4283415"/>
                  <a:pt x="4310685" y="4285895"/>
                </a:cubicBezTo>
                <a:cubicBezTo>
                  <a:pt x="4363225" y="4325547"/>
                  <a:pt x="4415762" y="4365694"/>
                  <a:pt x="4468302" y="4405347"/>
                </a:cubicBezTo>
                <a:cubicBezTo>
                  <a:pt x="4466814" y="4408318"/>
                  <a:pt x="4464831" y="4411294"/>
                  <a:pt x="4463344" y="4413773"/>
                </a:cubicBezTo>
                <a:cubicBezTo>
                  <a:pt x="4453431" y="4411294"/>
                  <a:pt x="4443024" y="4410797"/>
                  <a:pt x="4434103" y="4406338"/>
                </a:cubicBezTo>
                <a:cubicBezTo>
                  <a:pt x="4374128" y="4374121"/>
                  <a:pt x="4314650" y="4341406"/>
                  <a:pt x="4255172" y="4308694"/>
                </a:cubicBezTo>
                <a:cubicBezTo>
                  <a:pt x="4236833" y="4298781"/>
                  <a:pt x="4218493" y="4289364"/>
                  <a:pt x="4198173" y="4282426"/>
                </a:cubicBezTo>
                <a:cubicBezTo>
                  <a:pt x="4239805" y="4341900"/>
                  <a:pt x="4309694" y="4370650"/>
                  <a:pt x="4356781" y="4423191"/>
                </a:cubicBezTo>
                <a:cubicBezTo>
                  <a:pt x="4354799" y="4425667"/>
                  <a:pt x="4353310" y="4428642"/>
                  <a:pt x="4351329" y="4431120"/>
                </a:cubicBezTo>
                <a:cubicBezTo>
                  <a:pt x="4329024" y="4416251"/>
                  <a:pt x="4306720" y="4399892"/>
                  <a:pt x="4283921" y="4386016"/>
                </a:cubicBezTo>
                <a:cubicBezTo>
                  <a:pt x="4258640" y="4370650"/>
                  <a:pt x="4231876" y="4357267"/>
                  <a:pt x="4205606" y="4343885"/>
                </a:cubicBezTo>
                <a:cubicBezTo>
                  <a:pt x="4180327" y="4330999"/>
                  <a:pt x="4155051" y="4318607"/>
                  <a:pt x="4129772" y="4305721"/>
                </a:cubicBezTo>
                <a:cubicBezTo>
                  <a:pt x="4118867" y="4327528"/>
                  <a:pt x="4133737" y="4332484"/>
                  <a:pt x="4144146" y="4338928"/>
                </a:cubicBezTo>
                <a:cubicBezTo>
                  <a:pt x="4185285" y="4362722"/>
                  <a:pt x="4219981" y="4392954"/>
                  <a:pt x="4243772" y="4434590"/>
                </a:cubicBezTo>
                <a:cubicBezTo>
                  <a:pt x="4242286" y="4436570"/>
                  <a:pt x="4240799" y="4438554"/>
                  <a:pt x="4239313" y="4441034"/>
                </a:cubicBezTo>
                <a:cubicBezTo>
                  <a:pt x="4229398" y="4434590"/>
                  <a:pt x="4219981" y="4427651"/>
                  <a:pt x="4210069" y="4421207"/>
                </a:cubicBezTo>
                <a:cubicBezTo>
                  <a:pt x="4164965" y="4392955"/>
                  <a:pt x="4119860" y="4364703"/>
                  <a:pt x="4074259" y="4336945"/>
                </a:cubicBezTo>
                <a:cubicBezTo>
                  <a:pt x="4071781" y="4335458"/>
                  <a:pt x="4067321" y="4336946"/>
                  <a:pt x="4056415" y="4337440"/>
                </a:cubicBezTo>
                <a:cubicBezTo>
                  <a:pt x="4094086" y="4372137"/>
                  <a:pt x="4137208" y="4393451"/>
                  <a:pt x="4160502" y="4434093"/>
                </a:cubicBezTo>
                <a:cubicBezTo>
                  <a:pt x="4159014" y="4436571"/>
                  <a:pt x="4157527" y="4439546"/>
                  <a:pt x="4156040" y="4442024"/>
                </a:cubicBezTo>
                <a:cubicBezTo>
                  <a:pt x="4143155" y="4436076"/>
                  <a:pt x="4129277" y="4431617"/>
                  <a:pt x="4117875" y="4423685"/>
                </a:cubicBezTo>
                <a:cubicBezTo>
                  <a:pt x="4087642" y="4402866"/>
                  <a:pt x="4058399" y="4380067"/>
                  <a:pt x="4028164" y="4358754"/>
                </a:cubicBezTo>
                <a:cubicBezTo>
                  <a:pt x="4024198" y="4355781"/>
                  <a:pt x="4018249" y="4355781"/>
                  <a:pt x="4009328" y="4358753"/>
                </a:cubicBezTo>
                <a:cubicBezTo>
                  <a:pt x="4033615" y="4382546"/>
                  <a:pt x="4057408" y="4406831"/>
                  <a:pt x="4081694" y="4430624"/>
                </a:cubicBezTo>
                <a:cubicBezTo>
                  <a:pt x="4080207" y="4432608"/>
                  <a:pt x="4078720" y="4434093"/>
                  <a:pt x="4077233" y="4436077"/>
                </a:cubicBezTo>
                <a:cubicBezTo>
                  <a:pt x="4029650" y="4407329"/>
                  <a:pt x="3982067" y="4378083"/>
                  <a:pt x="3934980" y="4349338"/>
                </a:cubicBezTo>
                <a:cubicBezTo>
                  <a:pt x="3933000" y="4351814"/>
                  <a:pt x="3931016" y="4353798"/>
                  <a:pt x="3929033" y="4356276"/>
                </a:cubicBezTo>
                <a:cubicBezTo>
                  <a:pt x="3948858" y="4377591"/>
                  <a:pt x="3968687" y="4399398"/>
                  <a:pt x="3989006" y="4420713"/>
                </a:cubicBezTo>
                <a:cubicBezTo>
                  <a:pt x="3987520" y="4422198"/>
                  <a:pt x="3986530" y="4423189"/>
                  <a:pt x="3985043" y="4424676"/>
                </a:cubicBezTo>
                <a:cubicBezTo>
                  <a:pt x="3945391" y="4399399"/>
                  <a:pt x="3905242" y="4374120"/>
                  <a:pt x="3865591" y="4349337"/>
                </a:cubicBezTo>
                <a:cubicBezTo>
                  <a:pt x="3863113" y="4351816"/>
                  <a:pt x="3861129" y="4354295"/>
                  <a:pt x="3858652" y="4356771"/>
                </a:cubicBezTo>
                <a:cubicBezTo>
                  <a:pt x="3875997" y="4376599"/>
                  <a:pt x="3892850" y="4395927"/>
                  <a:pt x="3910199" y="4415753"/>
                </a:cubicBezTo>
                <a:cubicBezTo>
                  <a:pt x="3908216" y="4418727"/>
                  <a:pt x="3906232" y="4421702"/>
                  <a:pt x="3904747" y="4424677"/>
                </a:cubicBezTo>
                <a:cubicBezTo>
                  <a:pt x="3890868" y="4418233"/>
                  <a:pt x="3875999" y="4412780"/>
                  <a:pt x="3863608" y="4404849"/>
                </a:cubicBezTo>
                <a:cubicBezTo>
                  <a:pt x="3836842" y="4387502"/>
                  <a:pt x="3811067" y="4368667"/>
                  <a:pt x="3785293" y="4350328"/>
                </a:cubicBezTo>
                <a:cubicBezTo>
                  <a:pt x="3782817" y="4352311"/>
                  <a:pt x="3780834" y="4354295"/>
                  <a:pt x="3778354" y="4355781"/>
                </a:cubicBezTo>
                <a:cubicBezTo>
                  <a:pt x="3788765" y="4370154"/>
                  <a:pt x="3799172" y="4384529"/>
                  <a:pt x="3809580" y="4398902"/>
                </a:cubicBezTo>
                <a:cubicBezTo>
                  <a:pt x="3808094" y="4400389"/>
                  <a:pt x="3807103" y="4401877"/>
                  <a:pt x="3805615" y="4403364"/>
                </a:cubicBezTo>
                <a:cubicBezTo>
                  <a:pt x="3791739" y="4394937"/>
                  <a:pt x="3777860" y="4386015"/>
                  <a:pt x="3758034" y="4373624"/>
                </a:cubicBezTo>
                <a:cubicBezTo>
                  <a:pt x="3763979" y="4398405"/>
                  <a:pt x="3774389" y="4409311"/>
                  <a:pt x="3791241" y="4417737"/>
                </a:cubicBezTo>
                <a:cubicBezTo>
                  <a:pt x="3876493" y="4458878"/>
                  <a:pt x="3971163" y="4450449"/>
                  <a:pt x="4061371" y="4467302"/>
                </a:cubicBezTo>
                <a:cubicBezTo>
                  <a:pt x="4150590" y="4484154"/>
                  <a:pt x="4243773" y="4485641"/>
                  <a:pt x="4334972" y="4482668"/>
                </a:cubicBezTo>
                <a:cubicBezTo>
                  <a:pt x="4474251" y="4477709"/>
                  <a:pt x="4613032" y="4462842"/>
                  <a:pt x="4752310" y="4451937"/>
                </a:cubicBezTo>
                <a:cubicBezTo>
                  <a:pt x="4781058" y="4449954"/>
                  <a:pt x="4809804" y="4448964"/>
                  <a:pt x="4838552" y="4447476"/>
                </a:cubicBezTo>
                <a:cubicBezTo>
                  <a:pt x="4839546" y="4449458"/>
                  <a:pt x="4840040" y="4451442"/>
                  <a:pt x="4841032" y="4453918"/>
                </a:cubicBezTo>
                <a:cubicBezTo>
                  <a:pt x="4825666" y="4461850"/>
                  <a:pt x="4811788" y="4472754"/>
                  <a:pt x="4795432" y="4476718"/>
                </a:cubicBezTo>
                <a:cubicBezTo>
                  <a:pt x="4749831" y="4488119"/>
                  <a:pt x="4704231" y="4501501"/>
                  <a:pt x="4658136" y="4504476"/>
                </a:cubicBezTo>
                <a:cubicBezTo>
                  <a:pt x="4551572" y="4510919"/>
                  <a:pt x="4447485" y="4532728"/>
                  <a:pt x="4342902" y="4552059"/>
                </a:cubicBezTo>
                <a:cubicBezTo>
                  <a:pt x="4179338" y="4582790"/>
                  <a:pt x="4014780" y="4597163"/>
                  <a:pt x="3848242" y="4580806"/>
                </a:cubicBezTo>
                <a:cubicBezTo>
                  <a:pt x="3759025" y="4571884"/>
                  <a:pt x="3678235" y="4536692"/>
                  <a:pt x="3597443" y="4501503"/>
                </a:cubicBezTo>
                <a:cubicBezTo>
                  <a:pt x="3533999" y="4473746"/>
                  <a:pt x="3471053" y="4444999"/>
                  <a:pt x="3409094" y="4415755"/>
                </a:cubicBezTo>
                <a:cubicBezTo>
                  <a:pt x="3383320" y="4403362"/>
                  <a:pt x="3359531" y="4387007"/>
                  <a:pt x="3334253" y="4372634"/>
                </a:cubicBezTo>
                <a:cubicBezTo>
                  <a:pt x="3330288" y="4370153"/>
                  <a:pt x="3325331" y="4369162"/>
                  <a:pt x="3313931" y="4365199"/>
                </a:cubicBezTo>
                <a:cubicBezTo>
                  <a:pt x="3318886" y="4376599"/>
                  <a:pt x="3319878" y="4384032"/>
                  <a:pt x="3323845" y="4387007"/>
                </a:cubicBezTo>
                <a:cubicBezTo>
                  <a:pt x="3405131" y="4448467"/>
                  <a:pt x="3484434" y="4513397"/>
                  <a:pt x="3569190" y="4569902"/>
                </a:cubicBezTo>
                <a:cubicBezTo>
                  <a:pt x="3636104" y="4614509"/>
                  <a:pt x="3707973" y="4652181"/>
                  <a:pt x="3780834" y="4686381"/>
                </a:cubicBezTo>
                <a:cubicBezTo>
                  <a:pt x="3898303" y="4741395"/>
                  <a:pt x="4018249" y="4791458"/>
                  <a:pt x="4137207" y="4843500"/>
                </a:cubicBezTo>
                <a:cubicBezTo>
                  <a:pt x="4143650" y="4846475"/>
                  <a:pt x="4149598" y="4849946"/>
                  <a:pt x="4155049" y="4856882"/>
                </a:cubicBezTo>
                <a:cubicBezTo>
                  <a:pt x="4146624" y="4856390"/>
                  <a:pt x="4136710" y="4858372"/>
                  <a:pt x="4129275" y="4854901"/>
                </a:cubicBezTo>
                <a:cubicBezTo>
                  <a:pt x="4078223" y="4829128"/>
                  <a:pt x="4020728" y="4829624"/>
                  <a:pt x="3966701" y="4815746"/>
                </a:cubicBezTo>
                <a:cubicBezTo>
                  <a:pt x="3910198" y="4801371"/>
                  <a:pt x="3854687" y="4783033"/>
                  <a:pt x="3799667" y="4764197"/>
                </a:cubicBezTo>
                <a:cubicBezTo>
                  <a:pt x="3709954" y="4733962"/>
                  <a:pt x="3618259" y="4708684"/>
                  <a:pt x="3533008" y="4669033"/>
                </a:cubicBezTo>
                <a:cubicBezTo>
                  <a:pt x="3452217" y="4631362"/>
                  <a:pt x="3378860" y="4577832"/>
                  <a:pt x="3303025" y="4530747"/>
                </a:cubicBezTo>
                <a:cubicBezTo>
                  <a:pt x="3236610" y="4489112"/>
                  <a:pt x="3171184" y="4446484"/>
                  <a:pt x="3105263" y="4404355"/>
                </a:cubicBezTo>
                <a:cubicBezTo>
                  <a:pt x="3098817" y="4400389"/>
                  <a:pt x="3091384" y="4398407"/>
                  <a:pt x="3082958" y="4396920"/>
                </a:cubicBezTo>
                <a:cubicBezTo>
                  <a:pt x="3210836" y="4555527"/>
                  <a:pt x="3354077" y="4696788"/>
                  <a:pt x="3531026" y="4803849"/>
                </a:cubicBezTo>
                <a:cubicBezTo>
                  <a:pt x="3524086" y="4802361"/>
                  <a:pt x="3516156" y="4802363"/>
                  <a:pt x="3509712" y="4799389"/>
                </a:cubicBezTo>
                <a:cubicBezTo>
                  <a:pt x="3429912" y="4759241"/>
                  <a:pt x="3351103" y="4717110"/>
                  <a:pt x="3270313" y="4678450"/>
                </a:cubicBezTo>
                <a:cubicBezTo>
                  <a:pt x="3196463" y="4643258"/>
                  <a:pt x="3135000" y="4591216"/>
                  <a:pt x="3074036" y="4538180"/>
                </a:cubicBezTo>
                <a:cubicBezTo>
                  <a:pt x="3010593" y="4483165"/>
                  <a:pt x="2946654" y="4428642"/>
                  <a:pt x="2882714" y="4374119"/>
                </a:cubicBezTo>
                <a:cubicBezTo>
                  <a:pt x="2879742" y="4371643"/>
                  <a:pt x="2875775" y="4370154"/>
                  <a:pt x="2872800" y="4368667"/>
                </a:cubicBezTo>
                <a:cubicBezTo>
                  <a:pt x="2870324" y="4370155"/>
                  <a:pt x="2867843" y="4371642"/>
                  <a:pt x="2865365" y="4373130"/>
                </a:cubicBezTo>
                <a:cubicBezTo>
                  <a:pt x="2870817" y="4383042"/>
                  <a:pt x="2874785" y="4393947"/>
                  <a:pt x="2882217" y="4402867"/>
                </a:cubicBezTo>
                <a:cubicBezTo>
                  <a:pt x="2953098" y="4488614"/>
                  <a:pt x="3023974" y="4573866"/>
                  <a:pt x="3094854" y="4659616"/>
                </a:cubicBezTo>
                <a:cubicBezTo>
                  <a:pt x="3098817" y="4664572"/>
                  <a:pt x="3101791" y="4671015"/>
                  <a:pt x="3109226" y="4683406"/>
                </a:cubicBezTo>
                <a:cubicBezTo>
                  <a:pt x="3093862" y="4681423"/>
                  <a:pt x="3082957" y="4682911"/>
                  <a:pt x="3074530" y="4678945"/>
                </a:cubicBezTo>
                <a:cubicBezTo>
                  <a:pt x="3016046" y="4651685"/>
                  <a:pt x="2968957" y="4609555"/>
                  <a:pt x="2928810" y="4559494"/>
                </a:cubicBezTo>
                <a:cubicBezTo>
                  <a:pt x="2920382" y="4548588"/>
                  <a:pt x="2914931" y="4545119"/>
                  <a:pt x="2900557" y="4550075"/>
                </a:cubicBezTo>
                <a:cubicBezTo>
                  <a:pt x="2827201" y="4576841"/>
                  <a:pt x="2753349" y="4602615"/>
                  <a:pt x="2679994" y="4628884"/>
                </a:cubicBezTo>
                <a:cubicBezTo>
                  <a:pt x="2674046" y="4630868"/>
                  <a:pt x="2670080" y="4637310"/>
                  <a:pt x="2664628" y="4641772"/>
                </a:cubicBezTo>
                <a:cubicBezTo>
                  <a:pt x="2670575" y="4644746"/>
                  <a:pt x="2676026" y="4649700"/>
                  <a:pt x="2682471" y="4650694"/>
                </a:cubicBezTo>
                <a:cubicBezTo>
                  <a:pt x="2745916" y="4664075"/>
                  <a:pt x="2809358" y="4676963"/>
                  <a:pt x="2874783" y="4690839"/>
                </a:cubicBezTo>
                <a:cubicBezTo>
                  <a:pt x="2880730" y="4710170"/>
                  <a:pt x="2888166" y="4732476"/>
                  <a:pt x="2896097" y="4758247"/>
                </a:cubicBezTo>
                <a:cubicBezTo>
                  <a:pt x="2886678" y="4757754"/>
                  <a:pt x="2878253" y="4757258"/>
                  <a:pt x="2869826" y="4756265"/>
                </a:cubicBezTo>
                <a:cubicBezTo>
                  <a:pt x="2840581" y="4753788"/>
                  <a:pt x="2810349" y="4746851"/>
                  <a:pt x="2781601" y="4749823"/>
                </a:cubicBezTo>
                <a:cubicBezTo>
                  <a:pt x="2690400" y="4759738"/>
                  <a:pt x="2600689" y="4748831"/>
                  <a:pt x="2510480" y="4735945"/>
                </a:cubicBezTo>
                <a:cubicBezTo>
                  <a:pt x="2472810" y="4730492"/>
                  <a:pt x="2433652" y="4729997"/>
                  <a:pt x="2398958" y="4717111"/>
                </a:cubicBezTo>
                <a:cubicBezTo>
                  <a:pt x="2338985" y="4695302"/>
                  <a:pt x="2280498" y="4668041"/>
                  <a:pt x="2223994" y="4638302"/>
                </a:cubicBezTo>
                <a:cubicBezTo>
                  <a:pt x="2151132" y="4600138"/>
                  <a:pt x="2081741" y="4555031"/>
                  <a:pt x="2008881" y="4516867"/>
                </a:cubicBezTo>
                <a:cubicBezTo>
                  <a:pt x="1923133" y="4471763"/>
                  <a:pt x="1835898" y="4428640"/>
                  <a:pt x="1747674" y="4388990"/>
                </a:cubicBezTo>
                <a:cubicBezTo>
                  <a:pt x="1656475" y="4347851"/>
                  <a:pt x="1577665" y="4289859"/>
                  <a:pt x="1502821" y="4224433"/>
                </a:cubicBezTo>
                <a:cubicBezTo>
                  <a:pt x="1436405" y="4166937"/>
                  <a:pt x="1374942" y="4101511"/>
                  <a:pt x="1293657" y="4064834"/>
                </a:cubicBezTo>
                <a:cubicBezTo>
                  <a:pt x="1225753" y="4034104"/>
                  <a:pt x="1155370" y="4007832"/>
                  <a:pt x="1085485" y="3981564"/>
                </a:cubicBezTo>
                <a:cubicBezTo>
                  <a:pt x="1000230" y="3950338"/>
                  <a:pt x="935797" y="3897799"/>
                  <a:pt x="897633" y="3814033"/>
                </a:cubicBezTo>
                <a:cubicBezTo>
                  <a:pt x="882267" y="3780330"/>
                  <a:pt x="861946" y="3749105"/>
                  <a:pt x="829232" y="3727790"/>
                </a:cubicBezTo>
                <a:cubicBezTo>
                  <a:pt x="771241" y="3690617"/>
                  <a:pt x="735060" y="3635599"/>
                  <a:pt x="703832" y="3575625"/>
                </a:cubicBezTo>
                <a:cubicBezTo>
                  <a:pt x="662695" y="3497313"/>
                  <a:pt x="659720" y="3495329"/>
                  <a:pt x="573973" y="3516147"/>
                </a:cubicBezTo>
                <a:cubicBezTo>
                  <a:pt x="522424" y="3528539"/>
                  <a:pt x="471372" y="3545887"/>
                  <a:pt x="421312" y="3564721"/>
                </a:cubicBezTo>
                <a:cubicBezTo>
                  <a:pt x="397520" y="3573644"/>
                  <a:pt x="378190" y="3596939"/>
                  <a:pt x="354399" y="3604868"/>
                </a:cubicBezTo>
                <a:cubicBezTo>
                  <a:pt x="324165" y="3614782"/>
                  <a:pt x="316730" y="3636592"/>
                  <a:pt x="304835" y="3661373"/>
                </a:cubicBezTo>
                <a:cubicBezTo>
                  <a:pt x="283521" y="3705981"/>
                  <a:pt x="291946" y="3745634"/>
                  <a:pt x="313260" y="3785782"/>
                </a:cubicBezTo>
                <a:cubicBezTo>
                  <a:pt x="324660" y="3807590"/>
                  <a:pt x="334075" y="3830390"/>
                  <a:pt x="343990" y="3853190"/>
                </a:cubicBezTo>
                <a:cubicBezTo>
                  <a:pt x="372241" y="3919112"/>
                  <a:pt x="354894" y="3979086"/>
                  <a:pt x="310286" y="4029144"/>
                </a:cubicBezTo>
                <a:cubicBezTo>
                  <a:pt x="296409" y="4045008"/>
                  <a:pt x="280301" y="4058885"/>
                  <a:pt x="263571" y="4072205"/>
                </a:cubicBezTo>
                <a:lnTo>
                  <a:pt x="227102" y="4100925"/>
                </a:lnTo>
                <a:lnTo>
                  <a:pt x="263819" y="4021526"/>
                </a:lnTo>
                <a:cubicBezTo>
                  <a:pt x="274227" y="3992220"/>
                  <a:pt x="282034" y="3961987"/>
                  <a:pt x="287486" y="3931008"/>
                </a:cubicBezTo>
                <a:cubicBezTo>
                  <a:pt x="288972" y="3922086"/>
                  <a:pt x="285007" y="3911181"/>
                  <a:pt x="280051" y="3902755"/>
                </a:cubicBezTo>
                <a:cubicBezTo>
                  <a:pt x="263695" y="3874008"/>
                  <a:pt x="246348" y="3846251"/>
                  <a:pt x="228998" y="3818493"/>
                </a:cubicBezTo>
                <a:cubicBezTo>
                  <a:pt x="224539" y="3810565"/>
                  <a:pt x="221067" y="3801643"/>
                  <a:pt x="215121" y="3795199"/>
                </a:cubicBezTo>
                <a:cubicBezTo>
                  <a:pt x="203721" y="3782312"/>
                  <a:pt x="191329" y="3786277"/>
                  <a:pt x="183894" y="3801643"/>
                </a:cubicBezTo>
                <a:cubicBezTo>
                  <a:pt x="168529" y="3832869"/>
                  <a:pt x="169025" y="3865086"/>
                  <a:pt x="174476" y="3898296"/>
                </a:cubicBezTo>
                <a:cubicBezTo>
                  <a:pt x="179433" y="3930017"/>
                  <a:pt x="180921" y="3960746"/>
                  <a:pt x="152668" y="3984538"/>
                </a:cubicBezTo>
                <a:cubicBezTo>
                  <a:pt x="122433" y="4009817"/>
                  <a:pt x="127886" y="4043025"/>
                  <a:pt x="133834" y="4075738"/>
                </a:cubicBezTo>
                <a:cubicBezTo>
                  <a:pt x="139286" y="4104982"/>
                  <a:pt x="146721" y="4133730"/>
                  <a:pt x="153162" y="4162477"/>
                </a:cubicBezTo>
                <a:cubicBezTo>
                  <a:pt x="154651" y="4170407"/>
                  <a:pt x="155642" y="4178338"/>
                  <a:pt x="155146" y="4186267"/>
                </a:cubicBezTo>
                <a:cubicBezTo>
                  <a:pt x="40156" y="4021710"/>
                  <a:pt x="34207" y="3851208"/>
                  <a:pt x="135322" y="3674757"/>
                </a:cubicBezTo>
                <a:cubicBezTo>
                  <a:pt x="131852" y="3673269"/>
                  <a:pt x="128381" y="3671782"/>
                  <a:pt x="124912" y="3669800"/>
                </a:cubicBezTo>
                <a:cubicBezTo>
                  <a:pt x="96164" y="3695078"/>
                  <a:pt x="67417" y="3719859"/>
                  <a:pt x="39660" y="3744146"/>
                </a:cubicBezTo>
                <a:cubicBezTo>
                  <a:pt x="49573" y="3700033"/>
                  <a:pt x="58991" y="3656913"/>
                  <a:pt x="68903" y="3614285"/>
                </a:cubicBezTo>
                <a:cubicBezTo>
                  <a:pt x="69894" y="3609330"/>
                  <a:pt x="73860" y="3603879"/>
                  <a:pt x="78323" y="3601399"/>
                </a:cubicBezTo>
                <a:cubicBezTo>
                  <a:pt x="159608" y="3546879"/>
                  <a:pt x="239406" y="3489878"/>
                  <a:pt x="323669" y="3439819"/>
                </a:cubicBezTo>
                <a:cubicBezTo>
                  <a:pt x="361834" y="3417514"/>
                  <a:pt x="408425" y="3410080"/>
                  <a:pt x="451051" y="3395705"/>
                </a:cubicBezTo>
                <a:cubicBezTo>
                  <a:pt x="480790" y="3385791"/>
                  <a:pt x="512510" y="3379843"/>
                  <a:pt x="540763" y="3353078"/>
                </a:cubicBezTo>
                <a:cubicBezTo>
                  <a:pt x="524903" y="3348617"/>
                  <a:pt x="513503" y="3345644"/>
                  <a:pt x="502102" y="3341678"/>
                </a:cubicBezTo>
                <a:cubicBezTo>
                  <a:pt x="457990" y="3325818"/>
                  <a:pt x="434197" y="3287653"/>
                  <a:pt x="409416" y="3252462"/>
                </a:cubicBezTo>
                <a:cubicBezTo>
                  <a:pt x="402475" y="3243045"/>
                  <a:pt x="406937" y="3225200"/>
                  <a:pt x="407432" y="3211323"/>
                </a:cubicBezTo>
                <a:cubicBezTo>
                  <a:pt x="408425" y="3194966"/>
                  <a:pt x="401484" y="3189020"/>
                  <a:pt x="385625" y="3190504"/>
                </a:cubicBezTo>
                <a:cubicBezTo>
                  <a:pt x="355886" y="3192983"/>
                  <a:pt x="326148" y="3194966"/>
                  <a:pt x="296406" y="3195460"/>
                </a:cubicBezTo>
                <a:cubicBezTo>
                  <a:pt x="288477" y="3195462"/>
                  <a:pt x="278068" y="3192983"/>
                  <a:pt x="272121" y="3187531"/>
                </a:cubicBezTo>
                <a:cubicBezTo>
                  <a:pt x="233459" y="3153330"/>
                  <a:pt x="208677" y="3111698"/>
                  <a:pt x="212148" y="3058164"/>
                </a:cubicBezTo>
                <a:cubicBezTo>
                  <a:pt x="213633" y="3036356"/>
                  <a:pt x="207190" y="3027436"/>
                  <a:pt x="183399" y="3027436"/>
                </a:cubicBezTo>
                <a:cubicBezTo>
                  <a:pt x="117478" y="3027929"/>
                  <a:pt x="57505" y="2955566"/>
                  <a:pt x="71383" y="2892618"/>
                </a:cubicBezTo>
                <a:cubicBezTo>
                  <a:pt x="74852" y="2876758"/>
                  <a:pt x="74851" y="2860400"/>
                  <a:pt x="76834" y="2844540"/>
                </a:cubicBezTo>
                <a:cubicBezTo>
                  <a:pt x="29251" y="2837602"/>
                  <a:pt x="-489" y="2796462"/>
                  <a:pt x="7" y="2747888"/>
                </a:cubicBezTo>
                <a:cubicBezTo>
                  <a:pt x="505" y="2707246"/>
                  <a:pt x="9426" y="2670071"/>
                  <a:pt x="25783" y="2633392"/>
                </a:cubicBezTo>
                <a:cubicBezTo>
                  <a:pt x="30737" y="2621994"/>
                  <a:pt x="29253" y="2603655"/>
                  <a:pt x="22808" y="2592750"/>
                </a:cubicBezTo>
                <a:cubicBezTo>
                  <a:pt x="2487" y="2558551"/>
                  <a:pt x="-5940" y="2522367"/>
                  <a:pt x="9923" y="2486679"/>
                </a:cubicBezTo>
                <a:cubicBezTo>
                  <a:pt x="38172" y="2422742"/>
                  <a:pt x="81295" y="2373176"/>
                  <a:pt x="153661" y="2353351"/>
                </a:cubicBezTo>
                <a:cubicBezTo>
                  <a:pt x="209667" y="2337985"/>
                  <a:pt x="265181" y="2327081"/>
                  <a:pt x="323173" y="2327576"/>
                </a:cubicBezTo>
                <a:cubicBezTo>
                  <a:pt x="328129" y="2327576"/>
                  <a:pt x="338043" y="2317170"/>
                  <a:pt x="337051" y="2313203"/>
                </a:cubicBezTo>
                <a:cubicBezTo>
                  <a:pt x="335564" y="2305273"/>
                  <a:pt x="328128" y="2292881"/>
                  <a:pt x="323173" y="2292385"/>
                </a:cubicBezTo>
                <a:cubicBezTo>
                  <a:pt x="290953" y="2291889"/>
                  <a:pt x="277077" y="2270080"/>
                  <a:pt x="259233" y="2248769"/>
                </a:cubicBezTo>
                <a:cubicBezTo>
                  <a:pt x="242877" y="2228942"/>
                  <a:pt x="240398" y="2213081"/>
                  <a:pt x="250313" y="2191771"/>
                </a:cubicBezTo>
                <a:cubicBezTo>
                  <a:pt x="256755" y="2177891"/>
                  <a:pt x="260722" y="2162525"/>
                  <a:pt x="266172" y="2146169"/>
                </a:cubicBezTo>
                <a:cubicBezTo>
                  <a:pt x="242381" y="2140717"/>
                  <a:pt x="220574" y="2137248"/>
                  <a:pt x="199755" y="2131298"/>
                </a:cubicBezTo>
                <a:cubicBezTo>
                  <a:pt x="167539" y="2122378"/>
                  <a:pt x="149199" y="2098587"/>
                  <a:pt x="138295" y="2068850"/>
                </a:cubicBezTo>
                <a:cubicBezTo>
                  <a:pt x="136311" y="2062901"/>
                  <a:pt x="139783" y="2053978"/>
                  <a:pt x="143252" y="2047534"/>
                </a:cubicBezTo>
                <a:cubicBezTo>
                  <a:pt x="151181" y="2033161"/>
                  <a:pt x="162088" y="2020275"/>
                  <a:pt x="169521" y="2005901"/>
                </a:cubicBezTo>
                <a:cubicBezTo>
                  <a:pt x="187860" y="1969222"/>
                  <a:pt x="186870" y="1966249"/>
                  <a:pt x="155642" y="1939484"/>
                </a:cubicBezTo>
                <a:cubicBezTo>
                  <a:pt x="126896" y="1915196"/>
                  <a:pt x="116486" y="1885953"/>
                  <a:pt x="128877" y="1849770"/>
                </a:cubicBezTo>
                <a:cubicBezTo>
                  <a:pt x="132844" y="1837874"/>
                  <a:pt x="135816" y="1825977"/>
                  <a:pt x="141269" y="1815075"/>
                </a:cubicBezTo>
                <a:cubicBezTo>
                  <a:pt x="150686" y="1797726"/>
                  <a:pt x="150686" y="1786822"/>
                  <a:pt x="129869" y="1776414"/>
                </a:cubicBezTo>
                <a:cubicBezTo>
                  <a:pt x="101617" y="1762535"/>
                  <a:pt x="90216" y="1727343"/>
                  <a:pt x="102608" y="1700578"/>
                </a:cubicBezTo>
                <a:cubicBezTo>
                  <a:pt x="106076" y="1692647"/>
                  <a:pt x="114504" y="1685710"/>
                  <a:pt x="121937" y="1681248"/>
                </a:cubicBezTo>
                <a:cubicBezTo>
                  <a:pt x="157129" y="1661917"/>
                  <a:pt x="193807" y="1645067"/>
                  <a:pt x="221068" y="1611856"/>
                </a:cubicBezTo>
                <a:cubicBezTo>
                  <a:pt x="210660" y="1603431"/>
                  <a:pt x="201242" y="1595501"/>
                  <a:pt x="191825" y="1587570"/>
                </a:cubicBezTo>
                <a:cubicBezTo>
                  <a:pt x="159608" y="1560309"/>
                  <a:pt x="145729" y="1524622"/>
                  <a:pt x="142260" y="1483485"/>
                </a:cubicBezTo>
                <a:cubicBezTo>
                  <a:pt x="141270" y="1468614"/>
                  <a:pt x="145730" y="1459692"/>
                  <a:pt x="160102" y="1452257"/>
                </a:cubicBezTo>
                <a:cubicBezTo>
                  <a:pt x="183894" y="1440363"/>
                  <a:pt x="206695" y="1424999"/>
                  <a:pt x="226521" y="1413599"/>
                </a:cubicBezTo>
                <a:cubicBezTo>
                  <a:pt x="203224" y="1368988"/>
                  <a:pt x="181417" y="1327354"/>
                  <a:pt x="159607" y="1286710"/>
                </a:cubicBezTo>
                <a:cubicBezTo>
                  <a:pt x="193809" y="1259945"/>
                  <a:pt x="227513" y="1265396"/>
                  <a:pt x="260720" y="1270353"/>
                </a:cubicBezTo>
                <a:cubicBezTo>
                  <a:pt x="276086" y="1272336"/>
                  <a:pt x="290955" y="1277787"/>
                  <a:pt x="306320" y="1280762"/>
                </a:cubicBezTo>
                <a:cubicBezTo>
                  <a:pt x="312765" y="1281755"/>
                  <a:pt x="319702" y="1279275"/>
                  <a:pt x="326641" y="1278284"/>
                </a:cubicBezTo>
                <a:cubicBezTo>
                  <a:pt x="323174" y="1271345"/>
                  <a:pt x="321688" y="1261432"/>
                  <a:pt x="316234" y="1257466"/>
                </a:cubicBezTo>
                <a:cubicBezTo>
                  <a:pt x="260226" y="1214843"/>
                  <a:pt x="233462" y="1158831"/>
                  <a:pt x="238913" y="1088449"/>
                </a:cubicBezTo>
                <a:cubicBezTo>
                  <a:pt x="238910" y="1086964"/>
                  <a:pt x="240399" y="1085475"/>
                  <a:pt x="243374" y="1079032"/>
                </a:cubicBezTo>
                <a:cubicBezTo>
                  <a:pt x="292937" y="1082999"/>
                  <a:pt x="344486" y="1087459"/>
                  <a:pt x="396034" y="1091423"/>
                </a:cubicBezTo>
                <a:cubicBezTo>
                  <a:pt x="397519" y="1088945"/>
                  <a:pt x="399007" y="1086467"/>
                  <a:pt x="400494" y="1083493"/>
                </a:cubicBezTo>
                <a:cubicBezTo>
                  <a:pt x="393057" y="1076059"/>
                  <a:pt x="386617" y="1068127"/>
                  <a:pt x="378686" y="1061684"/>
                </a:cubicBezTo>
                <a:cubicBezTo>
                  <a:pt x="345477" y="1032937"/>
                  <a:pt x="313756" y="1002702"/>
                  <a:pt x="301365" y="959086"/>
                </a:cubicBezTo>
                <a:cubicBezTo>
                  <a:pt x="296904" y="943720"/>
                  <a:pt x="298388" y="926372"/>
                  <a:pt x="296904" y="910015"/>
                </a:cubicBezTo>
                <a:cubicBezTo>
                  <a:pt x="299382" y="908033"/>
                  <a:pt x="301861" y="906050"/>
                  <a:pt x="304338" y="904068"/>
                </a:cubicBezTo>
                <a:cubicBezTo>
                  <a:pt x="357868" y="924885"/>
                  <a:pt x="411397" y="945703"/>
                  <a:pt x="464432" y="966520"/>
                </a:cubicBezTo>
                <a:cubicBezTo>
                  <a:pt x="466911" y="964041"/>
                  <a:pt x="469392" y="962058"/>
                  <a:pt x="471868" y="959580"/>
                </a:cubicBezTo>
                <a:cubicBezTo>
                  <a:pt x="425773" y="912988"/>
                  <a:pt x="394050" y="860450"/>
                  <a:pt x="400493" y="787095"/>
                </a:cubicBezTo>
                <a:cubicBezTo>
                  <a:pt x="447582" y="806425"/>
                  <a:pt x="492192" y="824763"/>
                  <a:pt x="536304" y="843101"/>
                </a:cubicBezTo>
                <a:cubicBezTo>
                  <a:pt x="539276" y="840129"/>
                  <a:pt x="542251" y="836660"/>
                  <a:pt x="545225" y="833684"/>
                </a:cubicBezTo>
                <a:cubicBezTo>
                  <a:pt x="470877" y="781642"/>
                  <a:pt x="454520" y="700355"/>
                  <a:pt x="428250" y="619068"/>
                </a:cubicBezTo>
                <a:cubicBezTo>
                  <a:pt x="479799" y="627493"/>
                  <a:pt x="531842" y="623033"/>
                  <a:pt x="566041" y="671112"/>
                </a:cubicBezTo>
                <a:cubicBezTo>
                  <a:pt x="575458" y="683998"/>
                  <a:pt x="592807" y="690939"/>
                  <a:pt x="606190" y="700851"/>
                </a:cubicBezTo>
                <a:cubicBezTo>
                  <a:pt x="608173" y="698868"/>
                  <a:pt x="610155" y="697381"/>
                  <a:pt x="612138" y="695398"/>
                </a:cubicBezTo>
                <a:cubicBezTo>
                  <a:pt x="609165" y="689945"/>
                  <a:pt x="606684" y="683502"/>
                  <a:pt x="602720" y="678546"/>
                </a:cubicBezTo>
                <a:cubicBezTo>
                  <a:pt x="571990" y="637903"/>
                  <a:pt x="540267" y="597756"/>
                  <a:pt x="511023" y="556121"/>
                </a:cubicBezTo>
                <a:cubicBezTo>
                  <a:pt x="489711" y="525886"/>
                  <a:pt x="501112" y="455007"/>
                  <a:pt x="524904" y="438156"/>
                </a:cubicBezTo>
                <a:cubicBezTo>
                  <a:pt x="558111" y="457983"/>
                  <a:pt x="589833" y="477312"/>
                  <a:pt x="621555" y="496641"/>
                </a:cubicBezTo>
                <a:cubicBezTo>
                  <a:pt x="624527" y="494164"/>
                  <a:pt x="627008" y="491190"/>
                  <a:pt x="629980" y="488713"/>
                </a:cubicBezTo>
                <a:cubicBezTo>
                  <a:pt x="625520" y="480781"/>
                  <a:pt x="622049" y="471363"/>
                  <a:pt x="615607" y="464425"/>
                </a:cubicBezTo>
                <a:cubicBezTo>
                  <a:pt x="582398" y="426757"/>
                  <a:pt x="563564" y="382642"/>
                  <a:pt x="560588" y="332582"/>
                </a:cubicBezTo>
                <a:cubicBezTo>
                  <a:pt x="558606" y="293425"/>
                  <a:pt x="587354" y="271122"/>
                  <a:pt x="624527" y="281531"/>
                </a:cubicBezTo>
                <a:cubicBezTo>
                  <a:pt x="636425" y="284997"/>
                  <a:pt x="648321" y="286487"/>
                  <a:pt x="668146" y="290453"/>
                </a:cubicBezTo>
                <a:cubicBezTo>
                  <a:pt x="663686" y="262198"/>
                  <a:pt x="657736" y="238904"/>
                  <a:pt x="656250" y="215113"/>
                </a:cubicBezTo>
                <a:cubicBezTo>
                  <a:pt x="655261" y="191816"/>
                  <a:pt x="659223" y="168026"/>
                  <a:pt x="660711" y="144730"/>
                </a:cubicBezTo>
                <a:cubicBezTo>
                  <a:pt x="663685" y="143242"/>
                  <a:pt x="666163" y="142252"/>
                  <a:pt x="669138" y="140765"/>
                </a:cubicBezTo>
                <a:cubicBezTo>
                  <a:pt x="715728" y="187357"/>
                  <a:pt x="762318" y="233453"/>
                  <a:pt x="808414" y="280043"/>
                </a:cubicBezTo>
                <a:cubicBezTo>
                  <a:pt x="811390" y="278556"/>
                  <a:pt x="814364" y="277069"/>
                  <a:pt x="817337" y="275582"/>
                </a:cubicBezTo>
                <a:cubicBezTo>
                  <a:pt x="815356" y="267652"/>
                  <a:pt x="816346" y="257245"/>
                  <a:pt x="811388" y="251294"/>
                </a:cubicBezTo>
                <a:cubicBezTo>
                  <a:pt x="776198" y="207677"/>
                  <a:pt x="775207" y="156625"/>
                  <a:pt x="779171" y="105080"/>
                </a:cubicBezTo>
                <a:cubicBezTo>
                  <a:pt x="781651" y="70878"/>
                  <a:pt x="789580" y="37174"/>
                  <a:pt x="795529" y="0"/>
                </a:cubicBezTo>
                <a:close/>
              </a:path>
            </a:pathLst>
          </a:custGeom>
          <a:blipFill dpi="0" rotWithShape="0">
            <a:blip r:embed="rId13"/>
            <a:srcRect/>
            <a:tile tx="-268.837769923368" ty="-1948190.83696362" sx="100000" sy="100000"/>
          </a:blipFill>
          <a:ln w="4953"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rgbClr val="000000"/>
              </a:solidFill>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6566535" y="1515110"/>
            <a:ext cx="4239895" cy="824230"/>
          </a:xfrm>
          <a:prstGeom prst="rect">
            <a:avLst/>
          </a:prstGeom>
          <a:noFill/>
        </p:spPr>
        <p:txBody>
          <a:bodyPr wrap="square" rtlCol="0">
            <a:normAutofit/>
          </a:bodyPr>
          <a:lstStyle/>
          <a:p>
            <a:r>
              <a:rPr lang="zh-CN" altLang="en-US" sz="4400" b="1" dirty="0">
                <a:solidFill>
                  <a:srgbClr val="000000">
                    <a:lumMod val="85000"/>
                    <a:lumOff val="15000"/>
                  </a:srgbClr>
                </a:solidFill>
                <a:latin typeface="Arial" panose="020B0604020202020204" pitchFamily="34" charset="0"/>
                <a:ea typeface="微软雅黑" panose="020B0503020204020204" charset="-122"/>
              </a:rPr>
              <a:t>4.专业技能素质</a:t>
            </a:r>
            <a:endParaRPr lang="zh-CN" altLang="en-US" sz="4400" b="1" dirty="0">
              <a:solidFill>
                <a:srgbClr val="000000">
                  <a:lumMod val="85000"/>
                  <a:lumOff val="15000"/>
                </a:srgbClr>
              </a:solidFill>
              <a:latin typeface="Arial" panose="020B0604020202020204" pitchFamily="34" charset="0"/>
              <a:ea typeface="微软雅黑" panose="020B0503020204020204" charset="-122"/>
            </a:endParaRPr>
          </a:p>
        </p:txBody>
      </p:sp>
      <p:sp>
        <p:nvSpPr>
          <p:cNvPr id="7" name="文本框 6"/>
          <p:cNvSpPr txBox="1"/>
          <p:nvPr>
            <p:custDataLst>
              <p:tags r:id="rId2"/>
            </p:custDataLst>
          </p:nvPr>
        </p:nvSpPr>
        <p:spPr>
          <a:xfrm>
            <a:off x="6566535" y="2677795"/>
            <a:ext cx="4683760" cy="3415030"/>
          </a:xfrm>
          <a:prstGeom prst="rect">
            <a:avLst/>
          </a:prstGeom>
          <a:noFill/>
        </p:spPr>
        <p:txBody>
          <a:bodyPr wrap="square" rtlCol="0">
            <a:spAutoFit/>
          </a:bodyPr>
          <a:lstStyle/>
          <a:p>
            <a:pPr algn="just">
              <a:lnSpc>
                <a:spcPct val="150000"/>
              </a:lnSpc>
            </a:pPr>
            <a:r>
              <a:rPr lang="zh-CN" altLang="en-US">
                <a:solidFill>
                  <a:srgbClr val="000000">
                    <a:lumMod val="85000"/>
                    <a:lumOff val="15000"/>
                  </a:srgbClr>
                </a:solidFill>
                <a:latin typeface="Arial" panose="020B0604020202020204" pitchFamily="34" charset="0"/>
                <a:ea typeface="微软雅黑" panose="020B0503020204020204" charset="-122"/>
              </a:rPr>
              <a:t>专业技能是在领会专业知识的基础上，经过专业学习过程中的实践训练和职业实践而逐步获得的。党的十九大报告中的“工匠精神”，是一种职业精神，同时又是职业道德、职业能力、职业品质的体现，是从业者的一种职业价值取向和行为表现。工匠须具备敬业、精益、专注、创新等方面不断突破自我等优良品质。</a:t>
            </a:r>
            <a:endParaRPr lang="zh-CN" altLang="en-US">
              <a:solidFill>
                <a:srgbClr val="000000">
                  <a:lumMod val="85000"/>
                  <a:lumOff val="15000"/>
                </a:srgbClr>
              </a:solidFill>
              <a:latin typeface="Arial" panose="020B0604020202020204" pitchFamily="34" charset="0"/>
              <a:ea typeface="微软雅黑" panose="020B0503020204020204" charset="-122"/>
            </a:endParaRPr>
          </a:p>
        </p:txBody>
      </p:sp>
      <p:grpSp>
        <p:nvGrpSpPr>
          <p:cNvPr id="17" name="组合 16"/>
          <p:cNvGrpSpPr/>
          <p:nvPr>
            <p:custDataLst>
              <p:tags r:id="rId3"/>
            </p:custDataLst>
          </p:nvPr>
        </p:nvGrpSpPr>
        <p:grpSpPr>
          <a:xfrm>
            <a:off x="10722610" y="1988185"/>
            <a:ext cx="441960" cy="187960"/>
            <a:chOff x="13350" y="2867"/>
            <a:chExt cx="854" cy="296"/>
          </a:xfrm>
          <a:solidFill>
            <a:srgbClr val="34B2E4"/>
          </a:solidFill>
        </p:grpSpPr>
        <p:sp>
          <p:nvSpPr>
            <p:cNvPr id="15" name="矩形 14"/>
            <p:cNvSpPr/>
            <p:nvPr>
              <p:custDataLst>
                <p:tags r:id="rId4"/>
              </p:custDataLst>
            </p:nvPr>
          </p:nvSpPr>
          <p:spPr>
            <a:xfrm>
              <a:off x="13350" y="2867"/>
              <a:ext cx="854" cy="85"/>
            </a:xfrm>
            <a:prstGeom prst="rect">
              <a:avLst/>
            </a:prstGeom>
            <a:solidFill>
              <a:srgbClr val="34B2E4"/>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sp>
          <p:nvSpPr>
            <p:cNvPr id="16" name="矩形 15"/>
            <p:cNvSpPr/>
            <p:nvPr>
              <p:custDataLst>
                <p:tags r:id="rId5"/>
              </p:custDataLst>
            </p:nvPr>
          </p:nvSpPr>
          <p:spPr>
            <a:xfrm>
              <a:off x="13350" y="3078"/>
              <a:ext cx="552" cy="85"/>
            </a:xfrm>
            <a:prstGeom prst="rect">
              <a:avLst/>
            </a:prstGeom>
            <a:solidFill>
              <a:srgbClr val="34B2E4"/>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grpSp>
      <p:pic>
        <p:nvPicPr>
          <p:cNvPr id="12" name="图片 11"/>
          <p:cNvPicPr>
            <a:picLocks noChangeAspect="1"/>
          </p:cNvPicPr>
          <p:nvPr>
            <p:custDataLst>
              <p:tags r:id="rId6"/>
            </p:custDataLst>
          </p:nvPr>
        </p:nvPicPr>
        <p:blipFill rotWithShape="1">
          <a:blip r:embed="rId7"/>
          <a:srcRect/>
          <a:stretch>
            <a:fillRect/>
          </a:stretch>
        </p:blipFill>
        <p:spPr>
          <a:xfrm>
            <a:off x="641350" y="1901825"/>
            <a:ext cx="5266690" cy="396303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Freeform 5"/>
          <p:cNvSpPr/>
          <p:nvPr>
            <p:custDataLst>
              <p:tags r:id="rId1"/>
            </p:custDataLst>
          </p:nvPr>
        </p:nvSpPr>
        <p:spPr bwMode="auto">
          <a:xfrm>
            <a:off x="8191660" y="1766739"/>
            <a:ext cx="1640990" cy="1882844"/>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pattFill prst="pct10">
            <a:fgClr>
              <a:srgbClr val="BC9486"/>
            </a:fgClr>
            <a:bgClr>
              <a:sysClr val="window" lastClr="FFFFFF"/>
            </a:bgClr>
          </a:pattFill>
          <a:ln>
            <a:noFill/>
          </a:ln>
        </p:spPr>
        <p:txBody>
          <a:bodyPr vert="horz" wrap="square" lIns="91440" tIns="45720" rIns="91440" bIns="45720" numCol="1" anchor="t" anchorCtr="0" compatLnSpc="1"/>
          <a:lstStyle/>
          <a:p>
            <a:endParaRPr lang="zh-CN" altLang="en-US"/>
          </a:p>
        </p:txBody>
      </p:sp>
      <p:sp>
        <p:nvSpPr>
          <p:cNvPr id="18" name="任意形状 17"/>
          <p:cNvSpPr/>
          <p:nvPr>
            <p:custDataLst>
              <p:tags r:id="rId2"/>
            </p:custDataLst>
          </p:nvPr>
        </p:nvSpPr>
        <p:spPr bwMode="auto">
          <a:xfrm>
            <a:off x="4583273" y="0"/>
            <a:ext cx="3608387" cy="1409700"/>
          </a:xfrm>
          <a:custGeom>
            <a:avLst/>
            <a:gdLst>
              <a:gd name="connsiteX0" fmla="*/ 0 w 3608387"/>
              <a:gd name="connsiteY0" fmla="*/ 0 h 1409700"/>
              <a:gd name="connsiteX1" fmla="*/ 3608387 w 3608387"/>
              <a:gd name="connsiteY1" fmla="*/ 0 h 1409700"/>
              <a:gd name="connsiteX2" fmla="*/ 3608387 w 3608387"/>
              <a:gd name="connsiteY2" fmla="*/ 546100 h 1409700"/>
              <a:gd name="connsiteX3" fmla="*/ 1833562 w 3608387"/>
              <a:gd name="connsiteY3" fmla="*/ 1409700 h 1409700"/>
              <a:gd name="connsiteX4" fmla="*/ 0 w 3608387"/>
              <a:gd name="connsiteY4" fmla="*/ 501650 h 1409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7" h="1409700">
                <a:moveTo>
                  <a:pt x="0" y="0"/>
                </a:moveTo>
                <a:lnTo>
                  <a:pt x="3608387" y="0"/>
                </a:lnTo>
                <a:lnTo>
                  <a:pt x="3608387" y="546100"/>
                </a:lnTo>
                <a:lnTo>
                  <a:pt x="1833562" y="1409700"/>
                </a:lnTo>
                <a:lnTo>
                  <a:pt x="0" y="501650"/>
                </a:lnTo>
                <a:close/>
              </a:path>
            </a:pathLst>
          </a:custGeom>
          <a:solidFill>
            <a:srgbClr val="9E8A94">
              <a:alpha val="7000"/>
            </a:srgbClr>
          </a:solidFill>
          <a:ln>
            <a:noFill/>
          </a:ln>
        </p:spPr>
        <p:txBody>
          <a:bodyPr vert="horz" wrap="square" lIns="91440" tIns="45720" rIns="91440" bIns="45720" numCol="1" anchor="t" anchorCtr="0" compatLnSpc="1">
            <a:noAutofit/>
          </a:bodyPr>
          <a:lstStyle/>
          <a:p>
            <a:endParaRPr lang="zh-CN" altLang="en-US"/>
          </a:p>
        </p:txBody>
      </p:sp>
      <p:sp>
        <p:nvSpPr>
          <p:cNvPr id="7" name="文本框 6"/>
          <p:cNvSpPr txBox="1"/>
          <p:nvPr>
            <p:custDataLst>
              <p:tags r:id="rId3"/>
            </p:custDataLst>
          </p:nvPr>
        </p:nvSpPr>
        <p:spPr>
          <a:xfrm>
            <a:off x="5544185" y="2131695"/>
            <a:ext cx="3920490" cy="815975"/>
          </a:xfrm>
          <a:prstGeom prst="rect">
            <a:avLst/>
          </a:prstGeom>
          <a:noFill/>
        </p:spPr>
        <p:txBody>
          <a:bodyPr wrap="square" lIns="90000" tIns="46800" rIns="90000" bIns="46800" rtlCol="0" anchor="b">
            <a:normAutofit/>
          </a:bodyPr>
          <a:lstStyle/>
          <a:p>
            <a:r>
              <a:rPr lang="zh-CN" altLang="en-US" sz="4000" b="1" dirty="0">
                <a:solidFill>
                  <a:srgbClr val="442007"/>
                </a:solidFill>
                <a:latin typeface="微软雅黑" panose="020B0503020204020204" charset="-122"/>
                <a:ea typeface="微软雅黑" panose="020B0503020204020204" charset="-122"/>
              </a:rPr>
              <a:t>5. 身心素质</a:t>
            </a:r>
            <a:endParaRPr lang="zh-CN" altLang="en-US" sz="4000" b="1" dirty="0">
              <a:solidFill>
                <a:srgbClr val="442007"/>
              </a:solidFill>
              <a:latin typeface="微软雅黑" panose="020B0503020204020204" charset="-122"/>
              <a:ea typeface="微软雅黑" panose="020B0503020204020204" charset="-122"/>
            </a:endParaRPr>
          </a:p>
        </p:txBody>
      </p:sp>
      <p:sp>
        <p:nvSpPr>
          <p:cNvPr id="8" name="文本框 2"/>
          <p:cNvSpPr txBox="1"/>
          <p:nvPr>
            <p:custDataLst>
              <p:tags r:id="rId4"/>
            </p:custDataLst>
          </p:nvPr>
        </p:nvSpPr>
        <p:spPr>
          <a:xfrm>
            <a:off x="5544340" y="3444419"/>
            <a:ext cx="5669229" cy="1961515"/>
          </a:xfrm>
          <a:prstGeom prst="rect">
            <a:avLst/>
          </a:prstGeom>
          <a:noFill/>
          <a:ln>
            <a:noFill/>
          </a:ln>
        </p:spPr>
        <p:txBody>
          <a:bodyPr wrap="square" lIns="90000" tIns="46800" rIns="90000" bIns="46800" rtlCol="0">
            <a:spAutoFit/>
          </a:bodyPr>
          <a:lstStyle>
            <a:defPPr>
              <a:defRPr lang="zh-CN"/>
            </a:defPPr>
            <a:lvl1pPr fontAlgn="auto">
              <a:lnSpc>
                <a:spcPct val="130000"/>
              </a:lnSpc>
              <a:spcAft>
                <a:spcPts val="1000"/>
              </a:spcAft>
              <a:defRPr sz="1600" spc="150"/>
            </a:lvl1pPr>
          </a:lstStyle>
          <a:p>
            <a:pPr algn="just">
              <a:lnSpc>
                <a:spcPct val="135000"/>
              </a:lnSpc>
              <a:spcBef>
                <a:spcPts val="0"/>
              </a:spcBef>
            </a:pPr>
            <a:r>
              <a:rPr lang="zh-CN" altLang="en-US" sz="1800">
                <a:solidFill>
                  <a:srgbClr val="442007"/>
                </a:solidFill>
                <a:latin typeface="微软雅黑" panose="020B0503020204020204" charset="-122"/>
                <a:ea typeface="微软雅黑" panose="020B0503020204020204" charset="-122"/>
              </a:rPr>
              <a:t>人们常常提到的身心素质，由身体素质和心理素质两方面构成。身体素质是指人体各器官的机能状态和水平。心理素质是指人的个性心理品质的状态和水平。一个人想拥有良好的身心素质，毫无疑问必须要有健康的体魄和健全的心理。</a:t>
            </a:r>
            <a:endParaRPr lang="zh-CN" altLang="en-US" sz="1800">
              <a:solidFill>
                <a:srgbClr val="442007"/>
              </a:solidFill>
              <a:latin typeface="微软雅黑" panose="020B0503020204020204" charset="-122"/>
              <a:ea typeface="微软雅黑" panose="020B0503020204020204" charset="-122"/>
            </a:endParaRPr>
          </a:p>
        </p:txBody>
      </p:sp>
      <p:sp>
        <p:nvSpPr>
          <p:cNvPr id="15" name="Freeform 5"/>
          <p:cNvSpPr/>
          <p:nvPr>
            <p:custDataLst>
              <p:tags r:id="rId5"/>
            </p:custDataLst>
          </p:nvPr>
        </p:nvSpPr>
        <p:spPr bwMode="auto">
          <a:xfrm>
            <a:off x="9660501" y="1409700"/>
            <a:ext cx="629450" cy="722221"/>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solidFill>
            <a:srgbClr val="CAAA9F">
              <a:alpha val="28000"/>
            </a:srgbClr>
          </a:solidFill>
          <a:ln>
            <a:noFill/>
          </a:ln>
        </p:spPr>
        <p:txBody>
          <a:bodyPr vert="horz" wrap="square" lIns="91440" tIns="45720" rIns="91440" bIns="45720" numCol="1" anchor="t" anchorCtr="0" compatLnSpc="1"/>
          <a:lstStyle/>
          <a:p>
            <a:endParaRPr lang="zh-CN" altLang="en-US"/>
          </a:p>
        </p:txBody>
      </p:sp>
      <p:sp>
        <p:nvSpPr>
          <p:cNvPr id="9" name="矩形: 圆角 8"/>
          <p:cNvSpPr/>
          <p:nvPr>
            <p:custDataLst>
              <p:tags r:id="rId6"/>
            </p:custDataLst>
          </p:nvPr>
        </p:nvSpPr>
        <p:spPr>
          <a:xfrm>
            <a:off x="5349444" y="2368287"/>
            <a:ext cx="101144" cy="458159"/>
          </a:xfrm>
          <a:prstGeom prst="roundRect">
            <a:avLst>
              <a:gd name="adj" fmla="val 50000"/>
            </a:avLst>
          </a:prstGeom>
          <a:solidFill>
            <a:srgbClr val="CAAA9F"/>
          </a:solidFill>
          <a:ln>
            <a:noFill/>
          </a:ln>
        </p:spPr>
        <p:style>
          <a:lnRef idx="2">
            <a:srgbClr val="CAAA9F">
              <a:shade val="50000"/>
            </a:srgbClr>
          </a:lnRef>
          <a:fillRef idx="1">
            <a:srgbClr val="CAAA9F"/>
          </a:fillRef>
          <a:effectRef idx="0">
            <a:srgbClr val="CAAA9F"/>
          </a:effectRef>
          <a:fontRef idx="minor">
            <a:sysClr val="window" lastClr="FFFFFF"/>
          </a:fontRef>
        </p:style>
        <p:txBody>
          <a:bodyPr rtlCol="0" anchor="ctr"/>
          <a:lstStyle/>
          <a:p>
            <a:pPr algn="ctr"/>
            <a:endParaRPr lang="zh-CN" altLang="en-US"/>
          </a:p>
        </p:txBody>
      </p:sp>
      <p:sp>
        <p:nvSpPr>
          <p:cNvPr id="21" name="任意形状 20"/>
          <p:cNvSpPr/>
          <p:nvPr>
            <p:custDataLst>
              <p:tags r:id="rId7"/>
            </p:custDataLst>
          </p:nvPr>
        </p:nvSpPr>
        <p:spPr bwMode="auto">
          <a:xfrm>
            <a:off x="9334258" y="3232512"/>
            <a:ext cx="2857743" cy="3625489"/>
          </a:xfrm>
          <a:custGeom>
            <a:avLst/>
            <a:gdLst>
              <a:gd name="connsiteX0" fmla="*/ 1864286 w 2857743"/>
              <a:gd name="connsiteY0" fmla="*/ 0 h 3625489"/>
              <a:gd name="connsiteX1" fmla="*/ 2857743 w 2857743"/>
              <a:gd name="connsiteY1" fmla="*/ 529785 h 3625489"/>
              <a:gd name="connsiteX2" fmla="*/ 2857743 w 2857743"/>
              <a:gd name="connsiteY2" fmla="*/ 3625489 h 3625489"/>
              <a:gd name="connsiteX3" fmla="*/ 632769 w 2857743"/>
              <a:gd name="connsiteY3" fmla="*/ 3625489 h 3625489"/>
              <a:gd name="connsiteX4" fmla="*/ 0 w 2857743"/>
              <a:gd name="connsiteY4" fmla="*/ 3312118 h 3625489"/>
              <a:gd name="connsiteX5" fmla="*/ 0 w 2857743"/>
              <a:gd name="connsiteY5" fmla="*/ 1054152 h 362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743" h="3625489">
                <a:moveTo>
                  <a:pt x="1864286" y="0"/>
                </a:moveTo>
                <a:lnTo>
                  <a:pt x="2857743" y="529785"/>
                </a:lnTo>
                <a:lnTo>
                  <a:pt x="2857743" y="3625489"/>
                </a:lnTo>
                <a:lnTo>
                  <a:pt x="632769" y="3625489"/>
                </a:lnTo>
                <a:lnTo>
                  <a:pt x="0" y="3312118"/>
                </a:lnTo>
                <a:lnTo>
                  <a:pt x="0" y="1054152"/>
                </a:lnTo>
                <a:close/>
              </a:path>
            </a:pathLst>
          </a:custGeom>
          <a:solidFill>
            <a:srgbClr val="F5B974">
              <a:alpha val="12000"/>
            </a:srgbClr>
          </a:solidFill>
          <a:ln>
            <a:noFill/>
          </a:ln>
        </p:spPr>
        <p:txBody>
          <a:bodyPr vert="horz" wrap="square" lIns="91440" tIns="45720" rIns="91440" bIns="45720" numCol="1" anchor="t" anchorCtr="0" compatLnSpc="1">
            <a:noAutofit/>
          </a:bodyPr>
          <a:lstStyle/>
          <a:p>
            <a:endParaRPr lang="zh-CN" altLang="en-US"/>
          </a:p>
        </p:txBody>
      </p:sp>
      <p:grpSp>
        <p:nvGrpSpPr>
          <p:cNvPr id="3" name="组合 2"/>
          <p:cNvGrpSpPr/>
          <p:nvPr>
            <p:custDataLst>
              <p:tags r:id="rId8"/>
            </p:custDataLst>
          </p:nvPr>
        </p:nvGrpSpPr>
        <p:grpSpPr>
          <a:xfrm>
            <a:off x="838800" y="1180800"/>
            <a:ext cx="4053600" cy="4705200"/>
            <a:chOff x="777691" y="6236970"/>
            <a:chExt cx="5783947" cy="6710681"/>
          </a:xfrm>
        </p:grpSpPr>
        <p:sp>
          <p:nvSpPr>
            <p:cNvPr id="4" name="任意多边形 11"/>
            <p:cNvSpPr/>
            <p:nvPr>
              <p:custDataLst>
                <p:tags r:id="rId9"/>
              </p:custDataLst>
            </p:nvPr>
          </p:nvSpPr>
          <p:spPr>
            <a:xfrm>
              <a:off x="1908629" y="7549050"/>
              <a:ext cx="3522407" cy="4086178"/>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10"/>
              <a:srcRect/>
              <a:tile tx="-2291953.12363018" ty="-919963.67483148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 name="任意多边形 13"/>
            <p:cNvSpPr/>
            <p:nvPr>
              <p:custDataLst>
                <p:tags r:id="rId11"/>
              </p:custDataLst>
            </p:nvPr>
          </p:nvSpPr>
          <p:spPr>
            <a:xfrm>
              <a:off x="777691" y="6236970"/>
              <a:ext cx="4653204" cy="5679129"/>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10"/>
              <a:srcRect/>
              <a:tile tx="-1499350.7280003" ty="2.45828619245572"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6" name="Hexagon 21"/>
            <p:cNvSpPr/>
            <p:nvPr>
              <p:custDataLst>
                <p:tags r:id="rId12"/>
              </p:custDataLst>
            </p:nvPr>
          </p:nvSpPr>
          <p:spPr>
            <a:xfrm>
              <a:off x="2669486" y="8431340"/>
              <a:ext cx="2000689" cy="2320908"/>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10"/>
              <a:srcRect/>
              <a:tile tx="-2825189.37393536" ty="-1538582.11660394"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 name="任意多边形 14"/>
            <p:cNvSpPr/>
            <p:nvPr>
              <p:custDataLst>
                <p:tags r:id="rId13"/>
              </p:custDataLst>
            </p:nvPr>
          </p:nvSpPr>
          <p:spPr>
            <a:xfrm>
              <a:off x="1908291" y="7268525"/>
              <a:ext cx="4653347" cy="567912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10"/>
              <a:srcRect/>
              <a:tile tx="-2291716.12259258" ty="-723273.16122064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5172075" y="0"/>
            <a:ext cx="7020000" cy="6840000"/>
          </a:xfrm>
          <a:prstGeom prst="rect">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标题 1"/>
          <p:cNvSpPr txBox="1">
            <a:spLocks noChangeArrowheads="1"/>
          </p:cNvSpPr>
          <p:nvPr>
            <p:custDataLst>
              <p:tags r:id="rId2"/>
            </p:custDataLst>
          </p:nvPr>
        </p:nvSpPr>
        <p:spPr>
          <a:xfrm>
            <a:off x="320040" y="681990"/>
            <a:ext cx="4516120" cy="1528445"/>
          </a:xfrm>
          <a:prstGeom prst="rect">
            <a:avLst/>
          </a:prstGeom>
        </p:spPr>
        <p:txBody>
          <a:bodyPr vert="horz" wrap="square" lIns="90000" tIns="46800" rIns="90000" bIns="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gn="ctr">
              <a:lnSpc>
                <a:spcPct val="120000"/>
              </a:lnSpc>
            </a:pPr>
            <a:r>
              <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职业意识</a:t>
            </a:r>
            <a:endParaRPr lang="en-US" altLang="zh-CN" sz="36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a:spLocks noChangeArrowheads="1"/>
          </p:cNvSpPr>
          <p:nvPr>
            <p:custDataLst>
              <p:tags r:id="rId3"/>
            </p:custDataLst>
          </p:nvPr>
        </p:nvSpPr>
        <p:spPr bwMode="auto">
          <a:xfrm>
            <a:off x="5622290" y="681990"/>
            <a:ext cx="6120000" cy="549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just">
              <a:lnSpc>
                <a:spcPct val="150000"/>
              </a:lnSpc>
            </a:pPr>
            <a:r>
              <a:rPr lang="zh-CN" altLang="en-US"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职业意识是职业素质构成的重要要件，是职业活动的基础和前提，对所从事的职业行为起支配和调控作用。职业意识既影响个人的就业和择业方向，又影响整个社会的就业状况。就其类别而言，可以体现为人们对自己从事的工作和任职角色看法的就业意识，也可以表现为人们对自己希望从事职业的择业意识。就其形成而言，职业意识可以是职业道德、职业操守、职业行为等职业要素的总和；也可以是约定俗成、师承父传的；还可以是用法律、法规、行业自律、规章制度、企业条文来体现的。同时，我们还要认识到，职业意识的形成不是突然的，而是经历了一个由幻想到现实、由模糊到清晰、由摇摆到稳定、由远至近的产生和发展过程。</a:t>
            </a:r>
            <a:endParaRPr lang="zh-CN" altLang="en-US"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p:txBody>
      </p:sp>
      <p:sp>
        <p:nvSpPr>
          <p:cNvPr id="13" name="矩形 12"/>
          <p:cNvSpPr/>
          <p:nvPr>
            <p:custDataLst>
              <p:tags r:id="rId4"/>
            </p:custDataLst>
          </p:nvPr>
        </p:nvSpPr>
        <p:spPr>
          <a:xfrm>
            <a:off x="5352415" y="180340"/>
            <a:ext cx="6659880" cy="6480000"/>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5"/>
            </p:custDataLst>
          </p:nvPr>
        </p:nvSpPr>
        <p:spPr>
          <a:xfrm>
            <a:off x="529590" y="2834640"/>
            <a:ext cx="4781550" cy="3458845"/>
          </a:xfrm>
          <a:prstGeom prst="rect">
            <a:avLst/>
          </a:prstGeom>
          <a:noFill/>
          <a:ln w="1587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2" name="图片 1"/>
          <p:cNvPicPr>
            <a:picLocks noChangeAspect="1"/>
          </p:cNvPicPr>
          <p:nvPr>
            <p:custDataLst>
              <p:tags r:id="rId6"/>
            </p:custDataLst>
          </p:nvPr>
        </p:nvPicPr>
        <p:blipFill>
          <a:blip r:embed="rId7"/>
          <a:stretch>
            <a:fillRect/>
          </a:stretch>
        </p:blipFill>
        <p:spPr>
          <a:xfrm>
            <a:off x="99695" y="3921760"/>
            <a:ext cx="4213860" cy="280987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522009" y="1763434"/>
            <a:ext cx="11193740" cy="4451208"/>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latin typeface="微软雅黑" panose="020B0503020204020204" charset="-122"/>
              <a:ea typeface="微软雅黑" panose="020B0503020204020204" charset="-122"/>
            </a:endParaRPr>
          </a:p>
        </p:txBody>
      </p:sp>
      <p:sp>
        <p:nvSpPr>
          <p:cNvPr id="107" name="Title 6"/>
          <p:cNvSpPr txBox="1"/>
          <p:nvPr>
            <p:custDataLst>
              <p:tags r:id="rId2"/>
            </p:custDataLst>
          </p:nvPr>
        </p:nvSpPr>
        <p:spPr>
          <a:xfrm>
            <a:off x="1025525" y="1857693"/>
            <a:ext cx="10186035" cy="4262755"/>
          </a:xfrm>
          <a:prstGeom prst="rect">
            <a:avLst/>
          </a:prstGeom>
          <a:noFill/>
          <a:ln w="3175">
            <a:noFill/>
            <a:prstDash val="dash"/>
          </a:ln>
        </p:spPr>
        <p:txBody>
          <a:bodyPr wrap="square" lIns="90000" tIns="46800" rIns="90000" bIns="46800"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charset="-122"/>
                <a:cs typeface="Segoe UI" panose="020B0502040204020203" pitchFamily="34" charset="0"/>
              </a:defRPr>
            </a:lvl1pPr>
          </a:lstStyle>
          <a:p>
            <a:pPr marL="342900" indent="-342900" algn="just" defTabSz="914400">
              <a:lnSpc>
                <a:spcPct val="150000"/>
              </a:lnSpc>
              <a:spcBef>
                <a:spcPts val="3000"/>
              </a:spcBef>
              <a:buFont typeface="Wingdings" panose="05000000000000000000" pitchFamily="2" charset="2"/>
              <a:buChar char="l"/>
              <a:defRPr/>
            </a:pPr>
            <a:r>
              <a:rPr lang="zh-CN" altLang="en-US" sz="1800" b="1" spc="150" dirty="0">
                <a:ln>
                  <a:noFill/>
                </a:ln>
                <a:solidFill>
                  <a:schemeClr val="accent1"/>
                </a:solidFill>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（1）敬业乐业的奉献意识和满腔热忱的服务意识是职业意识的核心。</a:t>
            </a:r>
            <a:r>
              <a:rPr lang="zh-CN" altLang="en-US" sz="1600" spc="150" dirty="0">
                <a:ln>
                  <a:noFill/>
                </a:ln>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敬业乐群”“忠于职守”，这也是中华民族历来的传统，敬业是中国人的传统美德，也是当今社会主义核心价值观的基本要求之一。从业者应把工作当修行，把通过工作提高心性、修炼灵魂，当成一生的信仰和追求。每一个职业人都要立足本职，不慕虚荣，每一份工作都值得珍惜，干一行爱一行，以寻找人生最大的快乐。</a:t>
            </a:r>
            <a:endParaRPr lang="zh-CN" altLang="en-US" sz="1600" spc="150" dirty="0">
              <a:ln>
                <a:noFill/>
              </a:ln>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a:p>
            <a:pPr marL="342900" indent="-342900" algn="just" defTabSz="914400">
              <a:lnSpc>
                <a:spcPct val="150000"/>
              </a:lnSpc>
              <a:spcBef>
                <a:spcPts val="3000"/>
              </a:spcBef>
              <a:buFont typeface="Wingdings" panose="05000000000000000000" pitchFamily="2" charset="2"/>
              <a:buChar char="l"/>
              <a:defRPr/>
            </a:pPr>
            <a:r>
              <a:rPr lang="zh-CN" altLang="en-US" sz="1800" b="1" spc="150" dirty="0">
                <a:ln>
                  <a:noFill/>
                </a:ln>
                <a:solidFill>
                  <a:schemeClr val="accent1"/>
                </a:solidFill>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（2）积极进取的竞争意识和开拓创新的改革意识是职业意识的内涵。</a:t>
            </a:r>
            <a:r>
              <a:rPr lang="zh-CN" altLang="en-US" sz="1600" spc="150" dirty="0">
                <a:ln>
                  <a:noFill/>
                </a:ln>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时代在进步，社会发展突飞猛进，新的知识也会不断出现。“工匠精神”强调执着、坚持、专注，强调把“匠心”融入生产的每个环节，既要对职业有敬畏、对质量够精准，又要富有追求突破、追求革新的创新活力。以学习者的姿态、竞争者的斗志面对职业的挑战，不断进取、敢于挑战，最终实现自我的不断完善和工作上的不断进取。</a:t>
            </a:r>
            <a:endParaRPr lang="zh-CN" altLang="en-US" sz="1600" spc="150" dirty="0">
              <a:ln>
                <a:noFill/>
              </a:ln>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135" name="文本框 134"/>
          <p:cNvSpPr txBox="1"/>
          <p:nvPr>
            <p:custDataLst>
              <p:tags r:id="rId3"/>
            </p:custDataLst>
          </p:nvPr>
        </p:nvSpPr>
        <p:spPr>
          <a:xfrm>
            <a:off x="1059815" y="626898"/>
            <a:ext cx="10185400" cy="645160"/>
          </a:xfrm>
          <a:prstGeom prst="rect">
            <a:avLst/>
          </a:prstGeom>
          <a:noFill/>
        </p:spPr>
        <p:txBody>
          <a:bodyPr wrap="square" rtlCol="0" anchor="ctr" anchorCtr="0">
            <a:no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000" b="1" i="0" u="none" strike="noStrike" kern="1200" cap="none" spc="150" normalizeH="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作为未来职场的中流砥柱，大学生至少应具备四方面的职业意识修养，才能更好地适应就业制度改革，在职场中抢占先机，取得优势。</a:t>
            </a:r>
            <a:endParaRPr kumimoji="0" lang="zh-CN" altLang="en-US" sz="2000" b="1" i="0" u="none" strike="noStrike" kern="1200" cap="none" spc="150" normalizeH="0" noProof="0" dirty="0">
              <a:ln>
                <a:noFill/>
              </a:ln>
              <a:solidFill>
                <a:prstClr val="black">
                  <a:lumMod val="75000"/>
                  <a:lumOff val="25000"/>
                </a:prstClr>
              </a:solidFill>
              <a:effectLst/>
              <a:uLnTx/>
              <a:uFillTx/>
              <a:latin typeface="微软雅黑" panose="020B0503020204020204" charset="-122"/>
              <a:ea typeface="微软雅黑" panose="020B0503020204020204" charset="-122"/>
            </a:endParaRPr>
          </a:p>
        </p:txBody>
      </p:sp>
      <p:sp>
        <p:nvSpPr>
          <p:cNvPr id="136" name="矩形 135"/>
          <p:cNvSpPr/>
          <p:nvPr>
            <p:custDataLst>
              <p:tags r:id="rId4"/>
            </p:custDataLst>
          </p:nvPr>
        </p:nvSpPr>
        <p:spPr>
          <a:xfrm>
            <a:off x="825432" y="731749"/>
            <a:ext cx="101600" cy="435459"/>
          </a:xfrm>
          <a:prstGeom prst="rect">
            <a:avLst/>
          </a:prstGeom>
          <a:solidFill>
            <a:srgbClr val="00A6CC"/>
          </a:solidFill>
          <a:ln>
            <a:solidFill>
              <a:srgbClr val="00A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solidFill>
                <a:prstClr val="white"/>
              </a:solidFill>
              <a:latin typeface="微软雅黑" panose="020B0503020204020204" charset="-122"/>
              <a:ea typeface="微软雅黑" panose="020B0503020204020204" charset="-122"/>
            </a:endParaRPr>
          </a:p>
        </p:txBody>
      </p:sp>
      <p:cxnSp>
        <p:nvCxnSpPr>
          <p:cNvPr id="8" name="直接连接符 7"/>
          <p:cNvCxnSpPr/>
          <p:nvPr>
            <p:custDataLst>
              <p:tags r:id="rId5"/>
            </p:custDataLst>
          </p:nvPr>
        </p:nvCxnSpPr>
        <p:spPr>
          <a:xfrm>
            <a:off x="11378565" y="636905"/>
            <a:ext cx="2038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6"/>
            </p:custDataLst>
          </p:nvPr>
        </p:nvCxnSpPr>
        <p:spPr>
          <a:xfrm>
            <a:off x="11378565" y="711200"/>
            <a:ext cx="1555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522009" y="1763434"/>
            <a:ext cx="11193740" cy="4451208"/>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latin typeface="微软雅黑" panose="020B0503020204020204" charset="-122"/>
              <a:ea typeface="微软雅黑" panose="020B0503020204020204" charset="-122"/>
            </a:endParaRPr>
          </a:p>
        </p:txBody>
      </p:sp>
      <p:sp>
        <p:nvSpPr>
          <p:cNvPr id="107" name="Title 6"/>
          <p:cNvSpPr txBox="1"/>
          <p:nvPr>
            <p:custDataLst>
              <p:tags r:id="rId2"/>
            </p:custDataLst>
          </p:nvPr>
        </p:nvSpPr>
        <p:spPr>
          <a:xfrm>
            <a:off x="1059815" y="2042160"/>
            <a:ext cx="10186035" cy="3893820"/>
          </a:xfrm>
          <a:prstGeom prst="rect">
            <a:avLst/>
          </a:prstGeom>
          <a:noFill/>
          <a:ln w="3175">
            <a:noFill/>
            <a:prstDash val="dash"/>
          </a:ln>
        </p:spPr>
        <p:txBody>
          <a:bodyPr wrap="square" lIns="90000" tIns="46800" rIns="90000" bIns="46800"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charset="-122"/>
                <a:cs typeface="Segoe UI" panose="020B0502040204020203" pitchFamily="34" charset="0"/>
              </a:defRPr>
            </a:lvl1pPr>
          </a:lstStyle>
          <a:p>
            <a:pPr marL="342900" indent="-342900" algn="just" defTabSz="914400">
              <a:lnSpc>
                <a:spcPct val="150000"/>
              </a:lnSpc>
              <a:spcBef>
                <a:spcPts val="3000"/>
              </a:spcBef>
              <a:buFont typeface="Wingdings" panose="05000000000000000000" pitchFamily="2" charset="2"/>
              <a:buChar char="l"/>
              <a:defRPr/>
            </a:pPr>
            <a:r>
              <a:rPr lang="zh-CN" altLang="en-US" sz="1800" b="1" spc="150" dirty="0">
                <a:ln>
                  <a:noFill/>
                </a:ln>
                <a:solidFill>
                  <a:schemeClr val="accent1"/>
                </a:solidFill>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（3）诚实守信的做人意识和厉行节约的创业意识是职业意识的基础。</a:t>
            </a:r>
            <a:r>
              <a:rPr lang="zh-CN" altLang="en-US" sz="1600" spc="0" dirty="0">
                <a:ln>
                  <a:noFill/>
                </a:ln>
                <a:solidFill>
                  <a:schemeClr val="tx1">
                    <a:lumMod val="65000"/>
                    <a:lumOff val="35000"/>
                  </a:schemeClr>
                </a:solidFill>
                <a:uFillTx/>
                <a:latin typeface="微软雅黑" panose="020B0503020204020204" charset="-122"/>
                <a:ea typeface="微软雅黑" panose="020B0503020204020204" charset="-122"/>
                <a:sym typeface="微软雅黑" panose="020B0503020204020204" charset="-122"/>
              </a:rPr>
              <a:t>古人曰：人无信不立。人而无信，不知其可。以诚信立本、立人才能做好工作，才能取信于他人，获得支持。此外，还要杜绝社会上贪污腐败等不良因素的影响，勤劳致富，恪守、自律才能积累财富，使职业获得长远发展。</a:t>
            </a:r>
            <a:endParaRPr lang="zh-CN" altLang="en-US" sz="1600" spc="150" dirty="0">
              <a:ln>
                <a:noFill/>
              </a:ln>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a:p>
            <a:pPr marL="342900" indent="-342900" algn="just" defTabSz="914400">
              <a:lnSpc>
                <a:spcPct val="150000"/>
              </a:lnSpc>
              <a:spcBef>
                <a:spcPts val="3000"/>
              </a:spcBef>
              <a:buFont typeface="Wingdings" panose="05000000000000000000" pitchFamily="2" charset="2"/>
              <a:buChar char="l"/>
              <a:defRPr/>
            </a:pPr>
            <a:r>
              <a:rPr lang="zh-CN" altLang="en-US" sz="1800" b="1" spc="150" dirty="0">
                <a:ln>
                  <a:noFill/>
                </a:ln>
                <a:solidFill>
                  <a:schemeClr val="accent1"/>
                </a:solidFill>
                <a:latin typeface="Microsoft YaHei Bold" panose="020B0503020204020204" charset="-122"/>
                <a:ea typeface="Microsoft YaHei Bold" panose="020B0503020204020204" charset="-122"/>
                <a:cs typeface="Microsoft YaHei Bold" panose="020B0503020204020204" charset="-122"/>
                <a:sym typeface="微软雅黑" panose="020B0503020204020204" charset="-122"/>
              </a:rPr>
              <a:t>（4）和谐相容的协作意识和耳聪目明的信息意识是职业意识的综合表现。</a:t>
            </a:r>
            <a:r>
              <a:rPr lang="zh-CN" altLang="en-US" sz="1600" spc="150" dirty="0">
                <a:ln>
                  <a:noFill/>
                </a:ln>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团队与社会、整体是统一的，但有时又是矛盾的、对立的，所以要正确处理与社会、整体之间的关系，我们研究的是在遵守法律、法规、服从社会利益和整体利益的前提下应该具备的职业意识。一个企业就是一个独立的社会经营团队，是由我们所有员工组成的一个利益共同体，它既由我们大家来维护、创造，又给每个人带来了经济利益与精神生活，因此我们要维护团队的声誉和利益，不说诋毁团队的话，不做损害团队的事。</a:t>
            </a:r>
            <a:endParaRPr lang="zh-CN" altLang="en-US" sz="1600" spc="150" dirty="0">
              <a:ln>
                <a:noFill/>
              </a:ln>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custDataLst>
              <p:tags r:id="rId3"/>
            </p:custDataLst>
          </p:nvPr>
        </p:nvSpPr>
        <p:spPr>
          <a:xfrm>
            <a:off x="1059815" y="626898"/>
            <a:ext cx="10185400" cy="645160"/>
          </a:xfrm>
          <a:prstGeom prst="rect">
            <a:avLst/>
          </a:prstGeom>
          <a:noFill/>
        </p:spPr>
        <p:txBody>
          <a:bodyPr wrap="square" rtlCol="0" anchor="ctr" anchorCtr="0">
            <a:no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000" b="1" i="0" u="none" strike="noStrike" kern="1200" cap="none" spc="150" normalizeH="0" noProof="0" dirty="0">
                <a:ln>
                  <a:noFill/>
                </a:ln>
                <a:solidFill>
                  <a:prstClr val="black">
                    <a:lumMod val="75000"/>
                    <a:lumOff val="25000"/>
                  </a:prstClr>
                </a:solidFill>
                <a:effectLst/>
                <a:uLnTx/>
                <a:uFillTx/>
                <a:latin typeface="微软雅黑" panose="020B0503020204020204" charset="-122"/>
                <a:ea typeface="微软雅黑" panose="020B0503020204020204" charset="-122"/>
              </a:rPr>
              <a:t>作为未来职场的中流砥柱，大学生至少应具备四方面的职业意识修养，才能更好地适应就业制度改革，在职场中抢占先机，取得优势。</a:t>
            </a:r>
            <a:endParaRPr kumimoji="0" lang="zh-CN" altLang="en-US" sz="2000" b="1" i="0" u="none" strike="noStrike" kern="1200" cap="none" spc="150" normalizeH="0" noProof="0" dirty="0">
              <a:ln>
                <a:noFill/>
              </a:ln>
              <a:solidFill>
                <a:prstClr val="black">
                  <a:lumMod val="75000"/>
                  <a:lumOff val="25000"/>
                </a:prstClr>
              </a:solidFill>
              <a:effectLst/>
              <a:uLnTx/>
              <a:uFillTx/>
              <a:latin typeface="微软雅黑" panose="020B0503020204020204" charset="-122"/>
              <a:ea typeface="微软雅黑" panose="020B0503020204020204" charset="-122"/>
            </a:endParaRPr>
          </a:p>
        </p:txBody>
      </p:sp>
      <p:sp>
        <p:nvSpPr>
          <p:cNvPr id="3" name="矩形 2"/>
          <p:cNvSpPr/>
          <p:nvPr>
            <p:custDataLst>
              <p:tags r:id="rId4"/>
            </p:custDataLst>
          </p:nvPr>
        </p:nvSpPr>
        <p:spPr>
          <a:xfrm>
            <a:off x="825432" y="731749"/>
            <a:ext cx="101600" cy="435459"/>
          </a:xfrm>
          <a:prstGeom prst="rect">
            <a:avLst/>
          </a:prstGeom>
          <a:solidFill>
            <a:srgbClr val="00A6CC"/>
          </a:solidFill>
          <a:ln>
            <a:solidFill>
              <a:srgbClr val="00A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a:solidFill>
                <a:prstClr val="white"/>
              </a:solidFill>
              <a:latin typeface="微软雅黑" panose="020B0503020204020204" charset="-122"/>
              <a:ea typeface="微软雅黑" panose="020B0503020204020204" charset="-122"/>
            </a:endParaRPr>
          </a:p>
        </p:txBody>
      </p:sp>
      <p:cxnSp>
        <p:nvCxnSpPr>
          <p:cNvPr id="4" name="直接连接符 3"/>
          <p:cNvCxnSpPr/>
          <p:nvPr>
            <p:custDataLst>
              <p:tags r:id="rId5"/>
            </p:custDataLst>
          </p:nvPr>
        </p:nvCxnSpPr>
        <p:spPr>
          <a:xfrm>
            <a:off x="11378565" y="636905"/>
            <a:ext cx="2038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custDataLst>
              <p:tags r:id="rId6"/>
            </p:custDataLst>
          </p:nvPr>
        </p:nvCxnSpPr>
        <p:spPr>
          <a:xfrm>
            <a:off x="11378565" y="711200"/>
            <a:ext cx="1555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PA_库_矩形 3"/>
          <p:cNvSpPr/>
          <p:nvPr>
            <p:custDataLst>
              <p:tags r:id="rId1"/>
            </p:custDataLst>
          </p:nvPr>
        </p:nvSpPr>
        <p:spPr>
          <a:xfrm>
            <a:off x="85090" y="1583055"/>
            <a:ext cx="3891280" cy="3742055"/>
          </a:xfrm>
          <a:prstGeom prst="rect">
            <a:avLst/>
          </a:prstGeom>
          <a:blipFill>
            <a:blip r:embed="rId2"/>
            <a:srcRect/>
            <a:stretch>
              <a:fillRect l="-5701" r="-57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40000"/>
              </a:lnSpc>
              <a:spcBef>
                <a:spcPts val="0"/>
              </a:spcBef>
              <a:spcAft>
                <a:spcPts val="0"/>
              </a:spcAft>
              <a:buClrTx/>
              <a:buSzTx/>
              <a:buFontTx/>
              <a:buNone/>
              <a:defRPr/>
            </a:pPr>
            <a:endParaRPr kumimoji="0" sz="1800" b="0" i="0" u="none" strike="noStrike" kern="1200" cap="none" spc="0" normalizeH="0" baseline="0" noProof="0">
              <a:ln>
                <a:noFill/>
              </a:ln>
              <a:solidFill>
                <a:srgbClr val="FF0000"/>
              </a:solidFill>
              <a:effectLst/>
              <a:uLnTx/>
              <a:uFillTx/>
              <a:latin typeface="字魂58号-创中黑" panose="00000500000000000000" pitchFamily="2" charset="-122"/>
              <a:ea typeface="字魂58号-创中黑" panose="00000500000000000000" pitchFamily="2" charset="-122"/>
              <a:cs typeface="+mn-lt"/>
              <a:sym typeface="字魂58号-创中黑" panose="00000500000000000000" pitchFamily="2" charset="-122"/>
            </a:endParaRPr>
          </a:p>
        </p:txBody>
      </p:sp>
      <p:sp>
        <p:nvSpPr>
          <p:cNvPr id="25" name="任意多边形: 形状 24"/>
          <p:cNvSpPr/>
          <p:nvPr>
            <p:custDataLst>
              <p:tags r:id="rId3"/>
            </p:custDataLst>
          </p:nvPr>
        </p:nvSpPr>
        <p:spPr>
          <a:xfrm>
            <a:off x="7650071" y="6868"/>
            <a:ext cx="4541119" cy="6858002"/>
          </a:xfrm>
          <a:custGeom>
            <a:avLst/>
            <a:gdLst>
              <a:gd name="connsiteX0" fmla="*/ 477117 w 4541119"/>
              <a:gd name="connsiteY0" fmla="*/ 0 h 6858002"/>
              <a:gd name="connsiteX1" fmla="*/ 4541119 w 4541119"/>
              <a:gd name="connsiteY1" fmla="*/ 0 h 6858002"/>
              <a:gd name="connsiteX2" fmla="*/ 4541119 w 4541119"/>
              <a:gd name="connsiteY2" fmla="*/ 6858002 h 6858002"/>
              <a:gd name="connsiteX3" fmla="*/ 477117 w 4541119"/>
              <a:gd name="connsiteY3" fmla="*/ 6858002 h 6858002"/>
              <a:gd name="connsiteX4" fmla="*/ 477117 w 4541119"/>
              <a:gd name="connsiteY4" fmla="*/ 4200954 h 6858002"/>
              <a:gd name="connsiteX5" fmla="*/ 472362 w 4541119"/>
              <a:gd name="connsiteY5" fmla="*/ 4146189 h 6858002"/>
              <a:gd name="connsiteX6" fmla="*/ 197901 w 4541119"/>
              <a:gd name="connsiteY6" fmla="*/ 3827476 h 6858002"/>
              <a:gd name="connsiteX7" fmla="*/ 143877 w 4541119"/>
              <a:gd name="connsiteY7" fmla="*/ 3770127 h 6858002"/>
              <a:gd name="connsiteX8" fmla="*/ 139962 w 4541119"/>
              <a:gd name="connsiteY8" fmla="*/ 3766896 h 6858002"/>
              <a:gd name="connsiteX9" fmla="*/ 0 w 4541119"/>
              <a:gd name="connsiteY9" fmla="*/ 3429000 h 6858002"/>
              <a:gd name="connsiteX10" fmla="*/ 139962 w 4541119"/>
              <a:gd name="connsiteY10" fmla="*/ 3091105 h 6858002"/>
              <a:gd name="connsiteX11" fmla="*/ 179718 w 4541119"/>
              <a:gd name="connsiteY11" fmla="*/ 3058303 h 6858002"/>
              <a:gd name="connsiteX12" fmla="*/ 197900 w 4541119"/>
              <a:gd name="connsiteY12" fmla="*/ 3039001 h 6858002"/>
              <a:gd name="connsiteX13" fmla="*/ 472361 w 4541119"/>
              <a:gd name="connsiteY13" fmla="*/ 2720288 h 6858002"/>
              <a:gd name="connsiteX14" fmla="*/ 477117 w 4541119"/>
              <a:gd name="connsiteY14" fmla="*/ 2665512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41119" h="6858002">
                <a:moveTo>
                  <a:pt x="477117" y="0"/>
                </a:moveTo>
                <a:lnTo>
                  <a:pt x="4541119" y="0"/>
                </a:lnTo>
                <a:lnTo>
                  <a:pt x="4541119" y="6858002"/>
                </a:lnTo>
                <a:lnTo>
                  <a:pt x="477117" y="6858002"/>
                </a:lnTo>
                <a:lnTo>
                  <a:pt x="477117" y="4200954"/>
                </a:lnTo>
                <a:lnTo>
                  <a:pt x="472362" y="4146189"/>
                </a:lnTo>
                <a:cubicBezTo>
                  <a:pt x="440934" y="3974536"/>
                  <a:pt x="311086" y="3929643"/>
                  <a:pt x="197901" y="3827476"/>
                </a:cubicBezTo>
                <a:lnTo>
                  <a:pt x="143877" y="3770127"/>
                </a:lnTo>
                <a:lnTo>
                  <a:pt x="139962" y="3766896"/>
                </a:lnTo>
                <a:cubicBezTo>
                  <a:pt x="53486" y="3680421"/>
                  <a:pt x="0" y="3560957"/>
                  <a:pt x="0" y="3429000"/>
                </a:cubicBezTo>
                <a:cubicBezTo>
                  <a:pt x="0" y="3297044"/>
                  <a:pt x="53486" y="3177580"/>
                  <a:pt x="139962" y="3091105"/>
                </a:cubicBezTo>
                <a:lnTo>
                  <a:pt x="179718" y="3058303"/>
                </a:lnTo>
                <a:lnTo>
                  <a:pt x="197900" y="3039001"/>
                </a:lnTo>
                <a:cubicBezTo>
                  <a:pt x="311085" y="2936834"/>
                  <a:pt x="440933" y="2891942"/>
                  <a:pt x="472361" y="2720288"/>
                </a:cubicBezTo>
                <a:lnTo>
                  <a:pt x="477117" y="2665512"/>
                </a:lnTo>
                <a:close/>
              </a:path>
            </a:pathLst>
          </a:cu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8" name="Freeform: Shape 46"/>
          <p:cNvSpPr/>
          <p:nvPr>
            <p:custDataLst>
              <p:tags r:id="rId4"/>
            </p:custDataLst>
          </p:nvPr>
        </p:nvSpPr>
        <p:spPr>
          <a:xfrm>
            <a:off x="11347490" y="190297"/>
            <a:ext cx="625136" cy="625136"/>
          </a:xfrm>
          <a:custGeom>
            <a:avLst/>
            <a:gdLst>
              <a:gd name="connsiteX0" fmla="*/ 1961310 w 3922620"/>
              <a:gd name="connsiteY0" fmla="*/ 895129 h 3922620"/>
              <a:gd name="connsiteX1" fmla="*/ 895129 w 3922620"/>
              <a:gd name="connsiteY1" fmla="*/ 1961310 h 3922620"/>
              <a:gd name="connsiteX2" fmla="*/ 1961310 w 3922620"/>
              <a:gd name="connsiteY2" fmla="*/ 3027491 h 3922620"/>
              <a:gd name="connsiteX3" fmla="*/ 3027491 w 3922620"/>
              <a:gd name="connsiteY3" fmla="*/ 1961310 h 3922620"/>
              <a:gd name="connsiteX4" fmla="*/ 1961310 w 3922620"/>
              <a:gd name="connsiteY4" fmla="*/ 895129 h 3922620"/>
              <a:gd name="connsiteX5" fmla="*/ 1961310 w 3922620"/>
              <a:gd name="connsiteY5" fmla="*/ 0 h 3922620"/>
              <a:gd name="connsiteX6" fmla="*/ 3922620 w 3922620"/>
              <a:gd name="connsiteY6" fmla="*/ 1961310 h 3922620"/>
              <a:gd name="connsiteX7" fmla="*/ 1961310 w 3922620"/>
              <a:gd name="connsiteY7" fmla="*/ 3922620 h 3922620"/>
              <a:gd name="connsiteX8" fmla="*/ 0 w 3922620"/>
              <a:gd name="connsiteY8" fmla="*/ 1961310 h 3922620"/>
              <a:gd name="connsiteX9" fmla="*/ 1961310 w 3922620"/>
              <a:gd name="connsiteY9" fmla="*/ 0 h 392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2620" h="3922620">
                <a:moveTo>
                  <a:pt x="1961310" y="895129"/>
                </a:moveTo>
                <a:cubicBezTo>
                  <a:pt x="1372474" y="895129"/>
                  <a:pt x="895129" y="1372474"/>
                  <a:pt x="895129" y="1961310"/>
                </a:cubicBezTo>
                <a:cubicBezTo>
                  <a:pt x="895129" y="2550146"/>
                  <a:pt x="1372474" y="3027491"/>
                  <a:pt x="1961310" y="3027491"/>
                </a:cubicBezTo>
                <a:cubicBezTo>
                  <a:pt x="2550146" y="3027491"/>
                  <a:pt x="3027491" y="2550146"/>
                  <a:pt x="3027491" y="1961310"/>
                </a:cubicBezTo>
                <a:cubicBezTo>
                  <a:pt x="3027491" y="1372474"/>
                  <a:pt x="2550146" y="895129"/>
                  <a:pt x="1961310" y="895129"/>
                </a:cubicBezTo>
                <a:close/>
                <a:moveTo>
                  <a:pt x="1961310" y="0"/>
                </a:moveTo>
                <a:cubicBezTo>
                  <a:pt x="3044512" y="0"/>
                  <a:pt x="3922620" y="878108"/>
                  <a:pt x="3922620" y="1961310"/>
                </a:cubicBezTo>
                <a:cubicBezTo>
                  <a:pt x="3922620" y="3044512"/>
                  <a:pt x="3044512" y="3922620"/>
                  <a:pt x="1961310" y="3922620"/>
                </a:cubicBezTo>
                <a:cubicBezTo>
                  <a:pt x="878108" y="3922620"/>
                  <a:pt x="0" y="3044512"/>
                  <a:pt x="0" y="1961310"/>
                </a:cubicBezTo>
                <a:cubicBezTo>
                  <a:pt x="0" y="878108"/>
                  <a:pt x="878108" y="0"/>
                  <a:pt x="1961310" y="0"/>
                </a:cubicBezTo>
                <a:close/>
              </a:path>
            </a:pathLst>
          </a:custGeom>
          <a:solidFill>
            <a:schemeClr val="tx1">
              <a:lumMod val="65000"/>
              <a:lumOff val="35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5" name="Freeform: Shape 19"/>
          <p:cNvSpPr/>
          <p:nvPr>
            <p:custDataLst>
              <p:tags r:id="rId5"/>
            </p:custDataLst>
          </p:nvPr>
        </p:nvSpPr>
        <p:spPr>
          <a:xfrm>
            <a:off x="3601394" y="0"/>
            <a:ext cx="4541118" cy="6858000"/>
          </a:xfrm>
          <a:custGeom>
            <a:avLst/>
            <a:gdLst>
              <a:gd name="connsiteX0" fmla="*/ 477120 w 4541118"/>
              <a:gd name="connsiteY0" fmla="*/ 0 h 6858000"/>
              <a:gd name="connsiteX1" fmla="*/ 4541118 w 4541118"/>
              <a:gd name="connsiteY1" fmla="*/ 0 h 6858000"/>
              <a:gd name="connsiteX2" fmla="*/ 4541118 w 4541118"/>
              <a:gd name="connsiteY2" fmla="*/ 2665523 h 6858000"/>
              <a:gd name="connsiteX3" fmla="*/ 4536363 w 4541118"/>
              <a:gd name="connsiteY3" fmla="*/ 2720287 h 6858000"/>
              <a:gd name="connsiteX4" fmla="*/ 4261902 w 4541118"/>
              <a:gd name="connsiteY4" fmla="*/ 3039000 h 6858000"/>
              <a:gd name="connsiteX5" fmla="*/ 4243720 w 4541118"/>
              <a:gd name="connsiteY5" fmla="*/ 3058302 h 6858000"/>
              <a:gd name="connsiteX6" fmla="*/ 4203964 w 4541118"/>
              <a:gd name="connsiteY6" fmla="*/ 3091104 h 6858000"/>
              <a:gd name="connsiteX7" fmla="*/ 4064002 w 4541118"/>
              <a:gd name="connsiteY7" fmla="*/ 3428999 h 6858000"/>
              <a:gd name="connsiteX8" fmla="*/ 4203964 w 4541118"/>
              <a:gd name="connsiteY8" fmla="*/ 3766895 h 6858000"/>
              <a:gd name="connsiteX9" fmla="*/ 4207879 w 4541118"/>
              <a:gd name="connsiteY9" fmla="*/ 3770126 h 6858000"/>
              <a:gd name="connsiteX10" fmla="*/ 4261903 w 4541118"/>
              <a:gd name="connsiteY10" fmla="*/ 3827475 h 6858000"/>
              <a:gd name="connsiteX11" fmla="*/ 4536364 w 4541118"/>
              <a:gd name="connsiteY11" fmla="*/ 4146188 h 6858000"/>
              <a:gd name="connsiteX12" fmla="*/ 4541118 w 4541118"/>
              <a:gd name="connsiteY12" fmla="*/ 4200941 h 6858000"/>
              <a:gd name="connsiteX13" fmla="*/ 4541118 w 4541118"/>
              <a:gd name="connsiteY13" fmla="*/ 6858000 h 6858000"/>
              <a:gd name="connsiteX14" fmla="*/ 477120 w 4541118"/>
              <a:gd name="connsiteY14" fmla="*/ 6858000 h 6858000"/>
              <a:gd name="connsiteX15" fmla="*/ 477120 w 4541118"/>
              <a:gd name="connsiteY15" fmla="*/ 4200987 h 6858000"/>
              <a:gd name="connsiteX16" fmla="*/ 472362 w 4541118"/>
              <a:gd name="connsiteY16" fmla="*/ 4146188 h 6858000"/>
              <a:gd name="connsiteX17" fmla="*/ 197901 w 4541118"/>
              <a:gd name="connsiteY17" fmla="*/ 3827475 h 6858000"/>
              <a:gd name="connsiteX18" fmla="*/ 143877 w 4541118"/>
              <a:gd name="connsiteY18" fmla="*/ 3770126 h 6858000"/>
              <a:gd name="connsiteX19" fmla="*/ 139962 w 4541118"/>
              <a:gd name="connsiteY19" fmla="*/ 3766895 h 6858000"/>
              <a:gd name="connsiteX20" fmla="*/ 0 w 4541118"/>
              <a:gd name="connsiteY20" fmla="*/ 3428999 h 6858000"/>
              <a:gd name="connsiteX21" fmla="*/ 139962 w 4541118"/>
              <a:gd name="connsiteY21" fmla="*/ 3091104 h 6858000"/>
              <a:gd name="connsiteX22" fmla="*/ 179718 w 4541118"/>
              <a:gd name="connsiteY22" fmla="*/ 3058302 h 6858000"/>
              <a:gd name="connsiteX23" fmla="*/ 197900 w 4541118"/>
              <a:gd name="connsiteY23" fmla="*/ 3039000 h 6858000"/>
              <a:gd name="connsiteX24" fmla="*/ 472361 w 4541118"/>
              <a:gd name="connsiteY24" fmla="*/ 2720287 h 6858000"/>
              <a:gd name="connsiteX25" fmla="*/ 477120 w 4541118"/>
              <a:gd name="connsiteY25" fmla="*/ 26654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541118" h="6858000">
                <a:moveTo>
                  <a:pt x="477120" y="0"/>
                </a:moveTo>
                <a:lnTo>
                  <a:pt x="4541118" y="0"/>
                </a:lnTo>
                <a:lnTo>
                  <a:pt x="4541118" y="2665523"/>
                </a:lnTo>
                <a:lnTo>
                  <a:pt x="4536363" y="2720287"/>
                </a:lnTo>
                <a:cubicBezTo>
                  <a:pt x="4504935" y="2891941"/>
                  <a:pt x="4375087" y="2936833"/>
                  <a:pt x="4261902" y="3039000"/>
                </a:cubicBezTo>
                <a:lnTo>
                  <a:pt x="4243720" y="3058302"/>
                </a:lnTo>
                <a:lnTo>
                  <a:pt x="4203964" y="3091104"/>
                </a:lnTo>
                <a:cubicBezTo>
                  <a:pt x="4117488" y="3177579"/>
                  <a:pt x="4064002" y="3297043"/>
                  <a:pt x="4064002" y="3428999"/>
                </a:cubicBezTo>
                <a:cubicBezTo>
                  <a:pt x="4064002" y="3560956"/>
                  <a:pt x="4117488" y="3680420"/>
                  <a:pt x="4203964" y="3766895"/>
                </a:cubicBezTo>
                <a:lnTo>
                  <a:pt x="4207879" y="3770126"/>
                </a:lnTo>
                <a:lnTo>
                  <a:pt x="4261903" y="3827475"/>
                </a:lnTo>
                <a:cubicBezTo>
                  <a:pt x="4375088" y="3929642"/>
                  <a:pt x="4504936" y="3974535"/>
                  <a:pt x="4536364" y="4146188"/>
                </a:cubicBezTo>
                <a:lnTo>
                  <a:pt x="4541118" y="4200941"/>
                </a:lnTo>
                <a:lnTo>
                  <a:pt x="4541118" y="6858000"/>
                </a:lnTo>
                <a:lnTo>
                  <a:pt x="477120" y="6858000"/>
                </a:lnTo>
                <a:lnTo>
                  <a:pt x="477120" y="4200987"/>
                </a:lnTo>
                <a:lnTo>
                  <a:pt x="472362" y="4146188"/>
                </a:lnTo>
                <a:cubicBezTo>
                  <a:pt x="440934" y="3974535"/>
                  <a:pt x="311086" y="3929642"/>
                  <a:pt x="197901" y="3827475"/>
                </a:cubicBezTo>
                <a:lnTo>
                  <a:pt x="143877" y="3770126"/>
                </a:lnTo>
                <a:lnTo>
                  <a:pt x="139962" y="3766895"/>
                </a:lnTo>
                <a:cubicBezTo>
                  <a:pt x="53486" y="3680420"/>
                  <a:pt x="0" y="3560956"/>
                  <a:pt x="0" y="3428999"/>
                </a:cubicBezTo>
                <a:cubicBezTo>
                  <a:pt x="0" y="3297043"/>
                  <a:pt x="53486" y="3177579"/>
                  <a:pt x="139962" y="3091104"/>
                </a:cubicBezTo>
                <a:lnTo>
                  <a:pt x="179718" y="3058302"/>
                </a:lnTo>
                <a:lnTo>
                  <a:pt x="197900" y="3039000"/>
                </a:lnTo>
                <a:cubicBezTo>
                  <a:pt x="311085" y="2936833"/>
                  <a:pt x="440933" y="2891941"/>
                  <a:pt x="472361" y="2720287"/>
                </a:cubicBezTo>
                <a:lnTo>
                  <a:pt x="477120" y="2665477"/>
                </a:lnTo>
                <a:close/>
              </a:path>
            </a:pathLst>
          </a:custGeom>
          <a:solidFill>
            <a:srgbClr val="1E6BC5">
              <a:alpha val="6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6" name="TextBox 11"/>
          <p:cNvSpPr txBox="1"/>
          <p:nvPr>
            <p:custDataLst>
              <p:tags r:id="rId6"/>
            </p:custDataLst>
          </p:nvPr>
        </p:nvSpPr>
        <p:spPr>
          <a:xfrm>
            <a:off x="4381495" y="1901480"/>
            <a:ext cx="3300321" cy="1522730"/>
          </a:xfrm>
          <a:prstGeom prst="rect">
            <a:avLst/>
          </a:prstGeom>
          <a:noFill/>
        </p:spPr>
        <p:txBody>
          <a:bodyPr wrap="square" bIns="0" rtlCol="0" anchor="b" anchorCtr="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4000" b="1" i="0" u="none" strike="noStrike" kern="1200" cap="none" spc="300" normalizeH="0" noProof="0">
                <a:ln>
                  <a:noFill/>
                </a:ln>
                <a:solidFill>
                  <a:srgbClr val="FFFFFF"/>
                </a:solidFill>
                <a:effectLst/>
                <a:uLnTx/>
                <a:uFillTx/>
                <a:latin typeface="微软雅黑" panose="020B0503020204020204" charset="-122"/>
                <a:ea typeface="微软雅黑" panose="020B0503020204020204" charset="-122"/>
              </a:rPr>
              <a:t>职业素质的培养</a:t>
            </a:r>
            <a:endParaRPr kumimoji="0" lang="zh-CN" altLang="en-US" sz="4000" b="1" i="0" u="none" strike="noStrike" kern="1200" cap="none" spc="300" normalizeH="0" noProof="0">
              <a:ln>
                <a:noFill/>
              </a:ln>
              <a:solidFill>
                <a:srgbClr val="FFFFFF"/>
              </a:solidFill>
              <a:effectLst/>
              <a:uLnTx/>
              <a:uFillTx/>
              <a:latin typeface="微软雅黑" panose="020B0503020204020204" charset="-122"/>
              <a:ea typeface="微软雅黑" panose="020B0503020204020204" charset="-122"/>
            </a:endParaRPr>
          </a:p>
        </p:txBody>
      </p:sp>
      <p:sp>
        <p:nvSpPr>
          <p:cNvPr id="18" name="TextBox 14"/>
          <p:cNvSpPr txBox="1"/>
          <p:nvPr>
            <p:custDataLst>
              <p:tags r:id="rId7"/>
            </p:custDataLst>
          </p:nvPr>
        </p:nvSpPr>
        <p:spPr>
          <a:xfrm>
            <a:off x="4381496" y="3517777"/>
            <a:ext cx="3300320" cy="2316403"/>
          </a:xfrm>
          <a:prstGeom prst="rect">
            <a:avLst/>
          </a:prstGeom>
          <a:noFill/>
        </p:spPr>
        <p:txBody>
          <a:bodyPr wrap="square" tIns="0" rtlCol="0">
            <a:normAutofit/>
          </a:bodyPr>
          <a:p>
            <a:pPr lvl="0">
              <a:lnSpc>
                <a:spcPct val="150000"/>
              </a:lnSpc>
              <a:defRPr/>
            </a:pPr>
            <a:r>
              <a:rPr lang="zh-CN" altLang="en-US" spc="150">
                <a:solidFill>
                  <a:srgbClr val="FFFFFF">
                    <a:lumMod val="95000"/>
                  </a:srgbClr>
                </a:solidFill>
                <a:effectLst>
                  <a:outerShdw blurRad="38100" dist="38100" dir="2700000" algn="tl">
                    <a:srgbClr val="000000">
                      <a:alpha val="43137"/>
                    </a:srgbClr>
                  </a:outerShdw>
                </a:effectLst>
                <a:latin typeface="微软雅黑" panose="020B0503020204020204" charset="-122"/>
                <a:ea typeface="微软雅黑" panose="020B0503020204020204" charset="-122"/>
              </a:rPr>
              <a:t>个人职业素养的提升，职业素质的培养是踏入职场的必然步骤。职业素质培养的</a:t>
            </a:r>
            <a:r>
              <a:rPr lang="en-US" altLang="zh-CN" spc="150">
                <a:solidFill>
                  <a:srgbClr val="FFFFFF">
                    <a:lumMod val="95000"/>
                  </a:srgbClr>
                </a:solidFill>
                <a:effectLst>
                  <a:outerShdw blurRad="38100" dist="38100" dir="2700000" algn="tl">
                    <a:srgbClr val="000000">
                      <a:alpha val="43137"/>
                    </a:srgbClr>
                  </a:outerShdw>
                </a:effectLst>
                <a:latin typeface="微软雅黑" panose="020B0503020204020204" charset="-122"/>
                <a:ea typeface="微软雅黑" panose="020B0503020204020204" charset="-122"/>
              </a:rPr>
              <a:t>tu</a:t>
            </a:r>
            <a:r>
              <a:rPr lang="zh-CN" altLang="en-US" spc="150">
                <a:solidFill>
                  <a:srgbClr val="FFFFFF">
                    <a:lumMod val="95000"/>
                  </a:srgbClr>
                </a:solidFill>
                <a:effectLst>
                  <a:outerShdw blurRad="38100" dist="38100" dir="2700000" algn="tl">
                    <a:srgbClr val="000000">
                      <a:alpha val="43137"/>
                    </a:srgbClr>
                  </a:outerShdw>
                </a:effectLst>
                <a:latin typeface="微软雅黑" panose="020B0503020204020204" charset="-122"/>
                <a:ea typeface="微软雅黑" panose="020B0503020204020204" charset="-122"/>
              </a:rPr>
              <a:t>途径如下。</a:t>
            </a:r>
            <a:endParaRPr lang="zh-CN" altLang="en-US" spc="150">
              <a:solidFill>
                <a:srgbClr val="FFFFFF">
                  <a:lumMod val="95000"/>
                </a:srgbClr>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20" name="TextBox 15"/>
          <p:cNvSpPr txBox="1"/>
          <p:nvPr>
            <p:custDataLst>
              <p:tags r:id="rId8"/>
            </p:custDataLst>
          </p:nvPr>
        </p:nvSpPr>
        <p:spPr>
          <a:xfrm>
            <a:off x="8514820" y="683119"/>
            <a:ext cx="1267809" cy="977265"/>
          </a:xfrm>
          <a:prstGeom prst="rect">
            <a:avLst/>
          </a:prstGeom>
          <a:solidFill>
            <a:srgbClr val="000000">
              <a:lumMod val="75000"/>
              <a:lumOff val="25000"/>
            </a:srgbClr>
          </a:solidFill>
        </p:spPr>
        <p:txBody>
          <a:bodyPr wrap="square" rtlCol="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rPr>
              <a:t>01</a:t>
            </a:r>
            <a:endPar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endParaRPr>
          </a:p>
        </p:txBody>
      </p:sp>
      <p:sp>
        <p:nvSpPr>
          <p:cNvPr id="21" name="TextBox 33"/>
          <p:cNvSpPr txBox="1"/>
          <p:nvPr>
            <p:custDataLst>
              <p:tags r:id="rId9"/>
            </p:custDataLst>
          </p:nvPr>
        </p:nvSpPr>
        <p:spPr>
          <a:xfrm>
            <a:off x="8514820" y="1651967"/>
            <a:ext cx="3057342" cy="730885"/>
          </a:xfrm>
          <a:prstGeom prst="rect">
            <a:avLst/>
          </a:prstGeom>
          <a:noFill/>
        </p:spPr>
        <p:txBody>
          <a:bodyPr wrap="square" rtlCol="0">
            <a:spAutoFit/>
          </a:bodyPr>
          <a:p>
            <a:pPr lvl="0">
              <a:lnSpc>
                <a:spcPct val="130000"/>
              </a:lnSpc>
              <a:defRPr/>
            </a:pPr>
            <a:r>
              <a:rPr lang="zh-CN" altLang="en-US" sz="1600" spc="150">
                <a:solidFill>
                  <a:schemeClr val="bg1"/>
                </a:solidFill>
                <a:latin typeface="微软雅黑" panose="020B0503020204020204" charset="-122"/>
                <a:ea typeface="微软雅黑" panose="020B0503020204020204" charset="-122"/>
              </a:rPr>
              <a:t>在日常的学习生活点滴中培养职业理想。</a:t>
            </a:r>
            <a:endParaRPr lang="zh-CN" altLang="en-US" sz="1600" spc="150">
              <a:solidFill>
                <a:schemeClr val="bg1"/>
              </a:solidFill>
              <a:latin typeface="微软雅黑" panose="020B0503020204020204" charset="-122"/>
              <a:ea typeface="微软雅黑" panose="020B0503020204020204" charset="-122"/>
            </a:endParaRPr>
          </a:p>
        </p:txBody>
      </p:sp>
      <p:sp>
        <p:nvSpPr>
          <p:cNvPr id="22" name="TextBox 34"/>
          <p:cNvSpPr txBox="1"/>
          <p:nvPr>
            <p:custDataLst>
              <p:tags r:id="rId10"/>
            </p:custDataLst>
          </p:nvPr>
        </p:nvSpPr>
        <p:spPr>
          <a:xfrm>
            <a:off x="8514820" y="2534177"/>
            <a:ext cx="1267809" cy="977265"/>
          </a:xfrm>
          <a:prstGeom prst="rect">
            <a:avLst/>
          </a:prstGeom>
          <a:noFill/>
        </p:spPr>
        <p:txBody>
          <a:bodyPr wrap="square" rtlCol="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rPr>
              <a:t>02</a:t>
            </a:r>
            <a:endPar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endParaRPr>
          </a:p>
        </p:txBody>
      </p:sp>
      <p:sp>
        <p:nvSpPr>
          <p:cNvPr id="24" name="TextBox 36"/>
          <p:cNvSpPr txBox="1"/>
          <p:nvPr>
            <p:custDataLst>
              <p:tags r:id="rId11"/>
            </p:custDataLst>
          </p:nvPr>
        </p:nvSpPr>
        <p:spPr>
          <a:xfrm>
            <a:off x="8514820" y="4385234"/>
            <a:ext cx="1267809" cy="977265"/>
          </a:xfrm>
          <a:prstGeom prst="rect">
            <a:avLst/>
          </a:prstGeom>
          <a:noFill/>
        </p:spPr>
        <p:txBody>
          <a:bodyPr wrap="square" rtlCol="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rPr>
              <a:t>03</a:t>
            </a:r>
            <a:endPar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endParaRPr>
          </a:p>
        </p:txBody>
      </p:sp>
      <p:sp>
        <p:nvSpPr>
          <p:cNvPr id="27" name="TextBox 33"/>
          <p:cNvSpPr txBox="1"/>
          <p:nvPr>
            <p:custDataLst>
              <p:tags r:id="rId12"/>
            </p:custDataLst>
          </p:nvPr>
        </p:nvSpPr>
        <p:spPr>
          <a:xfrm>
            <a:off x="8514820" y="3503225"/>
            <a:ext cx="3057342" cy="730885"/>
          </a:xfrm>
          <a:prstGeom prst="rect">
            <a:avLst/>
          </a:prstGeom>
          <a:noFill/>
        </p:spPr>
        <p:txBody>
          <a:bodyPr wrap="square" rtlCol="0">
            <a:spAutoFit/>
          </a:bodyPr>
          <a:p>
            <a:pPr lvl="0">
              <a:lnSpc>
                <a:spcPct val="130000"/>
              </a:lnSpc>
              <a:defRPr/>
            </a:pPr>
            <a:r>
              <a:rPr lang="zh-CN" altLang="en-US" sz="1600" spc="150">
                <a:solidFill>
                  <a:schemeClr val="bg1"/>
                </a:solidFill>
                <a:latin typeface="微软雅黑" panose="020B0503020204020204" charset="-122"/>
                <a:ea typeface="微软雅黑" panose="020B0503020204020204" charset="-122"/>
              </a:rPr>
              <a:t>在专业学习和实习中培养职业兴趣。</a:t>
            </a:r>
            <a:endParaRPr lang="zh-CN" altLang="en-US" sz="1600" spc="150">
              <a:solidFill>
                <a:schemeClr val="bg1"/>
              </a:solidFill>
              <a:latin typeface="微软雅黑" panose="020B0503020204020204" charset="-122"/>
              <a:ea typeface="微软雅黑" panose="020B0503020204020204" charset="-122"/>
            </a:endParaRPr>
          </a:p>
        </p:txBody>
      </p:sp>
      <p:sp>
        <p:nvSpPr>
          <p:cNvPr id="28" name="TextBox 33"/>
          <p:cNvSpPr txBox="1"/>
          <p:nvPr>
            <p:custDataLst>
              <p:tags r:id="rId13"/>
            </p:custDataLst>
          </p:nvPr>
        </p:nvSpPr>
        <p:spPr>
          <a:xfrm>
            <a:off x="8514820" y="5354483"/>
            <a:ext cx="3057342" cy="730885"/>
          </a:xfrm>
          <a:prstGeom prst="rect">
            <a:avLst/>
          </a:prstGeom>
          <a:noFill/>
        </p:spPr>
        <p:txBody>
          <a:bodyPr wrap="square" rtlCol="0">
            <a:spAutoFit/>
          </a:bodyPr>
          <a:p>
            <a:pPr lvl="0">
              <a:lnSpc>
                <a:spcPct val="130000"/>
              </a:lnSpc>
              <a:defRPr/>
            </a:pPr>
            <a:r>
              <a:rPr lang="zh-CN" altLang="en-US" sz="1600" spc="150">
                <a:solidFill>
                  <a:schemeClr val="bg1"/>
                </a:solidFill>
                <a:latin typeface="微软雅黑" panose="020B0503020204020204" charset="-122"/>
                <a:ea typeface="微软雅黑" panose="020B0503020204020204" charset="-122"/>
              </a:rPr>
              <a:t>在社会实践中体验和改进职业价值观。</a:t>
            </a:r>
            <a:endParaRPr lang="zh-CN" altLang="en-US" sz="1600" spc="150">
              <a:solidFill>
                <a:schemeClr val="bg1"/>
              </a:solidFill>
              <a:latin typeface="微软雅黑" panose="020B0503020204020204" charset="-122"/>
              <a:ea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67945" y="54610"/>
            <a:ext cx="5445760" cy="3371215"/>
          </a:xfrm>
          <a:prstGeom prst="rect">
            <a:avLst/>
          </a:prstGeom>
          <a:blipFill>
            <a:blip r:embed="rId2"/>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
        <p:nvSpPr>
          <p:cNvPr id="1692" name="矩形"/>
          <p:cNvSpPr/>
          <p:nvPr>
            <p:custDataLst>
              <p:tags r:id="rId3"/>
            </p:custDataLst>
          </p:nvPr>
        </p:nvSpPr>
        <p:spPr>
          <a:xfrm>
            <a:off x="-5208" y="3429000"/>
            <a:ext cx="6096002" cy="3429000"/>
          </a:xfrm>
          <a:prstGeom prst="rect">
            <a:avLst/>
          </a:prstGeom>
          <a:solidFill>
            <a:srgbClr val="000000">
              <a:lumMod val="65000"/>
              <a:lumOff val="35000"/>
            </a:srgbClr>
          </a:solidFill>
          <a:ln w="12700">
            <a:miter lim="400000"/>
          </a:ln>
        </p:spPr>
        <p:txBody>
          <a:bodyPr tIns="45720" bIns="45720" anchor="ctr"/>
          <a:p>
            <a:pPr algn="ctr">
              <a:defRPr>
                <a:solidFill>
                  <a:srgbClr val="FFFFFF"/>
                </a:solidFill>
              </a:defRPr>
            </a:pPr>
            <a:endParaRPr sz="900"/>
          </a:p>
        </p:txBody>
      </p:sp>
      <p:sp>
        <p:nvSpPr>
          <p:cNvPr id="1693" name="矩形"/>
          <p:cNvSpPr/>
          <p:nvPr>
            <p:custDataLst>
              <p:tags r:id="rId4"/>
            </p:custDataLst>
          </p:nvPr>
        </p:nvSpPr>
        <p:spPr>
          <a:xfrm>
            <a:off x="6089217" y="0"/>
            <a:ext cx="6096002" cy="3429000"/>
          </a:xfrm>
          <a:prstGeom prst="rect">
            <a:avLst/>
          </a:prstGeom>
          <a:solidFill>
            <a:srgbClr val="1EAAE3"/>
          </a:solidFill>
          <a:ln w="12700">
            <a:miter lim="400000"/>
          </a:ln>
        </p:spPr>
        <p:txBody>
          <a:bodyPr tIns="45720" bIns="45720" anchor="ctr"/>
          <a:p>
            <a:pPr lvl="0">
              <a:lnSpc>
                <a:spcPct val="150000"/>
              </a:lnSpc>
              <a:defRPr/>
            </a:pPr>
            <a:endParaRPr lang="zh-CN" altLang="en-US" sz="1600" dirty="0">
              <a:solidFill>
                <a:prstClr val="black"/>
              </a:solidFill>
              <a:latin typeface="Arial" panose="020B0604020202020204"/>
              <a:ea typeface="微软雅黑" panose="020B0503020204020204" charset="-122"/>
              <a:cs typeface="微软雅黑" panose="020B0503020204020204" charset="-122"/>
              <a:sym typeface="Arial" panose="020B0604020202020204" pitchFamily="34" charset="0"/>
            </a:endParaRPr>
          </a:p>
        </p:txBody>
      </p:sp>
      <p:sp>
        <p:nvSpPr>
          <p:cNvPr id="1700" name="三角形"/>
          <p:cNvSpPr/>
          <p:nvPr>
            <p:custDataLst>
              <p:tags r:id="rId5"/>
            </p:custDataLst>
          </p:nvPr>
        </p:nvSpPr>
        <p:spPr>
          <a:xfrm rot="16200000">
            <a:off x="5332631" y="1498440"/>
            <a:ext cx="1121008" cy="432122"/>
          </a:xfrm>
          <a:prstGeom prst="triangle">
            <a:avLst/>
          </a:prstGeom>
          <a:solidFill>
            <a:srgbClr val="1EAAE3"/>
          </a:solidFill>
          <a:ln w="12700">
            <a:miter lim="400000"/>
          </a:ln>
        </p:spPr>
        <p:txBody>
          <a:bodyPr tIns="45720" bIns="45720" anchor="ctr"/>
          <a:p>
            <a:pPr algn="ctr">
              <a:defRPr>
                <a:solidFill>
                  <a:srgbClr val="FFFFFF"/>
                </a:solidFill>
              </a:defRPr>
            </a:pPr>
            <a:endParaRPr sz="900"/>
          </a:p>
        </p:txBody>
      </p:sp>
      <p:sp>
        <p:nvSpPr>
          <p:cNvPr id="1701" name="三角形"/>
          <p:cNvSpPr/>
          <p:nvPr>
            <p:custDataLst>
              <p:tags r:id="rId6"/>
            </p:custDataLst>
          </p:nvPr>
        </p:nvSpPr>
        <p:spPr>
          <a:xfrm rot="5400000">
            <a:off x="5730641" y="4927440"/>
            <a:ext cx="1121008" cy="432122"/>
          </a:xfrm>
          <a:prstGeom prst="triangle">
            <a:avLst/>
          </a:prstGeom>
          <a:solidFill>
            <a:srgbClr val="000000">
              <a:lumMod val="65000"/>
              <a:lumOff val="35000"/>
            </a:srgbClr>
          </a:solidFill>
          <a:ln w="12700">
            <a:miter lim="400000"/>
          </a:ln>
        </p:spPr>
        <p:txBody>
          <a:bodyPr tIns="45720" bIns="45720" anchor="ctr"/>
          <a:p>
            <a:pPr algn="ctr">
              <a:defRPr>
                <a:solidFill>
                  <a:srgbClr val="FFFFFF"/>
                </a:solidFill>
              </a:defRPr>
            </a:pPr>
            <a:endParaRPr sz="900"/>
          </a:p>
        </p:txBody>
      </p:sp>
      <p:sp>
        <p:nvSpPr>
          <p:cNvPr id="1698" name="线条"/>
          <p:cNvSpPr/>
          <p:nvPr>
            <p:custDataLst>
              <p:tags r:id="rId7"/>
            </p:custDataLst>
          </p:nvPr>
        </p:nvSpPr>
        <p:spPr>
          <a:xfrm>
            <a:off x="4843509" y="4577538"/>
            <a:ext cx="669925" cy="0"/>
          </a:xfrm>
          <a:prstGeom prst="line">
            <a:avLst/>
          </a:prstGeom>
          <a:ln w="38100" cap="rnd">
            <a:solidFill>
              <a:sysClr val="window" lastClr="FFFFFF"/>
            </a:solidFill>
          </a:ln>
        </p:spPr>
        <p:txBody>
          <a:bodyPr tIns="45720" bIns="45720"/>
          <a:p>
            <a:endParaRPr sz="900"/>
          </a:p>
        </p:txBody>
      </p:sp>
      <p:sp>
        <p:nvSpPr>
          <p:cNvPr id="22" name="文本框 21"/>
          <p:cNvSpPr txBox="1"/>
          <p:nvPr>
            <p:custDataLst>
              <p:tags r:id="rId8"/>
            </p:custDataLst>
          </p:nvPr>
        </p:nvSpPr>
        <p:spPr>
          <a:xfrm>
            <a:off x="615044" y="4721225"/>
            <a:ext cx="5079365" cy="1776730"/>
          </a:xfrm>
          <a:prstGeom prst="rect">
            <a:avLst/>
          </a:prstGeom>
          <a:noFill/>
        </p:spPr>
        <p:txBody>
          <a:bodyPr wrap="square" tIns="0" rtlCol="0">
            <a:spAutoFit/>
          </a:bodyPr>
          <a:p>
            <a:pPr lvl="0" algn="just">
              <a:lnSpc>
                <a:spcPct val="125000"/>
              </a:lnSpc>
              <a:spcBef>
                <a:spcPts val="0"/>
              </a:spcBef>
              <a:spcAft>
                <a:spcPts val="0"/>
              </a:spcAft>
            </a:pPr>
            <a:r>
              <a:rPr lang="zh-CN" altLang="en-US" spc="150">
                <a:solidFill>
                  <a:sysClr val="window" lastClr="FFFFFF">
                    <a:lumMod val="85000"/>
                  </a:sys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rPr>
              <a:t>通过校企合作，引进现代企业文化，让学生提前接受现代企业文化的熏陶，适应企业的各项管理制度和规范。同时，加强就业市场和就业法规的建设，完善市场机制，为大学生就业提供公开、公正、公平的就业环境。</a:t>
            </a:r>
            <a:endParaRPr lang="zh-CN" altLang="en-US" spc="150">
              <a:solidFill>
                <a:sysClr val="window" lastClr="FFFFFF">
                  <a:lumMod val="85000"/>
                </a:sysClr>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endParaRPr>
          </a:p>
        </p:txBody>
      </p:sp>
      <p:sp>
        <p:nvSpPr>
          <p:cNvPr id="2" name="文本框 1"/>
          <p:cNvSpPr txBox="1"/>
          <p:nvPr>
            <p:custDataLst>
              <p:tags r:id="rId9"/>
            </p:custDataLst>
          </p:nvPr>
        </p:nvSpPr>
        <p:spPr>
          <a:xfrm>
            <a:off x="906409" y="3851499"/>
            <a:ext cx="4788000" cy="561975"/>
          </a:xfrm>
          <a:prstGeom prst="rect">
            <a:avLst/>
          </a:prstGeom>
          <a:noFill/>
        </p:spPr>
        <p:txBody>
          <a:bodyPr wrap="square" bIns="0" rtlCol="0" anchor="b" anchorCtr="0">
            <a:spAutoFit/>
          </a:bodyPr>
          <a:p>
            <a:pPr algn="r">
              <a:lnSpc>
                <a:spcPct val="120000"/>
              </a:lnSpc>
            </a:pPr>
            <a:r>
              <a:rPr lang="zh-CN" altLang="en-US" sz="2800" spc="300">
                <a:solidFill>
                  <a:sysClr val="window" lastClr="FFFFFF"/>
                </a:solidFill>
                <a:latin typeface="汉仪旗黑-80S" panose="00020600040101010101" pitchFamily="18" charset="-122"/>
                <a:ea typeface="汉仪旗黑-80S" panose="00020600040101010101" pitchFamily="18" charset="-122"/>
                <a:cs typeface="微软雅黑" panose="020B0503020204020204" charset="-122"/>
                <a:sym typeface="Arial" panose="020B0604020202020204" pitchFamily="34" charset="0"/>
              </a:rPr>
              <a:t>从社会角度构建支持体系</a:t>
            </a:r>
            <a:endParaRPr lang="zh-CN" altLang="en-US" sz="2800" spc="300">
              <a:solidFill>
                <a:sysClr val="window" lastClr="FFFFFF"/>
              </a:solidFill>
              <a:latin typeface="汉仪旗黑-80S" panose="00020600040101010101" pitchFamily="18" charset="-122"/>
              <a:ea typeface="汉仪旗黑-80S" panose="00020600040101010101" pitchFamily="18" charset="-122"/>
              <a:cs typeface="微软雅黑" panose="020B0503020204020204" charset="-122"/>
              <a:sym typeface="Arial" panose="020B0604020202020204" pitchFamily="34" charset="0"/>
            </a:endParaRPr>
          </a:p>
        </p:txBody>
      </p:sp>
      <p:sp>
        <p:nvSpPr>
          <p:cNvPr id="4" name="文本框 3"/>
          <p:cNvSpPr txBox="1"/>
          <p:nvPr>
            <p:custDataLst>
              <p:tags r:id="rId10"/>
            </p:custDataLst>
          </p:nvPr>
        </p:nvSpPr>
        <p:spPr>
          <a:xfrm>
            <a:off x="6386195" y="1248513"/>
            <a:ext cx="5249545" cy="2177415"/>
          </a:xfrm>
          <a:prstGeom prst="rect">
            <a:avLst/>
          </a:prstGeom>
          <a:noFill/>
        </p:spPr>
        <p:txBody>
          <a:bodyPr wrap="square" tIns="0" rtlCol="0">
            <a:spAutoFit/>
          </a:bodyPr>
          <a:p>
            <a:pPr lvl="0" algn="just">
              <a:lnSpc>
                <a:spcPct val="110000"/>
              </a:lnSpc>
              <a:spcBef>
                <a:spcPts val="0"/>
              </a:spcBef>
              <a:spcAft>
                <a:spcPts val="0"/>
              </a:spcAft>
            </a:pPr>
            <a:r>
              <a:rPr lang="zh-CN" altLang="en-US" spc="150">
                <a:solidFill>
                  <a:sysClr val="window" lastClr="FFFFFF"/>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rPr>
              <a:t>开设职业素养课程，通过课堂讲授、案例分析、角色扮演、模拟教学等方法帮助学生认识、体验职业素养的重要性；开展多种实践活动，通过青年志愿者、演讲、技能竞赛等活动，培养学生良好行为习惯和拼搏精神；教师言传身教，要求教师既要具备过硬的专业技术知识，又要具备较高的道德修养。</a:t>
            </a:r>
            <a:endParaRPr lang="zh-CN" altLang="en-US" spc="150">
              <a:solidFill>
                <a:sysClr val="window" lastClr="FFFFFF"/>
              </a:solidFill>
              <a:latin typeface="汉仪旗黑-45S" panose="00020600040101010101" pitchFamily="18" charset="-122"/>
              <a:ea typeface="汉仪旗黑-45S" panose="00020600040101010101" pitchFamily="18" charset="-122"/>
              <a:cs typeface="微软雅黑" panose="020B0503020204020204" charset="-122"/>
              <a:sym typeface="Arial" panose="020B0604020202020204" pitchFamily="34" charset="0"/>
            </a:endParaRPr>
          </a:p>
        </p:txBody>
      </p:sp>
      <p:sp>
        <p:nvSpPr>
          <p:cNvPr id="15" name="文本框 14"/>
          <p:cNvSpPr txBox="1"/>
          <p:nvPr>
            <p:custDataLst>
              <p:tags r:id="rId11"/>
            </p:custDataLst>
          </p:nvPr>
        </p:nvSpPr>
        <p:spPr>
          <a:xfrm>
            <a:off x="6371359" y="54078"/>
            <a:ext cx="4788000" cy="931545"/>
          </a:xfrm>
          <a:prstGeom prst="rect">
            <a:avLst/>
          </a:prstGeom>
          <a:noFill/>
        </p:spPr>
        <p:txBody>
          <a:bodyPr wrap="square" bIns="0" rtlCol="0" anchor="b" anchorCtr="0">
            <a:spAutoFit/>
          </a:bodyPr>
          <a:p>
            <a:pPr algn="just">
              <a:lnSpc>
                <a:spcPct val="120000"/>
              </a:lnSpc>
            </a:pPr>
            <a:r>
              <a:rPr lang="zh-CN" altLang="en-US" sz="2400" spc="300">
                <a:solidFill>
                  <a:sysClr val="window" lastClr="FFFFFF"/>
                </a:solidFill>
                <a:latin typeface="汉仪旗黑-80S" panose="00020600040101010101" pitchFamily="18" charset="-122"/>
                <a:ea typeface="汉仪旗黑-80S" panose="00020600040101010101" pitchFamily="18" charset="-122"/>
                <a:cs typeface="微软雅黑" panose="020B0503020204020204" charset="-122"/>
                <a:sym typeface="Arial" panose="020B0604020202020204" pitchFamily="34" charset="0"/>
              </a:rPr>
              <a:t>从院校角度，将职业素养作为一项最重要的育人目标。</a:t>
            </a:r>
            <a:endParaRPr lang="zh-CN" altLang="en-US" sz="2400" spc="300">
              <a:solidFill>
                <a:sysClr val="window" lastClr="FFFFFF"/>
              </a:solidFill>
              <a:latin typeface="汉仪旗黑-80S" panose="00020600040101010101" pitchFamily="18" charset="-122"/>
              <a:ea typeface="汉仪旗黑-80S" panose="00020600040101010101" pitchFamily="18" charset="-122"/>
              <a:cs typeface="微软雅黑" panose="020B0503020204020204" charset="-122"/>
              <a:sym typeface="Arial" panose="020B0604020202020204" pitchFamily="34" charset="0"/>
            </a:endParaRPr>
          </a:p>
        </p:txBody>
      </p:sp>
      <p:sp>
        <p:nvSpPr>
          <p:cNvPr id="17" name="线条"/>
          <p:cNvSpPr/>
          <p:nvPr>
            <p:custDataLst>
              <p:tags r:id="rId12"/>
            </p:custDataLst>
          </p:nvPr>
        </p:nvSpPr>
        <p:spPr>
          <a:xfrm>
            <a:off x="6495184" y="1117068"/>
            <a:ext cx="669925" cy="0"/>
          </a:xfrm>
          <a:prstGeom prst="line">
            <a:avLst/>
          </a:prstGeom>
          <a:ln w="38100" cap="rnd">
            <a:solidFill>
              <a:sysClr val="window" lastClr="FFFFFF"/>
            </a:solidFill>
          </a:ln>
        </p:spPr>
        <p:txBody>
          <a:bodyPr tIns="45720" bIns="45720"/>
          <a:p>
            <a:endParaRPr sz="900"/>
          </a:p>
        </p:txBody>
      </p:sp>
      <p:sp>
        <p:nvSpPr>
          <p:cNvPr id="3" name="矩形 2"/>
          <p:cNvSpPr/>
          <p:nvPr>
            <p:custDataLst>
              <p:tags r:id="rId13"/>
            </p:custDataLst>
          </p:nvPr>
        </p:nvSpPr>
        <p:spPr>
          <a:xfrm>
            <a:off x="6507480" y="3429635"/>
            <a:ext cx="5159375" cy="3428365"/>
          </a:xfrm>
          <a:prstGeom prst="rect">
            <a:avLst/>
          </a:prstGeom>
          <a:blipFill>
            <a:blip r:embed="rId14"/>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dissolve/>
      </p:transition>
    </mc:Choice>
    <mc:Fallback>
      <p:transition spd="slow">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250"/>
                                  </p:stCondLst>
                                  <p:childTnLst>
                                    <p:set>
                                      <p:cBhvr>
                                        <p:cTn id="6" dur="indefinite" fill="hold"/>
                                        <p:tgtEl>
                                          <p:spTgt spid="1693"/>
                                        </p:tgtEl>
                                        <p:attrNameLst>
                                          <p:attrName>style.visibility</p:attrName>
                                        </p:attrNameLst>
                                      </p:cBhvr>
                                      <p:to>
                                        <p:strVal val="visible"/>
                                      </p:to>
                                    </p:set>
                                    <p:anim calcmode="lin" valueType="num">
                                      <p:cBhvr>
                                        <p:cTn id="7" dur="500" fill="hold"/>
                                        <p:tgtEl>
                                          <p:spTgt spid="1693"/>
                                        </p:tgtEl>
                                        <p:attrNameLst>
                                          <p:attrName>ppt_x</p:attrName>
                                        </p:attrNameLst>
                                      </p:cBhvr>
                                      <p:tavLst>
                                        <p:tav tm="0">
                                          <p:val>
                                            <p:strVal val="1+#ppt_w/2"/>
                                          </p:val>
                                        </p:tav>
                                        <p:tav tm="100000">
                                          <p:val>
                                            <p:strVal val="#ppt_x"/>
                                          </p:val>
                                        </p:tav>
                                      </p:tavLst>
                                    </p:anim>
                                    <p:anim calcmode="lin" valueType="num">
                                      <p:cBhvr>
                                        <p:cTn id="8" dur="500" fill="hold"/>
                                        <p:tgtEl>
                                          <p:spTgt spid="1693"/>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grpId="0" nodeType="afterEffect">
                                  <p:stCondLst>
                                    <p:cond delay="250"/>
                                  </p:stCondLst>
                                  <p:childTnLst>
                                    <p:set>
                                      <p:cBhvr>
                                        <p:cTn id="11" dur="indefinite" fill="hold"/>
                                        <p:tgtEl>
                                          <p:spTgt spid="1692"/>
                                        </p:tgtEl>
                                        <p:attrNameLst>
                                          <p:attrName>style.visibility</p:attrName>
                                        </p:attrNameLst>
                                      </p:cBhvr>
                                      <p:to>
                                        <p:strVal val="visible"/>
                                      </p:to>
                                    </p:set>
                                    <p:anim calcmode="lin" valueType="num">
                                      <p:cBhvr>
                                        <p:cTn id="12" dur="500" fill="hold"/>
                                        <p:tgtEl>
                                          <p:spTgt spid="1692"/>
                                        </p:tgtEl>
                                        <p:attrNameLst>
                                          <p:attrName>ppt_x</p:attrName>
                                        </p:attrNameLst>
                                      </p:cBhvr>
                                      <p:tavLst>
                                        <p:tav tm="0">
                                          <p:val>
                                            <p:strVal val="0-#ppt_w/2"/>
                                          </p:val>
                                        </p:tav>
                                        <p:tav tm="100000">
                                          <p:val>
                                            <p:strVal val="#ppt_x"/>
                                          </p:val>
                                        </p:tav>
                                      </p:tavLst>
                                    </p:anim>
                                    <p:anim calcmode="lin" valueType="num">
                                      <p:cBhvr>
                                        <p:cTn id="13" dur="500" fill="hold"/>
                                        <p:tgtEl>
                                          <p:spTgt spid="169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indefinite" fill="hold"/>
                                        <p:tgtEl>
                                          <p:spTgt spid="1700"/>
                                        </p:tgtEl>
                                        <p:attrNameLst>
                                          <p:attrName>style.visibility</p:attrName>
                                        </p:attrNameLst>
                                      </p:cBhvr>
                                      <p:to>
                                        <p:strVal val="visible"/>
                                      </p:to>
                                    </p:set>
                                    <p:animEffect transition="in" filter="wipe(right)">
                                      <p:cBhvr>
                                        <p:cTn id="17" dur="500"/>
                                        <p:tgtEl>
                                          <p:spTgt spid="170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indefinite" fill="hold"/>
                                        <p:tgtEl>
                                          <p:spTgt spid="1701"/>
                                        </p:tgtEl>
                                        <p:attrNameLst>
                                          <p:attrName>style.visibility</p:attrName>
                                        </p:attrNameLst>
                                      </p:cBhvr>
                                      <p:to>
                                        <p:strVal val="visible"/>
                                      </p:to>
                                    </p:set>
                                    <p:animEffect transition="in" filter="wipe(left)">
                                      <p:cBhvr>
                                        <p:cTn id="21" dur="500"/>
                                        <p:tgtEl>
                                          <p:spTgt spid="1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2" grpId="0" bldLvl="0" animBg="1" advAuto="0"/>
      <p:bldP spid="1693" grpId="0" bldLvl="0" animBg="1" advAuto="0"/>
      <p:bldP spid="1700" grpId="0" bldLvl="0" animBg="1" advAuto="0"/>
      <p:bldP spid="1701" grpId="0" bldLvl="0"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60400" y="-185022"/>
            <a:ext cx="7277789" cy="7043022"/>
          </a:xfrm>
          <a:prstGeom prst="rect">
            <a:avLst/>
          </a:prstGeom>
        </p:spPr>
      </p:pic>
      <p:sp>
        <p:nvSpPr>
          <p:cNvPr id="15" name="MH_Others_2"/>
          <p:cNvSpPr txBox="1"/>
          <p:nvPr>
            <p:custDataLst>
              <p:tags r:id="rId2"/>
            </p:custDataLst>
          </p:nvPr>
        </p:nvSpPr>
        <p:spPr>
          <a:xfrm>
            <a:off x="4043381" y="1587500"/>
            <a:ext cx="738505" cy="2625888"/>
          </a:xfrm>
          <a:prstGeom prst="rect">
            <a:avLst/>
          </a:prstGeom>
          <a:noFill/>
        </p:spPr>
        <p:txBody>
          <a:bodyPr vert="eaVert" wrap="square" lIns="0" tIns="0" rIns="0" bIns="0">
            <a:spAutoFit/>
          </a:bodyPr>
          <a:lstStyle/>
          <a:p>
            <a:pPr algn="dist">
              <a:defRPr/>
            </a:pPr>
            <a:r>
              <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模块一</a:t>
            </a:r>
            <a:endPar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sp>
        <p:nvSpPr>
          <p:cNvPr id="17" name="矩形 16"/>
          <p:cNvSpPr/>
          <p:nvPr/>
        </p:nvSpPr>
        <p:spPr>
          <a:xfrm>
            <a:off x="6380480" y="2275840"/>
            <a:ext cx="5410835" cy="1783715"/>
          </a:xfrm>
          <a:prstGeom prst="rect">
            <a:avLst/>
          </a:prstGeom>
        </p:spPr>
        <p:txBody>
          <a:bodyPr wrap="square">
            <a:spAutoFit/>
          </a:bodyPr>
          <a:lstStyle/>
          <a:p>
            <a:pPr algn="l"/>
            <a:r>
              <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rPr>
              <a:t>职业与职业生涯规划基础知识</a:t>
            </a:r>
            <a:endPar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strVal val="#ppt_x"/>
                                          </p:val>
                                        </p:tav>
                                        <p:tav tm="100000">
                                          <p:val>
                                            <p:strVal val="#ppt_x"/>
                                          </p:val>
                                        </p:tav>
                                      </p:tavLst>
                                    </p:anim>
                                    <p:anim calcmode="lin" valueType="num">
                                      <p:cBhvr>
                                        <p:cTn id="17" dur="5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5"/>
                                        </p:tgtEl>
                                        <p:attrNameLst>
                                          <p:attrName>style.visibility</p:attrName>
                                        </p:attrNameLst>
                                      </p:cBhvr>
                                      <p:to>
                                        <p:strVal val="visible"/>
                                      </p:to>
                                    </p:set>
                                    <p:anim by="(-#ppt_w*2)" calcmode="lin" valueType="num">
                                      <p:cBhvr rctx="PPT">
                                        <p:cTn id="21" dur="250" autoRev="1" fill="hold">
                                          <p:stCondLst>
                                            <p:cond delay="0"/>
                                          </p:stCondLst>
                                        </p:cTn>
                                        <p:tgtEl>
                                          <p:spTgt spid="15"/>
                                        </p:tgtEl>
                                        <p:attrNameLst>
                                          <p:attrName>ppt_w</p:attrName>
                                        </p:attrNameLst>
                                      </p:cBhvr>
                                    </p:anim>
                                    <p:anim by="(#ppt_w*0.50)" calcmode="lin" valueType="num">
                                      <p:cBhvr>
                                        <p:cTn id="22" dur="250" decel="50000" autoRev="1" fill="hold">
                                          <p:stCondLst>
                                            <p:cond delay="0"/>
                                          </p:stCondLst>
                                        </p:cTn>
                                        <p:tgtEl>
                                          <p:spTgt spid="15"/>
                                        </p:tgtEl>
                                        <p:attrNameLst>
                                          <p:attrName>ppt_x</p:attrName>
                                        </p:attrNameLst>
                                      </p:cBhvr>
                                    </p:anim>
                                    <p:anim from="(-#ppt_h/2)" to="(#ppt_y)" calcmode="lin" valueType="num">
                                      <p:cBhvr>
                                        <p:cTn id="23" dur="500" fill="hold">
                                          <p:stCondLst>
                                            <p:cond delay="0"/>
                                          </p:stCondLst>
                                        </p:cTn>
                                        <p:tgtEl>
                                          <p:spTgt spid="15"/>
                                        </p:tgtEl>
                                        <p:attrNameLst>
                                          <p:attrName>ppt_y</p:attrName>
                                        </p:attrNameLst>
                                      </p:cBhvr>
                                    </p:anim>
                                    <p:animRot by="21600000">
                                      <p:cBhvr>
                                        <p:cTn id="24"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754063" y="368300"/>
            <a:ext cx="10228262"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nSpc>
                <a:spcPct val="90000"/>
              </a:lnSpc>
              <a:defRPr sz="3200">
                <a:solidFill>
                  <a:srgbClr val="1F74AD"/>
                </a:solidFill>
                <a:latin typeface="Arial" panose="020B0604020202020204" pitchFamily="34" charset="0"/>
                <a:ea typeface="微软雅黑" panose="020B0503020204020204" charset="-122"/>
                <a:cs typeface="+mn-ea"/>
              </a:defRPr>
            </a:lvl1pPr>
            <a:lvl2pPr>
              <a:lnSpc>
                <a:spcPct val="90000"/>
              </a:lnSpc>
              <a:defRPr sz="3200">
                <a:solidFill>
                  <a:srgbClr val="1F74AD"/>
                </a:solidFill>
                <a:latin typeface="Arial" panose="020B0604020202020204" pitchFamily="34" charset="0"/>
                <a:ea typeface="黑体" panose="02010600030101010101" charset="-122"/>
              </a:defRPr>
            </a:lvl2pPr>
            <a:lvl3pPr>
              <a:lnSpc>
                <a:spcPct val="90000"/>
              </a:lnSpc>
              <a:defRPr sz="3200">
                <a:solidFill>
                  <a:srgbClr val="1F74AD"/>
                </a:solidFill>
                <a:latin typeface="Arial" panose="020B0604020202020204" pitchFamily="34" charset="0"/>
                <a:ea typeface="黑体" panose="02010600030101010101" charset="-122"/>
              </a:defRPr>
            </a:lvl3pPr>
            <a:lvl4pPr>
              <a:lnSpc>
                <a:spcPct val="90000"/>
              </a:lnSpc>
              <a:defRPr sz="3200">
                <a:solidFill>
                  <a:srgbClr val="1F74AD"/>
                </a:solidFill>
                <a:latin typeface="Arial" panose="020B0604020202020204" pitchFamily="34" charset="0"/>
                <a:ea typeface="黑体" panose="02010600030101010101" charset="-122"/>
              </a:defRPr>
            </a:lvl4pPr>
            <a:lvl5pPr>
              <a:lnSpc>
                <a:spcPct val="90000"/>
              </a:lnSpc>
              <a:defRPr sz="3200">
                <a:solidFill>
                  <a:srgbClr val="1F74AD"/>
                </a:solidFill>
                <a:latin typeface="Arial" panose="020B0604020202020204" pitchFamily="34" charset="0"/>
                <a:ea typeface="黑体" panose="02010600030101010101" charset="-122"/>
              </a:defRPr>
            </a:lvl5pPr>
            <a:lvl6pPr marL="457200" fontAlgn="base">
              <a:lnSpc>
                <a:spcPct val="90000"/>
              </a:lnSpc>
              <a:spcBef>
                <a:spcPct val="0"/>
              </a:spcBef>
              <a:spcAft>
                <a:spcPct val="0"/>
              </a:spcAft>
              <a:defRPr sz="3200">
                <a:latin typeface="Tempus Sans ITC" panose="04020404030D07020202" pitchFamily="82" charset="0"/>
              </a:defRPr>
            </a:lvl6pPr>
            <a:lvl7pPr marL="914400" fontAlgn="base">
              <a:lnSpc>
                <a:spcPct val="90000"/>
              </a:lnSpc>
              <a:spcBef>
                <a:spcPct val="0"/>
              </a:spcBef>
              <a:spcAft>
                <a:spcPct val="0"/>
              </a:spcAft>
              <a:defRPr sz="3200">
                <a:latin typeface="Tempus Sans ITC" panose="04020404030D07020202" pitchFamily="82" charset="0"/>
              </a:defRPr>
            </a:lvl7pPr>
            <a:lvl8pPr marL="1371600" fontAlgn="base">
              <a:lnSpc>
                <a:spcPct val="90000"/>
              </a:lnSpc>
              <a:spcBef>
                <a:spcPct val="0"/>
              </a:spcBef>
              <a:spcAft>
                <a:spcPct val="0"/>
              </a:spcAft>
              <a:defRPr sz="3200">
                <a:latin typeface="Tempus Sans ITC" panose="04020404030D07020202" pitchFamily="82" charset="0"/>
              </a:defRPr>
            </a:lvl8pPr>
            <a:lvl9pPr marL="1828800" fontAlgn="base">
              <a:lnSpc>
                <a:spcPct val="90000"/>
              </a:lnSpc>
              <a:spcBef>
                <a:spcPct val="0"/>
              </a:spcBef>
              <a:spcAft>
                <a:spcPct val="0"/>
              </a:spcAft>
              <a:defRPr sz="3200">
                <a:latin typeface="Tempus Sans ITC" panose="04020404030D07020202" pitchFamily="82" charset="0"/>
              </a:defRPr>
            </a:lvl9pPr>
          </a:lstStyle>
          <a:p>
            <a:pPr>
              <a:lnSpc>
                <a:spcPct val="120000"/>
              </a:lnSpc>
            </a:pPr>
            <a:r>
              <a:rPr lang="zh-CN" altLang="en-US" sz="2400" b="1" spc="300">
                <a:latin typeface="Arial" panose="020B0604020202020204" pitchFamily="34" charset="0"/>
                <a:ea typeface="微软雅黑" panose="020B0503020204020204" charset="-122"/>
                <a:sym typeface="Arial" panose="020B0604020202020204" pitchFamily="34" charset="0"/>
              </a:rPr>
              <a:t>如何增强职业素养?</a:t>
            </a:r>
            <a:endParaRPr lang="zh-CN" altLang="en-US" sz="2400" b="1" spc="300">
              <a:latin typeface="Arial" panose="020B0604020202020204" pitchFamily="34" charset="0"/>
              <a:ea typeface="微软雅黑" panose="020B0503020204020204" charset="-122"/>
              <a:sym typeface="Arial" panose="020B0604020202020204" pitchFamily="34" charset="0"/>
            </a:endParaRPr>
          </a:p>
        </p:txBody>
      </p:sp>
      <p:sp>
        <p:nvSpPr>
          <p:cNvPr id="16387" name="Freeform 5"/>
          <p:cNvSpPr/>
          <p:nvPr>
            <p:custDataLst>
              <p:tags r:id="rId2"/>
            </p:custDataLst>
          </p:nvPr>
        </p:nvSpPr>
        <p:spPr bwMode="auto">
          <a:xfrm>
            <a:off x="4380271" y="2590180"/>
            <a:ext cx="1562100" cy="1804987"/>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88" name="Freeform 6"/>
          <p:cNvSpPr/>
          <p:nvPr>
            <p:custDataLst>
              <p:tags r:id="rId3"/>
            </p:custDataLst>
          </p:nvPr>
        </p:nvSpPr>
        <p:spPr bwMode="auto">
          <a:xfrm>
            <a:off x="6377346" y="3469655"/>
            <a:ext cx="1403350" cy="1616075"/>
          </a:xfrm>
          <a:custGeom>
            <a:avLst/>
            <a:gdLst>
              <a:gd name="T0" fmla="*/ 0 w 709"/>
              <a:gd name="T1" fmla="*/ 2147483646 h 816"/>
              <a:gd name="T2" fmla="*/ 2147483646 w 709"/>
              <a:gd name="T3" fmla="*/ 0 h 816"/>
              <a:gd name="T4" fmla="*/ 2147483646 w 709"/>
              <a:gd name="T5" fmla="*/ 2147483646 h 816"/>
              <a:gd name="T6" fmla="*/ 2147483646 w 709"/>
              <a:gd name="T7" fmla="*/ 2147483646 h 816"/>
              <a:gd name="T8" fmla="*/ 2147483646 w 709"/>
              <a:gd name="T9" fmla="*/ 2147483646 h 816"/>
              <a:gd name="T10" fmla="*/ 0 w 709"/>
              <a:gd name="T11" fmla="*/ 2147483646 h 816"/>
              <a:gd name="T12" fmla="*/ 0 w 709"/>
              <a:gd name="T13" fmla="*/ 2147483646 h 8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9" h="816">
                <a:moveTo>
                  <a:pt x="0" y="205"/>
                </a:moveTo>
                <a:lnTo>
                  <a:pt x="354" y="0"/>
                </a:lnTo>
                <a:lnTo>
                  <a:pt x="709" y="205"/>
                </a:lnTo>
                <a:lnTo>
                  <a:pt x="709" y="614"/>
                </a:lnTo>
                <a:lnTo>
                  <a:pt x="354" y="816"/>
                </a:lnTo>
                <a:lnTo>
                  <a:pt x="0" y="614"/>
                </a:lnTo>
                <a:lnTo>
                  <a:pt x="0" y="205"/>
                </a:lnTo>
                <a:close/>
              </a:path>
            </a:pathLst>
          </a:custGeom>
          <a:solidFill>
            <a:srgbClr val="9BBB59"/>
          </a:solidFill>
          <a:ln>
            <a:noFill/>
          </a:ln>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89" name="Freeform 7"/>
          <p:cNvSpPr/>
          <p:nvPr>
            <p:custDataLst>
              <p:tags r:id="rId4"/>
            </p:custDataLst>
          </p:nvPr>
        </p:nvSpPr>
        <p:spPr bwMode="auto">
          <a:xfrm>
            <a:off x="7875946" y="3830017"/>
            <a:ext cx="809625" cy="935038"/>
          </a:xfrm>
          <a:custGeom>
            <a:avLst/>
            <a:gdLst>
              <a:gd name="T0" fmla="*/ 0 w 409"/>
              <a:gd name="T1" fmla="*/ 2147483646 h 472"/>
              <a:gd name="T2" fmla="*/ 2147483646 w 409"/>
              <a:gd name="T3" fmla="*/ 0 h 472"/>
              <a:gd name="T4" fmla="*/ 2147483646 w 409"/>
              <a:gd name="T5" fmla="*/ 2147483646 h 472"/>
              <a:gd name="T6" fmla="*/ 2147483646 w 409"/>
              <a:gd name="T7" fmla="*/ 2147483646 h 472"/>
              <a:gd name="T8" fmla="*/ 2147483646 w 409"/>
              <a:gd name="T9" fmla="*/ 2147483646 h 472"/>
              <a:gd name="T10" fmla="*/ 0 w 409"/>
              <a:gd name="T11" fmla="*/ 2147483646 h 472"/>
              <a:gd name="T12" fmla="*/ 0 w 409"/>
              <a:gd name="T13" fmla="*/ 2147483646 h 4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9" h="472">
                <a:moveTo>
                  <a:pt x="0" y="116"/>
                </a:moveTo>
                <a:lnTo>
                  <a:pt x="204" y="0"/>
                </a:lnTo>
                <a:lnTo>
                  <a:pt x="409" y="116"/>
                </a:lnTo>
                <a:lnTo>
                  <a:pt x="409" y="353"/>
                </a:lnTo>
                <a:lnTo>
                  <a:pt x="204" y="472"/>
                </a:lnTo>
                <a:lnTo>
                  <a:pt x="0" y="353"/>
                </a:lnTo>
                <a:lnTo>
                  <a:pt x="0" y="116"/>
                </a:lnTo>
                <a:close/>
              </a:path>
            </a:pathLst>
          </a:custGeom>
          <a:solidFill>
            <a:srgbClr val="FFC000"/>
          </a:solidFill>
          <a:ln>
            <a:noFill/>
          </a:ln>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90" name="Freeform 8"/>
          <p:cNvSpPr/>
          <p:nvPr>
            <p:custDataLst>
              <p:tags r:id="rId5"/>
            </p:custDataLst>
          </p:nvPr>
        </p:nvSpPr>
        <p:spPr bwMode="auto">
          <a:xfrm>
            <a:off x="3499208" y="3523630"/>
            <a:ext cx="785813" cy="908050"/>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rgbClr val="3498DB"/>
          </a:solidFill>
          <a:ln>
            <a:noFill/>
          </a:ln>
        </p:spPr>
        <p:txBody>
          <a:bodyPr>
            <a:normAutofit/>
          </a:body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6391" name="Freeform 9"/>
          <p:cNvSpPr/>
          <p:nvPr>
            <p:custDataLst>
              <p:tags r:id="rId6"/>
            </p:custDataLst>
          </p:nvPr>
        </p:nvSpPr>
        <p:spPr bwMode="auto">
          <a:xfrm>
            <a:off x="6040796" y="2729880"/>
            <a:ext cx="850900" cy="981075"/>
          </a:xfrm>
          <a:custGeom>
            <a:avLst/>
            <a:gdLst>
              <a:gd name="T0" fmla="*/ 0 w 430"/>
              <a:gd name="T1" fmla="*/ 2147483646 h 496"/>
              <a:gd name="T2" fmla="*/ 2147483646 w 430"/>
              <a:gd name="T3" fmla="*/ 0 h 496"/>
              <a:gd name="T4" fmla="*/ 2147483646 w 430"/>
              <a:gd name="T5" fmla="*/ 2147483646 h 496"/>
              <a:gd name="T6" fmla="*/ 2147483646 w 430"/>
              <a:gd name="T7" fmla="*/ 2147483646 h 496"/>
              <a:gd name="T8" fmla="*/ 2147483646 w 430"/>
              <a:gd name="T9" fmla="*/ 2147483646 h 496"/>
              <a:gd name="T10" fmla="*/ 0 w 430"/>
              <a:gd name="T11" fmla="*/ 2147483646 h 496"/>
              <a:gd name="T12" fmla="*/ 0 w 430"/>
              <a:gd name="T13" fmla="*/ 2147483646 h 49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496">
                <a:moveTo>
                  <a:pt x="0" y="124"/>
                </a:moveTo>
                <a:lnTo>
                  <a:pt x="214" y="0"/>
                </a:lnTo>
                <a:lnTo>
                  <a:pt x="430" y="124"/>
                </a:lnTo>
                <a:lnTo>
                  <a:pt x="430" y="372"/>
                </a:lnTo>
                <a:lnTo>
                  <a:pt x="214" y="496"/>
                </a:lnTo>
                <a:lnTo>
                  <a:pt x="0" y="372"/>
                </a:lnTo>
                <a:lnTo>
                  <a:pt x="0" y="124"/>
                </a:lnTo>
                <a:close/>
              </a:path>
            </a:pathLst>
          </a:custGeom>
          <a:solidFill>
            <a:srgbClr val="69A35B"/>
          </a:solidFill>
          <a:ln>
            <a:noFill/>
          </a:ln>
        </p:spPr>
        <p:txBody>
          <a:bodyPr>
            <a:normAutofit/>
          </a:body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6392" name="Freeform 10"/>
          <p:cNvSpPr/>
          <p:nvPr>
            <p:custDataLst>
              <p:tags r:id="rId7"/>
            </p:custDataLst>
          </p:nvPr>
        </p:nvSpPr>
        <p:spPr bwMode="auto">
          <a:xfrm>
            <a:off x="4015146" y="4158630"/>
            <a:ext cx="1079500" cy="1244600"/>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rgbClr val="1AA3AA"/>
          </a:solidFill>
          <a:ln>
            <a:noFill/>
          </a:ln>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98" name="Freeform 33"/>
          <p:cNvSpPr>
            <a:spLocks noEditPoints="1"/>
          </p:cNvSpPr>
          <p:nvPr>
            <p:custDataLst>
              <p:tags r:id="rId8"/>
            </p:custDataLst>
          </p:nvPr>
        </p:nvSpPr>
        <p:spPr bwMode="auto">
          <a:xfrm>
            <a:off x="4996221" y="3374405"/>
            <a:ext cx="333375" cy="231775"/>
          </a:xfrm>
          <a:custGeom>
            <a:avLst/>
            <a:gdLst>
              <a:gd name="T0" fmla="*/ 2147483646 w 88"/>
              <a:gd name="T1" fmla="*/ 2147483646 h 61"/>
              <a:gd name="T2" fmla="*/ 2147483646 w 88"/>
              <a:gd name="T3" fmla="*/ 2147483646 h 61"/>
              <a:gd name="T4" fmla="*/ 2147483646 w 88"/>
              <a:gd name="T5" fmla="*/ 2147483646 h 61"/>
              <a:gd name="T6" fmla="*/ 2147483646 w 88"/>
              <a:gd name="T7" fmla="*/ 2147483646 h 61"/>
              <a:gd name="T8" fmla="*/ 2147483646 w 88"/>
              <a:gd name="T9" fmla="*/ 2147483646 h 61"/>
              <a:gd name="T10" fmla="*/ 2147483646 w 88"/>
              <a:gd name="T11" fmla="*/ 2147483646 h 61"/>
              <a:gd name="T12" fmla="*/ 2147483646 w 88"/>
              <a:gd name="T13" fmla="*/ 2147483646 h 61"/>
              <a:gd name="T14" fmla="*/ 2147483646 w 88"/>
              <a:gd name="T15" fmla="*/ 2147483646 h 61"/>
              <a:gd name="T16" fmla="*/ 2147483646 w 88"/>
              <a:gd name="T17" fmla="*/ 2147483646 h 61"/>
              <a:gd name="T18" fmla="*/ 2147483646 w 88"/>
              <a:gd name="T19" fmla="*/ 2147483646 h 61"/>
              <a:gd name="T20" fmla="*/ 2147483646 w 88"/>
              <a:gd name="T21" fmla="*/ 0 h 61"/>
              <a:gd name="T22" fmla="*/ 2147483646 w 88"/>
              <a:gd name="T23" fmla="*/ 2147483646 h 61"/>
              <a:gd name="T24" fmla="*/ 0 w 88"/>
              <a:gd name="T25" fmla="*/ 2147483646 h 61"/>
              <a:gd name="T26" fmla="*/ 2147483646 w 88"/>
              <a:gd name="T27" fmla="*/ 2147483646 h 61"/>
              <a:gd name="T28" fmla="*/ 2147483646 w 88"/>
              <a:gd name="T29" fmla="*/ 2147483646 h 61"/>
              <a:gd name="T30" fmla="*/ 2147483646 w 88"/>
              <a:gd name="T31" fmla="*/ 2147483646 h 61"/>
              <a:gd name="T32" fmla="*/ 2147483646 w 88"/>
              <a:gd name="T33" fmla="*/ 2147483646 h 61"/>
              <a:gd name="T34" fmla="*/ 2147483646 w 88"/>
              <a:gd name="T35" fmla="*/ 2147483646 h 61"/>
              <a:gd name="T36" fmla="*/ 2147483646 w 88"/>
              <a:gd name="T37" fmla="*/ 2147483646 h 61"/>
              <a:gd name="T38" fmla="*/ 2147483646 w 88"/>
              <a:gd name="T39" fmla="*/ 2147483646 h 61"/>
              <a:gd name="T40" fmla="*/ 2147483646 w 88"/>
              <a:gd name="T41" fmla="*/ 2147483646 h 61"/>
              <a:gd name="T42" fmla="*/ 2147483646 w 88"/>
              <a:gd name="T43" fmla="*/ 2147483646 h 61"/>
              <a:gd name="T44" fmla="*/ 2147483646 w 88"/>
              <a:gd name="T45" fmla="*/ 2147483646 h 61"/>
              <a:gd name="T46" fmla="*/ 2147483646 w 88"/>
              <a:gd name="T47" fmla="*/ 2147483646 h 61"/>
              <a:gd name="T48" fmla="*/ 2147483646 w 88"/>
              <a:gd name="T49" fmla="*/ 2147483646 h 61"/>
              <a:gd name="T50" fmla="*/ 2147483646 w 88"/>
              <a:gd name="T51" fmla="*/ 2147483646 h 61"/>
              <a:gd name="T52" fmla="*/ 2147483646 w 88"/>
              <a:gd name="T53" fmla="*/ 2147483646 h 61"/>
              <a:gd name="T54" fmla="*/ 2147483646 w 88"/>
              <a:gd name="T55" fmla="*/ 2147483646 h 61"/>
              <a:gd name="T56" fmla="*/ 2147483646 w 88"/>
              <a:gd name="T57" fmla="*/ 2147483646 h 61"/>
              <a:gd name="T58" fmla="*/ 2147483646 w 88"/>
              <a:gd name="T59" fmla="*/ 2147483646 h 61"/>
              <a:gd name="T60" fmla="*/ 2147483646 w 88"/>
              <a:gd name="T61" fmla="*/ 2147483646 h 61"/>
              <a:gd name="T62" fmla="*/ 2147483646 w 88"/>
              <a:gd name="T63" fmla="*/ 2147483646 h 61"/>
              <a:gd name="T64" fmla="*/ 2147483646 w 88"/>
              <a:gd name="T65" fmla="*/ 2147483646 h 61"/>
              <a:gd name="T66" fmla="*/ 2147483646 w 88"/>
              <a:gd name="T67" fmla="*/ 2147483646 h 61"/>
              <a:gd name="T68" fmla="*/ 2147483646 w 88"/>
              <a:gd name="T69" fmla="*/ 2147483646 h 61"/>
              <a:gd name="T70" fmla="*/ 2147483646 w 88"/>
              <a:gd name="T71" fmla="*/ 2147483646 h 61"/>
              <a:gd name="T72" fmla="*/ 2147483646 w 88"/>
              <a:gd name="T73" fmla="*/ 2147483646 h 61"/>
              <a:gd name="T74" fmla="*/ 2147483646 w 88"/>
              <a:gd name="T75" fmla="*/ 2147483646 h 61"/>
              <a:gd name="T76" fmla="*/ 2147483646 w 88"/>
              <a:gd name="T77" fmla="*/ 2147483646 h 61"/>
              <a:gd name="T78" fmla="*/ 2147483646 w 88"/>
              <a:gd name="T79" fmla="*/ 2147483646 h 61"/>
              <a:gd name="T80" fmla="*/ 2147483646 w 88"/>
              <a:gd name="T81" fmla="*/ 2147483646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ysClr val="window" lastClr="FFFFFF"/>
          </a:solidFill>
          <a:ln>
            <a:noFill/>
          </a:ln>
        </p:spPr>
        <p:txBody>
          <a:bodyPr>
            <a:normAutofit fontScale="40000" lnSpcReduction="20000"/>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99" name="Freeform 34"/>
          <p:cNvSpPr/>
          <p:nvPr>
            <p:custDataLst>
              <p:tags r:id="rId9"/>
            </p:custDataLst>
          </p:nvPr>
        </p:nvSpPr>
        <p:spPr bwMode="auto">
          <a:xfrm>
            <a:off x="4285021" y="2331417"/>
            <a:ext cx="879475" cy="258763"/>
          </a:xfrm>
          <a:custGeom>
            <a:avLst/>
            <a:gdLst>
              <a:gd name="T0" fmla="*/ 2147483646 w 444"/>
              <a:gd name="T1" fmla="*/ 2147483646 h 130"/>
              <a:gd name="T2" fmla="*/ 2147483646 w 444"/>
              <a:gd name="T3" fmla="*/ 0 h 130"/>
              <a:gd name="T4" fmla="*/ 0 w 444"/>
              <a:gd name="T5" fmla="*/ 0 h 130"/>
              <a:gd name="T6" fmla="*/ 0 60000 65536"/>
              <a:gd name="T7" fmla="*/ 0 60000 65536"/>
              <a:gd name="T8" fmla="*/ 0 60000 65536"/>
            </a:gdLst>
            <a:ahLst/>
            <a:cxnLst>
              <a:cxn ang="T6">
                <a:pos x="T0" y="T1"/>
              </a:cxn>
              <a:cxn ang="T7">
                <a:pos x="T2" y="T3"/>
              </a:cxn>
              <a:cxn ang="T8">
                <a:pos x="T4" y="T5"/>
              </a:cxn>
            </a:cxnLst>
            <a:rect l="0" t="0" r="r" b="b"/>
            <a:pathLst>
              <a:path w="444" h="130">
                <a:moveTo>
                  <a:pt x="444" y="130"/>
                </a:moveTo>
                <a:lnTo>
                  <a:pt x="444" y="0"/>
                </a:lnTo>
                <a:lnTo>
                  <a:pt x="0" y="0"/>
                </a:lnTo>
              </a:path>
            </a:pathLst>
          </a:custGeom>
          <a:noFill/>
          <a:ln w="6350" cap="flat" cmpd="sng">
            <a:solidFill>
              <a:srgbClr val="1F74AD"/>
            </a:solidFill>
            <a:round/>
          </a:ln>
          <a:extLst>
            <a:ext uri="{909E8E84-426E-40DD-AFC4-6F175D3DCCD1}">
              <a14:hiddenFill xmlns:a14="http://schemas.microsoft.com/office/drawing/2010/main">
                <a:solidFill>
                  <a:srgbClr val="FFFFFF"/>
                </a:solidFill>
              </a14:hiddenFill>
            </a:ext>
          </a:extLst>
        </p:spPr>
        <p:txBody>
          <a:bodyPr>
            <a:normAutofit fontScale="55000" lnSpcReduction="20000"/>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00" name="Freeform 35"/>
          <p:cNvSpPr/>
          <p:nvPr>
            <p:custDataLst>
              <p:tags r:id="rId10"/>
            </p:custDataLst>
          </p:nvPr>
        </p:nvSpPr>
        <p:spPr bwMode="auto">
          <a:xfrm>
            <a:off x="6464658" y="2331417"/>
            <a:ext cx="846138" cy="398463"/>
          </a:xfrm>
          <a:custGeom>
            <a:avLst/>
            <a:gdLst>
              <a:gd name="T0" fmla="*/ 0 w 428"/>
              <a:gd name="T1" fmla="*/ 2147483646 h 201"/>
              <a:gd name="T2" fmla="*/ 0 w 428"/>
              <a:gd name="T3" fmla="*/ 0 h 201"/>
              <a:gd name="T4" fmla="*/ 2147483646 w 428"/>
              <a:gd name="T5" fmla="*/ 0 h 201"/>
              <a:gd name="T6" fmla="*/ 0 60000 65536"/>
              <a:gd name="T7" fmla="*/ 0 60000 65536"/>
              <a:gd name="T8" fmla="*/ 0 60000 65536"/>
            </a:gdLst>
            <a:ahLst/>
            <a:cxnLst>
              <a:cxn ang="T6">
                <a:pos x="T0" y="T1"/>
              </a:cxn>
              <a:cxn ang="T7">
                <a:pos x="T2" y="T3"/>
              </a:cxn>
              <a:cxn ang="T8">
                <a:pos x="T4" y="T5"/>
              </a:cxn>
            </a:cxnLst>
            <a:rect l="0" t="0" r="r" b="b"/>
            <a:pathLst>
              <a:path w="428" h="201">
                <a:moveTo>
                  <a:pt x="0" y="201"/>
                </a:moveTo>
                <a:lnTo>
                  <a:pt x="0" y="0"/>
                </a:lnTo>
                <a:lnTo>
                  <a:pt x="428" y="0"/>
                </a:lnTo>
              </a:path>
            </a:pathLst>
          </a:custGeom>
          <a:noFill/>
          <a:ln w="6350" cap="flat" cmpd="sng">
            <a:solidFill>
              <a:srgbClr val="69A35B"/>
            </a:solidFill>
            <a:round/>
          </a:ln>
          <a:extLst>
            <a:ext uri="{909E8E84-426E-40DD-AFC4-6F175D3DCCD1}">
              <a14:hiddenFill xmlns:a14="http://schemas.microsoft.com/office/drawing/2010/main">
                <a:solidFill>
                  <a:srgbClr val="FFFFFF"/>
                </a:solidFill>
              </a14:hiddenFill>
            </a:ext>
          </a:extLst>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01" name="Freeform 36"/>
          <p:cNvSpPr/>
          <p:nvPr>
            <p:custDataLst>
              <p:tags r:id="rId11"/>
            </p:custDataLst>
          </p:nvPr>
        </p:nvSpPr>
        <p:spPr bwMode="auto">
          <a:xfrm>
            <a:off x="8279171" y="3220417"/>
            <a:ext cx="1676400" cy="609600"/>
          </a:xfrm>
          <a:custGeom>
            <a:avLst/>
            <a:gdLst>
              <a:gd name="T0" fmla="*/ 0 w 847"/>
              <a:gd name="T1" fmla="*/ 2147483646 h 308"/>
              <a:gd name="T2" fmla="*/ 0 w 847"/>
              <a:gd name="T3" fmla="*/ 0 h 308"/>
              <a:gd name="T4" fmla="*/ 2147483646 w 847"/>
              <a:gd name="T5" fmla="*/ 0 h 308"/>
              <a:gd name="T6" fmla="*/ 2147483646 w 847"/>
              <a:gd name="T7" fmla="*/ 2147483646 h 3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7" h="308">
                <a:moveTo>
                  <a:pt x="0" y="308"/>
                </a:moveTo>
                <a:lnTo>
                  <a:pt x="0" y="0"/>
                </a:lnTo>
                <a:lnTo>
                  <a:pt x="847" y="0"/>
                </a:lnTo>
                <a:lnTo>
                  <a:pt x="847" y="105"/>
                </a:lnTo>
              </a:path>
            </a:pathLst>
          </a:custGeom>
          <a:noFill/>
          <a:ln w="6350" cap="flat" cmpd="sng">
            <a:solidFill>
              <a:srgbClr val="FFC000"/>
            </a:solidFill>
            <a:round/>
          </a:ln>
          <a:extLst>
            <a:ext uri="{909E8E84-426E-40DD-AFC4-6F175D3DCCD1}">
              <a14:hiddenFill xmlns:a14="http://schemas.microsoft.com/office/drawing/2010/main">
                <a:solidFill>
                  <a:srgbClr val="FFFFFF"/>
                </a:solidFill>
              </a14:hiddenFill>
            </a:ext>
          </a:extLst>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02" name="Freeform 37"/>
          <p:cNvSpPr/>
          <p:nvPr>
            <p:custDataLst>
              <p:tags r:id="rId12"/>
            </p:custDataLst>
          </p:nvPr>
        </p:nvSpPr>
        <p:spPr bwMode="auto">
          <a:xfrm>
            <a:off x="2046646" y="3220417"/>
            <a:ext cx="1844675" cy="303213"/>
          </a:xfrm>
          <a:custGeom>
            <a:avLst/>
            <a:gdLst>
              <a:gd name="T0" fmla="*/ 2147483646 w 932"/>
              <a:gd name="T1" fmla="*/ 2147483646 h 153"/>
              <a:gd name="T2" fmla="*/ 2147483646 w 932"/>
              <a:gd name="T3" fmla="*/ 0 h 153"/>
              <a:gd name="T4" fmla="*/ 0 w 932"/>
              <a:gd name="T5" fmla="*/ 0 h 153"/>
              <a:gd name="T6" fmla="*/ 0 w 932"/>
              <a:gd name="T7" fmla="*/ 2147483646 h 1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32" h="153">
                <a:moveTo>
                  <a:pt x="932" y="153"/>
                </a:moveTo>
                <a:lnTo>
                  <a:pt x="932" y="0"/>
                </a:lnTo>
                <a:lnTo>
                  <a:pt x="0" y="0"/>
                </a:lnTo>
                <a:lnTo>
                  <a:pt x="0" y="105"/>
                </a:lnTo>
              </a:path>
            </a:pathLst>
          </a:custGeom>
          <a:noFill/>
          <a:ln w="6350" cap="flat" cmpd="sng">
            <a:solidFill>
              <a:srgbClr val="3498DB"/>
            </a:solidFill>
            <a:round/>
          </a:ln>
          <a:extLst>
            <a:ext uri="{909E8E84-426E-40DD-AFC4-6F175D3DCCD1}">
              <a14:hiddenFill xmlns:a14="http://schemas.microsoft.com/office/drawing/2010/main">
                <a:solidFill>
                  <a:srgbClr val="FFFFFF"/>
                </a:solidFill>
              </a14:hiddenFill>
            </a:ext>
          </a:extLst>
        </p:spPr>
        <p:txBody>
          <a:bodyPr>
            <a:normAutofit fontScale="62500" lnSpcReduction="20000"/>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03" name="Freeform 38"/>
          <p:cNvSpPr/>
          <p:nvPr>
            <p:custDataLst>
              <p:tags r:id="rId13"/>
            </p:custDataLst>
          </p:nvPr>
        </p:nvSpPr>
        <p:spPr bwMode="auto">
          <a:xfrm>
            <a:off x="4153258" y="5093667"/>
            <a:ext cx="1231900" cy="555625"/>
          </a:xfrm>
          <a:custGeom>
            <a:avLst/>
            <a:gdLst>
              <a:gd name="T0" fmla="*/ 2147483646 w 623"/>
              <a:gd name="T1" fmla="*/ 0 h 281"/>
              <a:gd name="T2" fmla="*/ 2147483646 w 623"/>
              <a:gd name="T3" fmla="*/ 0 h 281"/>
              <a:gd name="T4" fmla="*/ 2147483646 w 623"/>
              <a:gd name="T5" fmla="*/ 2147483646 h 281"/>
              <a:gd name="T6" fmla="*/ 0 w 623"/>
              <a:gd name="T7" fmla="*/ 2147483646 h 2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23" h="281">
                <a:moveTo>
                  <a:pt x="476" y="0"/>
                </a:moveTo>
                <a:lnTo>
                  <a:pt x="623" y="0"/>
                </a:lnTo>
                <a:lnTo>
                  <a:pt x="623" y="281"/>
                </a:lnTo>
                <a:lnTo>
                  <a:pt x="0" y="281"/>
                </a:lnTo>
              </a:path>
            </a:pathLst>
          </a:custGeom>
          <a:noFill/>
          <a:ln w="6350" cap="flat" cmpd="sng">
            <a:solidFill>
              <a:srgbClr val="1AA3AA"/>
            </a:solidFill>
            <a:round/>
          </a:ln>
          <a:extLst>
            <a:ext uri="{909E8E84-426E-40DD-AFC4-6F175D3DCCD1}">
              <a14:hiddenFill xmlns:a14="http://schemas.microsoft.com/office/drawing/2010/main">
                <a:solidFill>
                  <a:srgbClr val="FFFFFF"/>
                </a:solidFill>
              </a14:hiddenFill>
            </a:ext>
          </a:extLst>
        </p:spPr>
        <p:txBody>
          <a:bodyPr>
            <a:normAutofit/>
          </a:body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6404" name="Freeform 39"/>
          <p:cNvSpPr/>
          <p:nvPr>
            <p:custDataLst>
              <p:tags r:id="rId14"/>
            </p:custDataLst>
          </p:nvPr>
        </p:nvSpPr>
        <p:spPr bwMode="auto">
          <a:xfrm>
            <a:off x="6063021" y="4685680"/>
            <a:ext cx="1443037" cy="963612"/>
          </a:xfrm>
          <a:custGeom>
            <a:avLst/>
            <a:gdLst>
              <a:gd name="T0" fmla="*/ 2147483646 w 729"/>
              <a:gd name="T1" fmla="*/ 0 h 487"/>
              <a:gd name="T2" fmla="*/ 0 w 729"/>
              <a:gd name="T3" fmla="*/ 0 h 487"/>
              <a:gd name="T4" fmla="*/ 0 w 729"/>
              <a:gd name="T5" fmla="*/ 2147483646 h 487"/>
              <a:gd name="T6" fmla="*/ 2147483646 w 729"/>
              <a:gd name="T7" fmla="*/ 2147483646 h 48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9" h="487">
                <a:moveTo>
                  <a:pt x="159" y="0"/>
                </a:moveTo>
                <a:lnTo>
                  <a:pt x="0" y="0"/>
                </a:lnTo>
                <a:lnTo>
                  <a:pt x="0" y="487"/>
                </a:lnTo>
                <a:lnTo>
                  <a:pt x="729" y="487"/>
                </a:lnTo>
              </a:path>
            </a:pathLst>
          </a:custGeom>
          <a:noFill/>
          <a:ln w="6350" cap="flat" cmpd="sng">
            <a:solidFill>
              <a:srgbClr val="9BBB59"/>
            </a:solidFill>
            <a:round/>
          </a:ln>
          <a:extLst>
            <a:ext uri="{909E8E84-426E-40DD-AFC4-6F175D3DCCD1}">
              <a14:hiddenFill xmlns:a14="http://schemas.microsoft.com/office/drawing/2010/main">
                <a:solidFill>
                  <a:srgbClr val="FFFFFF"/>
                </a:solidFill>
              </a14:hiddenFill>
            </a:ext>
          </a:extLst>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15"/>
            </p:custDataLst>
          </p:nvPr>
        </p:nvSpPr>
        <p:spPr>
          <a:xfrm>
            <a:off x="7620357" y="5251198"/>
            <a:ext cx="3474000"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rmAutofit/>
          </a:bodyPr>
          <a:lstStyle>
            <a:defPPr>
              <a:defRPr lang="zh-CN"/>
            </a:defPPr>
            <a:lvl1pPr algn="ctr">
              <a:lnSpc>
                <a:spcPct val="120000"/>
              </a:lnSpc>
            </a:lvl1pPr>
          </a:lstStyle>
          <a:p>
            <a:pPr algn="l"/>
            <a:r>
              <a:rPr lang="zh-CN" altLang="en-US" spc="150">
                <a:latin typeface="Arial" panose="020B0604020202020204" pitchFamily="34" charset="0"/>
                <a:ea typeface="微软雅黑" panose="020B0503020204020204" charset="-122"/>
                <a:sym typeface="Arial" panose="020B0604020202020204" pitchFamily="34" charset="0"/>
              </a:rPr>
              <a:t>六、加强培养创新意识</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16"/>
            </p:custDataLst>
          </p:nvPr>
        </p:nvSpPr>
        <p:spPr>
          <a:xfrm>
            <a:off x="508358" y="5251198"/>
            <a:ext cx="3473450"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rmAutofit/>
          </a:bodyPr>
          <a:lstStyle>
            <a:defPPr>
              <a:defRPr lang="zh-CN"/>
            </a:defPPr>
            <a:lvl1pPr algn="ctr">
              <a:lnSpc>
                <a:spcPct val="120000"/>
              </a:lnSpc>
            </a:lvl1pPr>
          </a:lstStyle>
          <a:p>
            <a:pPr algn="r"/>
            <a:r>
              <a:rPr lang="zh-CN" altLang="en-US" spc="150">
                <a:latin typeface="Arial" panose="020B0604020202020204" pitchFamily="34" charset="0"/>
                <a:ea typeface="微软雅黑" panose="020B0503020204020204" charset="-122"/>
                <a:sym typeface="Arial" panose="020B0604020202020204" pitchFamily="34" charset="0"/>
              </a:rPr>
              <a:t>一、加强奉献意识的培养</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17"/>
            </p:custDataLst>
          </p:nvPr>
        </p:nvSpPr>
        <p:spPr>
          <a:xfrm>
            <a:off x="8744033" y="3565940"/>
            <a:ext cx="3078000"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0" rIns="90000" bIns="46800">
            <a:noAutofit/>
          </a:bodyPr>
          <a:lstStyle>
            <a:defPPr>
              <a:defRPr lang="zh-CN"/>
            </a:defPPr>
            <a:lvl1pPr algn="ctr">
              <a:lnSpc>
                <a:spcPct val="120000"/>
              </a:lnSpc>
            </a:lvl1pPr>
          </a:lstStyle>
          <a:p>
            <a:r>
              <a:rPr lang="zh-CN" altLang="en-US" spc="150">
                <a:latin typeface="Arial" panose="020B0604020202020204" pitchFamily="34" charset="0"/>
                <a:ea typeface="微软雅黑" panose="020B0503020204020204" charset="-122"/>
                <a:sym typeface="Arial" panose="020B0604020202020204" pitchFamily="34" charset="0"/>
              </a:rPr>
              <a:t>五、加强自律意识的培养</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18"/>
            </p:custDataLst>
          </p:nvPr>
        </p:nvSpPr>
        <p:spPr>
          <a:xfrm>
            <a:off x="369968" y="3507686"/>
            <a:ext cx="3076575"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0" rIns="90000" bIns="46800">
            <a:noAutofit/>
          </a:bodyPr>
          <a:lstStyle>
            <a:defPPr>
              <a:defRPr lang="zh-CN"/>
            </a:defPPr>
            <a:lvl1pPr algn="ctr">
              <a:lnSpc>
                <a:spcPct val="120000"/>
              </a:lnSpc>
            </a:lvl1pPr>
          </a:lstStyle>
          <a:p>
            <a:r>
              <a:rPr lang="zh-CN" altLang="en-US" spc="150">
                <a:latin typeface="Arial" panose="020B0604020202020204" pitchFamily="34" charset="0"/>
                <a:ea typeface="微软雅黑" panose="020B0503020204020204" charset="-122"/>
                <a:sym typeface="Arial" panose="020B0604020202020204" pitchFamily="34" charset="0"/>
              </a:rPr>
              <a:t>二、加强素质意识的培养</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19"/>
            </p:custDataLst>
          </p:nvPr>
        </p:nvSpPr>
        <p:spPr>
          <a:xfrm>
            <a:off x="7415571" y="1952373"/>
            <a:ext cx="3474000"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rmAutofit/>
          </a:bodyPr>
          <a:lstStyle>
            <a:defPPr>
              <a:defRPr lang="zh-CN"/>
            </a:defPPr>
            <a:lvl1pPr algn="ctr">
              <a:lnSpc>
                <a:spcPct val="120000"/>
              </a:lnSpc>
            </a:lvl1pPr>
          </a:lstStyle>
          <a:p>
            <a:pPr algn="l"/>
            <a:r>
              <a:rPr lang="zh-CN" altLang="en-US" spc="150">
                <a:latin typeface="Arial" panose="020B0604020202020204" pitchFamily="34" charset="0"/>
                <a:ea typeface="微软雅黑" panose="020B0503020204020204" charset="-122"/>
                <a:sym typeface="Arial" panose="020B0604020202020204" pitchFamily="34" charset="0"/>
              </a:rPr>
              <a:t>四、加强培养竞争意识</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custDataLst>
              <p:tags r:id="rId20"/>
            </p:custDataLst>
          </p:nvPr>
        </p:nvSpPr>
        <p:spPr>
          <a:xfrm>
            <a:off x="679808" y="1952373"/>
            <a:ext cx="3473450"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rmAutofit/>
          </a:bodyPr>
          <a:lstStyle>
            <a:defPPr>
              <a:defRPr lang="zh-CN"/>
            </a:defPPr>
            <a:lvl1pPr algn="ctr">
              <a:lnSpc>
                <a:spcPct val="120000"/>
              </a:lnSpc>
            </a:lvl1pPr>
          </a:lstStyle>
          <a:p>
            <a:pPr algn="r"/>
            <a:r>
              <a:rPr lang="zh-CN" altLang="en-US" spc="150">
                <a:latin typeface="Arial" panose="020B0604020202020204" pitchFamily="34" charset="0"/>
                <a:ea typeface="微软雅黑" panose="020B0503020204020204" charset="-122"/>
                <a:sym typeface="Arial" panose="020B0604020202020204" pitchFamily="34" charset="0"/>
              </a:rPr>
              <a:t>三、加强团队意识的培养</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39" name="settings_320253"/>
          <p:cNvSpPr>
            <a:spLocks noChangeAspect="1"/>
          </p:cNvSpPr>
          <p:nvPr>
            <p:custDataLst>
              <p:tags r:id="rId21"/>
            </p:custDataLst>
          </p:nvPr>
        </p:nvSpPr>
        <p:spPr bwMode="auto">
          <a:xfrm>
            <a:off x="6350183" y="3104530"/>
            <a:ext cx="232126" cy="231775"/>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 name="placeholder_286118"/>
          <p:cNvSpPr>
            <a:spLocks noChangeAspect="1"/>
          </p:cNvSpPr>
          <p:nvPr>
            <p:custDataLst>
              <p:tags r:id="rId22"/>
            </p:custDataLst>
          </p:nvPr>
        </p:nvSpPr>
        <p:spPr bwMode="auto">
          <a:xfrm>
            <a:off x="6980238" y="4161805"/>
            <a:ext cx="197566" cy="231775"/>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statistical-chart_64023"/>
          <p:cNvSpPr>
            <a:spLocks noChangeAspect="1"/>
          </p:cNvSpPr>
          <p:nvPr>
            <p:custDataLst>
              <p:tags r:id="rId23"/>
            </p:custDataLst>
          </p:nvPr>
        </p:nvSpPr>
        <p:spPr bwMode="auto">
          <a:xfrm>
            <a:off x="8177455" y="4181649"/>
            <a:ext cx="206606" cy="231775"/>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two-coin-stacks_72132"/>
          <p:cNvSpPr>
            <a:spLocks noChangeAspect="1"/>
          </p:cNvSpPr>
          <p:nvPr>
            <p:custDataLst>
              <p:tags r:id="rId24"/>
            </p:custDataLst>
          </p:nvPr>
        </p:nvSpPr>
        <p:spPr bwMode="auto">
          <a:xfrm>
            <a:off x="4437346" y="4665043"/>
            <a:ext cx="235100" cy="231775"/>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 name="validate-search_64702"/>
          <p:cNvSpPr>
            <a:spLocks noChangeAspect="1"/>
          </p:cNvSpPr>
          <p:nvPr>
            <p:custDataLst>
              <p:tags r:id="rId25"/>
            </p:custDataLst>
          </p:nvPr>
        </p:nvSpPr>
        <p:spPr bwMode="auto">
          <a:xfrm>
            <a:off x="3776047" y="3861768"/>
            <a:ext cx="232134" cy="231775"/>
          </a:xfrm>
          <a:custGeom>
            <a:avLst/>
            <a:gdLst>
              <a:gd name="connsiteX0" fmla="*/ 444103 w 607089"/>
              <a:gd name="connsiteY0" fmla="*/ 163584 h 606152"/>
              <a:gd name="connsiteX1" fmla="*/ 469914 w 607089"/>
              <a:gd name="connsiteY1" fmla="*/ 176766 h 606152"/>
              <a:gd name="connsiteX2" fmla="*/ 475193 w 607089"/>
              <a:gd name="connsiteY2" fmla="*/ 220412 h 606152"/>
              <a:gd name="connsiteX3" fmla="*/ 378258 w 607089"/>
              <a:gd name="connsiteY3" fmla="*/ 317225 h 606152"/>
              <a:gd name="connsiteX4" fmla="*/ 346435 w 607089"/>
              <a:gd name="connsiteY4" fmla="*/ 330260 h 606152"/>
              <a:gd name="connsiteX5" fmla="*/ 313879 w 607089"/>
              <a:gd name="connsiteY5" fmla="*/ 316492 h 606152"/>
              <a:gd name="connsiteX6" fmla="*/ 248913 w 607089"/>
              <a:gd name="connsiteY6" fmla="*/ 251755 h 606152"/>
              <a:gd name="connsiteX7" fmla="*/ 242021 w 607089"/>
              <a:gd name="connsiteY7" fmla="*/ 228760 h 606152"/>
              <a:gd name="connsiteX8" fmla="*/ 254926 w 607089"/>
              <a:gd name="connsiteY8" fmla="*/ 208695 h 606152"/>
              <a:gd name="connsiteX9" fmla="*/ 280883 w 607089"/>
              <a:gd name="connsiteY9" fmla="*/ 195074 h 606152"/>
              <a:gd name="connsiteX10" fmla="*/ 297894 w 607089"/>
              <a:gd name="connsiteY10" fmla="*/ 202836 h 606152"/>
              <a:gd name="connsiteX11" fmla="*/ 342036 w 607089"/>
              <a:gd name="connsiteY11" fmla="*/ 246922 h 606152"/>
              <a:gd name="connsiteX12" fmla="*/ 346435 w 607089"/>
              <a:gd name="connsiteY12" fmla="*/ 249705 h 606152"/>
              <a:gd name="connsiteX13" fmla="*/ 350541 w 607089"/>
              <a:gd name="connsiteY13" fmla="*/ 247068 h 606152"/>
              <a:gd name="connsiteX14" fmla="*/ 426212 w 607089"/>
              <a:gd name="connsiteY14" fmla="*/ 171493 h 606152"/>
              <a:gd name="connsiteX15" fmla="*/ 444103 w 607089"/>
              <a:gd name="connsiteY15" fmla="*/ 163584 h 606152"/>
              <a:gd name="connsiteX16" fmla="*/ 360877 w 607089"/>
              <a:gd name="connsiteY16" fmla="*/ 64177 h 606152"/>
              <a:gd name="connsiteX17" fmla="*/ 232178 w 607089"/>
              <a:gd name="connsiteY17" fmla="*/ 117334 h 606152"/>
              <a:gd name="connsiteX18" fmla="*/ 232178 w 607089"/>
              <a:gd name="connsiteY18" fmla="*/ 374333 h 606152"/>
              <a:gd name="connsiteX19" fmla="*/ 489575 w 607089"/>
              <a:gd name="connsiteY19" fmla="*/ 374333 h 606152"/>
              <a:gd name="connsiteX20" fmla="*/ 489575 w 607089"/>
              <a:gd name="connsiteY20" fmla="*/ 117334 h 606152"/>
              <a:gd name="connsiteX21" fmla="*/ 360877 w 607089"/>
              <a:gd name="connsiteY21" fmla="*/ 64177 h 606152"/>
              <a:gd name="connsiteX22" fmla="*/ 360876 w 607089"/>
              <a:gd name="connsiteY22" fmla="*/ 0 h 606152"/>
              <a:gd name="connsiteX23" fmla="*/ 535041 w 607089"/>
              <a:gd name="connsiteY23" fmla="*/ 71938 h 606152"/>
              <a:gd name="connsiteX24" fmla="*/ 535041 w 607089"/>
              <a:gd name="connsiteY24" fmla="*/ 419729 h 606152"/>
              <a:gd name="connsiteX25" fmla="*/ 237751 w 607089"/>
              <a:gd name="connsiteY25" fmla="*/ 456778 h 606152"/>
              <a:gd name="connsiteX26" fmla="*/ 225138 w 607089"/>
              <a:gd name="connsiteY26" fmla="*/ 458388 h 606152"/>
              <a:gd name="connsiteX27" fmla="*/ 99740 w 607089"/>
              <a:gd name="connsiteY27" fmla="*/ 583593 h 606152"/>
              <a:gd name="connsiteX28" fmla="*/ 17607 w 607089"/>
              <a:gd name="connsiteY28" fmla="*/ 592379 h 606152"/>
              <a:gd name="connsiteX29" fmla="*/ 13794 w 607089"/>
              <a:gd name="connsiteY29" fmla="*/ 588572 h 606152"/>
              <a:gd name="connsiteX30" fmla="*/ 22594 w 607089"/>
              <a:gd name="connsiteY30" fmla="*/ 506567 h 606152"/>
              <a:gd name="connsiteX31" fmla="*/ 148139 w 607089"/>
              <a:gd name="connsiteY31" fmla="*/ 381069 h 606152"/>
              <a:gd name="connsiteX32" fmla="*/ 149606 w 607089"/>
              <a:gd name="connsiteY32" fmla="*/ 368768 h 606152"/>
              <a:gd name="connsiteX33" fmla="*/ 186712 w 607089"/>
              <a:gd name="connsiteY33" fmla="*/ 71938 h 606152"/>
              <a:gd name="connsiteX34" fmla="*/ 360876 w 607089"/>
              <a:gd name="connsiteY34" fmla="*/ 0 h 60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089" h="606152">
                <a:moveTo>
                  <a:pt x="444103" y="163584"/>
                </a:moveTo>
                <a:cubicBezTo>
                  <a:pt x="452462" y="163584"/>
                  <a:pt x="461261" y="167978"/>
                  <a:pt x="469914" y="176766"/>
                </a:cubicBezTo>
                <a:cubicBezTo>
                  <a:pt x="485459" y="192291"/>
                  <a:pt x="487365" y="208256"/>
                  <a:pt x="475193" y="220412"/>
                </a:cubicBezTo>
                <a:lnTo>
                  <a:pt x="378258" y="317225"/>
                </a:lnTo>
                <a:cubicBezTo>
                  <a:pt x="369459" y="326013"/>
                  <a:pt x="359047" y="330260"/>
                  <a:pt x="346435" y="330260"/>
                </a:cubicBezTo>
                <a:cubicBezTo>
                  <a:pt x="337783" y="330260"/>
                  <a:pt x="325171" y="327917"/>
                  <a:pt x="313879" y="316492"/>
                </a:cubicBezTo>
                <a:lnTo>
                  <a:pt x="248913" y="251755"/>
                </a:lnTo>
                <a:cubicBezTo>
                  <a:pt x="242314" y="245018"/>
                  <a:pt x="239821" y="237109"/>
                  <a:pt x="242021" y="228760"/>
                </a:cubicBezTo>
                <a:cubicBezTo>
                  <a:pt x="243634" y="222463"/>
                  <a:pt x="247887" y="215872"/>
                  <a:pt x="254926" y="208695"/>
                </a:cubicBezTo>
                <a:cubicBezTo>
                  <a:pt x="264165" y="199614"/>
                  <a:pt x="272670" y="195074"/>
                  <a:pt x="280883" y="195074"/>
                </a:cubicBezTo>
                <a:cubicBezTo>
                  <a:pt x="287042" y="195074"/>
                  <a:pt x="292761" y="197710"/>
                  <a:pt x="297894" y="202836"/>
                </a:cubicBezTo>
                <a:cubicBezTo>
                  <a:pt x="298187" y="203129"/>
                  <a:pt x="326491" y="231397"/>
                  <a:pt x="342036" y="246922"/>
                </a:cubicBezTo>
                <a:cubicBezTo>
                  <a:pt x="343649" y="248533"/>
                  <a:pt x="344529" y="249705"/>
                  <a:pt x="346435" y="249705"/>
                </a:cubicBezTo>
                <a:cubicBezTo>
                  <a:pt x="348195" y="249705"/>
                  <a:pt x="349075" y="248533"/>
                  <a:pt x="350541" y="247068"/>
                </a:cubicBezTo>
                <a:cubicBezTo>
                  <a:pt x="376058" y="221584"/>
                  <a:pt x="425626" y="172079"/>
                  <a:pt x="426212" y="171493"/>
                </a:cubicBezTo>
                <a:cubicBezTo>
                  <a:pt x="431492" y="166220"/>
                  <a:pt x="437504" y="163584"/>
                  <a:pt x="444103" y="163584"/>
                </a:cubicBezTo>
                <a:close/>
                <a:moveTo>
                  <a:pt x="360877" y="64177"/>
                </a:moveTo>
                <a:cubicBezTo>
                  <a:pt x="314274" y="64177"/>
                  <a:pt x="267671" y="81896"/>
                  <a:pt x="232178" y="117334"/>
                </a:cubicBezTo>
                <a:cubicBezTo>
                  <a:pt x="161192" y="188210"/>
                  <a:pt x="161192" y="303457"/>
                  <a:pt x="232178" y="374333"/>
                </a:cubicBezTo>
                <a:cubicBezTo>
                  <a:pt x="303164" y="445209"/>
                  <a:pt x="418589" y="445209"/>
                  <a:pt x="489575" y="374333"/>
                </a:cubicBezTo>
                <a:cubicBezTo>
                  <a:pt x="560560" y="303457"/>
                  <a:pt x="560560" y="188210"/>
                  <a:pt x="489575" y="117334"/>
                </a:cubicBezTo>
                <a:cubicBezTo>
                  <a:pt x="454082" y="81896"/>
                  <a:pt x="407479" y="64177"/>
                  <a:pt x="360877" y="64177"/>
                </a:cubicBezTo>
                <a:close/>
                <a:moveTo>
                  <a:pt x="360876" y="0"/>
                </a:moveTo>
                <a:cubicBezTo>
                  <a:pt x="423942" y="0"/>
                  <a:pt x="487008" y="23980"/>
                  <a:pt x="535041" y="71938"/>
                </a:cubicBezTo>
                <a:cubicBezTo>
                  <a:pt x="631106" y="167855"/>
                  <a:pt x="631106" y="323812"/>
                  <a:pt x="535041" y="419729"/>
                </a:cubicBezTo>
                <a:cubicBezTo>
                  <a:pt x="453495" y="501148"/>
                  <a:pt x="332350" y="513449"/>
                  <a:pt x="237751" y="456778"/>
                </a:cubicBezTo>
                <a:cubicBezTo>
                  <a:pt x="237751" y="456778"/>
                  <a:pt x="230858" y="452677"/>
                  <a:pt x="225138" y="458388"/>
                </a:cubicBezTo>
                <a:cubicBezTo>
                  <a:pt x="193752" y="489726"/>
                  <a:pt x="99740" y="583593"/>
                  <a:pt x="99740" y="583593"/>
                </a:cubicBezTo>
                <a:cubicBezTo>
                  <a:pt x="74660" y="608634"/>
                  <a:pt x="39754" y="614638"/>
                  <a:pt x="17607" y="592379"/>
                </a:cubicBezTo>
                <a:lnTo>
                  <a:pt x="13794" y="588572"/>
                </a:lnTo>
                <a:cubicBezTo>
                  <a:pt x="-8499" y="566460"/>
                  <a:pt x="-2486" y="531608"/>
                  <a:pt x="22594" y="506567"/>
                </a:cubicBezTo>
                <a:cubicBezTo>
                  <a:pt x="22594" y="506567"/>
                  <a:pt x="116753" y="412407"/>
                  <a:pt x="148139" y="381069"/>
                </a:cubicBezTo>
                <a:cubicBezTo>
                  <a:pt x="153712" y="375651"/>
                  <a:pt x="149606" y="368768"/>
                  <a:pt x="149606" y="368768"/>
                </a:cubicBezTo>
                <a:cubicBezTo>
                  <a:pt x="92846" y="274316"/>
                  <a:pt x="105166" y="153358"/>
                  <a:pt x="186712" y="71938"/>
                </a:cubicBezTo>
                <a:cubicBezTo>
                  <a:pt x="234745" y="23980"/>
                  <a:pt x="297810" y="0"/>
                  <a:pt x="360876"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nvSpPr>
        <p:spPr>
          <a:xfrm>
            <a:off x="754380" y="1112520"/>
            <a:ext cx="10227945" cy="368300"/>
          </a:xfrm>
          <a:prstGeom prst="rect">
            <a:avLst/>
          </a:prstGeom>
          <a:noFill/>
        </p:spPr>
        <p:txBody>
          <a:bodyPr wrap="square" rtlCol="0" anchor="t">
            <a:spAutoFit/>
          </a:bodyPr>
          <a:p>
            <a:r>
              <a:rPr lang="zh-CN" altLang="en-US">
                <a:latin typeface="Microsoft YaHei Regular" panose="020B0503020204020204" charset="-122"/>
                <a:ea typeface="Microsoft YaHei Regular" panose="020B0503020204020204" charset="-122"/>
              </a:rPr>
              <a:t>我们在工作中职业素养突出一个人的整体能力，提高职业素养的方法可以参照如下：</a:t>
            </a:r>
            <a:endParaRPr lang="zh-CN" altLang="en-US">
              <a:latin typeface="Microsoft YaHei Regular" panose="020B0503020204020204" charset="-122"/>
              <a:ea typeface="Microsoft YaHei Regular" panose="020B0503020204020204"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3" descr="/data/meihua_service_downcache/jpg/a1e29ab383309507c80d56a9964503ab.jpga1e29ab383309507c80d56a9964503ab"/>
          <p:cNvPicPr>
            <a:picLocks noChangeAspect="1"/>
          </p:cNvPicPr>
          <p:nvPr>
            <p:custDataLst>
              <p:tags r:id="rId1"/>
            </p:custDataLst>
          </p:nvPr>
        </p:nvPicPr>
        <p:blipFill rotWithShape="1">
          <a:blip r:embed="rId2"/>
          <a:srcRect l="23875" r="23875"/>
          <a:stretch>
            <a:fillRect/>
          </a:stretch>
        </p:blipFill>
        <p:spPr>
          <a:xfrm>
            <a:off x="0" y="624848"/>
            <a:ext cx="5638838" cy="563883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4" name="矩形 10"/>
          <p:cNvSpPr/>
          <p:nvPr>
            <p:custDataLst>
              <p:tags r:id="rId3"/>
            </p:custDataLst>
          </p:nvPr>
        </p:nvSpPr>
        <p:spPr>
          <a:xfrm>
            <a:off x="609605" y="1158249"/>
            <a:ext cx="10972888" cy="4572036"/>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文本框 2"/>
          <p:cNvSpPr txBox="1"/>
          <p:nvPr>
            <p:custDataLst>
              <p:tags r:id="rId4"/>
            </p:custDataLst>
          </p:nvPr>
        </p:nvSpPr>
        <p:spPr>
          <a:xfrm>
            <a:off x="6400800" y="1637665"/>
            <a:ext cx="4419600" cy="833755"/>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zh-CN" altLang="en-US" sz="2800" b="1" spc="200">
                <a:solidFill>
                  <a:schemeClr val="accent1"/>
                </a:solidFill>
                <a:uFillTx/>
                <a:latin typeface="微软雅黑" panose="020B0503020204020204" charset="-122"/>
                <a:ea typeface="微软雅黑" panose="020B0503020204020204" charset="-122"/>
              </a:rPr>
              <a:t>一、加强奉献意识的培养</a:t>
            </a:r>
            <a:endParaRPr lang="zh-CN" altLang="en-US" sz="2800" b="1" spc="200">
              <a:solidFill>
                <a:schemeClr val="accent1"/>
              </a:solidFill>
              <a:uFillTx/>
              <a:latin typeface="微软雅黑" panose="020B0503020204020204" charset="-122"/>
              <a:ea typeface="微软雅黑" panose="020B0503020204020204" charset="-122"/>
            </a:endParaRPr>
          </a:p>
        </p:txBody>
      </p:sp>
      <p:sp>
        <p:nvSpPr>
          <p:cNvPr id="11" name="Title 6"/>
          <p:cNvSpPr txBox="1"/>
          <p:nvPr>
            <p:custDataLst>
              <p:tags r:id="rId5"/>
            </p:custDataLst>
          </p:nvPr>
        </p:nvSpPr>
        <p:spPr>
          <a:xfrm>
            <a:off x="6400800" y="2574290"/>
            <a:ext cx="4419600" cy="26860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5000"/>
              </a:lnSpc>
              <a:spcBef>
                <a:spcPts val="0"/>
              </a:spcBef>
              <a:spcAft>
                <a:spcPts val="800"/>
              </a:spcAft>
              <a:buSzPct val="100000"/>
              <a:buNone/>
            </a:pPr>
            <a:r>
              <a:rPr lang="zh-CN" altLang="en-US" sz="18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职业意识是作为职业人所具有的意识，即叫做主人翁精神。具体表现为：</a:t>
            </a:r>
            <a:r>
              <a:rPr lang="zh-CN" altLang="en-US" sz="1800" b="1" spc="180">
                <a:ln w="3175">
                  <a:noFill/>
                  <a:prstDash val="dash"/>
                </a:ln>
                <a:solidFill>
                  <a:schemeClr val="accent2"/>
                </a:solidFill>
                <a:uFillTx/>
                <a:latin typeface="Microsoft YaHei Bold" panose="020B0503020204020204" charset="-122"/>
                <a:ea typeface="Microsoft YaHei Bold" panose="020B0503020204020204" charset="-122"/>
                <a:cs typeface="微软雅黑" panose="020B0503020204020204" charset="-122"/>
              </a:rPr>
              <a:t>工作积极认真，有责任感，具有基本的职业道德。</a:t>
            </a:r>
            <a:r>
              <a:rPr lang="zh-CN" altLang="en-US" sz="18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要真正领悟职业这一真谛,必须增强其无尊卑、贵在奉献意识。要进</a:t>
            </a:r>
            <a:r>
              <a:rPr lang="zh-CN" altLang="en-US" sz="18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一步激发自己的爱岗敬业精神，全面提高无私奉献意识。</a:t>
            </a:r>
            <a:endParaRPr lang="zh-CN" altLang="en-US" sz="18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slow" advClick="0" advTm="1000">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549644" y="1832469"/>
            <a:ext cx="11363028"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endParaRPr>
          </a:p>
        </p:txBody>
      </p:sp>
      <p:sp>
        <p:nvSpPr>
          <p:cNvPr id="17" name="矩形 16"/>
          <p:cNvSpPr/>
          <p:nvPr>
            <p:custDataLst>
              <p:tags r:id="rId2"/>
            </p:custDataLst>
          </p:nvPr>
        </p:nvSpPr>
        <p:spPr>
          <a:xfrm>
            <a:off x="333829" y="1672533"/>
            <a:ext cx="11321142" cy="4408572"/>
          </a:xfrm>
          <a:prstGeom prst="rect">
            <a:avLst/>
          </a:prstGeom>
          <a:solidFill>
            <a:schemeClr val="bg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4"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15"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93" name="文本框 92"/>
          <p:cNvSpPr txBox="1"/>
          <p:nvPr>
            <p:custDataLst>
              <p:tags r:id="rId8"/>
            </p:custDataLst>
          </p:nvPr>
        </p:nvSpPr>
        <p:spPr>
          <a:xfrm>
            <a:off x="724535" y="2072005"/>
            <a:ext cx="10539730" cy="360997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0" lvl="0" indent="-355600" algn="just" fontAlgn="ctr">
              <a:lnSpc>
                <a:spcPct val="150000"/>
              </a:lnSpc>
              <a:spcBef>
                <a:spcPts val="0"/>
              </a:spcBef>
              <a:spcAft>
                <a:spcPts val="800"/>
              </a:spcAft>
              <a:buClr>
                <a:schemeClr val="accent2"/>
              </a:buClr>
              <a:buSzPct val="100000"/>
              <a:buFont typeface="WPS-Bullets" pitchFamily="2" charset="0"/>
              <a:buNone/>
            </a:pPr>
            <a:r>
              <a:rPr lang="zh-CN" altLang="en-US" sz="1800" b="1" spc="120">
                <a:solidFill>
                  <a:schemeClr val="tx1">
                    <a:lumMod val="75000"/>
                    <a:lumOff val="25000"/>
                  </a:schemeClr>
                </a:solidFill>
                <a:latin typeface="Arial" panose="020B0604020202020204" pitchFamily="34" charset="0"/>
                <a:ea typeface="微软雅黑" panose="020B0503020204020204" charset="-122"/>
              </a:rPr>
              <a:t>素质之于人，犹如水面上的冰山之于整座冰山，原来真正浮于水面的庞然大物只不过是它的小小的角尖而已。决定人成功的不仅仅是技能知识，更重要的是价值观、素质等冰山潜伏在水下的部分。企业全体员工素质意识的总和构成企业文化，而企业文化是指导企业生产和经营活动的基本哲理和观念，是企业的共同思想、作风、价值观念和行为准则，是企业成败的关键。因此企业对自己员工的素质要求远远要比对员工的技能和专业知识的要求高且严格重要的多。品质的成熟铸就事业的成功，任何一个伟大的成功者首先都是一个伟大的“人”，要成功，首先就要学会做人，要不断地修炼自己。这就启示不仅要提高自己的技能知识，更要培养自己的综合素质。</a:t>
            </a:r>
            <a:endParaRPr lang="zh-CN" altLang="en-US" sz="1800" b="1" spc="120">
              <a:solidFill>
                <a:schemeClr val="tx1">
                  <a:lumMod val="75000"/>
                  <a:lumOff val="25000"/>
                </a:schemeClr>
              </a:solidFill>
              <a:latin typeface="Arial" panose="020B0604020202020204" pitchFamily="34" charset="0"/>
              <a:ea typeface="微软雅黑" panose="020B0503020204020204" charset="-122"/>
            </a:endParaRPr>
          </a:p>
        </p:txBody>
      </p:sp>
      <p:sp>
        <p:nvSpPr>
          <p:cNvPr id="94" name="文本框 93"/>
          <p:cNvSpPr txBox="1"/>
          <p:nvPr>
            <p:custDataLst>
              <p:tags r:id="rId9"/>
            </p:custDataLst>
          </p:nvPr>
        </p:nvSpPr>
        <p:spPr>
          <a:xfrm>
            <a:off x="549910" y="645795"/>
            <a:ext cx="9982200" cy="629920"/>
          </a:xfrm>
          <a:prstGeom prst="rect">
            <a:avLst/>
          </a:prstGeom>
          <a:noFill/>
        </p:spPr>
        <p:txBody>
          <a:bodyPr wrap="square" lIns="90000" tIns="46800" rIns="90000" bIns="46800" rtlCol="0">
            <a:normAutofit fontScale="90000"/>
          </a:bodyPr>
          <a:lstStyle/>
          <a:p>
            <a:pPr marL="0" indent="0" algn="l">
              <a:lnSpc>
                <a:spcPct val="100000"/>
              </a:lnSpc>
              <a:spcBef>
                <a:spcPts val="0"/>
              </a:spcBef>
              <a:spcAft>
                <a:spcPts val="0"/>
              </a:spcAft>
              <a:buSzPct val="100000"/>
              <a:buNone/>
            </a:pPr>
            <a:r>
              <a:rPr lang="zh-CN" altLang="en-US" sz="3200" b="1" spc="160">
                <a:solidFill>
                  <a:schemeClr val="accent1"/>
                </a:solidFill>
                <a:uFillTx/>
                <a:latin typeface="Arial" panose="020B0604020202020204" pitchFamily="34" charset="0"/>
                <a:ea typeface="微软雅黑" panose="020B0503020204020204" charset="-122"/>
              </a:rPr>
              <a:t>二、加强素质意识的培养</a:t>
            </a:r>
            <a:endParaRPr lang="zh-CN" altLang="en-US" sz="3200" b="1" spc="160">
              <a:solidFill>
                <a:schemeClr val="accent1"/>
              </a:solidFill>
              <a:uFillTx/>
              <a:latin typeface="Arial" panose="020B0604020202020204" pitchFamily="34" charset="0"/>
              <a:ea typeface="微软雅黑" panose="020B0503020204020204" charset="-122"/>
            </a:endParaRPr>
          </a:p>
        </p:txBody>
      </p:sp>
    </p:spTree>
    <p:custDataLst>
      <p:tags r:id="rId10"/>
    </p:custDataLst>
  </p:cSld>
  <p:clrMapOvr>
    <a:masterClrMapping/>
  </p:clrMapOvr>
  <p:transition spd="slow" advClick="0" advTm="1000">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549644" y="1832469"/>
            <a:ext cx="11363028"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endParaRPr>
          </a:p>
        </p:txBody>
      </p:sp>
      <p:sp>
        <p:nvSpPr>
          <p:cNvPr id="17" name="矩形 16"/>
          <p:cNvSpPr/>
          <p:nvPr>
            <p:custDataLst>
              <p:tags r:id="rId2"/>
            </p:custDataLst>
          </p:nvPr>
        </p:nvSpPr>
        <p:spPr>
          <a:xfrm>
            <a:off x="333829" y="1672533"/>
            <a:ext cx="11321142" cy="4408572"/>
          </a:xfrm>
          <a:prstGeom prst="rect">
            <a:avLst/>
          </a:prstGeom>
          <a:solidFill>
            <a:schemeClr val="bg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微软雅黑"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4"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15"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93" name="文本框 92"/>
          <p:cNvSpPr txBox="1"/>
          <p:nvPr>
            <p:custDataLst>
              <p:tags r:id="rId8"/>
            </p:custDataLst>
          </p:nvPr>
        </p:nvSpPr>
        <p:spPr>
          <a:xfrm>
            <a:off x="748665" y="2072005"/>
            <a:ext cx="10491470" cy="3609975"/>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marL="0" lvl="0" indent="-355600" algn="just" fontAlgn="ctr">
              <a:lnSpc>
                <a:spcPct val="130000"/>
              </a:lnSpc>
              <a:spcBef>
                <a:spcPts val="0"/>
              </a:spcBef>
              <a:spcAft>
                <a:spcPts val="800"/>
              </a:spcAft>
              <a:buClr>
                <a:schemeClr val="accent2"/>
              </a:buClr>
              <a:buSzPct val="100000"/>
              <a:buFont typeface="WPS-Bullets" pitchFamily="2" charset="0"/>
              <a:buNone/>
            </a:pPr>
            <a:r>
              <a:rPr lang="zh-CN" altLang="en-US" sz="1800" b="1" spc="200">
                <a:solidFill>
                  <a:schemeClr val="tx1">
                    <a:lumMod val="75000"/>
                    <a:lumOff val="25000"/>
                  </a:schemeClr>
                </a:solidFill>
                <a:latin typeface="Arial" panose="020B0604020202020204" pitchFamily="34" charset="0"/>
                <a:ea typeface="微软雅黑" panose="020B0503020204020204" charset="-122"/>
              </a:rPr>
              <a:t>所谓团队，“团队就是格式化。经过格式化的模式，达到一定默契的队伍就叫团队，否则只能叫乌合之众，是不可能有战斗力的。所以必须严格地要求，格式化地操作。”单打独斗的英雄主义时代早已经过时了，很多情况下一个人孤军奋斗的结局总是以失败告终。在这个快节奏的时代，一个人的能力再好也有力所不及的时候。一项工作的完成往往是很多人共同协作的结果。在平时老师布置的分组作业时，就应该有意识的极力配合其他同学把作业做得更完善。职业活动中不仅需要竞争，还需要主动合作精神，竞争与协作相伴而生，相离而失。实践证明：一个人的职业活动，总是与一定的职业群体相联系，离不开同行业的支持与协作，特别是在生产力高速发展的今天，职业分工越来越细，劳动过程更趋专业化、社会化，需要加强联合。产业间相互依托、相互制约、相互促进的发展趋势，也要求一个单位内部部门之间、员工之间必须团结协作。</a:t>
            </a:r>
            <a:endParaRPr lang="zh-CN" altLang="en-US" sz="1800" b="1" spc="200">
              <a:solidFill>
                <a:schemeClr val="tx1">
                  <a:lumMod val="75000"/>
                  <a:lumOff val="25000"/>
                </a:schemeClr>
              </a:solidFill>
              <a:latin typeface="Arial" panose="020B0604020202020204" pitchFamily="34" charset="0"/>
              <a:ea typeface="微软雅黑" panose="020B0503020204020204" charset="-122"/>
            </a:endParaRPr>
          </a:p>
        </p:txBody>
      </p:sp>
      <p:sp>
        <p:nvSpPr>
          <p:cNvPr id="94" name="文本框 93"/>
          <p:cNvSpPr txBox="1"/>
          <p:nvPr>
            <p:custDataLst>
              <p:tags r:id="rId9"/>
            </p:custDataLst>
          </p:nvPr>
        </p:nvSpPr>
        <p:spPr>
          <a:xfrm>
            <a:off x="549910" y="645795"/>
            <a:ext cx="9982200" cy="629920"/>
          </a:xfrm>
          <a:prstGeom prst="rect">
            <a:avLst/>
          </a:prstGeom>
          <a:noFill/>
        </p:spPr>
        <p:txBody>
          <a:bodyPr wrap="square" lIns="90000" tIns="46800" rIns="90000" bIns="46800" rtlCol="0">
            <a:normAutofit fontScale="90000"/>
          </a:bodyPr>
          <a:lstStyle/>
          <a:p>
            <a:pPr marL="0" indent="0" algn="l">
              <a:lnSpc>
                <a:spcPct val="100000"/>
              </a:lnSpc>
              <a:spcBef>
                <a:spcPts val="0"/>
              </a:spcBef>
              <a:spcAft>
                <a:spcPts val="0"/>
              </a:spcAft>
              <a:buSzPct val="100000"/>
              <a:buNone/>
            </a:pPr>
            <a:r>
              <a:rPr lang="zh-CN" altLang="en-US" sz="3200" b="1" spc="160">
                <a:solidFill>
                  <a:schemeClr val="accent1"/>
                </a:solidFill>
                <a:uFillTx/>
                <a:latin typeface="Arial" panose="020B0604020202020204" pitchFamily="34" charset="0"/>
                <a:ea typeface="微软雅黑" panose="020B0503020204020204" charset="-122"/>
              </a:rPr>
              <a:t>三、加强团队意识的培养</a:t>
            </a:r>
            <a:endParaRPr lang="zh-CN" altLang="en-US" sz="3200" b="1" spc="160">
              <a:solidFill>
                <a:schemeClr val="accent1"/>
              </a:solidFill>
              <a:uFillTx/>
              <a:latin typeface="Arial" panose="020B0604020202020204" pitchFamily="34" charset="0"/>
              <a:ea typeface="微软雅黑" panose="020B0503020204020204" charset="-122"/>
            </a:endParaRPr>
          </a:p>
        </p:txBody>
      </p:sp>
    </p:spTree>
    <p:custDataLst>
      <p:tags r:id="rId10"/>
    </p:custDataLst>
  </p:cSld>
  <p:clrMapOvr>
    <a:masterClrMapping/>
  </p:clrMapOvr>
  <p:transition spd="slow" advClick="0" advTm="1000">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3" descr="/data/meihua_service_downcache/jpg/8fd36dbe3eb9986608bcd87369d0a320.jpg8fd36dbe3eb9986608bcd87369d0a320"/>
          <p:cNvPicPr>
            <a:picLocks noChangeAspect="1"/>
          </p:cNvPicPr>
          <p:nvPr>
            <p:custDataLst>
              <p:tags r:id="rId1"/>
            </p:custDataLst>
          </p:nvPr>
        </p:nvPicPr>
        <p:blipFill rotWithShape="1">
          <a:blip r:embed="rId2"/>
          <a:srcRect l="23875" r="23875"/>
          <a:stretch>
            <a:fillRect/>
          </a:stretch>
        </p:blipFill>
        <p:spPr>
          <a:xfrm>
            <a:off x="0" y="624848"/>
            <a:ext cx="5638838" cy="563883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4" name="矩形 10"/>
          <p:cNvSpPr/>
          <p:nvPr>
            <p:custDataLst>
              <p:tags r:id="rId3"/>
            </p:custDataLst>
          </p:nvPr>
        </p:nvSpPr>
        <p:spPr>
          <a:xfrm>
            <a:off x="609605" y="1158249"/>
            <a:ext cx="10972888" cy="4572036"/>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文本框 2"/>
          <p:cNvSpPr txBox="1"/>
          <p:nvPr>
            <p:custDataLst>
              <p:tags r:id="rId4"/>
            </p:custDataLst>
          </p:nvPr>
        </p:nvSpPr>
        <p:spPr>
          <a:xfrm>
            <a:off x="6256655" y="1487170"/>
            <a:ext cx="4695825" cy="900430"/>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zh-CN" altLang="en-US" sz="3200" b="1" spc="160">
                <a:solidFill>
                  <a:schemeClr val="accent1"/>
                </a:solidFill>
                <a:uFillTx/>
                <a:latin typeface="微软雅黑" panose="020B0503020204020204" charset="-122"/>
                <a:ea typeface="微软雅黑" panose="020B0503020204020204" charset="-122"/>
              </a:rPr>
              <a:t>四、加强培养竞争意识</a:t>
            </a:r>
            <a:endParaRPr lang="zh-CN" altLang="en-US" sz="3200" b="1" spc="160">
              <a:solidFill>
                <a:schemeClr val="accent1"/>
              </a:solidFill>
              <a:uFillTx/>
              <a:latin typeface="微软雅黑" panose="020B0503020204020204" charset="-122"/>
              <a:ea typeface="微软雅黑" panose="020B0503020204020204" charset="-122"/>
            </a:endParaRPr>
          </a:p>
        </p:txBody>
      </p:sp>
      <p:sp>
        <p:nvSpPr>
          <p:cNvPr id="11" name="Title 6"/>
          <p:cNvSpPr txBox="1"/>
          <p:nvPr>
            <p:custDataLst>
              <p:tags r:id="rId5"/>
            </p:custDataLst>
          </p:nvPr>
        </p:nvSpPr>
        <p:spPr>
          <a:xfrm>
            <a:off x="6256655" y="2526030"/>
            <a:ext cx="4695825" cy="252349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8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职业活动中不仅需要竞争，还需要主动合作精神，竞争与协作相伴而生，相离而失。实践证明：个人的职业活动，总是与一定的职业群体相联系，离不开同行业的支持与协作，特别是在生产力高速发展的今天，职业分工越来越细，劳动过程更趋专业化、社会化，需要加强联合。产业间相互依托。</a:t>
            </a:r>
            <a:endParaRPr lang="zh-CN" altLang="en-US" sz="18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slow" advClick="0" advTm="1000">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装饰矩形"/>
          <p:cNvSpPr/>
          <p:nvPr>
            <p:custDataLst>
              <p:tags r:id="rId1"/>
            </p:custDataLst>
          </p:nvPr>
        </p:nvSpPr>
        <p:spPr>
          <a:xfrm>
            <a:off x="6819855" y="1670026"/>
            <a:ext cx="4931410" cy="3813175"/>
          </a:xfrm>
          <a:prstGeom prst="rect">
            <a:avLst/>
          </a:prstGeom>
          <a:solidFill>
            <a:schemeClr val="dk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600" b="1">
              <a:solidFill>
                <a:schemeClr val="lt1"/>
              </a:solidFill>
              <a:latin typeface="微软雅黑" panose="020B0503020204020204" charset="-122"/>
              <a:ea typeface="微软雅黑" panose="020B0503020204020204" charset="-122"/>
              <a:sym typeface="+mn-ea"/>
            </a:endParaRPr>
          </a:p>
        </p:txBody>
      </p:sp>
      <p:sp>
        <p:nvSpPr>
          <p:cNvPr id="11" name="任意多边形: 形状 21"/>
          <p:cNvSpPr/>
          <p:nvPr>
            <p:custDataLst>
              <p:tags r:id="rId2"/>
            </p:custDataLst>
          </p:nvPr>
        </p:nvSpPr>
        <p:spPr>
          <a:xfrm rot="7318264">
            <a:off x="5036211" y="2742464"/>
            <a:ext cx="225942" cy="5506892"/>
          </a:xfrm>
          <a:custGeom>
            <a:avLst/>
            <a:gdLst>
              <a:gd name="connsiteX0" fmla="*/ 0 w 225942"/>
              <a:gd name="connsiteY0" fmla="*/ 5506892 h 5506892"/>
              <a:gd name="connsiteX1" fmla="*/ 0 w 225942"/>
              <a:gd name="connsiteY1" fmla="*/ 0 h 5506892"/>
              <a:gd name="connsiteX2" fmla="*/ 225942 w 225942"/>
              <a:gd name="connsiteY2" fmla="*/ 361990 h 5506892"/>
              <a:gd name="connsiteX3" fmla="*/ 225942 w 225942"/>
              <a:gd name="connsiteY3" fmla="*/ 5506892 h 5506892"/>
            </a:gdLst>
            <a:ahLst/>
            <a:cxnLst>
              <a:cxn ang="0">
                <a:pos x="connsiteX0" y="connsiteY0"/>
              </a:cxn>
              <a:cxn ang="0">
                <a:pos x="connsiteX1" y="connsiteY1"/>
              </a:cxn>
              <a:cxn ang="0">
                <a:pos x="connsiteX2" y="connsiteY2"/>
              </a:cxn>
              <a:cxn ang="0">
                <a:pos x="connsiteX3" y="connsiteY3"/>
              </a:cxn>
            </a:cxnLst>
            <a:rect l="l" t="t" r="r" b="b"/>
            <a:pathLst>
              <a:path w="225942" h="5506892">
                <a:moveTo>
                  <a:pt x="0" y="5506892"/>
                </a:moveTo>
                <a:lnTo>
                  <a:pt x="0" y="0"/>
                </a:lnTo>
                <a:lnTo>
                  <a:pt x="225942" y="361990"/>
                </a:lnTo>
                <a:lnTo>
                  <a:pt x="225942" y="5506892"/>
                </a:lnTo>
                <a:close/>
              </a:path>
            </a:pathLst>
          </a:cu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2" name="任意多边形: 形状 19"/>
          <p:cNvSpPr/>
          <p:nvPr>
            <p:custDataLst>
              <p:tags r:id="rId3"/>
            </p:custDataLst>
          </p:nvPr>
        </p:nvSpPr>
        <p:spPr>
          <a:xfrm rot="7318264">
            <a:off x="5764097" y="-779973"/>
            <a:ext cx="672094" cy="10381936"/>
          </a:xfrm>
          <a:custGeom>
            <a:avLst/>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chemeClr val="accent1">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a:solidFill>
                <a:schemeClr val="lt1"/>
              </a:solidFill>
              <a:latin typeface="微软雅黑" panose="020B0503020204020204" charset="-122"/>
              <a:ea typeface="微软雅黑" panose="020B0503020204020204" charset="-122"/>
            </a:endParaRPr>
          </a:p>
        </p:txBody>
      </p:sp>
      <p:cxnSp>
        <p:nvCxnSpPr>
          <p:cNvPr id="13" name="直接连接符 12"/>
          <p:cNvCxnSpPr/>
          <p:nvPr>
            <p:custDataLst>
              <p:tags r:id="rId4"/>
            </p:custDataLst>
          </p:nvPr>
        </p:nvCxnSpPr>
        <p:spPr>
          <a:xfrm>
            <a:off x="493059" y="622007"/>
            <a:ext cx="11181975" cy="0"/>
          </a:xfrm>
          <a:prstGeom prst="line">
            <a:avLst/>
          </a:prstGeom>
          <a:ln w="12700">
            <a:solidFill>
              <a:schemeClr val="l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5"/>
            </p:custDataLst>
          </p:nvPr>
        </p:nvCxnSpPr>
        <p:spPr>
          <a:xfrm>
            <a:off x="610829" y="2369715"/>
            <a:ext cx="5181600" cy="0"/>
          </a:xfrm>
          <a:prstGeom prst="line">
            <a:avLst/>
          </a:prstGeom>
          <a:ln w="12700">
            <a:solidFill>
              <a:schemeClr val="l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4" name="文本框 2"/>
          <p:cNvSpPr txBox="1"/>
          <p:nvPr>
            <p:custDataLst>
              <p:tags r:id="rId6"/>
            </p:custDataLst>
          </p:nvPr>
        </p:nvSpPr>
        <p:spPr>
          <a:xfrm>
            <a:off x="609600" y="1363980"/>
            <a:ext cx="5181600" cy="879475"/>
          </a:xfrm>
          <a:prstGeom prst="rect">
            <a:avLst/>
          </a:prstGeom>
          <a:noFill/>
        </p:spPr>
        <p:txBody>
          <a:bodyPr wrap="square" lIns="63500" tIns="25400" rIns="63500" bIns="25400" rtlCol="0" anchor="b" anchorCtr="0">
            <a:normAutofit/>
          </a:bodyPr>
          <a:p>
            <a:pPr indent="0">
              <a:lnSpc>
                <a:spcPct val="100000"/>
              </a:lnSpc>
              <a:spcBef>
                <a:spcPts val="0"/>
              </a:spcBef>
              <a:spcAft>
                <a:spcPts val="0"/>
              </a:spcAft>
              <a:buSzPct val="100000"/>
              <a:buNone/>
            </a:pPr>
            <a:r>
              <a:rPr lang="zh-CN" altLang="en-US" sz="3200" b="1" spc="240">
                <a:solidFill>
                  <a:schemeClr val="accent1"/>
                </a:solidFill>
                <a:latin typeface="微软雅黑" panose="020B0503020204020204" charset="-122"/>
                <a:ea typeface="微软雅黑" panose="020B0503020204020204" charset="-122"/>
              </a:rPr>
              <a:t>五、加强自律意识的培养</a:t>
            </a:r>
            <a:endParaRPr lang="zh-CN" altLang="en-US" sz="3200" b="1" spc="240">
              <a:solidFill>
                <a:schemeClr val="accent1"/>
              </a:solidFill>
              <a:latin typeface="微软雅黑" panose="020B0503020204020204" charset="-122"/>
              <a:ea typeface="微软雅黑" panose="020B0503020204020204" charset="-122"/>
            </a:endParaRPr>
          </a:p>
        </p:txBody>
      </p:sp>
      <p:sp>
        <p:nvSpPr>
          <p:cNvPr id="5" name="Title 6"/>
          <p:cNvSpPr txBox="1"/>
          <p:nvPr>
            <p:custDataLst>
              <p:tags r:id="rId7"/>
            </p:custDataLst>
          </p:nvPr>
        </p:nvSpPr>
        <p:spPr>
          <a:xfrm>
            <a:off x="609600" y="2512695"/>
            <a:ext cx="5181600" cy="298640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8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自律”是指在社会和集体生活中对法律法规和制度的自我服从。这种服从源自于内心。是一种自愿的、自发的，甚至是自然的,不需要外在监督就能实现的行为。这是人格、人品及自身形象的真实反映，同时也是对他人、对社会、对公益的一种尊重。应该增强自律意识，自觉地以“八荣八耻”的要求作为行为准则，做到自律。</a:t>
            </a:r>
            <a:endParaRPr lang="zh-CN" altLang="en-US" sz="18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100" name="图片 99"/>
          <p:cNvPicPr/>
          <p:nvPr/>
        </p:nvPicPr>
        <p:blipFill>
          <a:blip r:embed="rId8"/>
          <a:stretch>
            <a:fillRect/>
          </a:stretch>
        </p:blipFill>
        <p:spPr>
          <a:xfrm>
            <a:off x="7362190" y="2243455"/>
            <a:ext cx="4507230" cy="3693160"/>
          </a:xfrm>
          <a:prstGeom prst="rect">
            <a:avLst/>
          </a:prstGeom>
          <a:noFill/>
          <a:ln w="9525">
            <a:noFill/>
          </a:ln>
        </p:spPr>
      </p:pic>
    </p:spTree>
    <p:custDataLst>
      <p:tags r:id="rId9"/>
    </p:custDataLst>
  </p:cSld>
  <p:clrMapOvr>
    <a:masterClrMapping/>
  </p:clrMapOvr>
  <p:transition spd="slow" advClick="0" advTm="1000">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4"/>
          <p:cNvSpPr/>
          <p:nvPr>
            <p:custDataLst>
              <p:tags r:id="rId1"/>
            </p:custDataLst>
          </p:nvPr>
        </p:nvSpPr>
        <p:spPr>
          <a:xfrm>
            <a:off x="1828815" y="609605"/>
            <a:ext cx="9906079" cy="5638845"/>
          </a:xfrm>
          <a:prstGeom prst="rect">
            <a:avLst/>
          </a:prstGeom>
          <a:solidFill>
            <a:srgbClr val="FFFFFF"/>
          </a:solidFill>
          <a:ln>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5" name="文本框 2"/>
          <p:cNvSpPr txBox="1"/>
          <p:nvPr>
            <p:custDataLst>
              <p:tags r:id="rId2"/>
            </p:custDataLst>
          </p:nvPr>
        </p:nvSpPr>
        <p:spPr>
          <a:xfrm>
            <a:off x="4743483" y="1238239"/>
            <a:ext cx="6534201" cy="762000"/>
          </a:xfrm>
          <a:prstGeom prst="rect">
            <a:avLst/>
          </a:prstGeom>
          <a:noFill/>
        </p:spPr>
        <p:txBody>
          <a:bodyPr wrap="square" lIns="63500" tIns="25400" rIns="63500" bIns="25400" rtlCol="0" anchor="b" anchorCtr="0">
            <a:normAutofit/>
          </a:bodyPr>
          <a:p>
            <a:pPr indent="0">
              <a:lnSpc>
                <a:spcPct val="100000"/>
              </a:lnSpc>
              <a:spcBef>
                <a:spcPts val="0"/>
              </a:spcBef>
              <a:spcAft>
                <a:spcPts val="0"/>
              </a:spcAft>
              <a:buSzPct val="100000"/>
              <a:buNone/>
            </a:pPr>
            <a:r>
              <a:rPr lang="zh-CN" altLang="en-US" sz="3200" b="1" spc="240">
                <a:solidFill>
                  <a:schemeClr val="accent1"/>
                </a:solidFill>
                <a:latin typeface="微软雅黑" panose="020B0503020204020204" charset="-122"/>
                <a:ea typeface="微软雅黑" panose="020B0503020204020204" charset="-122"/>
              </a:rPr>
              <a:t>六、加强培养创新意识</a:t>
            </a:r>
            <a:endParaRPr lang="zh-CN" altLang="en-US" sz="3200" b="1" spc="240">
              <a:solidFill>
                <a:schemeClr val="accent1"/>
              </a:solidFill>
              <a:latin typeface="微软雅黑" panose="020B0503020204020204" charset="-122"/>
              <a:ea typeface="微软雅黑" panose="020B0503020204020204" charset="-122"/>
            </a:endParaRPr>
          </a:p>
        </p:txBody>
      </p:sp>
      <p:sp>
        <p:nvSpPr>
          <p:cNvPr id="6" name="Title 6"/>
          <p:cNvSpPr txBox="1"/>
          <p:nvPr>
            <p:custDataLst>
              <p:tags r:id="rId3"/>
            </p:custDataLst>
          </p:nvPr>
        </p:nvSpPr>
        <p:spPr>
          <a:xfrm>
            <a:off x="4743450" y="2305050"/>
            <a:ext cx="6534150" cy="333184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8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创新意识是一个民族进步的灵魂，也是国家兴旺发达的不竭动力。创新能力其实是</a:t>
            </a:r>
            <a:r>
              <a:rPr lang="zh-CN" altLang="en-US" sz="18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一种综合能力，它要求具有强烈的创造欲、敏锐的观察力、准确的记忆力和良好的思维能力。要从传统的中庸观念中解脱出来，对新思想持开放态度，积极思考上未经检验的假设。创新意识的培养需要深厚的知识积淀，需要用科学的方法进行思考，更需要锲而不舍的毅力。在校期间，应特别注意科学思维的训练。主要是发散性思维方法，即从不同角度、应用不同的方法解决同一问题。研究新情况，揭示新规律，创立新思想。培养善于运用逆向思维和侧向思维等方法思考问题。</a:t>
            </a:r>
            <a:endParaRPr lang="zh-CN" altLang="en-US" sz="1800" spc="18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104" name="图片 103"/>
          <p:cNvPicPr/>
          <p:nvPr/>
        </p:nvPicPr>
        <p:blipFill>
          <a:blip r:embed="rId4"/>
          <a:stretch>
            <a:fillRect/>
          </a:stretch>
        </p:blipFill>
        <p:spPr>
          <a:xfrm>
            <a:off x="0" y="1456690"/>
            <a:ext cx="4614545" cy="4591685"/>
          </a:xfrm>
          <a:prstGeom prst="rect">
            <a:avLst/>
          </a:prstGeom>
          <a:noFill/>
          <a:ln w="9525">
            <a:noFill/>
          </a:ln>
        </p:spPr>
      </p:pic>
    </p:spTree>
    <p:custDataLst>
      <p:tags r:id="rId5"/>
    </p:custDataLst>
  </p:cSld>
  <p:clrMapOvr>
    <a:masterClrMapping/>
  </p:clrMapOvr>
  <p:transition spd="slow" advClick="0" advTm="1000">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Parallelogram 3"/>
          <p:cNvSpPr/>
          <p:nvPr>
            <p:custDataLst>
              <p:tags r:id="rId1"/>
            </p:custDataLst>
          </p:nvPr>
        </p:nvSpPr>
        <p:spPr>
          <a:xfrm>
            <a:off x="1282772" y="3895904"/>
            <a:ext cx="1778000" cy="342900"/>
          </a:xfrm>
          <a:prstGeom prst="parallelogram">
            <a:avLst>
              <a:gd name="adj" fmla="val 50926"/>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sz="1400" dirty="0">
                <a:latin typeface="微软雅黑" panose="020B0503020204020204" charset="-122"/>
                <a:ea typeface="微软雅黑" panose="020B0503020204020204" charset="-122"/>
              </a:rPr>
              <a:t>01</a:t>
            </a:r>
            <a:endParaRPr lang="en-US" sz="1400" dirty="0">
              <a:latin typeface="微软雅黑" panose="020B0503020204020204" charset="-122"/>
              <a:ea typeface="微软雅黑" panose="020B0503020204020204" charset="-122"/>
            </a:endParaRPr>
          </a:p>
        </p:txBody>
      </p:sp>
      <p:sp>
        <p:nvSpPr>
          <p:cNvPr id="5" name="Parallelogram 4"/>
          <p:cNvSpPr/>
          <p:nvPr>
            <p:custDataLst>
              <p:tags r:id="rId2"/>
            </p:custDataLst>
          </p:nvPr>
        </p:nvSpPr>
        <p:spPr>
          <a:xfrm>
            <a:off x="3060772" y="3895904"/>
            <a:ext cx="1778000" cy="342900"/>
          </a:xfrm>
          <a:prstGeom prst="parallelogram">
            <a:avLst>
              <a:gd name="adj" fmla="val 50926"/>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sz="1400" dirty="0" smtClean="0">
                <a:latin typeface="微软雅黑" panose="020B0503020204020204" charset="-122"/>
                <a:ea typeface="微软雅黑" panose="020B0503020204020204" charset="-122"/>
              </a:rPr>
              <a:t>02</a:t>
            </a:r>
            <a:endParaRPr lang="en-US" sz="1400" dirty="0">
              <a:latin typeface="微软雅黑" panose="020B0503020204020204" charset="-122"/>
              <a:ea typeface="微软雅黑" panose="020B0503020204020204" charset="-122"/>
            </a:endParaRPr>
          </a:p>
        </p:txBody>
      </p:sp>
      <p:sp>
        <p:nvSpPr>
          <p:cNvPr id="6" name="Parallelogram 5"/>
          <p:cNvSpPr/>
          <p:nvPr>
            <p:custDataLst>
              <p:tags r:id="rId3"/>
            </p:custDataLst>
          </p:nvPr>
        </p:nvSpPr>
        <p:spPr>
          <a:xfrm>
            <a:off x="4838772" y="3895904"/>
            <a:ext cx="1778000" cy="342900"/>
          </a:xfrm>
          <a:prstGeom prst="parallelogram">
            <a:avLst>
              <a:gd name="adj" fmla="val 50926"/>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sz="1400" dirty="0" smtClean="0">
                <a:latin typeface="微软雅黑" panose="020B0503020204020204" charset="-122"/>
                <a:ea typeface="微软雅黑" panose="020B0503020204020204" charset="-122"/>
              </a:rPr>
              <a:t>03</a:t>
            </a:r>
            <a:endParaRPr lang="en-US" sz="1400" dirty="0">
              <a:latin typeface="微软雅黑" panose="020B0503020204020204" charset="-122"/>
              <a:ea typeface="微软雅黑" panose="020B0503020204020204" charset="-122"/>
            </a:endParaRPr>
          </a:p>
        </p:txBody>
      </p:sp>
      <p:sp>
        <p:nvSpPr>
          <p:cNvPr id="7" name="Parallelogram 6"/>
          <p:cNvSpPr/>
          <p:nvPr>
            <p:custDataLst>
              <p:tags r:id="rId4"/>
            </p:custDataLst>
          </p:nvPr>
        </p:nvSpPr>
        <p:spPr>
          <a:xfrm>
            <a:off x="6616772" y="3895904"/>
            <a:ext cx="1778000" cy="342900"/>
          </a:xfrm>
          <a:prstGeom prst="parallelogram">
            <a:avLst>
              <a:gd name="adj" fmla="val 50926"/>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sz="1400" dirty="0" smtClean="0">
                <a:latin typeface="微软雅黑" panose="020B0503020204020204" charset="-122"/>
                <a:ea typeface="微软雅黑" panose="020B0503020204020204" charset="-122"/>
              </a:rPr>
              <a:t>04</a:t>
            </a:r>
            <a:endParaRPr lang="en-US" sz="1400" dirty="0">
              <a:latin typeface="微软雅黑" panose="020B0503020204020204" charset="-122"/>
              <a:ea typeface="微软雅黑" panose="020B0503020204020204" charset="-122"/>
            </a:endParaRPr>
          </a:p>
        </p:txBody>
      </p:sp>
      <p:sp>
        <p:nvSpPr>
          <p:cNvPr id="8" name="Parallelogram 7"/>
          <p:cNvSpPr/>
          <p:nvPr>
            <p:custDataLst>
              <p:tags r:id="rId5"/>
            </p:custDataLst>
          </p:nvPr>
        </p:nvSpPr>
        <p:spPr>
          <a:xfrm>
            <a:off x="8394772" y="3895904"/>
            <a:ext cx="1778000" cy="342900"/>
          </a:xfrm>
          <a:prstGeom prst="parallelogram">
            <a:avLst>
              <a:gd name="adj" fmla="val 50926"/>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sz="1400" dirty="0" smtClean="0">
                <a:latin typeface="微软雅黑" panose="020B0503020204020204" charset="-122"/>
                <a:ea typeface="微软雅黑" panose="020B0503020204020204" charset="-122"/>
              </a:rPr>
              <a:t>05</a:t>
            </a:r>
            <a:endParaRPr lang="en-US" sz="1400" dirty="0">
              <a:latin typeface="微软雅黑" panose="020B0503020204020204" charset="-122"/>
              <a:ea typeface="微软雅黑" panose="020B0503020204020204" charset="-122"/>
            </a:endParaRPr>
          </a:p>
        </p:txBody>
      </p:sp>
      <p:cxnSp>
        <p:nvCxnSpPr>
          <p:cNvPr id="10" name="Straight Connector 9"/>
          <p:cNvCxnSpPr/>
          <p:nvPr>
            <p:custDataLst>
              <p:tags r:id="rId6"/>
            </p:custDataLst>
          </p:nvPr>
        </p:nvCxnSpPr>
        <p:spPr>
          <a:xfrm flipH="1">
            <a:off x="2167239" y="4238804"/>
            <a:ext cx="9067" cy="1448033"/>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sp>
        <p:nvSpPr>
          <p:cNvPr id="13" name="TextBox 12"/>
          <p:cNvSpPr txBox="1"/>
          <p:nvPr>
            <p:custDataLst>
              <p:tags r:id="rId7"/>
            </p:custDataLst>
          </p:nvPr>
        </p:nvSpPr>
        <p:spPr>
          <a:xfrm>
            <a:off x="2242665" y="5306678"/>
            <a:ext cx="2431140" cy="646331"/>
          </a:xfrm>
          <a:prstGeom prst="rect">
            <a:avLst/>
          </a:prstGeom>
          <a:noFill/>
        </p:spPr>
        <p:txBody>
          <a:bodyPr wrap="square" tIns="0" rtlCol="0">
            <a:noAutofit/>
          </a:bodyPr>
          <a:lstStyle/>
          <a:p>
            <a:pPr>
              <a:lnSpc>
                <a:spcPct val="120000"/>
              </a:lnSpc>
            </a:pPr>
            <a:r>
              <a:rPr kumimoji="1" lang="zh-CN" altLang="en-US" sz="1600" spc="150" dirty="0">
                <a:solidFill>
                  <a:srgbClr val="222222">
                    <a:lumMod val="75000"/>
                    <a:lumOff val="25000"/>
                  </a:srgbClr>
                </a:solidFill>
                <a:latin typeface="微软雅黑" panose="020B0503020204020204" charset="-122"/>
                <a:ea typeface="微软雅黑" panose="020B0503020204020204" charset="-122"/>
                <a:sym typeface="+mn-ea"/>
              </a:rPr>
              <a:t>建议从事技能性的或者非技能性的劳动以及农业、工业和室外交谈等职业。</a:t>
            </a:r>
            <a:endParaRPr kumimoji="1" lang="zh-CN" altLang="en-US" sz="1600" spc="150" dirty="0" smtClean="0">
              <a:solidFill>
                <a:srgbClr val="222222">
                  <a:lumMod val="75000"/>
                  <a:lumOff val="25000"/>
                </a:srgbClr>
              </a:solidFill>
              <a:latin typeface="微软雅黑" panose="020B0503020204020204" charset="-122"/>
              <a:ea typeface="微软雅黑" panose="020B0503020204020204" charset="-122"/>
              <a:sym typeface="+mn-ea"/>
            </a:endParaRPr>
          </a:p>
        </p:txBody>
      </p:sp>
      <p:sp>
        <p:nvSpPr>
          <p:cNvPr id="14" name="TextBox 13"/>
          <p:cNvSpPr txBox="1"/>
          <p:nvPr>
            <p:custDataLst>
              <p:tags r:id="rId8"/>
            </p:custDataLst>
          </p:nvPr>
        </p:nvSpPr>
        <p:spPr>
          <a:xfrm>
            <a:off x="2242665" y="4844881"/>
            <a:ext cx="2431140" cy="401472"/>
          </a:xfrm>
          <a:prstGeom prst="rect">
            <a:avLst/>
          </a:prstGeom>
          <a:noFill/>
        </p:spPr>
        <p:txBody>
          <a:bodyPr wrap="square" bIns="0" rtlCol="0">
            <a:noAutofit/>
          </a:bodyPr>
          <a:lstStyle/>
          <a:p>
            <a:pPr>
              <a:lnSpc>
                <a:spcPct val="120000"/>
              </a:lnSpc>
            </a:pPr>
            <a:r>
              <a:rPr lang="zh-CN" altLang="en-US" sz="2000" b="1" spc="300" smtClean="0">
                <a:solidFill>
                  <a:sysClr val="window" lastClr="FFFFFF">
                    <a:lumMod val="50000"/>
                  </a:sysClr>
                </a:solidFill>
                <a:latin typeface="微软雅黑" panose="020B0503020204020204" charset="-122"/>
                <a:ea typeface="微软雅黑" panose="020B0503020204020204" charset="-122"/>
              </a:rPr>
              <a:t>现实人</a:t>
            </a:r>
            <a:endParaRPr lang="zh-CN" altLang="en-US" sz="2000" b="1" spc="300" smtClean="0">
              <a:solidFill>
                <a:sysClr val="window" lastClr="FFFFFF">
                  <a:lumMod val="50000"/>
                </a:sysClr>
              </a:solidFill>
              <a:latin typeface="微软雅黑" panose="020B0503020204020204" charset="-122"/>
              <a:ea typeface="微软雅黑" panose="020B0503020204020204" charset="-122"/>
            </a:endParaRPr>
          </a:p>
        </p:txBody>
      </p:sp>
      <p:cxnSp>
        <p:nvCxnSpPr>
          <p:cNvPr id="15" name="Straight Connector 14"/>
          <p:cNvCxnSpPr/>
          <p:nvPr>
            <p:custDataLst>
              <p:tags r:id="rId9"/>
            </p:custDataLst>
          </p:nvPr>
        </p:nvCxnSpPr>
        <p:spPr>
          <a:xfrm flipH="1" flipV="1">
            <a:off x="3932833" y="2303090"/>
            <a:ext cx="9067" cy="1620000"/>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cxnSp>
        <p:nvCxnSpPr>
          <p:cNvPr id="16" name="Straight Connector 15"/>
          <p:cNvCxnSpPr/>
          <p:nvPr>
            <p:custDataLst>
              <p:tags r:id="rId10"/>
            </p:custDataLst>
          </p:nvPr>
        </p:nvCxnSpPr>
        <p:spPr>
          <a:xfrm flipH="1">
            <a:off x="5689330" y="4238803"/>
            <a:ext cx="9067" cy="1448033"/>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cxnSp>
        <p:nvCxnSpPr>
          <p:cNvPr id="17" name="Straight Connector 16"/>
          <p:cNvCxnSpPr/>
          <p:nvPr>
            <p:custDataLst>
              <p:tags r:id="rId11"/>
            </p:custDataLst>
          </p:nvPr>
        </p:nvCxnSpPr>
        <p:spPr>
          <a:xfrm flipH="1" flipV="1">
            <a:off x="7454924" y="2303089"/>
            <a:ext cx="9067" cy="1620000"/>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cxnSp>
        <p:nvCxnSpPr>
          <p:cNvPr id="18" name="Straight Connector 17"/>
          <p:cNvCxnSpPr/>
          <p:nvPr>
            <p:custDataLst>
              <p:tags r:id="rId12"/>
            </p:custDataLst>
          </p:nvPr>
        </p:nvCxnSpPr>
        <p:spPr>
          <a:xfrm flipH="1">
            <a:off x="9285963" y="4238803"/>
            <a:ext cx="9067" cy="1448033"/>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sp>
        <p:nvSpPr>
          <p:cNvPr id="20" name="TextBox 19"/>
          <p:cNvSpPr txBox="1"/>
          <p:nvPr>
            <p:custDataLst>
              <p:tags r:id="rId13"/>
            </p:custDataLst>
          </p:nvPr>
        </p:nvSpPr>
        <p:spPr>
          <a:xfrm>
            <a:off x="4021962" y="2488069"/>
            <a:ext cx="2431140" cy="646331"/>
          </a:xfrm>
          <a:prstGeom prst="rect">
            <a:avLst/>
          </a:prstGeom>
          <a:noFill/>
        </p:spPr>
        <p:txBody>
          <a:bodyPr wrap="square" tIns="0" rtlCol="0">
            <a:noAutofit/>
          </a:bodyPr>
          <a:lstStyle/>
          <a:p>
            <a:pPr>
              <a:lnSpc>
                <a:spcPct val="120000"/>
              </a:lnSpc>
            </a:pPr>
            <a:r>
              <a:rPr kumimoji="1" lang="zh-CN" altLang="en-US" sz="1600" spc="150" dirty="0">
                <a:solidFill>
                  <a:srgbClr val="222222">
                    <a:lumMod val="75000"/>
                    <a:lumOff val="25000"/>
                  </a:srgbClr>
                </a:solidFill>
                <a:latin typeface="微软雅黑" panose="020B0503020204020204" charset="-122"/>
                <a:ea typeface="微软雅黑" panose="020B0503020204020204" charset="-122"/>
                <a:sym typeface="+mn-ea"/>
              </a:rPr>
              <a:t>建议从事社会工作、咨询、调解、教育和一些要求组织他人的职业。</a:t>
            </a:r>
            <a:endParaRPr kumimoji="1" lang="zh-CN" altLang="en-US" sz="1600" spc="150" dirty="0" smtClean="0">
              <a:solidFill>
                <a:srgbClr val="222222">
                  <a:lumMod val="75000"/>
                  <a:lumOff val="25000"/>
                </a:srgbClr>
              </a:solidFill>
              <a:latin typeface="微软雅黑" panose="020B0503020204020204" charset="-122"/>
              <a:ea typeface="微软雅黑" panose="020B0503020204020204" charset="-122"/>
              <a:sym typeface="+mn-ea"/>
            </a:endParaRPr>
          </a:p>
        </p:txBody>
      </p:sp>
      <p:sp>
        <p:nvSpPr>
          <p:cNvPr id="21" name="TextBox 20"/>
          <p:cNvSpPr txBox="1"/>
          <p:nvPr>
            <p:custDataLst>
              <p:tags r:id="rId14"/>
            </p:custDataLst>
          </p:nvPr>
        </p:nvSpPr>
        <p:spPr>
          <a:xfrm>
            <a:off x="4021962" y="1998123"/>
            <a:ext cx="2431140" cy="424732"/>
          </a:xfrm>
          <a:prstGeom prst="rect">
            <a:avLst/>
          </a:prstGeom>
          <a:noFill/>
        </p:spPr>
        <p:txBody>
          <a:bodyPr wrap="square" lIns="90000" tIns="46800" rIns="90000" bIns="0" rtlCol="0" anchor="b" anchorCtr="0">
            <a:normAutofit/>
          </a:bodyPr>
          <a:lstStyle/>
          <a:p>
            <a:pPr>
              <a:lnSpc>
                <a:spcPct val="120000"/>
              </a:lnSpc>
            </a:pPr>
            <a:r>
              <a:rPr lang="zh-CN" altLang="en-US" sz="2000" b="1" spc="300" smtClean="0">
                <a:solidFill>
                  <a:sysClr val="window" lastClr="FFFFFF">
                    <a:lumMod val="50000"/>
                  </a:sysClr>
                </a:solidFill>
                <a:latin typeface="微软雅黑" panose="020B0503020204020204" charset="-122"/>
                <a:ea typeface="微软雅黑" panose="020B0503020204020204" charset="-122"/>
              </a:rPr>
              <a:t>社会</a:t>
            </a:r>
            <a:r>
              <a:rPr lang="zh-CN" altLang="en-US" sz="2000" b="1" spc="300" smtClean="0">
                <a:solidFill>
                  <a:sysClr val="window" lastClr="FFFFFF">
                    <a:lumMod val="50000"/>
                  </a:sysClr>
                </a:solidFill>
                <a:latin typeface="微软雅黑" panose="020B0503020204020204" charset="-122"/>
                <a:ea typeface="微软雅黑" panose="020B0503020204020204" charset="-122"/>
              </a:rPr>
              <a:t>人</a:t>
            </a:r>
            <a:endParaRPr lang="zh-CN" altLang="en-US" sz="2000" b="1" spc="300" smtClean="0">
              <a:solidFill>
                <a:sysClr val="window" lastClr="FFFFFF">
                  <a:lumMod val="50000"/>
                </a:sysClr>
              </a:solidFill>
              <a:latin typeface="微软雅黑" panose="020B0503020204020204" charset="-122"/>
              <a:ea typeface="微软雅黑" panose="020B0503020204020204" charset="-122"/>
            </a:endParaRPr>
          </a:p>
        </p:txBody>
      </p:sp>
      <p:sp>
        <p:nvSpPr>
          <p:cNvPr id="24" name="TextBox 23"/>
          <p:cNvSpPr txBox="1"/>
          <p:nvPr>
            <p:custDataLst>
              <p:tags r:id="rId15"/>
            </p:custDataLst>
          </p:nvPr>
        </p:nvSpPr>
        <p:spPr>
          <a:xfrm>
            <a:off x="7576185" y="2319020"/>
            <a:ext cx="2713990" cy="1028700"/>
          </a:xfrm>
          <a:prstGeom prst="rect">
            <a:avLst/>
          </a:prstGeom>
          <a:noFill/>
        </p:spPr>
        <p:txBody>
          <a:bodyPr wrap="square" tIns="0" rtlCol="0">
            <a:noAutofit/>
          </a:bodyPr>
          <a:lstStyle/>
          <a:p>
            <a:pPr>
              <a:lnSpc>
                <a:spcPct val="120000"/>
              </a:lnSpc>
            </a:pPr>
            <a:r>
              <a:rPr kumimoji="1" lang="zh-CN" altLang="en-US" sz="1600" spc="150" dirty="0">
                <a:solidFill>
                  <a:srgbClr val="222222">
                    <a:lumMod val="75000"/>
                    <a:lumOff val="25000"/>
                  </a:srgbClr>
                </a:solidFill>
                <a:latin typeface="微软雅黑" panose="020B0503020204020204" charset="-122"/>
                <a:ea typeface="微软雅黑" panose="020B0503020204020204" charset="-122"/>
                <a:sym typeface="+mn-ea"/>
              </a:rPr>
              <a:t>这类人习惯于选择那些传统和社会承认的目标任务。建议从事会计、各种机关工作和行政工作。</a:t>
            </a:r>
            <a:endParaRPr kumimoji="1" lang="zh-CN" altLang="en-US" sz="1600" spc="150" dirty="0" smtClean="0">
              <a:solidFill>
                <a:srgbClr val="222222">
                  <a:lumMod val="75000"/>
                  <a:lumOff val="25000"/>
                </a:srgbClr>
              </a:solidFill>
              <a:latin typeface="微软雅黑" panose="020B0503020204020204" charset="-122"/>
              <a:ea typeface="微软雅黑" panose="020B0503020204020204" charset="-122"/>
              <a:sym typeface="+mn-ea"/>
            </a:endParaRPr>
          </a:p>
        </p:txBody>
      </p:sp>
      <p:sp>
        <p:nvSpPr>
          <p:cNvPr id="25" name="TextBox 24"/>
          <p:cNvSpPr txBox="1"/>
          <p:nvPr>
            <p:custDataLst>
              <p:tags r:id="rId16"/>
            </p:custDataLst>
          </p:nvPr>
        </p:nvSpPr>
        <p:spPr>
          <a:xfrm>
            <a:off x="7575975" y="1857362"/>
            <a:ext cx="2431140" cy="401472"/>
          </a:xfrm>
          <a:prstGeom prst="rect">
            <a:avLst/>
          </a:prstGeom>
          <a:noFill/>
        </p:spPr>
        <p:txBody>
          <a:bodyPr wrap="square" bIns="0" rtlCol="0">
            <a:noAutofit/>
          </a:bodyPr>
          <a:lstStyle/>
          <a:p>
            <a:pPr>
              <a:lnSpc>
                <a:spcPct val="120000"/>
              </a:lnSpc>
            </a:pPr>
            <a:r>
              <a:rPr lang="zh-CN" altLang="en-US" sz="2000" b="1" spc="300" smtClean="0">
                <a:solidFill>
                  <a:sysClr val="window" lastClr="FFFFFF">
                    <a:lumMod val="50000"/>
                  </a:sysClr>
                </a:solidFill>
                <a:latin typeface="微软雅黑" panose="020B0503020204020204" charset="-122"/>
                <a:ea typeface="微软雅黑" panose="020B0503020204020204" charset="-122"/>
              </a:rPr>
              <a:t>常规人</a:t>
            </a:r>
            <a:endParaRPr lang="zh-CN" altLang="en-US" sz="2000" b="1" spc="300" smtClean="0">
              <a:solidFill>
                <a:sysClr val="window" lastClr="FFFFFF">
                  <a:lumMod val="50000"/>
                </a:sysClr>
              </a:solidFill>
              <a:latin typeface="微软雅黑" panose="020B0503020204020204" charset="-122"/>
              <a:ea typeface="微软雅黑" panose="020B0503020204020204" charset="-122"/>
            </a:endParaRPr>
          </a:p>
        </p:txBody>
      </p:sp>
      <p:sp>
        <p:nvSpPr>
          <p:cNvPr id="26" name="TextBox 25"/>
          <p:cNvSpPr txBox="1"/>
          <p:nvPr>
            <p:custDataLst>
              <p:tags r:id="rId17"/>
            </p:custDataLst>
          </p:nvPr>
        </p:nvSpPr>
        <p:spPr>
          <a:xfrm>
            <a:off x="5753163" y="5306678"/>
            <a:ext cx="2431140" cy="646331"/>
          </a:xfrm>
          <a:prstGeom prst="rect">
            <a:avLst/>
          </a:prstGeom>
          <a:noFill/>
        </p:spPr>
        <p:txBody>
          <a:bodyPr wrap="square" tIns="0" rtlCol="0">
            <a:noAutofit/>
          </a:bodyPr>
          <a:lstStyle/>
          <a:p>
            <a:pPr>
              <a:lnSpc>
                <a:spcPct val="120000"/>
              </a:lnSpc>
            </a:pPr>
            <a:r>
              <a:rPr kumimoji="1" lang="zh-CN" altLang="en-US" sz="1600" spc="150" dirty="0">
                <a:solidFill>
                  <a:srgbClr val="222222">
                    <a:lumMod val="75000"/>
                    <a:lumOff val="25000"/>
                  </a:srgbClr>
                </a:solidFill>
                <a:latin typeface="微软雅黑" panose="020B0503020204020204" charset="-122"/>
                <a:ea typeface="微软雅黑" panose="020B0503020204020204" charset="-122"/>
                <a:sym typeface="+mn-ea"/>
              </a:rPr>
              <a:t>建议从事科学研究、教书或者写作的职业。</a:t>
            </a:r>
            <a:endParaRPr kumimoji="1" lang="zh-CN" altLang="en-US" sz="1600" spc="150" dirty="0" smtClean="0">
              <a:solidFill>
                <a:srgbClr val="222222">
                  <a:lumMod val="75000"/>
                  <a:lumOff val="25000"/>
                </a:srgbClr>
              </a:solidFill>
              <a:latin typeface="微软雅黑" panose="020B0503020204020204" charset="-122"/>
              <a:ea typeface="微软雅黑" panose="020B0503020204020204" charset="-122"/>
              <a:sym typeface="+mn-ea"/>
            </a:endParaRPr>
          </a:p>
        </p:txBody>
      </p:sp>
      <p:sp>
        <p:nvSpPr>
          <p:cNvPr id="27" name="TextBox 26"/>
          <p:cNvSpPr txBox="1"/>
          <p:nvPr>
            <p:custDataLst>
              <p:tags r:id="rId18"/>
            </p:custDataLst>
          </p:nvPr>
        </p:nvSpPr>
        <p:spPr>
          <a:xfrm>
            <a:off x="5753163" y="4844881"/>
            <a:ext cx="2431140" cy="401472"/>
          </a:xfrm>
          <a:prstGeom prst="rect">
            <a:avLst/>
          </a:prstGeom>
          <a:noFill/>
        </p:spPr>
        <p:txBody>
          <a:bodyPr wrap="square" bIns="0" rtlCol="0">
            <a:noAutofit/>
          </a:bodyPr>
          <a:lstStyle/>
          <a:p>
            <a:pPr>
              <a:lnSpc>
                <a:spcPct val="120000"/>
              </a:lnSpc>
            </a:pPr>
            <a:r>
              <a:rPr lang="zh-CN" altLang="en-US" sz="2000" b="1" spc="300" smtClean="0">
                <a:solidFill>
                  <a:sysClr val="window" lastClr="FFFFFF">
                    <a:lumMod val="50000"/>
                  </a:sysClr>
                </a:solidFill>
                <a:latin typeface="微软雅黑" panose="020B0503020204020204" charset="-122"/>
                <a:ea typeface="微软雅黑" panose="020B0503020204020204" charset="-122"/>
              </a:rPr>
              <a:t>智慧人</a:t>
            </a:r>
            <a:endParaRPr lang="zh-CN" altLang="en-US" sz="2000" b="1" spc="300" smtClean="0">
              <a:solidFill>
                <a:sysClr val="window" lastClr="FFFFFF">
                  <a:lumMod val="50000"/>
                </a:sysClr>
              </a:solidFill>
              <a:latin typeface="微软雅黑" panose="020B0503020204020204" charset="-122"/>
              <a:ea typeface="微软雅黑" panose="020B0503020204020204" charset="-122"/>
            </a:endParaRPr>
          </a:p>
        </p:txBody>
      </p:sp>
      <p:grpSp>
        <p:nvGrpSpPr>
          <p:cNvPr id="32" name="Group 31"/>
          <p:cNvGrpSpPr/>
          <p:nvPr>
            <p:custDataLst>
              <p:tags r:id="rId19"/>
            </p:custDataLst>
          </p:nvPr>
        </p:nvGrpSpPr>
        <p:grpSpPr>
          <a:xfrm>
            <a:off x="2008033" y="3333029"/>
            <a:ext cx="469263" cy="469263"/>
            <a:chOff x="2005013" y="1077913"/>
            <a:chExt cx="688975" cy="688975"/>
          </a:xfrm>
          <a:solidFill>
            <a:srgbClr val="1F74AD"/>
          </a:solidFill>
        </p:grpSpPr>
        <p:sp>
          <p:nvSpPr>
            <p:cNvPr id="33" name="Freeform 5"/>
            <p:cNvSpPr>
              <a:spLocks noEditPoints="1"/>
            </p:cNvSpPr>
            <p:nvPr>
              <p:custDataLst>
                <p:tags r:id="rId20"/>
              </p:custDataLst>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charset="-122"/>
                <a:ea typeface="微软雅黑" panose="020B0503020204020204" charset="-122"/>
              </a:endParaRPr>
            </a:p>
          </p:txBody>
        </p:sp>
        <p:sp>
          <p:nvSpPr>
            <p:cNvPr id="34" name="Freeform 6"/>
            <p:cNvSpPr/>
            <p:nvPr>
              <p:custDataLst>
                <p:tags r:id="rId21"/>
              </p:custDataLst>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charset="-122"/>
                <a:ea typeface="微软雅黑" panose="020B0503020204020204" charset="-122"/>
              </a:endParaRPr>
            </a:p>
          </p:txBody>
        </p:sp>
      </p:grpSp>
      <p:sp>
        <p:nvSpPr>
          <p:cNvPr id="35" name="Freeform 55"/>
          <p:cNvSpPr>
            <a:spLocks noEditPoints="1"/>
          </p:cNvSpPr>
          <p:nvPr>
            <p:custDataLst>
              <p:tags r:id="rId22"/>
            </p:custDataLst>
          </p:nvPr>
        </p:nvSpPr>
        <p:spPr bwMode="auto">
          <a:xfrm>
            <a:off x="9055777" y="3473903"/>
            <a:ext cx="478505" cy="343995"/>
          </a:xfrm>
          <a:custGeom>
            <a:avLst/>
            <a:gdLst>
              <a:gd name="T0" fmla="*/ 2486 w 16058"/>
              <a:gd name="T1" fmla="*/ 10403 h 11544"/>
              <a:gd name="T2" fmla="*/ 1591 w 16058"/>
              <a:gd name="T3" fmla="*/ 9798 h 11544"/>
              <a:gd name="T4" fmla="*/ 1075 w 16058"/>
              <a:gd name="T5" fmla="*/ 8845 h 11544"/>
              <a:gd name="T6" fmla="*/ 1034 w 16058"/>
              <a:gd name="T7" fmla="*/ 7911 h 11544"/>
              <a:gd name="T8" fmla="*/ 1269 w 16058"/>
              <a:gd name="T9" fmla="*/ 7227 h 11544"/>
              <a:gd name="T10" fmla="*/ 1712 w 16058"/>
              <a:gd name="T11" fmla="*/ 6654 h 11544"/>
              <a:gd name="T12" fmla="*/ 2311 w 16058"/>
              <a:gd name="T13" fmla="*/ 6236 h 11544"/>
              <a:gd name="T14" fmla="*/ 2677 w 16058"/>
              <a:gd name="T15" fmla="*/ 5951 h 11544"/>
              <a:gd name="T16" fmla="*/ 2739 w 16058"/>
              <a:gd name="T17" fmla="*/ 5626 h 11544"/>
              <a:gd name="T18" fmla="*/ 2564 w 16058"/>
              <a:gd name="T19" fmla="*/ 5102 h 11544"/>
              <a:gd name="T20" fmla="*/ 2509 w 16058"/>
              <a:gd name="T21" fmla="*/ 4790 h 11544"/>
              <a:gd name="T22" fmla="*/ 2634 w 16058"/>
              <a:gd name="T23" fmla="*/ 4225 h 11544"/>
              <a:gd name="T24" fmla="*/ 3014 w 16058"/>
              <a:gd name="T25" fmla="*/ 3763 h 11544"/>
              <a:gd name="T26" fmla="*/ 3573 w 16058"/>
              <a:gd name="T27" fmla="*/ 3528 h 11544"/>
              <a:gd name="T28" fmla="*/ 4022 w 16058"/>
              <a:gd name="T29" fmla="*/ 3524 h 11544"/>
              <a:gd name="T30" fmla="*/ 4410 w 16058"/>
              <a:gd name="T31" fmla="*/ 3616 h 11544"/>
              <a:gd name="T32" fmla="*/ 4822 w 16058"/>
              <a:gd name="T33" fmla="*/ 3718 h 11544"/>
              <a:gd name="T34" fmla="*/ 5077 w 16058"/>
              <a:gd name="T35" fmla="*/ 3578 h 11544"/>
              <a:gd name="T36" fmla="*/ 5304 w 16058"/>
              <a:gd name="T37" fmla="*/ 3154 h 11544"/>
              <a:gd name="T38" fmla="*/ 5986 w 16058"/>
              <a:gd name="T39" fmla="*/ 2112 h 11544"/>
              <a:gd name="T40" fmla="*/ 6970 w 16058"/>
              <a:gd name="T41" fmla="*/ 1377 h 11544"/>
              <a:gd name="T42" fmla="*/ 8153 w 16058"/>
              <a:gd name="T43" fmla="*/ 1025 h 11544"/>
              <a:gd name="T44" fmla="*/ 9661 w 16058"/>
              <a:gd name="T45" fmla="*/ 1190 h 11544"/>
              <a:gd name="T46" fmla="*/ 10994 w 16058"/>
              <a:gd name="T47" fmla="*/ 2023 h 11544"/>
              <a:gd name="T48" fmla="*/ 11831 w 16058"/>
              <a:gd name="T49" fmla="*/ 3370 h 11544"/>
              <a:gd name="T50" fmla="*/ 12046 w 16058"/>
              <a:gd name="T51" fmla="*/ 4561 h 11544"/>
              <a:gd name="T52" fmla="*/ 12173 w 16058"/>
              <a:gd name="T53" fmla="*/ 4853 h 11544"/>
              <a:gd name="T54" fmla="*/ 12517 w 16058"/>
              <a:gd name="T55" fmla="*/ 5002 h 11544"/>
              <a:gd name="T56" fmla="*/ 13610 w 16058"/>
              <a:gd name="T57" fmla="*/ 5356 h 11544"/>
              <a:gd name="T58" fmla="*/ 14494 w 16058"/>
              <a:gd name="T59" fmla="*/ 6116 h 11544"/>
              <a:gd name="T60" fmla="*/ 14988 w 16058"/>
              <a:gd name="T61" fmla="*/ 7177 h 11544"/>
              <a:gd name="T62" fmla="*/ 14968 w 16058"/>
              <a:gd name="T63" fmla="*/ 8469 h 11544"/>
              <a:gd name="T64" fmla="*/ 14337 w 16058"/>
              <a:gd name="T65" fmla="*/ 9634 h 11544"/>
              <a:gd name="T66" fmla="*/ 13243 w 16058"/>
              <a:gd name="T67" fmla="*/ 10372 h 11544"/>
              <a:gd name="T68" fmla="*/ 12944 w 16058"/>
              <a:gd name="T69" fmla="*/ 3664 h 11544"/>
              <a:gd name="T70" fmla="*/ 12111 w 16058"/>
              <a:gd name="T71" fmla="*/ 1788 h 11544"/>
              <a:gd name="T72" fmla="*/ 10564 w 16058"/>
              <a:gd name="T73" fmla="*/ 487 h 11544"/>
              <a:gd name="T74" fmla="*/ 8531 w 16058"/>
              <a:gd name="T75" fmla="*/ 0 h 11544"/>
              <a:gd name="T76" fmla="*/ 6922 w 16058"/>
              <a:gd name="T77" fmla="*/ 297 h 11544"/>
              <a:gd name="T78" fmla="*/ 5572 w 16058"/>
              <a:gd name="T79" fmla="*/ 1115 h 11544"/>
              <a:gd name="T80" fmla="*/ 4587 w 16058"/>
              <a:gd name="T81" fmla="*/ 2341 h 11544"/>
              <a:gd name="T82" fmla="*/ 4112 w 16058"/>
              <a:gd name="T83" fmla="*/ 2541 h 11544"/>
              <a:gd name="T84" fmla="*/ 3533 w 16058"/>
              <a:gd name="T85" fmla="*/ 2521 h 11544"/>
              <a:gd name="T86" fmla="*/ 2501 w 16058"/>
              <a:gd name="T87" fmla="*/ 2896 h 11544"/>
              <a:gd name="T88" fmla="*/ 1778 w 16058"/>
              <a:gd name="T89" fmla="*/ 3692 h 11544"/>
              <a:gd name="T90" fmla="*/ 1505 w 16058"/>
              <a:gd name="T91" fmla="*/ 4768 h 11544"/>
              <a:gd name="T92" fmla="*/ 1558 w 16058"/>
              <a:gd name="T93" fmla="*/ 5217 h 11544"/>
              <a:gd name="T94" fmla="*/ 1281 w 16058"/>
              <a:gd name="T95" fmla="*/ 5706 h 11544"/>
              <a:gd name="T96" fmla="*/ 564 w 16058"/>
              <a:gd name="T97" fmla="*/ 6461 h 11544"/>
              <a:gd name="T98" fmla="*/ 118 w 16058"/>
              <a:gd name="T99" fmla="*/ 7414 h 11544"/>
              <a:gd name="T100" fmla="*/ 17 w 16058"/>
              <a:gd name="T101" fmla="*/ 8615 h 11544"/>
              <a:gd name="T102" fmla="*/ 557 w 16058"/>
              <a:gd name="T103" fmla="*/ 10106 h 11544"/>
              <a:gd name="T104" fmla="*/ 1707 w 16058"/>
              <a:gd name="T105" fmla="*/ 11150 h 11544"/>
              <a:gd name="T106" fmla="*/ 3262 w 16058"/>
              <a:gd name="T107" fmla="*/ 11543 h 11544"/>
              <a:gd name="T108" fmla="*/ 13589 w 16058"/>
              <a:gd name="T109" fmla="*/ 11315 h 11544"/>
              <a:gd name="T110" fmla="*/ 15080 w 16058"/>
              <a:gd name="T111" fmla="*/ 10310 h 11544"/>
              <a:gd name="T112" fmla="*/ 15940 w 16058"/>
              <a:gd name="T113" fmla="*/ 8720 h 11544"/>
              <a:gd name="T114" fmla="*/ 15965 w 16058"/>
              <a:gd name="T115" fmla="*/ 6945 h 11544"/>
              <a:gd name="T116" fmla="*/ 15283 w 16058"/>
              <a:gd name="T117" fmla="*/ 5493 h 11544"/>
              <a:gd name="T118" fmla="*/ 14075 w 16058"/>
              <a:gd name="T119" fmla="*/ 4467 h 1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058" h="11544">
                <a:moveTo>
                  <a:pt x="12294" y="10539"/>
                </a:moveTo>
                <a:lnTo>
                  <a:pt x="12294" y="10540"/>
                </a:lnTo>
                <a:lnTo>
                  <a:pt x="3262" y="10540"/>
                </a:lnTo>
                <a:lnTo>
                  <a:pt x="3145" y="10537"/>
                </a:lnTo>
                <a:lnTo>
                  <a:pt x="3031" y="10528"/>
                </a:lnTo>
                <a:lnTo>
                  <a:pt x="2919" y="10514"/>
                </a:lnTo>
                <a:lnTo>
                  <a:pt x="2807" y="10494"/>
                </a:lnTo>
                <a:lnTo>
                  <a:pt x="2698" y="10469"/>
                </a:lnTo>
                <a:lnTo>
                  <a:pt x="2591" y="10438"/>
                </a:lnTo>
                <a:lnTo>
                  <a:pt x="2486" y="10403"/>
                </a:lnTo>
                <a:lnTo>
                  <a:pt x="2384" y="10363"/>
                </a:lnTo>
                <a:lnTo>
                  <a:pt x="2284" y="10316"/>
                </a:lnTo>
                <a:lnTo>
                  <a:pt x="2187" y="10267"/>
                </a:lnTo>
                <a:lnTo>
                  <a:pt x="2092" y="10212"/>
                </a:lnTo>
                <a:lnTo>
                  <a:pt x="2000" y="10154"/>
                </a:lnTo>
                <a:lnTo>
                  <a:pt x="1912" y="10091"/>
                </a:lnTo>
                <a:lnTo>
                  <a:pt x="1827" y="10023"/>
                </a:lnTo>
                <a:lnTo>
                  <a:pt x="1744" y="9952"/>
                </a:lnTo>
                <a:lnTo>
                  <a:pt x="1666" y="9878"/>
                </a:lnTo>
                <a:lnTo>
                  <a:pt x="1591" y="9798"/>
                </a:lnTo>
                <a:lnTo>
                  <a:pt x="1520" y="9717"/>
                </a:lnTo>
                <a:lnTo>
                  <a:pt x="1453" y="9632"/>
                </a:lnTo>
                <a:lnTo>
                  <a:pt x="1390" y="9543"/>
                </a:lnTo>
                <a:lnTo>
                  <a:pt x="1331" y="9451"/>
                </a:lnTo>
                <a:lnTo>
                  <a:pt x="1277" y="9357"/>
                </a:lnTo>
                <a:lnTo>
                  <a:pt x="1226" y="9259"/>
                </a:lnTo>
                <a:lnTo>
                  <a:pt x="1181" y="9159"/>
                </a:lnTo>
                <a:lnTo>
                  <a:pt x="1141" y="9057"/>
                </a:lnTo>
                <a:lnTo>
                  <a:pt x="1105" y="8952"/>
                </a:lnTo>
                <a:lnTo>
                  <a:pt x="1075" y="8845"/>
                </a:lnTo>
                <a:lnTo>
                  <a:pt x="1050" y="8736"/>
                </a:lnTo>
                <a:lnTo>
                  <a:pt x="1030" y="8624"/>
                </a:lnTo>
                <a:lnTo>
                  <a:pt x="1016" y="8512"/>
                </a:lnTo>
                <a:lnTo>
                  <a:pt x="1007" y="8397"/>
                </a:lnTo>
                <a:lnTo>
                  <a:pt x="1004" y="8281"/>
                </a:lnTo>
                <a:lnTo>
                  <a:pt x="1005" y="8207"/>
                </a:lnTo>
                <a:lnTo>
                  <a:pt x="1009" y="8131"/>
                </a:lnTo>
                <a:lnTo>
                  <a:pt x="1015" y="8057"/>
                </a:lnTo>
                <a:lnTo>
                  <a:pt x="1024" y="7984"/>
                </a:lnTo>
                <a:lnTo>
                  <a:pt x="1034" y="7911"/>
                </a:lnTo>
                <a:lnTo>
                  <a:pt x="1048" y="7839"/>
                </a:lnTo>
                <a:lnTo>
                  <a:pt x="1063" y="7768"/>
                </a:lnTo>
                <a:lnTo>
                  <a:pt x="1081" y="7697"/>
                </a:lnTo>
                <a:lnTo>
                  <a:pt x="1101" y="7627"/>
                </a:lnTo>
                <a:lnTo>
                  <a:pt x="1123" y="7558"/>
                </a:lnTo>
                <a:lnTo>
                  <a:pt x="1148" y="7490"/>
                </a:lnTo>
                <a:lnTo>
                  <a:pt x="1175" y="7423"/>
                </a:lnTo>
                <a:lnTo>
                  <a:pt x="1203" y="7356"/>
                </a:lnTo>
                <a:lnTo>
                  <a:pt x="1235" y="7291"/>
                </a:lnTo>
                <a:lnTo>
                  <a:pt x="1269" y="7227"/>
                </a:lnTo>
                <a:lnTo>
                  <a:pt x="1304" y="7165"/>
                </a:lnTo>
                <a:lnTo>
                  <a:pt x="1341" y="7102"/>
                </a:lnTo>
                <a:lnTo>
                  <a:pt x="1381" y="7041"/>
                </a:lnTo>
                <a:lnTo>
                  <a:pt x="1422" y="6982"/>
                </a:lnTo>
                <a:lnTo>
                  <a:pt x="1465" y="6924"/>
                </a:lnTo>
                <a:lnTo>
                  <a:pt x="1511" y="6867"/>
                </a:lnTo>
                <a:lnTo>
                  <a:pt x="1559" y="6811"/>
                </a:lnTo>
                <a:lnTo>
                  <a:pt x="1608" y="6757"/>
                </a:lnTo>
                <a:lnTo>
                  <a:pt x="1659" y="6705"/>
                </a:lnTo>
                <a:lnTo>
                  <a:pt x="1712" y="6654"/>
                </a:lnTo>
                <a:lnTo>
                  <a:pt x="1767" y="6604"/>
                </a:lnTo>
                <a:lnTo>
                  <a:pt x="1825" y="6555"/>
                </a:lnTo>
                <a:lnTo>
                  <a:pt x="1883" y="6509"/>
                </a:lnTo>
                <a:lnTo>
                  <a:pt x="1943" y="6464"/>
                </a:lnTo>
                <a:lnTo>
                  <a:pt x="2005" y="6421"/>
                </a:lnTo>
                <a:lnTo>
                  <a:pt x="2069" y="6380"/>
                </a:lnTo>
                <a:lnTo>
                  <a:pt x="2135" y="6341"/>
                </a:lnTo>
                <a:lnTo>
                  <a:pt x="2198" y="6304"/>
                </a:lnTo>
                <a:lnTo>
                  <a:pt x="2256" y="6269"/>
                </a:lnTo>
                <a:lnTo>
                  <a:pt x="2311" y="6236"/>
                </a:lnTo>
                <a:lnTo>
                  <a:pt x="2364" y="6205"/>
                </a:lnTo>
                <a:lnTo>
                  <a:pt x="2412" y="6174"/>
                </a:lnTo>
                <a:lnTo>
                  <a:pt x="2456" y="6145"/>
                </a:lnTo>
                <a:lnTo>
                  <a:pt x="2498" y="6116"/>
                </a:lnTo>
                <a:lnTo>
                  <a:pt x="2535" y="6088"/>
                </a:lnTo>
                <a:lnTo>
                  <a:pt x="2570" y="6061"/>
                </a:lnTo>
                <a:lnTo>
                  <a:pt x="2601" y="6033"/>
                </a:lnTo>
                <a:lnTo>
                  <a:pt x="2629" y="6006"/>
                </a:lnTo>
                <a:lnTo>
                  <a:pt x="2655" y="5979"/>
                </a:lnTo>
                <a:lnTo>
                  <a:pt x="2677" y="5951"/>
                </a:lnTo>
                <a:lnTo>
                  <a:pt x="2696" y="5923"/>
                </a:lnTo>
                <a:lnTo>
                  <a:pt x="2712" y="5895"/>
                </a:lnTo>
                <a:lnTo>
                  <a:pt x="2725" y="5866"/>
                </a:lnTo>
                <a:lnTo>
                  <a:pt x="2735" y="5836"/>
                </a:lnTo>
                <a:lnTo>
                  <a:pt x="2742" y="5805"/>
                </a:lnTo>
                <a:lnTo>
                  <a:pt x="2747" y="5773"/>
                </a:lnTo>
                <a:lnTo>
                  <a:pt x="2748" y="5738"/>
                </a:lnTo>
                <a:lnTo>
                  <a:pt x="2748" y="5703"/>
                </a:lnTo>
                <a:lnTo>
                  <a:pt x="2744" y="5665"/>
                </a:lnTo>
                <a:lnTo>
                  <a:pt x="2739" y="5626"/>
                </a:lnTo>
                <a:lnTo>
                  <a:pt x="2730" y="5585"/>
                </a:lnTo>
                <a:lnTo>
                  <a:pt x="2720" y="5542"/>
                </a:lnTo>
                <a:lnTo>
                  <a:pt x="2707" y="5495"/>
                </a:lnTo>
                <a:lnTo>
                  <a:pt x="2691" y="5446"/>
                </a:lnTo>
                <a:lnTo>
                  <a:pt x="2674" y="5395"/>
                </a:lnTo>
                <a:lnTo>
                  <a:pt x="2654" y="5340"/>
                </a:lnTo>
                <a:lnTo>
                  <a:pt x="2632" y="5282"/>
                </a:lnTo>
                <a:lnTo>
                  <a:pt x="2607" y="5220"/>
                </a:lnTo>
                <a:lnTo>
                  <a:pt x="2581" y="5156"/>
                </a:lnTo>
                <a:lnTo>
                  <a:pt x="2564" y="5102"/>
                </a:lnTo>
                <a:lnTo>
                  <a:pt x="2549" y="5050"/>
                </a:lnTo>
                <a:lnTo>
                  <a:pt x="2537" y="5000"/>
                </a:lnTo>
                <a:lnTo>
                  <a:pt x="2527" y="4950"/>
                </a:lnTo>
                <a:lnTo>
                  <a:pt x="2523" y="4926"/>
                </a:lnTo>
                <a:lnTo>
                  <a:pt x="2519" y="4903"/>
                </a:lnTo>
                <a:lnTo>
                  <a:pt x="2516" y="4880"/>
                </a:lnTo>
                <a:lnTo>
                  <a:pt x="2514" y="4857"/>
                </a:lnTo>
                <a:lnTo>
                  <a:pt x="2512" y="4834"/>
                </a:lnTo>
                <a:lnTo>
                  <a:pt x="2510" y="4812"/>
                </a:lnTo>
                <a:lnTo>
                  <a:pt x="2509" y="4790"/>
                </a:lnTo>
                <a:lnTo>
                  <a:pt x="2509" y="4768"/>
                </a:lnTo>
                <a:lnTo>
                  <a:pt x="2511" y="4704"/>
                </a:lnTo>
                <a:lnTo>
                  <a:pt x="2516" y="4640"/>
                </a:lnTo>
                <a:lnTo>
                  <a:pt x="2524" y="4577"/>
                </a:lnTo>
                <a:lnTo>
                  <a:pt x="2535" y="4516"/>
                </a:lnTo>
                <a:lnTo>
                  <a:pt x="2549" y="4455"/>
                </a:lnTo>
                <a:lnTo>
                  <a:pt x="2565" y="4395"/>
                </a:lnTo>
                <a:lnTo>
                  <a:pt x="2585" y="4337"/>
                </a:lnTo>
                <a:lnTo>
                  <a:pt x="2608" y="4280"/>
                </a:lnTo>
                <a:lnTo>
                  <a:pt x="2634" y="4225"/>
                </a:lnTo>
                <a:lnTo>
                  <a:pt x="2661" y="4171"/>
                </a:lnTo>
                <a:lnTo>
                  <a:pt x="2691" y="4118"/>
                </a:lnTo>
                <a:lnTo>
                  <a:pt x="2724" y="4067"/>
                </a:lnTo>
                <a:lnTo>
                  <a:pt x="2759" y="4018"/>
                </a:lnTo>
                <a:lnTo>
                  <a:pt x="2796" y="3971"/>
                </a:lnTo>
                <a:lnTo>
                  <a:pt x="2835" y="3925"/>
                </a:lnTo>
                <a:lnTo>
                  <a:pt x="2877" y="3881"/>
                </a:lnTo>
                <a:lnTo>
                  <a:pt x="2921" y="3839"/>
                </a:lnTo>
                <a:lnTo>
                  <a:pt x="2966" y="3800"/>
                </a:lnTo>
                <a:lnTo>
                  <a:pt x="3014" y="3763"/>
                </a:lnTo>
                <a:lnTo>
                  <a:pt x="3063" y="3728"/>
                </a:lnTo>
                <a:lnTo>
                  <a:pt x="3113" y="3696"/>
                </a:lnTo>
                <a:lnTo>
                  <a:pt x="3166" y="3665"/>
                </a:lnTo>
                <a:lnTo>
                  <a:pt x="3221" y="3638"/>
                </a:lnTo>
                <a:lnTo>
                  <a:pt x="3276" y="3612"/>
                </a:lnTo>
                <a:lnTo>
                  <a:pt x="3333" y="3589"/>
                </a:lnTo>
                <a:lnTo>
                  <a:pt x="3391" y="3570"/>
                </a:lnTo>
                <a:lnTo>
                  <a:pt x="3450" y="3553"/>
                </a:lnTo>
                <a:lnTo>
                  <a:pt x="3512" y="3539"/>
                </a:lnTo>
                <a:lnTo>
                  <a:pt x="3573" y="3528"/>
                </a:lnTo>
                <a:lnTo>
                  <a:pt x="3636" y="3520"/>
                </a:lnTo>
                <a:lnTo>
                  <a:pt x="3699" y="3515"/>
                </a:lnTo>
                <a:lnTo>
                  <a:pt x="3764" y="3513"/>
                </a:lnTo>
                <a:lnTo>
                  <a:pt x="3779" y="3513"/>
                </a:lnTo>
                <a:lnTo>
                  <a:pt x="3821" y="3512"/>
                </a:lnTo>
                <a:lnTo>
                  <a:pt x="3851" y="3512"/>
                </a:lnTo>
                <a:lnTo>
                  <a:pt x="3886" y="3513"/>
                </a:lnTo>
                <a:lnTo>
                  <a:pt x="3927" y="3515"/>
                </a:lnTo>
                <a:lnTo>
                  <a:pt x="3972" y="3519"/>
                </a:lnTo>
                <a:lnTo>
                  <a:pt x="4022" y="3524"/>
                </a:lnTo>
                <a:lnTo>
                  <a:pt x="4074" y="3531"/>
                </a:lnTo>
                <a:lnTo>
                  <a:pt x="4130" y="3540"/>
                </a:lnTo>
                <a:lnTo>
                  <a:pt x="4189" y="3552"/>
                </a:lnTo>
                <a:lnTo>
                  <a:pt x="4219" y="3559"/>
                </a:lnTo>
                <a:lnTo>
                  <a:pt x="4250" y="3566"/>
                </a:lnTo>
                <a:lnTo>
                  <a:pt x="4281" y="3575"/>
                </a:lnTo>
                <a:lnTo>
                  <a:pt x="4314" y="3584"/>
                </a:lnTo>
                <a:lnTo>
                  <a:pt x="4345" y="3594"/>
                </a:lnTo>
                <a:lnTo>
                  <a:pt x="4378" y="3604"/>
                </a:lnTo>
                <a:lnTo>
                  <a:pt x="4410" y="3616"/>
                </a:lnTo>
                <a:lnTo>
                  <a:pt x="4443" y="3629"/>
                </a:lnTo>
                <a:lnTo>
                  <a:pt x="4495" y="3649"/>
                </a:lnTo>
                <a:lnTo>
                  <a:pt x="4544" y="3667"/>
                </a:lnTo>
                <a:lnTo>
                  <a:pt x="4592" y="3682"/>
                </a:lnTo>
                <a:lnTo>
                  <a:pt x="4636" y="3694"/>
                </a:lnTo>
                <a:lnTo>
                  <a:pt x="4678" y="3704"/>
                </a:lnTo>
                <a:lnTo>
                  <a:pt x="4717" y="3711"/>
                </a:lnTo>
                <a:lnTo>
                  <a:pt x="4754" y="3716"/>
                </a:lnTo>
                <a:lnTo>
                  <a:pt x="4789" y="3718"/>
                </a:lnTo>
                <a:lnTo>
                  <a:pt x="4822" y="3718"/>
                </a:lnTo>
                <a:lnTo>
                  <a:pt x="4855" y="3715"/>
                </a:lnTo>
                <a:lnTo>
                  <a:pt x="4884" y="3710"/>
                </a:lnTo>
                <a:lnTo>
                  <a:pt x="4912" y="3702"/>
                </a:lnTo>
                <a:lnTo>
                  <a:pt x="4939" y="3692"/>
                </a:lnTo>
                <a:lnTo>
                  <a:pt x="4964" y="3679"/>
                </a:lnTo>
                <a:lnTo>
                  <a:pt x="4989" y="3664"/>
                </a:lnTo>
                <a:lnTo>
                  <a:pt x="5012" y="3646"/>
                </a:lnTo>
                <a:lnTo>
                  <a:pt x="5034" y="3626"/>
                </a:lnTo>
                <a:lnTo>
                  <a:pt x="5056" y="3603"/>
                </a:lnTo>
                <a:lnTo>
                  <a:pt x="5077" y="3578"/>
                </a:lnTo>
                <a:lnTo>
                  <a:pt x="5097" y="3551"/>
                </a:lnTo>
                <a:lnTo>
                  <a:pt x="5117" y="3522"/>
                </a:lnTo>
                <a:lnTo>
                  <a:pt x="5138" y="3490"/>
                </a:lnTo>
                <a:lnTo>
                  <a:pt x="5158" y="3456"/>
                </a:lnTo>
                <a:lnTo>
                  <a:pt x="5177" y="3420"/>
                </a:lnTo>
                <a:lnTo>
                  <a:pt x="5197" y="3382"/>
                </a:lnTo>
                <a:lnTo>
                  <a:pt x="5218" y="3340"/>
                </a:lnTo>
                <a:lnTo>
                  <a:pt x="5238" y="3297"/>
                </a:lnTo>
                <a:lnTo>
                  <a:pt x="5260" y="3251"/>
                </a:lnTo>
                <a:lnTo>
                  <a:pt x="5304" y="3154"/>
                </a:lnTo>
                <a:lnTo>
                  <a:pt x="5353" y="3047"/>
                </a:lnTo>
                <a:lnTo>
                  <a:pt x="5409" y="2932"/>
                </a:lnTo>
                <a:lnTo>
                  <a:pt x="5469" y="2820"/>
                </a:lnTo>
                <a:lnTo>
                  <a:pt x="5532" y="2710"/>
                </a:lnTo>
                <a:lnTo>
                  <a:pt x="5599" y="2603"/>
                </a:lnTo>
                <a:lnTo>
                  <a:pt x="5669" y="2499"/>
                </a:lnTo>
                <a:lnTo>
                  <a:pt x="5744" y="2398"/>
                </a:lnTo>
                <a:lnTo>
                  <a:pt x="5821" y="2300"/>
                </a:lnTo>
                <a:lnTo>
                  <a:pt x="5902" y="2204"/>
                </a:lnTo>
                <a:lnTo>
                  <a:pt x="5986" y="2112"/>
                </a:lnTo>
                <a:lnTo>
                  <a:pt x="6072" y="2024"/>
                </a:lnTo>
                <a:lnTo>
                  <a:pt x="6161" y="1938"/>
                </a:lnTo>
                <a:lnTo>
                  <a:pt x="6255" y="1856"/>
                </a:lnTo>
                <a:lnTo>
                  <a:pt x="6349" y="1777"/>
                </a:lnTo>
                <a:lnTo>
                  <a:pt x="6447" y="1701"/>
                </a:lnTo>
                <a:lnTo>
                  <a:pt x="6547" y="1629"/>
                </a:lnTo>
                <a:lnTo>
                  <a:pt x="6650" y="1560"/>
                </a:lnTo>
                <a:lnTo>
                  <a:pt x="6754" y="1496"/>
                </a:lnTo>
                <a:lnTo>
                  <a:pt x="6862" y="1434"/>
                </a:lnTo>
                <a:lnTo>
                  <a:pt x="6970" y="1377"/>
                </a:lnTo>
                <a:lnTo>
                  <a:pt x="7082" y="1323"/>
                </a:lnTo>
                <a:lnTo>
                  <a:pt x="7195" y="1274"/>
                </a:lnTo>
                <a:lnTo>
                  <a:pt x="7309" y="1228"/>
                </a:lnTo>
                <a:lnTo>
                  <a:pt x="7426" y="1186"/>
                </a:lnTo>
                <a:lnTo>
                  <a:pt x="7543" y="1148"/>
                </a:lnTo>
                <a:lnTo>
                  <a:pt x="7663" y="1115"/>
                </a:lnTo>
                <a:lnTo>
                  <a:pt x="7784" y="1086"/>
                </a:lnTo>
                <a:lnTo>
                  <a:pt x="7906" y="1061"/>
                </a:lnTo>
                <a:lnTo>
                  <a:pt x="8029" y="1041"/>
                </a:lnTo>
                <a:lnTo>
                  <a:pt x="8153" y="1025"/>
                </a:lnTo>
                <a:lnTo>
                  <a:pt x="8278" y="1013"/>
                </a:lnTo>
                <a:lnTo>
                  <a:pt x="8404" y="1007"/>
                </a:lnTo>
                <a:lnTo>
                  <a:pt x="8531" y="1004"/>
                </a:lnTo>
                <a:lnTo>
                  <a:pt x="8699" y="1008"/>
                </a:lnTo>
                <a:lnTo>
                  <a:pt x="8866" y="1020"/>
                </a:lnTo>
                <a:lnTo>
                  <a:pt x="9030" y="1039"/>
                </a:lnTo>
                <a:lnTo>
                  <a:pt x="9192" y="1066"/>
                </a:lnTo>
                <a:lnTo>
                  <a:pt x="9351" y="1100"/>
                </a:lnTo>
                <a:lnTo>
                  <a:pt x="9507" y="1142"/>
                </a:lnTo>
                <a:lnTo>
                  <a:pt x="9661" y="1190"/>
                </a:lnTo>
                <a:lnTo>
                  <a:pt x="9811" y="1246"/>
                </a:lnTo>
                <a:lnTo>
                  <a:pt x="9959" y="1308"/>
                </a:lnTo>
                <a:lnTo>
                  <a:pt x="10102" y="1376"/>
                </a:lnTo>
                <a:lnTo>
                  <a:pt x="10242" y="1451"/>
                </a:lnTo>
                <a:lnTo>
                  <a:pt x="10378" y="1532"/>
                </a:lnTo>
                <a:lnTo>
                  <a:pt x="10510" y="1619"/>
                </a:lnTo>
                <a:lnTo>
                  <a:pt x="10638" y="1711"/>
                </a:lnTo>
                <a:lnTo>
                  <a:pt x="10761" y="1810"/>
                </a:lnTo>
                <a:lnTo>
                  <a:pt x="10880" y="1914"/>
                </a:lnTo>
                <a:lnTo>
                  <a:pt x="10994" y="2023"/>
                </a:lnTo>
                <a:lnTo>
                  <a:pt x="11103" y="2137"/>
                </a:lnTo>
                <a:lnTo>
                  <a:pt x="11207" y="2256"/>
                </a:lnTo>
                <a:lnTo>
                  <a:pt x="11306" y="2381"/>
                </a:lnTo>
                <a:lnTo>
                  <a:pt x="11398" y="2509"/>
                </a:lnTo>
                <a:lnTo>
                  <a:pt x="11486" y="2643"/>
                </a:lnTo>
                <a:lnTo>
                  <a:pt x="11568" y="2780"/>
                </a:lnTo>
                <a:lnTo>
                  <a:pt x="11643" y="2922"/>
                </a:lnTo>
                <a:lnTo>
                  <a:pt x="11712" y="3067"/>
                </a:lnTo>
                <a:lnTo>
                  <a:pt x="11775" y="3217"/>
                </a:lnTo>
                <a:lnTo>
                  <a:pt x="11831" y="3370"/>
                </a:lnTo>
                <a:lnTo>
                  <a:pt x="11880" y="3526"/>
                </a:lnTo>
                <a:lnTo>
                  <a:pt x="11922" y="3686"/>
                </a:lnTo>
                <a:lnTo>
                  <a:pt x="11957" y="3848"/>
                </a:lnTo>
                <a:lnTo>
                  <a:pt x="11985" y="4014"/>
                </a:lnTo>
                <a:lnTo>
                  <a:pt x="12005" y="4183"/>
                </a:lnTo>
                <a:lnTo>
                  <a:pt x="12016" y="4309"/>
                </a:lnTo>
                <a:lnTo>
                  <a:pt x="12027" y="4420"/>
                </a:lnTo>
                <a:lnTo>
                  <a:pt x="12032" y="4471"/>
                </a:lnTo>
                <a:lnTo>
                  <a:pt x="12038" y="4517"/>
                </a:lnTo>
                <a:lnTo>
                  <a:pt x="12046" y="4561"/>
                </a:lnTo>
                <a:lnTo>
                  <a:pt x="12053" y="4601"/>
                </a:lnTo>
                <a:lnTo>
                  <a:pt x="12061" y="4638"/>
                </a:lnTo>
                <a:lnTo>
                  <a:pt x="12070" y="4673"/>
                </a:lnTo>
                <a:lnTo>
                  <a:pt x="12081" y="4706"/>
                </a:lnTo>
                <a:lnTo>
                  <a:pt x="12092" y="4736"/>
                </a:lnTo>
                <a:lnTo>
                  <a:pt x="12105" y="4763"/>
                </a:lnTo>
                <a:lnTo>
                  <a:pt x="12119" y="4788"/>
                </a:lnTo>
                <a:lnTo>
                  <a:pt x="12135" y="4812"/>
                </a:lnTo>
                <a:lnTo>
                  <a:pt x="12153" y="4833"/>
                </a:lnTo>
                <a:lnTo>
                  <a:pt x="12173" y="4853"/>
                </a:lnTo>
                <a:lnTo>
                  <a:pt x="12195" y="4872"/>
                </a:lnTo>
                <a:lnTo>
                  <a:pt x="12220" y="4889"/>
                </a:lnTo>
                <a:lnTo>
                  <a:pt x="12247" y="4905"/>
                </a:lnTo>
                <a:lnTo>
                  <a:pt x="12276" y="4920"/>
                </a:lnTo>
                <a:lnTo>
                  <a:pt x="12308" y="4935"/>
                </a:lnTo>
                <a:lnTo>
                  <a:pt x="12344" y="4949"/>
                </a:lnTo>
                <a:lnTo>
                  <a:pt x="12383" y="4962"/>
                </a:lnTo>
                <a:lnTo>
                  <a:pt x="12424" y="4976"/>
                </a:lnTo>
                <a:lnTo>
                  <a:pt x="12468" y="4989"/>
                </a:lnTo>
                <a:lnTo>
                  <a:pt x="12517" y="5002"/>
                </a:lnTo>
                <a:lnTo>
                  <a:pt x="12568" y="5015"/>
                </a:lnTo>
                <a:lnTo>
                  <a:pt x="12684" y="5043"/>
                </a:lnTo>
                <a:lnTo>
                  <a:pt x="12816" y="5073"/>
                </a:lnTo>
                <a:lnTo>
                  <a:pt x="12937" y="5099"/>
                </a:lnTo>
                <a:lnTo>
                  <a:pt x="13055" y="5129"/>
                </a:lnTo>
                <a:lnTo>
                  <a:pt x="13171" y="5165"/>
                </a:lnTo>
                <a:lnTo>
                  <a:pt x="13285" y="5206"/>
                </a:lnTo>
                <a:lnTo>
                  <a:pt x="13395" y="5252"/>
                </a:lnTo>
                <a:lnTo>
                  <a:pt x="13505" y="5302"/>
                </a:lnTo>
                <a:lnTo>
                  <a:pt x="13610" y="5356"/>
                </a:lnTo>
                <a:lnTo>
                  <a:pt x="13714" y="5415"/>
                </a:lnTo>
                <a:lnTo>
                  <a:pt x="13813" y="5477"/>
                </a:lnTo>
                <a:lnTo>
                  <a:pt x="13910" y="5545"/>
                </a:lnTo>
                <a:lnTo>
                  <a:pt x="14004" y="5615"/>
                </a:lnTo>
                <a:lnTo>
                  <a:pt x="14095" y="5690"/>
                </a:lnTo>
                <a:lnTo>
                  <a:pt x="14181" y="5768"/>
                </a:lnTo>
                <a:lnTo>
                  <a:pt x="14266" y="5850"/>
                </a:lnTo>
                <a:lnTo>
                  <a:pt x="14346" y="5935"/>
                </a:lnTo>
                <a:lnTo>
                  <a:pt x="14422" y="6024"/>
                </a:lnTo>
                <a:lnTo>
                  <a:pt x="14494" y="6116"/>
                </a:lnTo>
                <a:lnTo>
                  <a:pt x="14564" y="6210"/>
                </a:lnTo>
                <a:lnTo>
                  <a:pt x="14628" y="6307"/>
                </a:lnTo>
                <a:lnTo>
                  <a:pt x="14689" y="6408"/>
                </a:lnTo>
                <a:lnTo>
                  <a:pt x="14745" y="6511"/>
                </a:lnTo>
                <a:lnTo>
                  <a:pt x="14796" y="6617"/>
                </a:lnTo>
                <a:lnTo>
                  <a:pt x="14845" y="6724"/>
                </a:lnTo>
                <a:lnTo>
                  <a:pt x="14888" y="6834"/>
                </a:lnTo>
                <a:lnTo>
                  <a:pt x="14926" y="6947"/>
                </a:lnTo>
                <a:lnTo>
                  <a:pt x="14959" y="7060"/>
                </a:lnTo>
                <a:lnTo>
                  <a:pt x="14988" y="7177"/>
                </a:lnTo>
                <a:lnTo>
                  <a:pt x="15012" y="7294"/>
                </a:lnTo>
                <a:lnTo>
                  <a:pt x="15030" y="7414"/>
                </a:lnTo>
                <a:lnTo>
                  <a:pt x="15044" y="7534"/>
                </a:lnTo>
                <a:lnTo>
                  <a:pt x="15052" y="7656"/>
                </a:lnTo>
                <a:lnTo>
                  <a:pt x="15055" y="7779"/>
                </a:lnTo>
                <a:lnTo>
                  <a:pt x="15051" y="7922"/>
                </a:lnTo>
                <a:lnTo>
                  <a:pt x="15040" y="8061"/>
                </a:lnTo>
                <a:lnTo>
                  <a:pt x="15023" y="8199"/>
                </a:lnTo>
                <a:lnTo>
                  <a:pt x="14999" y="8335"/>
                </a:lnTo>
                <a:lnTo>
                  <a:pt x="14968" y="8469"/>
                </a:lnTo>
                <a:lnTo>
                  <a:pt x="14931" y="8599"/>
                </a:lnTo>
                <a:lnTo>
                  <a:pt x="14887" y="8728"/>
                </a:lnTo>
                <a:lnTo>
                  <a:pt x="14838" y="8853"/>
                </a:lnTo>
                <a:lnTo>
                  <a:pt x="14782" y="8975"/>
                </a:lnTo>
                <a:lnTo>
                  <a:pt x="14721" y="9094"/>
                </a:lnTo>
                <a:lnTo>
                  <a:pt x="14655" y="9209"/>
                </a:lnTo>
                <a:lnTo>
                  <a:pt x="14583" y="9322"/>
                </a:lnTo>
                <a:lnTo>
                  <a:pt x="14505" y="9430"/>
                </a:lnTo>
                <a:lnTo>
                  <a:pt x="14424" y="9535"/>
                </a:lnTo>
                <a:lnTo>
                  <a:pt x="14337" y="9634"/>
                </a:lnTo>
                <a:lnTo>
                  <a:pt x="14245" y="9730"/>
                </a:lnTo>
                <a:lnTo>
                  <a:pt x="14150" y="9822"/>
                </a:lnTo>
                <a:lnTo>
                  <a:pt x="14050" y="9909"/>
                </a:lnTo>
                <a:lnTo>
                  <a:pt x="13945" y="9990"/>
                </a:lnTo>
                <a:lnTo>
                  <a:pt x="13837" y="10068"/>
                </a:lnTo>
                <a:lnTo>
                  <a:pt x="13725" y="10140"/>
                </a:lnTo>
                <a:lnTo>
                  <a:pt x="13609" y="10206"/>
                </a:lnTo>
                <a:lnTo>
                  <a:pt x="13491" y="10267"/>
                </a:lnTo>
                <a:lnTo>
                  <a:pt x="13368" y="10322"/>
                </a:lnTo>
                <a:lnTo>
                  <a:pt x="13243" y="10372"/>
                </a:lnTo>
                <a:lnTo>
                  <a:pt x="13114" y="10416"/>
                </a:lnTo>
                <a:lnTo>
                  <a:pt x="12984" y="10453"/>
                </a:lnTo>
                <a:lnTo>
                  <a:pt x="12850" y="10484"/>
                </a:lnTo>
                <a:lnTo>
                  <a:pt x="12715" y="10508"/>
                </a:lnTo>
                <a:lnTo>
                  <a:pt x="12576" y="10525"/>
                </a:lnTo>
                <a:lnTo>
                  <a:pt x="12437" y="10536"/>
                </a:lnTo>
                <a:lnTo>
                  <a:pt x="12294" y="10539"/>
                </a:lnTo>
                <a:close/>
                <a:moveTo>
                  <a:pt x="13004" y="4087"/>
                </a:moveTo>
                <a:lnTo>
                  <a:pt x="12979" y="3874"/>
                </a:lnTo>
                <a:lnTo>
                  <a:pt x="12944" y="3664"/>
                </a:lnTo>
                <a:lnTo>
                  <a:pt x="12899" y="3457"/>
                </a:lnTo>
                <a:lnTo>
                  <a:pt x="12845" y="3254"/>
                </a:lnTo>
                <a:lnTo>
                  <a:pt x="12782" y="3054"/>
                </a:lnTo>
                <a:lnTo>
                  <a:pt x="12711" y="2860"/>
                </a:lnTo>
                <a:lnTo>
                  <a:pt x="12631" y="2669"/>
                </a:lnTo>
                <a:lnTo>
                  <a:pt x="12542" y="2482"/>
                </a:lnTo>
                <a:lnTo>
                  <a:pt x="12446" y="2301"/>
                </a:lnTo>
                <a:lnTo>
                  <a:pt x="12343" y="2124"/>
                </a:lnTo>
                <a:lnTo>
                  <a:pt x="12230" y="1953"/>
                </a:lnTo>
                <a:lnTo>
                  <a:pt x="12111" y="1788"/>
                </a:lnTo>
                <a:lnTo>
                  <a:pt x="11985" y="1628"/>
                </a:lnTo>
                <a:lnTo>
                  <a:pt x="11852" y="1473"/>
                </a:lnTo>
                <a:lnTo>
                  <a:pt x="11711" y="1326"/>
                </a:lnTo>
                <a:lnTo>
                  <a:pt x="11566" y="1184"/>
                </a:lnTo>
                <a:lnTo>
                  <a:pt x="11413" y="1050"/>
                </a:lnTo>
                <a:lnTo>
                  <a:pt x="11254" y="922"/>
                </a:lnTo>
                <a:lnTo>
                  <a:pt x="11090" y="802"/>
                </a:lnTo>
                <a:lnTo>
                  <a:pt x="10919" y="690"/>
                </a:lnTo>
                <a:lnTo>
                  <a:pt x="10745" y="584"/>
                </a:lnTo>
                <a:lnTo>
                  <a:pt x="10564" y="487"/>
                </a:lnTo>
                <a:lnTo>
                  <a:pt x="10378" y="397"/>
                </a:lnTo>
                <a:lnTo>
                  <a:pt x="10189" y="316"/>
                </a:lnTo>
                <a:lnTo>
                  <a:pt x="9995" y="244"/>
                </a:lnTo>
                <a:lnTo>
                  <a:pt x="9796" y="181"/>
                </a:lnTo>
                <a:lnTo>
                  <a:pt x="9594" y="126"/>
                </a:lnTo>
                <a:lnTo>
                  <a:pt x="9388" y="81"/>
                </a:lnTo>
                <a:lnTo>
                  <a:pt x="9178" y="46"/>
                </a:lnTo>
                <a:lnTo>
                  <a:pt x="8965" y="21"/>
                </a:lnTo>
                <a:lnTo>
                  <a:pt x="8750" y="5"/>
                </a:lnTo>
                <a:lnTo>
                  <a:pt x="8531" y="0"/>
                </a:lnTo>
                <a:lnTo>
                  <a:pt x="8361" y="3"/>
                </a:lnTo>
                <a:lnTo>
                  <a:pt x="8194" y="12"/>
                </a:lnTo>
                <a:lnTo>
                  <a:pt x="8027" y="28"/>
                </a:lnTo>
                <a:lnTo>
                  <a:pt x="7863" y="49"/>
                </a:lnTo>
                <a:lnTo>
                  <a:pt x="7701" y="76"/>
                </a:lnTo>
                <a:lnTo>
                  <a:pt x="7540" y="109"/>
                </a:lnTo>
                <a:lnTo>
                  <a:pt x="7383" y="149"/>
                </a:lnTo>
                <a:lnTo>
                  <a:pt x="7227" y="193"/>
                </a:lnTo>
                <a:lnTo>
                  <a:pt x="7074" y="242"/>
                </a:lnTo>
                <a:lnTo>
                  <a:pt x="6922" y="297"/>
                </a:lnTo>
                <a:lnTo>
                  <a:pt x="6773" y="357"/>
                </a:lnTo>
                <a:lnTo>
                  <a:pt x="6628" y="423"/>
                </a:lnTo>
                <a:lnTo>
                  <a:pt x="6485" y="493"/>
                </a:lnTo>
                <a:lnTo>
                  <a:pt x="6345" y="568"/>
                </a:lnTo>
                <a:lnTo>
                  <a:pt x="6208" y="648"/>
                </a:lnTo>
                <a:lnTo>
                  <a:pt x="6075" y="733"/>
                </a:lnTo>
                <a:lnTo>
                  <a:pt x="5943" y="821"/>
                </a:lnTo>
                <a:lnTo>
                  <a:pt x="5817" y="915"/>
                </a:lnTo>
                <a:lnTo>
                  <a:pt x="5693" y="1013"/>
                </a:lnTo>
                <a:lnTo>
                  <a:pt x="5572" y="1115"/>
                </a:lnTo>
                <a:lnTo>
                  <a:pt x="5456" y="1221"/>
                </a:lnTo>
                <a:lnTo>
                  <a:pt x="5342" y="1331"/>
                </a:lnTo>
                <a:lnTo>
                  <a:pt x="5234" y="1444"/>
                </a:lnTo>
                <a:lnTo>
                  <a:pt x="5129" y="1562"/>
                </a:lnTo>
                <a:lnTo>
                  <a:pt x="5027" y="1683"/>
                </a:lnTo>
                <a:lnTo>
                  <a:pt x="4931" y="1809"/>
                </a:lnTo>
                <a:lnTo>
                  <a:pt x="4837" y="1936"/>
                </a:lnTo>
                <a:lnTo>
                  <a:pt x="4750" y="2068"/>
                </a:lnTo>
                <a:lnTo>
                  <a:pt x="4666" y="2203"/>
                </a:lnTo>
                <a:lnTo>
                  <a:pt x="4587" y="2341"/>
                </a:lnTo>
                <a:lnTo>
                  <a:pt x="4512" y="2481"/>
                </a:lnTo>
                <a:lnTo>
                  <a:pt x="4443" y="2625"/>
                </a:lnTo>
                <a:lnTo>
                  <a:pt x="4402" y="2613"/>
                </a:lnTo>
                <a:lnTo>
                  <a:pt x="4362" y="2601"/>
                </a:lnTo>
                <a:lnTo>
                  <a:pt x="4321" y="2589"/>
                </a:lnTo>
                <a:lnTo>
                  <a:pt x="4279" y="2579"/>
                </a:lnTo>
                <a:lnTo>
                  <a:pt x="4237" y="2568"/>
                </a:lnTo>
                <a:lnTo>
                  <a:pt x="4196" y="2559"/>
                </a:lnTo>
                <a:lnTo>
                  <a:pt x="4154" y="2549"/>
                </a:lnTo>
                <a:lnTo>
                  <a:pt x="4112" y="2541"/>
                </a:lnTo>
                <a:lnTo>
                  <a:pt x="4070" y="2534"/>
                </a:lnTo>
                <a:lnTo>
                  <a:pt x="4027" y="2528"/>
                </a:lnTo>
                <a:lnTo>
                  <a:pt x="3983" y="2522"/>
                </a:lnTo>
                <a:lnTo>
                  <a:pt x="3940" y="2518"/>
                </a:lnTo>
                <a:lnTo>
                  <a:pt x="3896" y="2514"/>
                </a:lnTo>
                <a:lnTo>
                  <a:pt x="3853" y="2511"/>
                </a:lnTo>
                <a:lnTo>
                  <a:pt x="3809" y="2510"/>
                </a:lnTo>
                <a:lnTo>
                  <a:pt x="3764" y="2509"/>
                </a:lnTo>
                <a:lnTo>
                  <a:pt x="3647" y="2512"/>
                </a:lnTo>
                <a:lnTo>
                  <a:pt x="3533" y="2521"/>
                </a:lnTo>
                <a:lnTo>
                  <a:pt x="3420" y="2535"/>
                </a:lnTo>
                <a:lnTo>
                  <a:pt x="3309" y="2556"/>
                </a:lnTo>
                <a:lnTo>
                  <a:pt x="3200" y="2581"/>
                </a:lnTo>
                <a:lnTo>
                  <a:pt x="3092" y="2611"/>
                </a:lnTo>
                <a:lnTo>
                  <a:pt x="2988" y="2647"/>
                </a:lnTo>
                <a:lnTo>
                  <a:pt x="2884" y="2687"/>
                </a:lnTo>
                <a:lnTo>
                  <a:pt x="2785" y="2732"/>
                </a:lnTo>
                <a:lnTo>
                  <a:pt x="2688" y="2782"/>
                </a:lnTo>
                <a:lnTo>
                  <a:pt x="2593" y="2837"/>
                </a:lnTo>
                <a:lnTo>
                  <a:pt x="2501" y="2896"/>
                </a:lnTo>
                <a:lnTo>
                  <a:pt x="2413" y="2958"/>
                </a:lnTo>
                <a:lnTo>
                  <a:pt x="2327" y="3025"/>
                </a:lnTo>
                <a:lnTo>
                  <a:pt x="2245" y="3097"/>
                </a:lnTo>
                <a:lnTo>
                  <a:pt x="2167" y="3172"/>
                </a:lnTo>
                <a:lnTo>
                  <a:pt x="2093" y="3250"/>
                </a:lnTo>
                <a:lnTo>
                  <a:pt x="2021" y="3331"/>
                </a:lnTo>
                <a:lnTo>
                  <a:pt x="1954" y="3417"/>
                </a:lnTo>
                <a:lnTo>
                  <a:pt x="1891" y="3506"/>
                </a:lnTo>
                <a:lnTo>
                  <a:pt x="1833" y="3597"/>
                </a:lnTo>
                <a:lnTo>
                  <a:pt x="1778" y="3692"/>
                </a:lnTo>
                <a:lnTo>
                  <a:pt x="1728" y="3789"/>
                </a:lnTo>
                <a:lnTo>
                  <a:pt x="1683" y="3889"/>
                </a:lnTo>
                <a:lnTo>
                  <a:pt x="1643" y="3992"/>
                </a:lnTo>
                <a:lnTo>
                  <a:pt x="1607" y="4097"/>
                </a:lnTo>
                <a:lnTo>
                  <a:pt x="1577" y="4204"/>
                </a:lnTo>
                <a:lnTo>
                  <a:pt x="1552" y="4313"/>
                </a:lnTo>
                <a:lnTo>
                  <a:pt x="1532" y="4424"/>
                </a:lnTo>
                <a:lnTo>
                  <a:pt x="1517" y="4537"/>
                </a:lnTo>
                <a:lnTo>
                  <a:pt x="1508" y="4652"/>
                </a:lnTo>
                <a:lnTo>
                  <a:pt x="1505" y="4768"/>
                </a:lnTo>
                <a:lnTo>
                  <a:pt x="1506" y="4815"/>
                </a:lnTo>
                <a:lnTo>
                  <a:pt x="1507" y="4860"/>
                </a:lnTo>
                <a:lnTo>
                  <a:pt x="1510" y="4906"/>
                </a:lnTo>
                <a:lnTo>
                  <a:pt x="1514" y="4951"/>
                </a:lnTo>
                <a:lnTo>
                  <a:pt x="1519" y="4997"/>
                </a:lnTo>
                <a:lnTo>
                  <a:pt x="1526" y="5042"/>
                </a:lnTo>
                <a:lnTo>
                  <a:pt x="1532" y="5086"/>
                </a:lnTo>
                <a:lnTo>
                  <a:pt x="1540" y="5130"/>
                </a:lnTo>
                <a:lnTo>
                  <a:pt x="1548" y="5174"/>
                </a:lnTo>
                <a:lnTo>
                  <a:pt x="1558" y="5217"/>
                </a:lnTo>
                <a:lnTo>
                  <a:pt x="1568" y="5261"/>
                </a:lnTo>
                <a:lnTo>
                  <a:pt x="1579" y="5304"/>
                </a:lnTo>
                <a:lnTo>
                  <a:pt x="1590" y="5347"/>
                </a:lnTo>
                <a:lnTo>
                  <a:pt x="1603" y="5389"/>
                </a:lnTo>
                <a:lnTo>
                  <a:pt x="1616" y="5431"/>
                </a:lnTo>
                <a:lnTo>
                  <a:pt x="1629" y="5473"/>
                </a:lnTo>
                <a:lnTo>
                  <a:pt x="1539" y="5528"/>
                </a:lnTo>
                <a:lnTo>
                  <a:pt x="1451" y="5585"/>
                </a:lnTo>
                <a:lnTo>
                  <a:pt x="1365" y="5644"/>
                </a:lnTo>
                <a:lnTo>
                  <a:pt x="1281" y="5706"/>
                </a:lnTo>
                <a:lnTo>
                  <a:pt x="1198" y="5771"/>
                </a:lnTo>
                <a:lnTo>
                  <a:pt x="1118" y="5839"/>
                </a:lnTo>
                <a:lnTo>
                  <a:pt x="1041" y="5909"/>
                </a:lnTo>
                <a:lnTo>
                  <a:pt x="965" y="5981"/>
                </a:lnTo>
                <a:lnTo>
                  <a:pt x="892" y="6056"/>
                </a:lnTo>
                <a:lnTo>
                  <a:pt x="821" y="6133"/>
                </a:lnTo>
                <a:lnTo>
                  <a:pt x="753" y="6211"/>
                </a:lnTo>
                <a:lnTo>
                  <a:pt x="687" y="6292"/>
                </a:lnTo>
                <a:lnTo>
                  <a:pt x="624" y="6376"/>
                </a:lnTo>
                <a:lnTo>
                  <a:pt x="564" y="6461"/>
                </a:lnTo>
                <a:lnTo>
                  <a:pt x="506" y="6548"/>
                </a:lnTo>
                <a:lnTo>
                  <a:pt x="451" y="6638"/>
                </a:lnTo>
                <a:lnTo>
                  <a:pt x="398" y="6729"/>
                </a:lnTo>
                <a:lnTo>
                  <a:pt x="349" y="6821"/>
                </a:lnTo>
                <a:lnTo>
                  <a:pt x="303" y="6917"/>
                </a:lnTo>
                <a:lnTo>
                  <a:pt x="260" y="7013"/>
                </a:lnTo>
                <a:lnTo>
                  <a:pt x="220" y="7110"/>
                </a:lnTo>
                <a:lnTo>
                  <a:pt x="183" y="7210"/>
                </a:lnTo>
                <a:lnTo>
                  <a:pt x="149" y="7311"/>
                </a:lnTo>
                <a:lnTo>
                  <a:pt x="118" y="7414"/>
                </a:lnTo>
                <a:lnTo>
                  <a:pt x="91" y="7518"/>
                </a:lnTo>
                <a:lnTo>
                  <a:pt x="67" y="7623"/>
                </a:lnTo>
                <a:lnTo>
                  <a:pt x="47" y="7730"/>
                </a:lnTo>
                <a:lnTo>
                  <a:pt x="30" y="7838"/>
                </a:lnTo>
                <a:lnTo>
                  <a:pt x="17" y="7948"/>
                </a:lnTo>
                <a:lnTo>
                  <a:pt x="8" y="8057"/>
                </a:lnTo>
                <a:lnTo>
                  <a:pt x="2" y="8168"/>
                </a:lnTo>
                <a:lnTo>
                  <a:pt x="0" y="8281"/>
                </a:lnTo>
                <a:lnTo>
                  <a:pt x="4" y="8449"/>
                </a:lnTo>
                <a:lnTo>
                  <a:pt x="17" y="8615"/>
                </a:lnTo>
                <a:lnTo>
                  <a:pt x="37" y="8778"/>
                </a:lnTo>
                <a:lnTo>
                  <a:pt x="66" y="8938"/>
                </a:lnTo>
                <a:lnTo>
                  <a:pt x="102" y="9097"/>
                </a:lnTo>
                <a:lnTo>
                  <a:pt x="147" y="9251"/>
                </a:lnTo>
                <a:lnTo>
                  <a:pt x="198" y="9403"/>
                </a:lnTo>
                <a:lnTo>
                  <a:pt x="256" y="9551"/>
                </a:lnTo>
                <a:lnTo>
                  <a:pt x="322" y="9695"/>
                </a:lnTo>
                <a:lnTo>
                  <a:pt x="393" y="9837"/>
                </a:lnTo>
                <a:lnTo>
                  <a:pt x="473" y="9973"/>
                </a:lnTo>
                <a:lnTo>
                  <a:pt x="557" y="10106"/>
                </a:lnTo>
                <a:lnTo>
                  <a:pt x="648" y="10233"/>
                </a:lnTo>
                <a:lnTo>
                  <a:pt x="745" y="10357"/>
                </a:lnTo>
                <a:lnTo>
                  <a:pt x="847" y="10475"/>
                </a:lnTo>
                <a:lnTo>
                  <a:pt x="955" y="10588"/>
                </a:lnTo>
                <a:lnTo>
                  <a:pt x="1069" y="10696"/>
                </a:lnTo>
                <a:lnTo>
                  <a:pt x="1187" y="10798"/>
                </a:lnTo>
                <a:lnTo>
                  <a:pt x="1310" y="10896"/>
                </a:lnTo>
                <a:lnTo>
                  <a:pt x="1438" y="10986"/>
                </a:lnTo>
                <a:lnTo>
                  <a:pt x="1571" y="11071"/>
                </a:lnTo>
                <a:lnTo>
                  <a:pt x="1707" y="11150"/>
                </a:lnTo>
                <a:lnTo>
                  <a:pt x="1848" y="11222"/>
                </a:lnTo>
                <a:lnTo>
                  <a:pt x="1992" y="11287"/>
                </a:lnTo>
                <a:lnTo>
                  <a:pt x="2141" y="11345"/>
                </a:lnTo>
                <a:lnTo>
                  <a:pt x="2292" y="11396"/>
                </a:lnTo>
                <a:lnTo>
                  <a:pt x="2447" y="11441"/>
                </a:lnTo>
                <a:lnTo>
                  <a:pt x="2604" y="11478"/>
                </a:lnTo>
                <a:lnTo>
                  <a:pt x="2765" y="11506"/>
                </a:lnTo>
                <a:lnTo>
                  <a:pt x="2929" y="11527"/>
                </a:lnTo>
                <a:lnTo>
                  <a:pt x="3094" y="11539"/>
                </a:lnTo>
                <a:lnTo>
                  <a:pt x="3262" y="11543"/>
                </a:lnTo>
                <a:lnTo>
                  <a:pt x="3262" y="11544"/>
                </a:lnTo>
                <a:lnTo>
                  <a:pt x="12294" y="11544"/>
                </a:lnTo>
                <a:lnTo>
                  <a:pt x="12294" y="11543"/>
                </a:lnTo>
                <a:lnTo>
                  <a:pt x="12488" y="11539"/>
                </a:lnTo>
                <a:lnTo>
                  <a:pt x="12680" y="11524"/>
                </a:lnTo>
                <a:lnTo>
                  <a:pt x="12867" y="11500"/>
                </a:lnTo>
                <a:lnTo>
                  <a:pt x="13053" y="11467"/>
                </a:lnTo>
                <a:lnTo>
                  <a:pt x="13236" y="11425"/>
                </a:lnTo>
                <a:lnTo>
                  <a:pt x="13414" y="11374"/>
                </a:lnTo>
                <a:lnTo>
                  <a:pt x="13589" y="11315"/>
                </a:lnTo>
                <a:lnTo>
                  <a:pt x="13760" y="11248"/>
                </a:lnTo>
                <a:lnTo>
                  <a:pt x="13926" y="11173"/>
                </a:lnTo>
                <a:lnTo>
                  <a:pt x="14089" y="11089"/>
                </a:lnTo>
                <a:lnTo>
                  <a:pt x="14246" y="10999"/>
                </a:lnTo>
                <a:lnTo>
                  <a:pt x="14399" y="10901"/>
                </a:lnTo>
                <a:lnTo>
                  <a:pt x="14547" y="10796"/>
                </a:lnTo>
                <a:lnTo>
                  <a:pt x="14689" y="10684"/>
                </a:lnTo>
                <a:lnTo>
                  <a:pt x="14826" y="10565"/>
                </a:lnTo>
                <a:lnTo>
                  <a:pt x="14956" y="10441"/>
                </a:lnTo>
                <a:lnTo>
                  <a:pt x="15080" y="10310"/>
                </a:lnTo>
                <a:lnTo>
                  <a:pt x="15199" y="10174"/>
                </a:lnTo>
                <a:lnTo>
                  <a:pt x="15310" y="10031"/>
                </a:lnTo>
                <a:lnTo>
                  <a:pt x="15416" y="9884"/>
                </a:lnTo>
                <a:lnTo>
                  <a:pt x="15513" y="9731"/>
                </a:lnTo>
                <a:lnTo>
                  <a:pt x="15604" y="9574"/>
                </a:lnTo>
                <a:lnTo>
                  <a:pt x="15687" y="9411"/>
                </a:lnTo>
                <a:lnTo>
                  <a:pt x="15762" y="9244"/>
                </a:lnTo>
                <a:lnTo>
                  <a:pt x="15830" y="9074"/>
                </a:lnTo>
                <a:lnTo>
                  <a:pt x="15888" y="8899"/>
                </a:lnTo>
                <a:lnTo>
                  <a:pt x="15940" y="8720"/>
                </a:lnTo>
                <a:lnTo>
                  <a:pt x="15982" y="8538"/>
                </a:lnTo>
                <a:lnTo>
                  <a:pt x="16015" y="8352"/>
                </a:lnTo>
                <a:lnTo>
                  <a:pt x="16039" y="8164"/>
                </a:lnTo>
                <a:lnTo>
                  <a:pt x="16053" y="7973"/>
                </a:lnTo>
                <a:lnTo>
                  <a:pt x="16058" y="7779"/>
                </a:lnTo>
                <a:lnTo>
                  <a:pt x="16054" y="7608"/>
                </a:lnTo>
                <a:lnTo>
                  <a:pt x="16043" y="7439"/>
                </a:lnTo>
                <a:lnTo>
                  <a:pt x="16024" y="7272"/>
                </a:lnTo>
                <a:lnTo>
                  <a:pt x="15998" y="7107"/>
                </a:lnTo>
                <a:lnTo>
                  <a:pt x="15965" y="6945"/>
                </a:lnTo>
                <a:lnTo>
                  <a:pt x="15926" y="6785"/>
                </a:lnTo>
                <a:lnTo>
                  <a:pt x="15878" y="6629"/>
                </a:lnTo>
                <a:lnTo>
                  <a:pt x="15825" y="6475"/>
                </a:lnTo>
                <a:lnTo>
                  <a:pt x="15766" y="6324"/>
                </a:lnTo>
                <a:lnTo>
                  <a:pt x="15700" y="6176"/>
                </a:lnTo>
                <a:lnTo>
                  <a:pt x="15628" y="6032"/>
                </a:lnTo>
                <a:lnTo>
                  <a:pt x="15550" y="5892"/>
                </a:lnTo>
                <a:lnTo>
                  <a:pt x="15467" y="5755"/>
                </a:lnTo>
                <a:lnTo>
                  <a:pt x="15378" y="5623"/>
                </a:lnTo>
                <a:lnTo>
                  <a:pt x="15283" y="5493"/>
                </a:lnTo>
                <a:lnTo>
                  <a:pt x="15183" y="5369"/>
                </a:lnTo>
                <a:lnTo>
                  <a:pt x="15078" y="5250"/>
                </a:lnTo>
                <a:lnTo>
                  <a:pt x="14968" y="5134"/>
                </a:lnTo>
                <a:lnTo>
                  <a:pt x="14854" y="5023"/>
                </a:lnTo>
                <a:lnTo>
                  <a:pt x="14734" y="4917"/>
                </a:lnTo>
                <a:lnTo>
                  <a:pt x="14611" y="4817"/>
                </a:lnTo>
                <a:lnTo>
                  <a:pt x="14483" y="4721"/>
                </a:lnTo>
                <a:lnTo>
                  <a:pt x="14351" y="4630"/>
                </a:lnTo>
                <a:lnTo>
                  <a:pt x="14215" y="4546"/>
                </a:lnTo>
                <a:lnTo>
                  <a:pt x="14075" y="4467"/>
                </a:lnTo>
                <a:lnTo>
                  <a:pt x="13931" y="4394"/>
                </a:lnTo>
                <a:lnTo>
                  <a:pt x="13785" y="4327"/>
                </a:lnTo>
                <a:lnTo>
                  <a:pt x="13634" y="4266"/>
                </a:lnTo>
                <a:lnTo>
                  <a:pt x="13482" y="4212"/>
                </a:lnTo>
                <a:lnTo>
                  <a:pt x="13325" y="4164"/>
                </a:lnTo>
                <a:lnTo>
                  <a:pt x="13166" y="4121"/>
                </a:lnTo>
                <a:lnTo>
                  <a:pt x="13004" y="4087"/>
                </a:lnTo>
                <a:close/>
              </a:path>
            </a:pathLst>
          </a:custGeom>
          <a:solidFill>
            <a:srgbClr val="9BBB59"/>
          </a:solidFill>
          <a:ln>
            <a:noFill/>
          </a:ln>
        </p:spPr>
        <p:txBody>
          <a:bodyPr vert="horz" wrap="square" lIns="91440" tIns="45720" rIns="91440" bIns="45720" numCol="1" anchor="t" anchorCtr="0" compatLnSpc="1"/>
          <a:lstStyle/>
          <a:p>
            <a:endParaRPr lang="id-ID">
              <a:latin typeface="微软雅黑" panose="020B0503020204020204" charset="-122"/>
              <a:ea typeface="微软雅黑" panose="020B0503020204020204" charset="-122"/>
            </a:endParaRPr>
          </a:p>
        </p:txBody>
      </p:sp>
      <p:grpSp>
        <p:nvGrpSpPr>
          <p:cNvPr id="36" name="Group 35"/>
          <p:cNvGrpSpPr/>
          <p:nvPr>
            <p:custDataLst>
              <p:tags r:id="rId23"/>
            </p:custDataLst>
          </p:nvPr>
        </p:nvGrpSpPr>
        <p:grpSpPr>
          <a:xfrm>
            <a:off x="3703207" y="4344014"/>
            <a:ext cx="477386" cy="476288"/>
            <a:chOff x="4594225" y="2119313"/>
            <a:chExt cx="690563" cy="688975"/>
          </a:xfrm>
          <a:solidFill>
            <a:srgbClr val="3498DB"/>
          </a:solidFill>
        </p:grpSpPr>
        <p:sp>
          <p:nvSpPr>
            <p:cNvPr id="37" name="Freeform 74"/>
            <p:cNvSpPr>
              <a:spLocks noEditPoints="1"/>
            </p:cNvSpPr>
            <p:nvPr>
              <p:custDataLst>
                <p:tags r:id="rId24"/>
              </p:custDataLst>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charset="-122"/>
                <a:ea typeface="微软雅黑" panose="020B0503020204020204" charset="-122"/>
              </a:endParaRPr>
            </a:p>
          </p:txBody>
        </p:sp>
        <p:sp>
          <p:nvSpPr>
            <p:cNvPr id="38" name="Freeform 75"/>
            <p:cNvSpPr>
              <a:spLocks noEditPoints="1"/>
            </p:cNvSpPr>
            <p:nvPr>
              <p:custDataLst>
                <p:tags r:id="rId25"/>
              </p:custDataLst>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charset="-122"/>
                <a:ea typeface="微软雅黑" panose="020B0503020204020204" charset="-122"/>
              </a:endParaRPr>
            </a:p>
          </p:txBody>
        </p:sp>
        <p:sp>
          <p:nvSpPr>
            <p:cNvPr id="39" name="Freeform 76"/>
            <p:cNvSpPr>
              <a:spLocks noEditPoints="1"/>
            </p:cNvSpPr>
            <p:nvPr>
              <p:custDataLst>
                <p:tags r:id="rId26"/>
              </p:custDataLst>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charset="-122"/>
                <a:ea typeface="微软雅黑" panose="020B0503020204020204" charset="-122"/>
              </a:endParaRPr>
            </a:p>
          </p:txBody>
        </p:sp>
      </p:grpSp>
      <p:grpSp>
        <p:nvGrpSpPr>
          <p:cNvPr id="40" name="Group 39"/>
          <p:cNvGrpSpPr/>
          <p:nvPr>
            <p:custDataLst>
              <p:tags r:id="rId27"/>
            </p:custDataLst>
          </p:nvPr>
        </p:nvGrpSpPr>
        <p:grpSpPr>
          <a:xfrm>
            <a:off x="5480912" y="3406554"/>
            <a:ext cx="416836" cy="390006"/>
            <a:chOff x="6964363" y="2108200"/>
            <a:chExt cx="690562" cy="646113"/>
          </a:xfrm>
          <a:solidFill>
            <a:srgbClr val="1AA3AA"/>
          </a:solidFill>
        </p:grpSpPr>
        <p:sp>
          <p:nvSpPr>
            <p:cNvPr id="41" name="Freeform 91"/>
            <p:cNvSpPr>
              <a:spLocks noEditPoints="1"/>
            </p:cNvSpPr>
            <p:nvPr>
              <p:custDataLst>
                <p:tags r:id="rId28"/>
              </p:custDataLst>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charset="-122"/>
                <a:ea typeface="微软雅黑" panose="020B0503020204020204" charset="-122"/>
              </a:endParaRPr>
            </a:p>
          </p:txBody>
        </p:sp>
        <p:sp>
          <p:nvSpPr>
            <p:cNvPr id="42" name="Freeform 92"/>
            <p:cNvSpPr>
              <a:spLocks noEditPoints="1"/>
            </p:cNvSpPr>
            <p:nvPr>
              <p:custDataLst>
                <p:tags r:id="rId29"/>
              </p:custDataLst>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charset="-122"/>
                <a:ea typeface="微软雅黑" panose="020B0503020204020204" charset="-122"/>
              </a:endParaRPr>
            </a:p>
          </p:txBody>
        </p:sp>
      </p:grpSp>
      <p:grpSp>
        <p:nvGrpSpPr>
          <p:cNvPr id="43" name="Group 42"/>
          <p:cNvGrpSpPr/>
          <p:nvPr>
            <p:custDataLst>
              <p:tags r:id="rId30"/>
            </p:custDataLst>
          </p:nvPr>
        </p:nvGrpSpPr>
        <p:grpSpPr>
          <a:xfrm>
            <a:off x="7338235" y="4301625"/>
            <a:ext cx="303955" cy="441191"/>
            <a:chOff x="8591550" y="2065338"/>
            <a:chExt cx="474663" cy="688975"/>
          </a:xfrm>
          <a:solidFill>
            <a:srgbClr val="69A35B"/>
          </a:solidFill>
        </p:grpSpPr>
        <p:sp>
          <p:nvSpPr>
            <p:cNvPr id="44" name="Freeform 100"/>
            <p:cNvSpPr>
              <a:spLocks noEditPoints="1"/>
            </p:cNvSpPr>
            <p:nvPr>
              <p:custDataLst>
                <p:tags r:id="rId31"/>
              </p:custDataLst>
            </p:nvPr>
          </p:nvSpPr>
          <p:spPr bwMode="auto">
            <a:xfrm>
              <a:off x="8591550" y="2065338"/>
              <a:ext cx="474663" cy="688975"/>
            </a:xfrm>
            <a:custGeom>
              <a:avLst/>
              <a:gdLst>
                <a:gd name="T0" fmla="*/ 2887 w 11063"/>
                <a:gd name="T1" fmla="*/ 9929 h 16058"/>
                <a:gd name="T2" fmla="*/ 2451 w 11063"/>
                <a:gd name="T3" fmla="*/ 9123 h 16058"/>
                <a:gd name="T4" fmla="*/ 1855 w 11063"/>
                <a:gd name="T5" fmla="*/ 8041 h 16058"/>
                <a:gd name="T6" fmla="*/ 1427 w 11063"/>
                <a:gd name="T7" fmla="*/ 7165 h 16058"/>
                <a:gd name="T8" fmla="*/ 1122 w 11063"/>
                <a:gd name="T9" fmla="*/ 6318 h 16058"/>
                <a:gd name="T10" fmla="*/ 1006 w 11063"/>
                <a:gd name="T11" fmla="*/ 5520 h 16058"/>
                <a:gd name="T12" fmla="*/ 1362 w 11063"/>
                <a:gd name="T13" fmla="*/ 3764 h 16058"/>
                <a:gd name="T14" fmla="*/ 2332 w 11063"/>
                <a:gd name="T15" fmla="*/ 2327 h 16058"/>
                <a:gd name="T16" fmla="*/ 3771 w 11063"/>
                <a:gd name="T17" fmla="*/ 1359 h 16058"/>
                <a:gd name="T18" fmla="*/ 5532 w 11063"/>
                <a:gd name="T19" fmla="*/ 1004 h 16058"/>
                <a:gd name="T20" fmla="*/ 7292 w 11063"/>
                <a:gd name="T21" fmla="*/ 1359 h 16058"/>
                <a:gd name="T22" fmla="*/ 8731 w 11063"/>
                <a:gd name="T23" fmla="*/ 2327 h 16058"/>
                <a:gd name="T24" fmla="*/ 9701 w 11063"/>
                <a:gd name="T25" fmla="*/ 3764 h 16058"/>
                <a:gd name="T26" fmla="*/ 10057 w 11063"/>
                <a:gd name="T27" fmla="*/ 5520 h 16058"/>
                <a:gd name="T28" fmla="*/ 9941 w 11063"/>
                <a:gd name="T29" fmla="*/ 6314 h 16058"/>
                <a:gd name="T30" fmla="*/ 9636 w 11063"/>
                <a:gd name="T31" fmla="*/ 7163 h 16058"/>
                <a:gd name="T32" fmla="*/ 9207 w 11063"/>
                <a:gd name="T33" fmla="*/ 8042 h 16058"/>
                <a:gd name="T34" fmla="*/ 8612 w 11063"/>
                <a:gd name="T35" fmla="*/ 9129 h 16058"/>
                <a:gd name="T36" fmla="*/ 8179 w 11063"/>
                <a:gd name="T37" fmla="*/ 9932 h 16058"/>
                <a:gd name="T38" fmla="*/ 5484 w 11063"/>
                <a:gd name="T39" fmla="*/ 15054 h 16058"/>
                <a:gd name="T40" fmla="*/ 5160 w 11063"/>
                <a:gd name="T41" fmla="*/ 15030 h 16058"/>
                <a:gd name="T42" fmla="*/ 4907 w 11063"/>
                <a:gd name="T43" fmla="*/ 14937 h 16058"/>
                <a:gd name="T44" fmla="*/ 4698 w 11063"/>
                <a:gd name="T45" fmla="*/ 14732 h 16058"/>
                <a:gd name="T46" fmla="*/ 6658 w 11063"/>
                <a:gd name="T47" fmla="*/ 14161 h 16058"/>
                <a:gd name="T48" fmla="*/ 6436 w 11063"/>
                <a:gd name="T49" fmla="*/ 14651 h 16058"/>
                <a:gd name="T50" fmla="*/ 6202 w 11063"/>
                <a:gd name="T51" fmla="*/ 14919 h 16058"/>
                <a:gd name="T52" fmla="*/ 5915 w 11063"/>
                <a:gd name="T53" fmla="*/ 15031 h 16058"/>
                <a:gd name="T54" fmla="*/ 5532 w 11063"/>
                <a:gd name="T55" fmla="*/ 15054 h 16058"/>
                <a:gd name="T56" fmla="*/ 3763 w 11063"/>
                <a:gd name="T57" fmla="*/ 12094 h 16058"/>
                <a:gd name="T58" fmla="*/ 3603 w 11063"/>
                <a:gd name="T59" fmla="*/ 11605 h 16058"/>
                <a:gd name="T60" fmla="*/ 7351 w 11063"/>
                <a:gd name="T61" fmla="*/ 11943 h 16058"/>
                <a:gd name="T62" fmla="*/ 4290 w 11063"/>
                <a:gd name="T63" fmla="*/ 13799 h 16058"/>
                <a:gd name="T64" fmla="*/ 4145 w 11063"/>
                <a:gd name="T65" fmla="*/ 13340 h 16058"/>
                <a:gd name="T66" fmla="*/ 7149 w 11063"/>
                <a:gd name="T67" fmla="*/ 12594 h 16058"/>
                <a:gd name="T68" fmla="*/ 7016 w 11063"/>
                <a:gd name="T69" fmla="*/ 13038 h 16058"/>
                <a:gd name="T70" fmla="*/ 6835 w 11063"/>
                <a:gd name="T71" fmla="*/ 13637 h 16058"/>
                <a:gd name="T72" fmla="*/ 3630 w 11063"/>
                <a:gd name="T73" fmla="*/ 335 h 16058"/>
                <a:gd name="T74" fmla="*/ 1812 w 11063"/>
                <a:gd name="T75" fmla="*/ 1434 h 16058"/>
                <a:gd name="T76" fmla="*/ 545 w 11063"/>
                <a:gd name="T77" fmla="*/ 3127 h 16058"/>
                <a:gd name="T78" fmla="*/ 7 w 11063"/>
                <a:gd name="T79" fmla="*/ 5236 h 16058"/>
                <a:gd name="T80" fmla="*/ 234 w 11063"/>
                <a:gd name="T81" fmla="*/ 6861 h 16058"/>
                <a:gd name="T82" fmla="*/ 910 w 11063"/>
                <a:gd name="T83" fmla="*/ 8405 h 16058"/>
                <a:gd name="T84" fmla="*/ 1748 w 11063"/>
                <a:gd name="T85" fmla="*/ 9927 h 16058"/>
                <a:gd name="T86" fmla="*/ 2463 w 11063"/>
                <a:gd name="T87" fmla="*/ 11392 h 16058"/>
                <a:gd name="T88" fmla="*/ 3065 w 11063"/>
                <a:gd name="T89" fmla="*/ 13245 h 16058"/>
                <a:gd name="T90" fmla="*/ 3552 w 11063"/>
                <a:gd name="T91" fmla="*/ 14718 h 16058"/>
                <a:gd name="T92" fmla="*/ 4207 w 11063"/>
                <a:gd name="T93" fmla="*/ 15672 h 16058"/>
                <a:gd name="T94" fmla="*/ 5340 w 11063"/>
                <a:gd name="T95" fmla="*/ 16053 h 16058"/>
                <a:gd name="T96" fmla="*/ 6643 w 11063"/>
                <a:gd name="T97" fmla="*/ 15823 h 16058"/>
                <a:gd name="T98" fmla="*/ 7387 w 11063"/>
                <a:gd name="T99" fmla="*/ 15011 h 16058"/>
                <a:gd name="T100" fmla="*/ 7880 w 11063"/>
                <a:gd name="T101" fmla="*/ 13666 h 16058"/>
                <a:gd name="T102" fmla="*/ 8442 w 11063"/>
                <a:gd name="T103" fmla="*/ 11841 h 16058"/>
                <a:gd name="T104" fmla="*/ 9115 w 11063"/>
                <a:gd name="T105" fmla="*/ 10307 h 16058"/>
                <a:gd name="T106" fmla="*/ 9949 w 11063"/>
                <a:gd name="T107" fmla="*/ 8788 h 16058"/>
                <a:gd name="T108" fmla="*/ 10691 w 11063"/>
                <a:gd name="T109" fmla="*/ 7241 h 16058"/>
                <a:gd name="T110" fmla="*/ 11058 w 11063"/>
                <a:gd name="T111" fmla="*/ 5709 h 16058"/>
                <a:gd name="T112" fmla="*/ 10727 w 11063"/>
                <a:gd name="T113" fmla="*/ 3622 h 16058"/>
                <a:gd name="T114" fmla="*/ 9626 w 11063"/>
                <a:gd name="T115" fmla="*/ 1809 h 16058"/>
                <a:gd name="T116" fmla="*/ 7929 w 11063"/>
                <a:gd name="T117" fmla="*/ 544 h 16058"/>
                <a:gd name="T118" fmla="*/ 5816 w 11063"/>
                <a:gd name="T119" fmla="*/ 7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063" h="16058">
                  <a:moveTo>
                    <a:pt x="7881" y="10538"/>
                  </a:moveTo>
                  <a:lnTo>
                    <a:pt x="3187" y="10538"/>
                  </a:lnTo>
                  <a:lnTo>
                    <a:pt x="3140" y="10437"/>
                  </a:lnTo>
                  <a:lnTo>
                    <a:pt x="3092" y="10335"/>
                  </a:lnTo>
                  <a:lnTo>
                    <a:pt x="3041" y="10234"/>
                  </a:lnTo>
                  <a:lnTo>
                    <a:pt x="2991" y="10132"/>
                  </a:lnTo>
                  <a:lnTo>
                    <a:pt x="2940" y="10030"/>
                  </a:lnTo>
                  <a:lnTo>
                    <a:pt x="2887" y="9929"/>
                  </a:lnTo>
                  <a:lnTo>
                    <a:pt x="2835" y="9827"/>
                  </a:lnTo>
                  <a:lnTo>
                    <a:pt x="2781" y="9727"/>
                  </a:lnTo>
                  <a:lnTo>
                    <a:pt x="2728" y="9626"/>
                  </a:lnTo>
                  <a:lnTo>
                    <a:pt x="2672" y="9524"/>
                  </a:lnTo>
                  <a:lnTo>
                    <a:pt x="2618" y="9424"/>
                  </a:lnTo>
                  <a:lnTo>
                    <a:pt x="2563" y="9324"/>
                  </a:lnTo>
                  <a:lnTo>
                    <a:pt x="2507" y="9223"/>
                  </a:lnTo>
                  <a:lnTo>
                    <a:pt x="2451" y="9123"/>
                  </a:lnTo>
                  <a:lnTo>
                    <a:pt x="2396" y="9024"/>
                  </a:lnTo>
                  <a:lnTo>
                    <a:pt x="2340" y="8924"/>
                  </a:lnTo>
                  <a:lnTo>
                    <a:pt x="2217" y="8703"/>
                  </a:lnTo>
                  <a:lnTo>
                    <a:pt x="2094" y="8483"/>
                  </a:lnTo>
                  <a:lnTo>
                    <a:pt x="2034" y="8372"/>
                  </a:lnTo>
                  <a:lnTo>
                    <a:pt x="1973" y="8262"/>
                  </a:lnTo>
                  <a:lnTo>
                    <a:pt x="1914" y="8151"/>
                  </a:lnTo>
                  <a:lnTo>
                    <a:pt x="1855" y="8041"/>
                  </a:lnTo>
                  <a:lnTo>
                    <a:pt x="1796" y="7931"/>
                  </a:lnTo>
                  <a:lnTo>
                    <a:pt x="1740" y="7820"/>
                  </a:lnTo>
                  <a:lnTo>
                    <a:pt x="1684" y="7711"/>
                  </a:lnTo>
                  <a:lnTo>
                    <a:pt x="1629" y="7600"/>
                  </a:lnTo>
                  <a:lnTo>
                    <a:pt x="1576" y="7491"/>
                  </a:lnTo>
                  <a:lnTo>
                    <a:pt x="1525" y="7383"/>
                  </a:lnTo>
                  <a:lnTo>
                    <a:pt x="1475" y="7273"/>
                  </a:lnTo>
                  <a:lnTo>
                    <a:pt x="1427" y="7165"/>
                  </a:lnTo>
                  <a:lnTo>
                    <a:pt x="1381" y="7057"/>
                  </a:lnTo>
                  <a:lnTo>
                    <a:pt x="1337" y="6950"/>
                  </a:lnTo>
                  <a:lnTo>
                    <a:pt x="1294" y="6843"/>
                  </a:lnTo>
                  <a:lnTo>
                    <a:pt x="1255" y="6736"/>
                  </a:lnTo>
                  <a:lnTo>
                    <a:pt x="1218" y="6631"/>
                  </a:lnTo>
                  <a:lnTo>
                    <a:pt x="1183" y="6526"/>
                  </a:lnTo>
                  <a:lnTo>
                    <a:pt x="1151" y="6421"/>
                  </a:lnTo>
                  <a:lnTo>
                    <a:pt x="1122" y="6318"/>
                  </a:lnTo>
                  <a:lnTo>
                    <a:pt x="1095" y="6214"/>
                  </a:lnTo>
                  <a:lnTo>
                    <a:pt x="1072" y="6112"/>
                  </a:lnTo>
                  <a:lnTo>
                    <a:pt x="1053" y="6012"/>
                  </a:lnTo>
                  <a:lnTo>
                    <a:pt x="1036" y="5911"/>
                  </a:lnTo>
                  <a:lnTo>
                    <a:pt x="1023" y="5812"/>
                  </a:lnTo>
                  <a:lnTo>
                    <a:pt x="1014" y="5714"/>
                  </a:lnTo>
                  <a:lnTo>
                    <a:pt x="1008" y="5616"/>
                  </a:lnTo>
                  <a:lnTo>
                    <a:pt x="1006" y="5520"/>
                  </a:lnTo>
                  <a:lnTo>
                    <a:pt x="1012" y="5288"/>
                  </a:lnTo>
                  <a:lnTo>
                    <a:pt x="1029" y="5059"/>
                  </a:lnTo>
                  <a:lnTo>
                    <a:pt x="1058" y="4833"/>
                  </a:lnTo>
                  <a:lnTo>
                    <a:pt x="1098" y="4611"/>
                  </a:lnTo>
                  <a:lnTo>
                    <a:pt x="1149" y="4393"/>
                  </a:lnTo>
                  <a:lnTo>
                    <a:pt x="1210" y="4178"/>
                  </a:lnTo>
                  <a:lnTo>
                    <a:pt x="1280" y="3968"/>
                  </a:lnTo>
                  <a:lnTo>
                    <a:pt x="1362" y="3764"/>
                  </a:lnTo>
                  <a:lnTo>
                    <a:pt x="1452" y="3564"/>
                  </a:lnTo>
                  <a:lnTo>
                    <a:pt x="1553" y="3369"/>
                  </a:lnTo>
                  <a:lnTo>
                    <a:pt x="1661" y="3179"/>
                  </a:lnTo>
                  <a:lnTo>
                    <a:pt x="1779" y="2997"/>
                  </a:lnTo>
                  <a:lnTo>
                    <a:pt x="1906" y="2819"/>
                  </a:lnTo>
                  <a:lnTo>
                    <a:pt x="2041" y="2649"/>
                  </a:lnTo>
                  <a:lnTo>
                    <a:pt x="2182" y="2485"/>
                  </a:lnTo>
                  <a:lnTo>
                    <a:pt x="2332" y="2327"/>
                  </a:lnTo>
                  <a:lnTo>
                    <a:pt x="2490" y="2178"/>
                  </a:lnTo>
                  <a:lnTo>
                    <a:pt x="2654" y="2036"/>
                  </a:lnTo>
                  <a:lnTo>
                    <a:pt x="2825" y="1902"/>
                  </a:lnTo>
                  <a:lnTo>
                    <a:pt x="3003" y="1776"/>
                  </a:lnTo>
                  <a:lnTo>
                    <a:pt x="3186" y="1658"/>
                  </a:lnTo>
                  <a:lnTo>
                    <a:pt x="3376" y="1550"/>
                  </a:lnTo>
                  <a:lnTo>
                    <a:pt x="3571" y="1449"/>
                  </a:lnTo>
                  <a:lnTo>
                    <a:pt x="3771" y="1359"/>
                  </a:lnTo>
                  <a:lnTo>
                    <a:pt x="3977" y="1279"/>
                  </a:lnTo>
                  <a:lnTo>
                    <a:pt x="4187" y="1207"/>
                  </a:lnTo>
                  <a:lnTo>
                    <a:pt x="4402" y="1146"/>
                  </a:lnTo>
                  <a:lnTo>
                    <a:pt x="4620" y="1096"/>
                  </a:lnTo>
                  <a:lnTo>
                    <a:pt x="4843" y="1056"/>
                  </a:lnTo>
                  <a:lnTo>
                    <a:pt x="5069" y="1027"/>
                  </a:lnTo>
                  <a:lnTo>
                    <a:pt x="5299" y="1010"/>
                  </a:lnTo>
                  <a:lnTo>
                    <a:pt x="5532" y="1004"/>
                  </a:lnTo>
                  <a:lnTo>
                    <a:pt x="5764" y="1010"/>
                  </a:lnTo>
                  <a:lnTo>
                    <a:pt x="5993" y="1027"/>
                  </a:lnTo>
                  <a:lnTo>
                    <a:pt x="6219" y="1056"/>
                  </a:lnTo>
                  <a:lnTo>
                    <a:pt x="6443" y="1096"/>
                  </a:lnTo>
                  <a:lnTo>
                    <a:pt x="6661" y="1146"/>
                  </a:lnTo>
                  <a:lnTo>
                    <a:pt x="6876" y="1207"/>
                  </a:lnTo>
                  <a:lnTo>
                    <a:pt x="7086" y="1279"/>
                  </a:lnTo>
                  <a:lnTo>
                    <a:pt x="7292" y="1359"/>
                  </a:lnTo>
                  <a:lnTo>
                    <a:pt x="7492" y="1449"/>
                  </a:lnTo>
                  <a:lnTo>
                    <a:pt x="7687" y="1550"/>
                  </a:lnTo>
                  <a:lnTo>
                    <a:pt x="7877" y="1658"/>
                  </a:lnTo>
                  <a:lnTo>
                    <a:pt x="8060" y="1776"/>
                  </a:lnTo>
                  <a:lnTo>
                    <a:pt x="8238" y="1902"/>
                  </a:lnTo>
                  <a:lnTo>
                    <a:pt x="8409" y="2036"/>
                  </a:lnTo>
                  <a:lnTo>
                    <a:pt x="8573" y="2178"/>
                  </a:lnTo>
                  <a:lnTo>
                    <a:pt x="8731" y="2327"/>
                  </a:lnTo>
                  <a:lnTo>
                    <a:pt x="8881" y="2485"/>
                  </a:lnTo>
                  <a:lnTo>
                    <a:pt x="9022" y="2649"/>
                  </a:lnTo>
                  <a:lnTo>
                    <a:pt x="9157" y="2819"/>
                  </a:lnTo>
                  <a:lnTo>
                    <a:pt x="9283" y="2997"/>
                  </a:lnTo>
                  <a:lnTo>
                    <a:pt x="9402" y="3179"/>
                  </a:lnTo>
                  <a:lnTo>
                    <a:pt x="9510" y="3369"/>
                  </a:lnTo>
                  <a:lnTo>
                    <a:pt x="9611" y="3564"/>
                  </a:lnTo>
                  <a:lnTo>
                    <a:pt x="9701" y="3764"/>
                  </a:lnTo>
                  <a:lnTo>
                    <a:pt x="9783" y="3968"/>
                  </a:lnTo>
                  <a:lnTo>
                    <a:pt x="9853" y="4178"/>
                  </a:lnTo>
                  <a:lnTo>
                    <a:pt x="9914" y="4393"/>
                  </a:lnTo>
                  <a:lnTo>
                    <a:pt x="9965" y="4611"/>
                  </a:lnTo>
                  <a:lnTo>
                    <a:pt x="10005" y="4833"/>
                  </a:lnTo>
                  <a:lnTo>
                    <a:pt x="10034" y="5059"/>
                  </a:lnTo>
                  <a:lnTo>
                    <a:pt x="10051" y="5288"/>
                  </a:lnTo>
                  <a:lnTo>
                    <a:pt x="10057" y="5520"/>
                  </a:lnTo>
                  <a:lnTo>
                    <a:pt x="10055" y="5615"/>
                  </a:lnTo>
                  <a:lnTo>
                    <a:pt x="10049" y="5713"/>
                  </a:lnTo>
                  <a:lnTo>
                    <a:pt x="10040" y="5810"/>
                  </a:lnTo>
                  <a:lnTo>
                    <a:pt x="10027" y="5908"/>
                  </a:lnTo>
                  <a:lnTo>
                    <a:pt x="10010" y="6009"/>
                  </a:lnTo>
                  <a:lnTo>
                    <a:pt x="9990" y="6110"/>
                  </a:lnTo>
                  <a:lnTo>
                    <a:pt x="9967" y="6211"/>
                  </a:lnTo>
                  <a:lnTo>
                    <a:pt x="9941" y="6314"/>
                  </a:lnTo>
                  <a:lnTo>
                    <a:pt x="9911" y="6418"/>
                  </a:lnTo>
                  <a:lnTo>
                    <a:pt x="9880" y="6523"/>
                  </a:lnTo>
                  <a:lnTo>
                    <a:pt x="9845" y="6627"/>
                  </a:lnTo>
                  <a:lnTo>
                    <a:pt x="9808" y="6733"/>
                  </a:lnTo>
                  <a:lnTo>
                    <a:pt x="9769" y="6840"/>
                  </a:lnTo>
                  <a:lnTo>
                    <a:pt x="9726" y="6947"/>
                  </a:lnTo>
                  <a:lnTo>
                    <a:pt x="9682" y="7054"/>
                  </a:lnTo>
                  <a:lnTo>
                    <a:pt x="9636" y="7163"/>
                  </a:lnTo>
                  <a:lnTo>
                    <a:pt x="9588" y="7271"/>
                  </a:lnTo>
                  <a:lnTo>
                    <a:pt x="9538" y="7381"/>
                  </a:lnTo>
                  <a:lnTo>
                    <a:pt x="9486" y="7490"/>
                  </a:lnTo>
                  <a:lnTo>
                    <a:pt x="9433" y="7599"/>
                  </a:lnTo>
                  <a:lnTo>
                    <a:pt x="9378" y="7710"/>
                  </a:lnTo>
                  <a:lnTo>
                    <a:pt x="9323" y="7820"/>
                  </a:lnTo>
                  <a:lnTo>
                    <a:pt x="9266" y="7932"/>
                  </a:lnTo>
                  <a:lnTo>
                    <a:pt x="9207" y="8042"/>
                  </a:lnTo>
                  <a:lnTo>
                    <a:pt x="9149" y="8153"/>
                  </a:lnTo>
                  <a:lnTo>
                    <a:pt x="9089" y="8264"/>
                  </a:lnTo>
                  <a:lnTo>
                    <a:pt x="9028" y="8375"/>
                  </a:lnTo>
                  <a:lnTo>
                    <a:pt x="8968" y="8487"/>
                  </a:lnTo>
                  <a:lnTo>
                    <a:pt x="8845" y="8708"/>
                  </a:lnTo>
                  <a:lnTo>
                    <a:pt x="8722" y="8930"/>
                  </a:lnTo>
                  <a:lnTo>
                    <a:pt x="8667" y="9029"/>
                  </a:lnTo>
                  <a:lnTo>
                    <a:pt x="8612" y="9129"/>
                  </a:lnTo>
                  <a:lnTo>
                    <a:pt x="8557" y="9228"/>
                  </a:lnTo>
                  <a:lnTo>
                    <a:pt x="8501" y="9329"/>
                  </a:lnTo>
                  <a:lnTo>
                    <a:pt x="8447" y="9429"/>
                  </a:lnTo>
                  <a:lnTo>
                    <a:pt x="8392" y="9529"/>
                  </a:lnTo>
                  <a:lnTo>
                    <a:pt x="8338" y="9630"/>
                  </a:lnTo>
                  <a:lnTo>
                    <a:pt x="8284" y="9730"/>
                  </a:lnTo>
                  <a:lnTo>
                    <a:pt x="8231" y="9831"/>
                  </a:lnTo>
                  <a:lnTo>
                    <a:pt x="8179" y="9932"/>
                  </a:lnTo>
                  <a:lnTo>
                    <a:pt x="8127" y="10033"/>
                  </a:lnTo>
                  <a:lnTo>
                    <a:pt x="8076" y="10134"/>
                  </a:lnTo>
                  <a:lnTo>
                    <a:pt x="8026" y="10235"/>
                  </a:lnTo>
                  <a:lnTo>
                    <a:pt x="7976" y="10336"/>
                  </a:lnTo>
                  <a:lnTo>
                    <a:pt x="7928" y="10437"/>
                  </a:lnTo>
                  <a:lnTo>
                    <a:pt x="7881" y="10538"/>
                  </a:lnTo>
                  <a:close/>
                  <a:moveTo>
                    <a:pt x="5532" y="15054"/>
                  </a:moveTo>
                  <a:lnTo>
                    <a:pt x="5484" y="15054"/>
                  </a:lnTo>
                  <a:lnTo>
                    <a:pt x="5439" y="15053"/>
                  </a:lnTo>
                  <a:lnTo>
                    <a:pt x="5395" y="15052"/>
                  </a:lnTo>
                  <a:lnTo>
                    <a:pt x="5352" y="15050"/>
                  </a:lnTo>
                  <a:lnTo>
                    <a:pt x="5311" y="15048"/>
                  </a:lnTo>
                  <a:lnTo>
                    <a:pt x="5272" y="15045"/>
                  </a:lnTo>
                  <a:lnTo>
                    <a:pt x="5234" y="15041"/>
                  </a:lnTo>
                  <a:lnTo>
                    <a:pt x="5197" y="15036"/>
                  </a:lnTo>
                  <a:lnTo>
                    <a:pt x="5160" y="15030"/>
                  </a:lnTo>
                  <a:lnTo>
                    <a:pt x="5125" y="15023"/>
                  </a:lnTo>
                  <a:lnTo>
                    <a:pt x="5091" y="15015"/>
                  </a:lnTo>
                  <a:lnTo>
                    <a:pt x="5059" y="15006"/>
                  </a:lnTo>
                  <a:lnTo>
                    <a:pt x="5027" y="14995"/>
                  </a:lnTo>
                  <a:lnTo>
                    <a:pt x="4995" y="14983"/>
                  </a:lnTo>
                  <a:lnTo>
                    <a:pt x="4965" y="14969"/>
                  </a:lnTo>
                  <a:lnTo>
                    <a:pt x="4936" y="14954"/>
                  </a:lnTo>
                  <a:lnTo>
                    <a:pt x="4907" y="14937"/>
                  </a:lnTo>
                  <a:lnTo>
                    <a:pt x="4880" y="14919"/>
                  </a:lnTo>
                  <a:lnTo>
                    <a:pt x="4852" y="14898"/>
                  </a:lnTo>
                  <a:lnTo>
                    <a:pt x="4825" y="14876"/>
                  </a:lnTo>
                  <a:lnTo>
                    <a:pt x="4799" y="14852"/>
                  </a:lnTo>
                  <a:lnTo>
                    <a:pt x="4773" y="14825"/>
                  </a:lnTo>
                  <a:lnTo>
                    <a:pt x="4748" y="14796"/>
                  </a:lnTo>
                  <a:lnTo>
                    <a:pt x="4723" y="14765"/>
                  </a:lnTo>
                  <a:lnTo>
                    <a:pt x="4698" y="14732"/>
                  </a:lnTo>
                  <a:lnTo>
                    <a:pt x="4673" y="14696"/>
                  </a:lnTo>
                  <a:lnTo>
                    <a:pt x="4648" y="14658"/>
                  </a:lnTo>
                  <a:lnTo>
                    <a:pt x="4624" y="14618"/>
                  </a:lnTo>
                  <a:lnTo>
                    <a:pt x="4600" y="14574"/>
                  </a:lnTo>
                  <a:lnTo>
                    <a:pt x="4576" y="14527"/>
                  </a:lnTo>
                  <a:lnTo>
                    <a:pt x="4552" y="14479"/>
                  </a:lnTo>
                  <a:lnTo>
                    <a:pt x="4527" y="14427"/>
                  </a:lnTo>
                  <a:lnTo>
                    <a:pt x="6658" y="14161"/>
                  </a:lnTo>
                  <a:lnTo>
                    <a:pt x="6630" y="14236"/>
                  </a:lnTo>
                  <a:lnTo>
                    <a:pt x="6602" y="14308"/>
                  </a:lnTo>
                  <a:lnTo>
                    <a:pt x="6573" y="14375"/>
                  </a:lnTo>
                  <a:lnTo>
                    <a:pt x="6546" y="14438"/>
                  </a:lnTo>
                  <a:lnTo>
                    <a:pt x="6518" y="14496"/>
                  </a:lnTo>
                  <a:lnTo>
                    <a:pt x="6491" y="14552"/>
                  </a:lnTo>
                  <a:lnTo>
                    <a:pt x="6464" y="14603"/>
                  </a:lnTo>
                  <a:lnTo>
                    <a:pt x="6436" y="14651"/>
                  </a:lnTo>
                  <a:lnTo>
                    <a:pt x="6408" y="14695"/>
                  </a:lnTo>
                  <a:lnTo>
                    <a:pt x="6380" y="14736"/>
                  </a:lnTo>
                  <a:lnTo>
                    <a:pt x="6352" y="14773"/>
                  </a:lnTo>
                  <a:lnTo>
                    <a:pt x="6323" y="14808"/>
                  </a:lnTo>
                  <a:lnTo>
                    <a:pt x="6294" y="14841"/>
                  </a:lnTo>
                  <a:lnTo>
                    <a:pt x="6264" y="14869"/>
                  </a:lnTo>
                  <a:lnTo>
                    <a:pt x="6233" y="14895"/>
                  </a:lnTo>
                  <a:lnTo>
                    <a:pt x="6202" y="14919"/>
                  </a:lnTo>
                  <a:lnTo>
                    <a:pt x="6170" y="14940"/>
                  </a:lnTo>
                  <a:lnTo>
                    <a:pt x="6137" y="14959"/>
                  </a:lnTo>
                  <a:lnTo>
                    <a:pt x="6103" y="14976"/>
                  </a:lnTo>
                  <a:lnTo>
                    <a:pt x="6068" y="14990"/>
                  </a:lnTo>
                  <a:lnTo>
                    <a:pt x="6031" y="15003"/>
                  </a:lnTo>
                  <a:lnTo>
                    <a:pt x="5994" y="15014"/>
                  </a:lnTo>
                  <a:lnTo>
                    <a:pt x="5955" y="15023"/>
                  </a:lnTo>
                  <a:lnTo>
                    <a:pt x="5915" y="15031"/>
                  </a:lnTo>
                  <a:lnTo>
                    <a:pt x="5873" y="15038"/>
                  </a:lnTo>
                  <a:lnTo>
                    <a:pt x="5829" y="15043"/>
                  </a:lnTo>
                  <a:lnTo>
                    <a:pt x="5785" y="15047"/>
                  </a:lnTo>
                  <a:lnTo>
                    <a:pt x="5738" y="15050"/>
                  </a:lnTo>
                  <a:lnTo>
                    <a:pt x="5689" y="15052"/>
                  </a:lnTo>
                  <a:lnTo>
                    <a:pt x="5638" y="15053"/>
                  </a:lnTo>
                  <a:lnTo>
                    <a:pt x="5586" y="15054"/>
                  </a:lnTo>
                  <a:lnTo>
                    <a:pt x="5532" y="15054"/>
                  </a:lnTo>
                  <a:close/>
                  <a:moveTo>
                    <a:pt x="3890" y="12499"/>
                  </a:moveTo>
                  <a:lnTo>
                    <a:pt x="3873" y="12442"/>
                  </a:lnTo>
                  <a:lnTo>
                    <a:pt x="3855" y="12386"/>
                  </a:lnTo>
                  <a:lnTo>
                    <a:pt x="3838" y="12328"/>
                  </a:lnTo>
                  <a:lnTo>
                    <a:pt x="3820" y="12269"/>
                  </a:lnTo>
                  <a:lnTo>
                    <a:pt x="3802" y="12211"/>
                  </a:lnTo>
                  <a:lnTo>
                    <a:pt x="3783" y="12153"/>
                  </a:lnTo>
                  <a:lnTo>
                    <a:pt x="3763" y="12094"/>
                  </a:lnTo>
                  <a:lnTo>
                    <a:pt x="3744" y="12033"/>
                  </a:lnTo>
                  <a:lnTo>
                    <a:pt x="3725" y="11974"/>
                  </a:lnTo>
                  <a:lnTo>
                    <a:pt x="3705" y="11913"/>
                  </a:lnTo>
                  <a:lnTo>
                    <a:pt x="3685" y="11853"/>
                  </a:lnTo>
                  <a:lnTo>
                    <a:pt x="3665" y="11792"/>
                  </a:lnTo>
                  <a:lnTo>
                    <a:pt x="3645" y="11729"/>
                  </a:lnTo>
                  <a:lnTo>
                    <a:pt x="3624" y="11667"/>
                  </a:lnTo>
                  <a:lnTo>
                    <a:pt x="3603" y="11605"/>
                  </a:lnTo>
                  <a:lnTo>
                    <a:pt x="3581" y="11542"/>
                  </a:lnTo>
                  <a:lnTo>
                    <a:pt x="7487" y="11542"/>
                  </a:lnTo>
                  <a:lnTo>
                    <a:pt x="7464" y="11609"/>
                  </a:lnTo>
                  <a:lnTo>
                    <a:pt x="7440" y="11677"/>
                  </a:lnTo>
                  <a:lnTo>
                    <a:pt x="7417" y="11744"/>
                  </a:lnTo>
                  <a:lnTo>
                    <a:pt x="7395" y="11811"/>
                  </a:lnTo>
                  <a:lnTo>
                    <a:pt x="7373" y="11878"/>
                  </a:lnTo>
                  <a:lnTo>
                    <a:pt x="7351" y="11943"/>
                  </a:lnTo>
                  <a:lnTo>
                    <a:pt x="7330" y="12008"/>
                  </a:lnTo>
                  <a:lnTo>
                    <a:pt x="7309" y="12074"/>
                  </a:lnTo>
                  <a:lnTo>
                    <a:pt x="3890" y="12499"/>
                  </a:lnTo>
                  <a:close/>
                  <a:moveTo>
                    <a:pt x="6835" y="13637"/>
                  </a:moveTo>
                  <a:lnTo>
                    <a:pt x="4342" y="13948"/>
                  </a:lnTo>
                  <a:lnTo>
                    <a:pt x="4325" y="13899"/>
                  </a:lnTo>
                  <a:lnTo>
                    <a:pt x="4309" y="13850"/>
                  </a:lnTo>
                  <a:lnTo>
                    <a:pt x="4290" y="13799"/>
                  </a:lnTo>
                  <a:lnTo>
                    <a:pt x="4273" y="13747"/>
                  </a:lnTo>
                  <a:lnTo>
                    <a:pt x="4256" y="13693"/>
                  </a:lnTo>
                  <a:lnTo>
                    <a:pt x="4238" y="13638"/>
                  </a:lnTo>
                  <a:lnTo>
                    <a:pt x="4220" y="13582"/>
                  </a:lnTo>
                  <a:lnTo>
                    <a:pt x="4202" y="13524"/>
                  </a:lnTo>
                  <a:lnTo>
                    <a:pt x="4183" y="13465"/>
                  </a:lnTo>
                  <a:lnTo>
                    <a:pt x="4164" y="13403"/>
                  </a:lnTo>
                  <a:lnTo>
                    <a:pt x="4145" y="13340"/>
                  </a:lnTo>
                  <a:lnTo>
                    <a:pt x="4124" y="13276"/>
                  </a:lnTo>
                  <a:lnTo>
                    <a:pt x="4104" y="13210"/>
                  </a:lnTo>
                  <a:lnTo>
                    <a:pt x="4083" y="13141"/>
                  </a:lnTo>
                  <a:lnTo>
                    <a:pt x="4062" y="13070"/>
                  </a:lnTo>
                  <a:lnTo>
                    <a:pt x="4041" y="12998"/>
                  </a:lnTo>
                  <a:lnTo>
                    <a:pt x="4038" y="12990"/>
                  </a:lnTo>
                  <a:lnTo>
                    <a:pt x="4036" y="12983"/>
                  </a:lnTo>
                  <a:lnTo>
                    <a:pt x="7149" y="12594"/>
                  </a:lnTo>
                  <a:lnTo>
                    <a:pt x="7132" y="12651"/>
                  </a:lnTo>
                  <a:lnTo>
                    <a:pt x="7116" y="12707"/>
                  </a:lnTo>
                  <a:lnTo>
                    <a:pt x="7098" y="12763"/>
                  </a:lnTo>
                  <a:lnTo>
                    <a:pt x="7081" y="12819"/>
                  </a:lnTo>
                  <a:lnTo>
                    <a:pt x="7064" y="12876"/>
                  </a:lnTo>
                  <a:lnTo>
                    <a:pt x="7047" y="12931"/>
                  </a:lnTo>
                  <a:lnTo>
                    <a:pt x="7031" y="12985"/>
                  </a:lnTo>
                  <a:lnTo>
                    <a:pt x="7016" y="13038"/>
                  </a:lnTo>
                  <a:lnTo>
                    <a:pt x="6992" y="13121"/>
                  </a:lnTo>
                  <a:lnTo>
                    <a:pt x="6968" y="13202"/>
                  </a:lnTo>
                  <a:lnTo>
                    <a:pt x="6945" y="13280"/>
                  </a:lnTo>
                  <a:lnTo>
                    <a:pt x="6921" y="13355"/>
                  </a:lnTo>
                  <a:lnTo>
                    <a:pt x="6899" y="13429"/>
                  </a:lnTo>
                  <a:lnTo>
                    <a:pt x="6878" y="13500"/>
                  </a:lnTo>
                  <a:lnTo>
                    <a:pt x="6856" y="13570"/>
                  </a:lnTo>
                  <a:lnTo>
                    <a:pt x="6835" y="13637"/>
                  </a:lnTo>
                  <a:close/>
                  <a:moveTo>
                    <a:pt x="5532" y="0"/>
                  </a:moveTo>
                  <a:lnTo>
                    <a:pt x="5247" y="7"/>
                  </a:lnTo>
                  <a:lnTo>
                    <a:pt x="4966" y="28"/>
                  </a:lnTo>
                  <a:lnTo>
                    <a:pt x="4689" y="63"/>
                  </a:lnTo>
                  <a:lnTo>
                    <a:pt x="4417" y="112"/>
                  </a:lnTo>
                  <a:lnTo>
                    <a:pt x="4149" y="174"/>
                  </a:lnTo>
                  <a:lnTo>
                    <a:pt x="3886" y="248"/>
                  </a:lnTo>
                  <a:lnTo>
                    <a:pt x="3630" y="335"/>
                  </a:lnTo>
                  <a:lnTo>
                    <a:pt x="3378" y="434"/>
                  </a:lnTo>
                  <a:lnTo>
                    <a:pt x="3133" y="544"/>
                  </a:lnTo>
                  <a:lnTo>
                    <a:pt x="2894" y="666"/>
                  </a:lnTo>
                  <a:lnTo>
                    <a:pt x="2663" y="799"/>
                  </a:lnTo>
                  <a:lnTo>
                    <a:pt x="2439" y="942"/>
                  </a:lnTo>
                  <a:lnTo>
                    <a:pt x="2222" y="1097"/>
                  </a:lnTo>
                  <a:lnTo>
                    <a:pt x="2013" y="1261"/>
                  </a:lnTo>
                  <a:lnTo>
                    <a:pt x="1812" y="1434"/>
                  </a:lnTo>
                  <a:lnTo>
                    <a:pt x="1620" y="1617"/>
                  </a:lnTo>
                  <a:lnTo>
                    <a:pt x="1437" y="1809"/>
                  </a:lnTo>
                  <a:lnTo>
                    <a:pt x="1263" y="2009"/>
                  </a:lnTo>
                  <a:lnTo>
                    <a:pt x="1099" y="2217"/>
                  </a:lnTo>
                  <a:lnTo>
                    <a:pt x="944" y="2434"/>
                  </a:lnTo>
                  <a:lnTo>
                    <a:pt x="801" y="2658"/>
                  </a:lnTo>
                  <a:lnTo>
                    <a:pt x="668" y="2888"/>
                  </a:lnTo>
                  <a:lnTo>
                    <a:pt x="545" y="3127"/>
                  </a:lnTo>
                  <a:lnTo>
                    <a:pt x="434" y="3371"/>
                  </a:lnTo>
                  <a:lnTo>
                    <a:pt x="336" y="3622"/>
                  </a:lnTo>
                  <a:lnTo>
                    <a:pt x="248" y="3879"/>
                  </a:lnTo>
                  <a:lnTo>
                    <a:pt x="174" y="4141"/>
                  </a:lnTo>
                  <a:lnTo>
                    <a:pt x="113" y="4408"/>
                  </a:lnTo>
                  <a:lnTo>
                    <a:pt x="63" y="4679"/>
                  </a:lnTo>
                  <a:lnTo>
                    <a:pt x="28" y="4956"/>
                  </a:lnTo>
                  <a:lnTo>
                    <a:pt x="7" y="5236"/>
                  </a:lnTo>
                  <a:lnTo>
                    <a:pt x="0" y="5520"/>
                  </a:lnTo>
                  <a:lnTo>
                    <a:pt x="5" y="5710"/>
                  </a:lnTo>
                  <a:lnTo>
                    <a:pt x="21" y="5900"/>
                  </a:lnTo>
                  <a:lnTo>
                    <a:pt x="46" y="6092"/>
                  </a:lnTo>
                  <a:lnTo>
                    <a:pt x="81" y="6284"/>
                  </a:lnTo>
                  <a:lnTo>
                    <a:pt x="125" y="6475"/>
                  </a:lnTo>
                  <a:lnTo>
                    <a:pt x="176" y="6668"/>
                  </a:lnTo>
                  <a:lnTo>
                    <a:pt x="234" y="6861"/>
                  </a:lnTo>
                  <a:lnTo>
                    <a:pt x="301" y="7053"/>
                  </a:lnTo>
                  <a:lnTo>
                    <a:pt x="373" y="7247"/>
                  </a:lnTo>
                  <a:lnTo>
                    <a:pt x="451" y="7440"/>
                  </a:lnTo>
                  <a:lnTo>
                    <a:pt x="534" y="7634"/>
                  </a:lnTo>
                  <a:lnTo>
                    <a:pt x="623" y="7826"/>
                  </a:lnTo>
                  <a:lnTo>
                    <a:pt x="715" y="8020"/>
                  </a:lnTo>
                  <a:lnTo>
                    <a:pt x="811" y="8213"/>
                  </a:lnTo>
                  <a:lnTo>
                    <a:pt x="910" y="8405"/>
                  </a:lnTo>
                  <a:lnTo>
                    <a:pt x="1012" y="8597"/>
                  </a:lnTo>
                  <a:lnTo>
                    <a:pt x="1115" y="8789"/>
                  </a:lnTo>
                  <a:lnTo>
                    <a:pt x="1221" y="8980"/>
                  </a:lnTo>
                  <a:lnTo>
                    <a:pt x="1327" y="9171"/>
                  </a:lnTo>
                  <a:lnTo>
                    <a:pt x="1433" y="9361"/>
                  </a:lnTo>
                  <a:lnTo>
                    <a:pt x="1539" y="9550"/>
                  </a:lnTo>
                  <a:lnTo>
                    <a:pt x="1644" y="9739"/>
                  </a:lnTo>
                  <a:lnTo>
                    <a:pt x="1748" y="9927"/>
                  </a:lnTo>
                  <a:lnTo>
                    <a:pt x="1850" y="10115"/>
                  </a:lnTo>
                  <a:lnTo>
                    <a:pt x="1949" y="10300"/>
                  </a:lnTo>
                  <a:lnTo>
                    <a:pt x="2046" y="10485"/>
                  </a:lnTo>
                  <a:lnTo>
                    <a:pt x="2138" y="10670"/>
                  </a:lnTo>
                  <a:lnTo>
                    <a:pt x="2228" y="10852"/>
                  </a:lnTo>
                  <a:lnTo>
                    <a:pt x="2311" y="11033"/>
                  </a:lnTo>
                  <a:lnTo>
                    <a:pt x="2391" y="11214"/>
                  </a:lnTo>
                  <a:lnTo>
                    <a:pt x="2463" y="11392"/>
                  </a:lnTo>
                  <a:lnTo>
                    <a:pt x="2529" y="11569"/>
                  </a:lnTo>
                  <a:lnTo>
                    <a:pt x="2621" y="11829"/>
                  </a:lnTo>
                  <a:lnTo>
                    <a:pt x="2706" y="12083"/>
                  </a:lnTo>
                  <a:lnTo>
                    <a:pt x="2787" y="12329"/>
                  </a:lnTo>
                  <a:lnTo>
                    <a:pt x="2861" y="12568"/>
                  </a:lnTo>
                  <a:lnTo>
                    <a:pt x="2933" y="12801"/>
                  </a:lnTo>
                  <a:lnTo>
                    <a:pt x="3000" y="13026"/>
                  </a:lnTo>
                  <a:lnTo>
                    <a:pt x="3065" y="13245"/>
                  </a:lnTo>
                  <a:lnTo>
                    <a:pt x="3128" y="13456"/>
                  </a:lnTo>
                  <a:lnTo>
                    <a:pt x="3188" y="13658"/>
                  </a:lnTo>
                  <a:lnTo>
                    <a:pt x="3248" y="13855"/>
                  </a:lnTo>
                  <a:lnTo>
                    <a:pt x="3308" y="14043"/>
                  </a:lnTo>
                  <a:lnTo>
                    <a:pt x="3367" y="14223"/>
                  </a:lnTo>
                  <a:lnTo>
                    <a:pt x="3428" y="14396"/>
                  </a:lnTo>
                  <a:lnTo>
                    <a:pt x="3489" y="14562"/>
                  </a:lnTo>
                  <a:lnTo>
                    <a:pt x="3552" y="14718"/>
                  </a:lnTo>
                  <a:lnTo>
                    <a:pt x="3619" y="14867"/>
                  </a:lnTo>
                  <a:lnTo>
                    <a:pt x="3688" y="15007"/>
                  </a:lnTo>
                  <a:lnTo>
                    <a:pt x="3761" y="15140"/>
                  </a:lnTo>
                  <a:lnTo>
                    <a:pt x="3839" y="15263"/>
                  </a:lnTo>
                  <a:lnTo>
                    <a:pt x="3922" y="15379"/>
                  </a:lnTo>
                  <a:lnTo>
                    <a:pt x="4011" y="15485"/>
                  </a:lnTo>
                  <a:lnTo>
                    <a:pt x="4105" y="15582"/>
                  </a:lnTo>
                  <a:lnTo>
                    <a:pt x="4207" y="15672"/>
                  </a:lnTo>
                  <a:lnTo>
                    <a:pt x="4316" y="15752"/>
                  </a:lnTo>
                  <a:lnTo>
                    <a:pt x="4433" y="15822"/>
                  </a:lnTo>
                  <a:lnTo>
                    <a:pt x="4559" y="15884"/>
                  </a:lnTo>
                  <a:lnTo>
                    <a:pt x="4694" y="15937"/>
                  </a:lnTo>
                  <a:lnTo>
                    <a:pt x="4840" y="15981"/>
                  </a:lnTo>
                  <a:lnTo>
                    <a:pt x="4995" y="16014"/>
                  </a:lnTo>
                  <a:lnTo>
                    <a:pt x="5161" y="16038"/>
                  </a:lnTo>
                  <a:lnTo>
                    <a:pt x="5340" y="16053"/>
                  </a:lnTo>
                  <a:lnTo>
                    <a:pt x="5532" y="16058"/>
                  </a:lnTo>
                  <a:lnTo>
                    <a:pt x="5726" y="16053"/>
                  </a:lnTo>
                  <a:lnTo>
                    <a:pt x="5907" y="16039"/>
                  </a:lnTo>
                  <a:lnTo>
                    <a:pt x="6076" y="16014"/>
                  </a:lnTo>
                  <a:lnTo>
                    <a:pt x="6232" y="15981"/>
                  </a:lnTo>
                  <a:lnTo>
                    <a:pt x="6379" y="15938"/>
                  </a:lnTo>
                  <a:lnTo>
                    <a:pt x="6516" y="15885"/>
                  </a:lnTo>
                  <a:lnTo>
                    <a:pt x="6643" y="15823"/>
                  </a:lnTo>
                  <a:lnTo>
                    <a:pt x="6760" y="15753"/>
                  </a:lnTo>
                  <a:lnTo>
                    <a:pt x="6870" y="15673"/>
                  </a:lnTo>
                  <a:lnTo>
                    <a:pt x="6972" y="15584"/>
                  </a:lnTo>
                  <a:lnTo>
                    <a:pt x="7066" y="15487"/>
                  </a:lnTo>
                  <a:lnTo>
                    <a:pt x="7155" y="15381"/>
                  </a:lnTo>
                  <a:lnTo>
                    <a:pt x="7237" y="15266"/>
                  </a:lnTo>
                  <a:lnTo>
                    <a:pt x="7315" y="15143"/>
                  </a:lnTo>
                  <a:lnTo>
                    <a:pt x="7387" y="15011"/>
                  </a:lnTo>
                  <a:lnTo>
                    <a:pt x="7455" y="14871"/>
                  </a:lnTo>
                  <a:lnTo>
                    <a:pt x="7521" y="14723"/>
                  </a:lnTo>
                  <a:lnTo>
                    <a:pt x="7584" y="14567"/>
                  </a:lnTo>
                  <a:lnTo>
                    <a:pt x="7645" y="14402"/>
                  </a:lnTo>
                  <a:lnTo>
                    <a:pt x="7704" y="14229"/>
                  </a:lnTo>
                  <a:lnTo>
                    <a:pt x="7762" y="14050"/>
                  </a:lnTo>
                  <a:lnTo>
                    <a:pt x="7821" y="13862"/>
                  </a:lnTo>
                  <a:lnTo>
                    <a:pt x="7880" y="13666"/>
                  </a:lnTo>
                  <a:lnTo>
                    <a:pt x="7939" y="13464"/>
                  </a:lnTo>
                  <a:lnTo>
                    <a:pt x="8002" y="13253"/>
                  </a:lnTo>
                  <a:lnTo>
                    <a:pt x="8065" y="13035"/>
                  </a:lnTo>
                  <a:lnTo>
                    <a:pt x="8132" y="12810"/>
                  </a:lnTo>
                  <a:lnTo>
                    <a:pt x="8203" y="12578"/>
                  </a:lnTo>
                  <a:lnTo>
                    <a:pt x="8277" y="12340"/>
                  </a:lnTo>
                  <a:lnTo>
                    <a:pt x="8357" y="12094"/>
                  </a:lnTo>
                  <a:lnTo>
                    <a:pt x="8442" y="11841"/>
                  </a:lnTo>
                  <a:lnTo>
                    <a:pt x="8534" y="11581"/>
                  </a:lnTo>
                  <a:lnTo>
                    <a:pt x="8600" y="11403"/>
                  </a:lnTo>
                  <a:lnTo>
                    <a:pt x="8673" y="11224"/>
                  </a:lnTo>
                  <a:lnTo>
                    <a:pt x="8752" y="11043"/>
                  </a:lnTo>
                  <a:lnTo>
                    <a:pt x="8836" y="10861"/>
                  </a:lnTo>
                  <a:lnTo>
                    <a:pt x="8926" y="10678"/>
                  </a:lnTo>
                  <a:lnTo>
                    <a:pt x="9018" y="10493"/>
                  </a:lnTo>
                  <a:lnTo>
                    <a:pt x="9115" y="10307"/>
                  </a:lnTo>
                  <a:lnTo>
                    <a:pt x="9214" y="10121"/>
                  </a:lnTo>
                  <a:lnTo>
                    <a:pt x="9316" y="9932"/>
                  </a:lnTo>
                  <a:lnTo>
                    <a:pt x="9421" y="9743"/>
                  </a:lnTo>
                  <a:lnTo>
                    <a:pt x="9525" y="9554"/>
                  </a:lnTo>
                  <a:lnTo>
                    <a:pt x="9632" y="9363"/>
                  </a:lnTo>
                  <a:lnTo>
                    <a:pt x="9737" y="9172"/>
                  </a:lnTo>
                  <a:lnTo>
                    <a:pt x="9844" y="8980"/>
                  </a:lnTo>
                  <a:lnTo>
                    <a:pt x="9949" y="8788"/>
                  </a:lnTo>
                  <a:lnTo>
                    <a:pt x="10052" y="8596"/>
                  </a:lnTo>
                  <a:lnTo>
                    <a:pt x="10154" y="8402"/>
                  </a:lnTo>
                  <a:lnTo>
                    <a:pt x="10253" y="8210"/>
                  </a:lnTo>
                  <a:lnTo>
                    <a:pt x="10349" y="8016"/>
                  </a:lnTo>
                  <a:lnTo>
                    <a:pt x="10441" y="7822"/>
                  </a:lnTo>
                  <a:lnTo>
                    <a:pt x="10529" y="7629"/>
                  </a:lnTo>
                  <a:lnTo>
                    <a:pt x="10612" y="7435"/>
                  </a:lnTo>
                  <a:lnTo>
                    <a:pt x="10691" y="7241"/>
                  </a:lnTo>
                  <a:lnTo>
                    <a:pt x="10763" y="7048"/>
                  </a:lnTo>
                  <a:lnTo>
                    <a:pt x="10829" y="6856"/>
                  </a:lnTo>
                  <a:lnTo>
                    <a:pt x="10888" y="6663"/>
                  </a:lnTo>
                  <a:lnTo>
                    <a:pt x="10939" y="6470"/>
                  </a:lnTo>
                  <a:lnTo>
                    <a:pt x="10983" y="6280"/>
                  </a:lnTo>
                  <a:lnTo>
                    <a:pt x="11017" y="6088"/>
                  </a:lnTo>
                  <a:lnTo>
                    <a:pt x="11042" y="5898"/>
                  </a:lnTo>
                  <a:lnTo>
                    <a:pt x="11058" y="5709"/>
                  </a:lnTo>
                  <a:lnTo>
                    <a:pt x="11063" y="5520"/>
                  </a:lnTo>
                  <a:lnTo>
                    <a:pt x="11056" y="5236"/>
                  </a:lnTo>
                  <a:lnTo>
                    <a:pt x="11035" y="4956"/>
                  </a:lnTo>
                  <a:lnTo>
                    <a:pt x="11000" y="4679"/>
                  </a:lnTo>
                  <a:lnTo>
                    <a:pt x="10950" y="4408"/>
                  </a:lnTo>
                  <a:lnTo>
                    <a:pt x="10889" y="4141"/>
                  </a:lnTo>
                  <a:lnTo>
                    <a:pt x="10815" y="3879"/>
                  </a:lnTo>
                  <a:lnTo>
                    <a:pt x="10727" y="3622"/>
                  </a:lnTo>
                  <a:lnTo>
                    <a:pt x="10629" y="3371"/>
                  </a:lnTo>
                  <a:lnTo>
                    <a:pt x="10518" y="3127"/>
                  </a:lnTo>
                  <a:lnTo>
                    <a:pt x="10395" y="2888"/>
                  </a:lnTo>
                  <a:lnTo>
                    <a:pt x="10262" y="2658"/>
                  </a:lnTo>
                  <a:lnTo>
                    <a:pt x="10119" y="2434"/>
                  </a:lnTo>
                  <a:lnTo>
                    <a:pt x="9964" y="2217"/>
                  </a:lnTo>
                  <a:lnTo>
                    <a:pt x="9800" y="2009"/>
                  </a:lnTo>
                  <a:lnTo>
                    <a:pt x="9626" y="1809"/>
                  </a:lnTo>
                  <a:lnTo>
                    <a:pt x="9443" y="1617"/>
                  </a:lnTo>
                  <a:lnTo>
                    <a:pt x="9251" y="1434"/>
                  </a:lnTo>
                  <a:lnTo>
                    <a:pt x="9050" y="1261"/>
                  </a:lnTo>
                  <a:lnTo>
                    <a:pt x="8841" y="1097"/>
                  </a:lnTo>
                  <a:lnTo>
                    <a:pt x="8624" y="942"/>
                  </a:lnTo>
                  <a:lnTo>
                    <a:pt x="8400" y="799"/>
                  </a:lnTo>
                  <a:lnTo>
                    <a:pt x="8169" y="666"/>
                  </a:lnTo>
                  <a:lnTo>
                    <a:pt x="7929" y="544"/>
                  </a:lnTo>
                  <a:lnTo>
                    <a:pt x="7685" y="434"/>
                  </a:lnTo>
                  <a:lnTo>
                    <a:pt x="7433" y="335"/>
                  </a:lnTo>
                  <a:lnTo>
                    <a:pt x="7176" y="248"/>
                  </a:lnTo>
                  <a:lnTo>
                    <a:pt x="6913" y="174"/>
                  </a:lnTo>
                  <a:lnTo>
                    <a:pt x="6646" y="112"/>
                  </a:lnTo>
                  <a:lnTo>
                    <a:pt x="6374" y="63"/>
                  </a:lnTo>
                  <a:lnTo>
                    <a:pt x="6097" y="28"/>
                  </a:lnTo>
                  <a:lnTo>
                    <a:pt x="5816" y="7"/>
                  </a:lnTo>
                  <a:lnTo>
                    <a:pt x="553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charset="-122"/>
                <a:ea typeface="微软雅黑" panose="020B0503020204020204" charset="-122"/>
              </a:endParaRPr>
            </a:p>
          </p:txBody>
        </p:sp>
        <p:sp>
          <p:nvSpPr>
            <p:cNvPr id="45" name="Freeform 101"/>
            <p:cNvSpPr/>
            <p:nvPr>
              <p:custDataLst>
                <p:tags r:id="rId32"/>
              </p:custDataLst>
            </p:nvPr>
          </p:nvSpPr>
          <p:spPr bwMode="auto">
            <a:xfrm>
              <a:off x="8699500" y="2173288"/>
              <a:ext cx="139700" cy="139700"/>
            </a:xfrm>
            <a:custGeom>
              <a:avLst/>
              <a:gdLst>
                <a:gd name="T0" fmla="*/ 2559 w 3269"/>
                <a:gd name="T1" fmla="*/ 35 h 3262"/>
                <a:gd name="T2" fmla="*/ 1981 w 3269"/>
                <a:gd name="T3" fmla="*/ 183 h 3262"/>
                <a:gd name="T4" fmla="*/ 1455 w 3269"/>
                <a:gd name="T5" fmla="*/ 437 h 3262"/>
                <a:gd name="T6" fmla="*/ 990 w 3269"/>
                <a:gd name="T7" fmla="*/ 783 h 3262"/>
                <a:gd name="T8" fmla="*/ 601 w 3269"/>
                <a:gd name="T9" fmla="*/ 1210 h 3262"/>
                <a:gd name="T10" fmla="*/ 298 w 3269"/>
                <a:gd name="T11" fmla="*/ 1706 h 3262"/>
                <a:gd name="T12" fmla="*/ 96 w 3269"/>
                <a:gd name="T13" fmla="*/ 2259 h 3262"/>
                <a:gd name="T14" fmla="*/ 4 w 3269"/>
                <a:gd name="T15" fmla="*/ 2856 h 3262"/>
                <a:gd name="T16" fmla="*/ 3 w 3269"/>
                <a:gd name="T17" fmla="*/ 3049 h 3262"/>
                <a:gd name="T18" fmla="*/ 15 w 3269"/>
                <a:gd name="T19" fmla="*/ 3097 h 3262"/>
                <a:gd name="T20" fmla="*/ 37 w 3269"/>
                <a:gd name="T21" fmla="*/ 3141 h 3262"/>
                <a:gd name="T22" fmla="*/ 66 w 3269"/>
                <a:gd name="T23" fmla="*/ 3180 h 3262"/>
                <a:gd name="T24" fmla="*/ 101 w 3269"/>
                <a:gd name="T25" fmla="*/ 3212 h 3262"/>
                <a:gd name="T26" fmla="*/ 143 w 3269"/>
                <a:gd name="T27" fmla="*/ 3237 h 3262"/>
                <a:gd name="T28" fmla="*/ 189 w 3269"/>
                <a:gd name="T29" fmla="*/ 3254 h 3262"/>
                <a:gd name="T30" fmla="*/ 239 w 3269"/>
                <a:gd name="T31" fmla="*/ 3262 h 3262"/>
                <a:gd name="T32" fmla="*/ 290 w 3269"/>
                <a:gd name="T33" fmla="*/ 3259 h 3262"/>
                <a:gd name="T34" fmla="*/ 338 w 3269"/>
                <a:gd name="T35" fmla="*/ 3247 h 3262"/>
                <a:gd name="T36" fmla="*/ 382 w 3269"/>
                <a:gd name="T37" fmla="*/ 3226 h 3262"/>
                <a:gd name="T38" fmla="*/ 421 w 3269"/>
                <a:gd name="T39" fmla="*/ 3197 h 3262"/>
                <a:gd name="T40" fmla="*/ 453 w 3269"/>
                <a:gd name="T41" fmla="*/ 3161 h 3262"/>
                <a:gd name="T42" fmla="*/ 478 w 3269"/>
                <a:gd name="T43" fmla="*/ 3119 h 3262"/>
                <a:gd name="T44" fmla="*/ 495 w 3269"/>
                <a:gd name="T45" fmla="*/ 3073 h 3262"/>
                <a:gd name="T46" fmla="*/ 503 w 3269"/>
                <a:gd name="T47" fmla="*/ 3024 h 3262"/>
                <a:gd name="T48" fmla="*/ 532 w 3269"/>
                <a:gd name="T49" fmla="*/ 2630 h 3262"/>
                <a:gd name="T50" fmla="*/ 656 w 3269"/>
                <a:gd name="T51" fmla="*/ 2149 h 3262"/>
                <a:gd name="T52" fmla="*/ 867 w 3269"/>
                <a:gd name="T53" fmla="*/ 1711 h 3262"/>
                <a:gd name="T54" fmla="*/ 1157 w 3269"/>
                <a:gd name="T55" fmla="*/ 1325 h 3262"/>
                <a:gd name="T56" fmla="*/ 1514 w 3269"/>
                <a:gd name="T57" fmla="*/ 1001 h 3262"/>
                <a:gd name="T58" fmla="*/ 1928 w 3269"/>
                <a:gd name="T59" fmla="*/ 750 h 3262"/>
                <a:gd name="T60" fmla="*/ 2390 w 3269"/>
                <a:gd name="T61" fmla="*/ 581 h 3262"/>
                <a:gd name="T62" fmla="*/ 2889 w 3269"/>
                <a:gd name="T63" fmla="*/ 505 h 3262"/>
                <a:gd name="T64" fmla="*/ 3056 w 3269"/>
                <a:gd name="T65" fmla="*/ 499 h 3262"/>
                <a:gd name="T66" fmla="*/ 3104 w 3269"/>
                <a:gd name="T67" fmla="*/ 487 h 3262"/>
                <a:gd name="T68" fmla="*/ 3148 w 3269"/>
                <a:gd name="T69" fmla="*/ 466 h 3262"/>
                <a:gd name="T70" fmla="*/ 3186 w 3269"/>
                <a:gd name="T71" fmla="*/ 437 h 3262"/>
                <a:gd name="T72" fmla="*/ 3219 w 3269"/>
                <a:gd name="T73" fmla="*/ 402 h 3262"/>
                <a:gd name="T74" fmla="*/ 3244 w 3269"/>
                <a:gd name="T75" fmla="*/ 359 h 3262"/>
                <a:gd name="T76" fmla="*/ 3261 w 3269"/>
                <a:gd name="T77" fmla="*/ 314 h 3262"/>
                <a:gd name="T78" fmla="*/ 3269 w 3269"/>
                <a:gd name="T79" fmla="*/ 264 h 3262"/>
                <a:gd name="T80" fmla="*/ 3266 w 3269"/>
                <a:gd name="T81" fmla="*/ 213 h 3262"/>
                <a:gd name="T82" fmla="*/ 3254 w 3269"/>
                <a:gd name="T83" fmla="*/ 165 h 3262"/>
                <a:gd name="T84" fmla="*/ 3233 w 3269"/>
                <a:gd name="T85" fmla="*/ 120 h 3262"/>
                <a:gd name="T86" fmla="*/ 3204 w 3269"/>
                <a:gd name="T87" fmla="*/ 82 h 3262"/>
                <a:gd name="T88" fmla="*/ 3168 w 3269"/>
                <a:gd name="T89" fmla="*/ 50 h 3262"/>
                <a:gd name="T90" fmla="*/ 3126 w 3269"/>
                <a:gd name="T91" fmla="*/ 25 h 3262"/>
                <a:gd name="T92" fmla="*/ 3080 w 3269"/>
                <a:gd name="T93" fmla="*/ 8 h 3262"/>
                <a:gd name="T94" fmla="*/ 3031 w 3269"/>
                <a:gd name="T95" fmla="*/ 0 h 3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69" h="3262">
                  <a:moveTo>
                    <a:pt x="3018" y="0"/>
                  </a:moveTo>
                  <a:lnTo>
                    <a:pt x="2863" y="4"/>
                  </a:lnTo>
                  <a:lnTo>
                    <a:pt x="2710" y="15"/>
                  </a:lnTo>
                  <a:lnTo>
                    <a:pt x="2559" y="35"/>
                  </a:lnTo>
                  <a:lnTo>
                    <a:pt x="2410" y="61"/>
                  </a:lnTo>
                  <a:lnTo>
                    <a:pt x="2264" y="95"/>
                  </a:lnTo>
                  <a:lnTo>
                    <a:pt x="2121" y="136"/>
                  </a:lnTo>
                  <a:lnTo>
                    <a:pt x="1981" y="183"/>
                  </a:lnTo>
                  <a:lnTo>
                    <a:pt x="1844" y="237"/>
                  </a:lnTo>
                  <a:lnTo>
                    <a:pt x="1710" y="297"/>
                  </a:lnTo>
                  <a:lnTo>
                    <a:pt x="1580" y="364"/>
                  </a:lnTo>
                  <a:lnTo>
                    <a:pt x="1455" y="437"/>
                  </a:lnTo>
                  <a:lnTo>
                    <a:pt x="1332" y="515"/>
                  </a:lnTo>
                  <a:lnTo>
                    <a:pt x="1213" y="599"/>
                  </a:lnTo>
                  <a:lnTo>
                    <a:pt x="1100" y="689"/>
                  </a:lnTo>
                  <a:lnTo>
                    <a:pt x="990" y="783"/>
                  </a:lnTo>
                  <a:lnTo>
                    <a:pt x="885" y="883"/>
                  </a:lnTo>
                  <a:lnTo>
                    <a:pt x="785" y="988"/>
                  </a:lnTo>
                  <a:lnTo>
                    <a:pt x="690" y="1097"/>
                  </a:lnTo>
                  <a:lnTo>
                    <a:pt x="601" y="1210"/>
                  </a:lnTo>
                  <a:lnTo>
                    <a:pt x="516" y="1329"/>
                  </a:lnTo>
                  <a:lnTo>
                    <a:pt x="438" y="1450"/>
                  </a:lnTo>
                  <a:lnTo>
                    <a:pt x="365" y="1577"/>
                  </a:lnTo>
                  <a:lnTo>
                    <a:pt x="298" y="1706"/>
                  </a:lnTo>
                  <a:lnTo>
                    <a:pt x="238" y="1840"/>
                  </a:lnTo>
                  <a:lnTo>
                    <a:pt x="183" y="1976"/>
                  </a:lnTo>
                  <a:lnTo>
                    <a:pt x="136" y="2117"/>
                  </a:lnTo>
                  <a:lnTo>
                    <a:pt x="96" y="2259"/>
                  </a:lnTo>
                  <a:lnTo>
                    <a:pt x="62" y="2405"/>
                  </a:lnTo>
                  <a:lnTo>
                    <a:pt x="36" y="2553"/>
                  </a:lnTo>
                  <a:lnTo>
                    <a:pt x="16" y="2704"/>
                  </a:lnTo>
                  <a:lnTo>
                    <a:pt x="4" y="2856"/>
                  </a:lnTo>
                  <a:lnTo>
                    <a:pt x="0" y="3011"/>
                  </a:lnTo>
                  <a:lnTo>
                    <a:pt x="0" y="3024"/>
                  </a:lnTo>
                  <a:lnTo>
                    <a:pt x="1" y="3037"/>
                  </a:lnTo>
                  <a:lnTo>
                    <a:pt x="3" y="3049"/>
                  </a:lnTo>
                  <a:lnTo>
                    <a:pt x="5" y="3061"/>
                  </a:lnTo>
                  <a:lnTo>
                    <a:pt x="8" y="3073"/>
                  </a:lnTo>
                  <a:lnTo>
                    <a:pt x="11" y="3085"/>
                  </a:lnTo>
                  <a:lnTo>
                    <a:pt x="15" y="3097"/>
                  </a:lnTo>
                  <a:lnTo>
                    <a:pt x="20" y="3108"/>
                  </a:lnTo>
                  <a:lnTo>
                    <a:pt x="25" y="3119"/>
                  </a:lnTo>
                  <a:lnTo>
                    <a:pt x="30" y="3130"/>
                  </a:lnTo>
                  <a:lnTo>
                    <a:pt x="37" y="3141"/>
                  </a:lnTo>
                  <a:lnTo>
                    <a:pt x="44" y="3151"/>
                  </a:lnTo>
                  <a:lnTo>
                    <a:pt x="51" y="3161"/>
                  </a:lnTo>
                  <a:lnTo>
                    <a:pt x="58" y="3171"/>
                  </a:lnTo>
                  <a:lnTo>
                    <a:pt x="66" y="3180"/>
                  </a:lnTo>
                  <a:lnTo>
                    <a:pt x="74" y="3189"/>
                  </a:lnTo>
                  <a:lnTo>
                    <a:pt x="83" y="3197"/>
                  </a:lnTo>
                  <a:lnTo>
                    <a:pt x="92" y="3205"/>
                  </a:lnTo>
                  <a:lnTo>
                    <a:pt x="101" y="3212"/>
                  </a:lnTo>
                  <a:lnTo>
                    <a:pt x="111" y="3219"/>
                  </a:lnTo>
                  <a:lnTo>
                    <a:pt x="121" y="3226"/>
                  </a:lnTo>
                  <a:lnTo>
                    <a:pt x="132" y="3232"/>
                  </a:lnTo>
                  <a:lnTo>
                    <a:pt x="143" y="3237"/>
                  </a:lnTo>
                  <a:lnTo>
                    <a:pt x="154" y="3242"/>
                  </a:lnTo>
                  <a:lnTo>
                    <a:pt x="165" y="3247"/>
                  </a:lnTo>
                  <a:lnTo>
                    <a:pt x="177" y="3251"/>
                  </a:lnTo>
                  <a:lnTo>
                    <a:pt x="189" y="3254"/>
                  </a:lnTo>
                  <a:lnTo>
                    <a:pt x="201" y="3257"/>
                  </a:lnTo>
                  <a:lnTo>
                    <a:pt x="214" y="3259"/>
                  </a:lnTo>
                  <a:lnTo>
                    <a:pt x="227" y="3261"/>
                  </a:lnTo>
                  <a:lnTo>
                    <a:pt x="239" y="3262"/>
                  </a:lnTo>
                  <a:lnTo>
                    <a:pt x="252" y="3262"/>
                  </a:lnTo>
                  <a:lnTo>
                    <a:pt x="265" y="3262"/>
                  </a:lnTo>
                  <a:lnTo>
                    <a:pt x="278" y="3261"/>
                  </a:lnTo>
                  <a:lnTo>
                    <a:pt x="290" y="3259"/>
                  </a:lnTo>
                  <a:lnTo>
                    <a:pt x="302" y="3257"/>
                  </a:lnTo>
                  <a:lnTo>
                    <a:pt x="315" y="3254"/>
                  </a:lnTo>
                  <a:lnTo>
                    <a:pt x="326" y="3251"/>
                  </a:lnTo>
                  <a:lnTo>
                    <a:pt x="338" y="3247"/>
                  </a:lnTo>
                  <a:lnTo>
                    <a:pt x="349" y="3242"/>
                  </a:lnTo>
                  <a:lnTo>
                    <a:pt x="360" y="3237"/>
                  </a:lnTo>
                  <a:lnTo>
                    <a:pt x="371" y="3232"/>
                  </a:lnTo>
                  <a:lnTo>
                    <a:pt x="382" y="3226"/>
                  </a:lnTo>
                  <a:lnTo>
                    <a:pt x="393" y="3219"/>
                  </a:lnTo>
                  <a:lnTo>
                    <a:pt x="403" y="3212"/>
                  </a:lnTo>
                  <a:lnTo>
                    <a:pt x="412" y="3205"/>
                  </a:lnTo>
                  <a:lnTo>
                    <a:pt x="421" y="3197"/>
                  </a:lnTo>
                  <a:lnTo>
                    <a:pt x="430" y="3189"/>
                  </a:lnTo>
                  <a:lnTo>
                    <a:pt x="438" y="3180"/>
                  </a:lnTo>
                  <a:lnTo>
                    <a:pt x="446" y="3171"/>
                  </a:lnTo>
                  <a:lnTo>
                    <a:pt x="453" y="3161"/>
                  </a:lnTo>
                  <a:lnTo>
                    <a:pt x="460" y="3151"/>
                  </a:lnTo>
                  <a:lnTo>
                    <a:pt x="467" y="3141"/>
                  </a:lnTo>
                  <a:lnTo>
                    <a:pt x="473" y="3130"/>
                  </a:lnTo>
                  <a:lnTo>
                    <a:pt x="478" y="3119"/>
                  </a:lnTo>
                  <a:lnTo>
                    <a:pt x="483" y="3108"/>
                  </a:lnTo>
                  <a:lnTo>
                    <a:pt x="488" y="3097"/>
                  </a:lnTo>
                  <a:lnTo>
                    <a:pt x="492" y="3085"/>
                  </a:lnTo>
                  <a:lnTo>
                    <a:pt x="495" y="3073"/>
                  </a:lnTo>
                  <a:lnTo>
                    <a:pt x="498" y="3061"/>
                  </a:lnTo>
                  <a:lnTo>
                    <a:pt x="500" y="3049"/>
                  </a:lnTo>
                  <a:lnTo>
                    <a:pt x="502" y="3037"/>
                  </a:lnTo>
                  <a:lnTo>
                    <a:pt x="503" y="3024"/>
                  </a:lnTo>
                  <a:lnTo>
                    <a:pt x="503" y="3011"/>
                  </a:lnTo>
                  <a:lnTo>
                    <a:pt x="506" y="2882"/>
                  </a:lnTo>
                  <a:lnTo>
                    <a:pt x="516" y="2755"/>
                  </a:lnTo>
                  <a:lnTo>
                    <a:pt x="532" y="2630"/>
                  </a:lnTo>
                  <a:lnTo>
                    <a:pt x="554" y="2506"/>
                  </a:lnTo>
                  <a:lnTo>
                    <a:pt x="583" y="2385"/>
                  </a:lnTo>
                  <a:lnTo>
                    <a:pt x="617" y="2265"/>
                  </a:lnTo>
                  <a:lnTo>
                    <a:pt x="656" y="2149"/>
                  </a:lnTo>
                  <a:lnTo>
                    <a:pt x="701" y="2035"/>
                  </a:lnTo>
                  <a:lnTo>
                    <a:pt x="752" y="1924"/>
                  </a:lnTo>
                  <a:lnTo>
                    <a:pt x="807" y="1816"/>
                  </a:lnTo>
                  <a:lnTo>
                    <a:pt x="867" y="1711"/>
                  </a:lnTo>
                  <a:lnTo>
                    <a:pt x="934" y="1609"/>
                  </a:lnTo>
                  <a:lnTo>
                    <a:pt x="1003" y="1511"/>
                  </a:lnTo>
                  <a:lnTo>
                    <a:pt x="1078" y="1416"/>
                  </a:lnTo>
                  <a:lnTo>
                    <a:pt x="1157" y="1325"/>
                  </a:lnTo>
                  <a:lnTo>
                    <a:pt x="1240" y="1238"/>
                  </a:lnTo>
                  <a:lnTo>
                    <a:pt x="1328" y="1154"/>
                  </a:lnTo>
                  <a:lnTo>
                    <a:pt x="1419" y="1076"/>
                  </a:lnTo>
                  <a:lnTo>
                    <a:pt x="1514" y="1001"/>
                  </a:lnTo>
                  <a:lnTo>
                    <a:pt x="1612" y="931"/>
                  </a:lnTo>
                  <a:lnTo>
                    <a:pt x="1715" y="865"/>
                  </a:lnTo>
                  <a:lnTo>
                    <a:pt x="1820" y="805"/>
                  </a:lnTo>
                  <a:lnTo>
                    <a:pt x="1928" y="750"/>
                  </a:lnTo>
                  <a:lnTo>
                    <a:pt x="2040" y="700"/>
                  </a:lnTo>
                  <a:lnTo>
                    <a:pt x="2154" y="654"/>
                  </a:lnTo>
                  <a:lnTo>
                    <a:pt x="2270" y="615"/>
                  </a:lnTo>
                  <a:lnTo>
                    <a:pt x="2390" y="581"/>
                  </a:lnTo>
                  <a:lnTo>
                    <a:pt x="2512" y="553"/>
                  </a:lnTo>
                  <a:lnTo>
                    <a:pt x="2635" y="531"/>
                  </a:lnTo>
                  <a:lnTo>
                    <a:pt x="2761" y="515"/>
                  </a:lnTo>
                  <a:lnTo>
                    <a:pt x="2889" y="505"/>
                  </a:lnTo>
                  <a:lnTo>
                    <a:pt x="3018" y="502"/>
                  </a:lnTo>
                  <a:lnTo>
                    <a:pt x="3031" y="502"/>
                  </a:lnTo>
                  <a:lnTo>
                    <a:pt x="3044" y="501"/>
                  </a:lnTo>
                  <a:lnTo>
                    <a:pt x="3056" y="499"/>
                  </a:lnTo>
                  <a:lnTo>
                    <a:pt x="3068" y="497"/>
                  </a:lnTo>
                  <a:lnTo>
                    <a:pt x="3080" y="494"/>
                  </a:lnTo>
                  <a:lnTo>
                    <a:pt x="3092" y="491"/>
                  </a:lnTo>
                  <a:lnTo>
                    <a:pt x="3104" y="487"/>
                  </a:lnTo>
                  <a:lnTo>
                    <a:pt x="3115" y="482"/>
                  </a:lnTo>
                  <a:lnTo>
                    <a:pt x="3126" y="477"/>
                  </a:lnTo>
                  <a:lnTo>
                    <a:pt x="3137" y="472"/>
                  </a:lnTo>
                  <a:lnTo>
                    <a:pt x="3148" y="466"/>
                  </a:lnTo>
                  <a:lnTo>
                    <a:pt x="3158" y="459"/>
                  </a:lnTo>
                  <a:lnTo>
                    <a:pt x="3168" y="452"/>
                  </a:lnTo>
                  <a:lnTo>
                    <a:pt x="3177" y="445"/>
                  </a:lnTo>
                  <a:lnTo>
                    <a:pt x="3186" y="437"/>
                  </a:lnTo>
                  <a:lnTo>
                    <a:pt x="3196" y="429"/>
                  </a:lnTo>
                  <a:lnTo>
                    <a:pt x="3204" y="420"/>
                  </a:lnTo>
                  <a:lnTo>
                    <a:pt x="3212" y="411"/>
                  </a:lnTo>
                  <a:lnTo>
                    <a:pt x="3219" y="402"/>
                  </a:lnTo>
                  <a:lnTo>
                    <a:pt x="3226" y="391"/>
                  </a:lnTo>
                  <a:lnTo>
                    <a:pt x="3233" y="381"/>
                  </a:lnTo>
                  <a:lnTo>
                    <a:pt x="3239" y="370"/>
                  </a:lnTo>
                  <a:lnTo>
                    <a:pt x="3244" y="359"/>
                  </a:lnTo>
                  <a:lnTo>
                    <a:pt x="3249" y="348"/>
                  </a:lnTo>
                  <a:lnTo>
                    <a:pt x="3254" y="337"/>
                  </a:lnTo>
                  <a:lnTo>
                    <a:pt x="3258" y="325"/>
                  </a:lnTo>
                  <a:lnTo>
                    <a:pt x="3261" y="314"/>
                  </a:lnTo>
                  <a:lnTo>
                    <a:pt x="3264" y="301"/>
                  </a:lnTo>
                  <a:lnTo>
                    <a:pt x="3266" y="289"/>
                  </a:lnTo>
                  <a:lnTo>
                    <a:pt x="3268" y="277"/>
                  </a:lnTo>
                  <a:lnTo>
                    <a:pt x="3269" y="264"/>
                  </a:lnTo>
                  <a:lnTo>
                    <a:pt x="3269" y="251"/>
                  </a:lnTo>
                  <a:lnTo>
                    <a:pt x="3269" y="238"/>
                  </a:lnTo>
                  <a:lnTo>
                    <a:pt x="3268" y="226"/>
                  </a:lnTo>
                  <a:lnTo>
                    <a:pt x="3266" y="213"/>
                  </a:lnTo>
                  <a:lnTo>
                    <a:pt x="3264" y="201"/>
                  </a:lnTo>
                  <a:lnTo>
                    <a:pt x="3261" y="189"/>
                  </a:lnTo>
                  <a:lnTo>
                    <a:pt x="3258" y="177"/>
                  </a:lnTo>
                  <a:lnTo>
                    <a:pt x="3254" y="165"/>
                  </a:lnTo>
                  <a:lnTo>
                    <a:pt x="3249" y="154"/>
                  </a:lnTo>
                  <a:lnTo>
                    <a:pt x="3244" y="143"/>
                  </a:lnTo>
                  <a:lnTo>
                    <a:pt x="3239" y="132"/>
                  </a:lnTo>
                  <a:lnTo>
                    <a:pt x="3233" y="120"/>
                  </a:lnTo>
                  <a:lnTo>
                    <a:pt x="3226" y="110"/>
                  </a:lnTo>
                  <a:lnTo>
                    <a:pt x="3219" y="100"/>
                  </a:lnTo>
                  <a:lnTo>
                    <a:pt x="3212" y="91"/>
                  </a:lnTo>
                  <a:lnTo>
                    <a:pt x="3204" y="82"/>
                  </a:lnTo>
                  <a:lnTo>
                    <a:pt x="3196" y="73"/>
                  </a:lnTo>
                  <a:lnTo>
                    <a:pt x="3186" y="65"/>
                  </a:lnTo>
                  <a:lnTo>
                    <a:pt x="3177" y="57"/>
                  </a:lnTo>
                  <a:lnTo>
                    <a:pt x="3168" y="50"/>
                  </a:lnTo>
                  <a:lnTo>
                    <a:pt x="3158" y="43"/>
                  </a:lnTo>
                  <a:lnTo>
                    <a:pt x="3148" y="36"/>
                  </a:lnTo>
                  <a:lnTo>
                    <a:pt x="3137" y="30"/>
                  </a:lnTo>
                  <a:lnTo>
                    <a:pt x="3126" y="25"/>
                  </a:lnTo>
                  <a:lnTo>
                    <a:pt x="3115" y="20"/>
                  </a:lnTo>
                  <a:lnTo>
                    <a:pt x="3104" y="15"/>
                  </a:lnTo>
                  <a:lnTo>
                    <a:pt x="3092" y="11"/>
                  </a:lnTo>
                  <a:lnTo>
                    <a:pt x="3080" y="8"/>
                  </a:lnTo>
                  <a:lnTo>
                    <a:pt x="3068" y="5"/>
                  </a:lnTo>
                  <a:lnTo>
                    <a:pt x="3056" y="3"/>
                  </a:lnTo>
                  <a:lnTo>
                    <a:pt x="3044" y="1"/>
                  </a:lnTo>
                  <a:lnTo>
                    <a:pt x="3031" y="0"/>
                  </a:lnTo>
                  <a:lnTo>
                    <a:pt x="30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charset="-122"/>
                <a:ea typeface="微软雅黑" panose="020B0503020204020204" charset="-122"/>
              </a:endParaRPr>
            </a:p>
          </p:txBody>
        </p:sp>
      </p:grpSp>
      <p:sp>
        <p:nvSpPr>
          <p:cNvPr id="30" name="TextBox 29"/>
          <p:cNvSpPr txBox="1"/>
          <p:nvPr>
            <p:custDataLst>
              <p:tags r:id="rId33"/>
            </p:custDataLst>
          </p:nvPr>
        </p:nvSpPr>
        <p:spPr>
          <a:xfrm>
            <a:off x="9340850" y="5306695"/>
            <a:ext cx="2431415" cy="1113155"/>
          </a:xfrm>
          <a:prstGeom prst="rect">
            <a:avLst/>
          </a:prstGeom>
          <a:noFill/>
        </p:spPr>
        <p:txBody>
          <a:bodyPr wrap="square" tIns="0" rtlCol="0">
            <a:noAutofit/>
          </a:bodyPr>
          <a:lstStyle/>
          <a:p>
            <a:pPr>
              <a:lnSpc>
                <a:spcPct val="120000"/>
              </a:lnSpc>
            </a:pPr>
            <a:r>
              <a:rPr kumimoji="1" lang="zh-CN" altLang="en-US" sz="1600" spc="150" dirty="0">
                <a:solidFill>
                  <a:srgbClr val="222222">
                    <a:lumMod val="75000"/>
                    <a:lumOff val="25000"/>
                  </a:srgbClr>
                </a:solidFill>
                <a:latin typeface="微软雅黑" panose="020B0503020204020204" charset="-122"/>
                <a:ea typeface="微软雅黑" panose="020B0503020204020204" charset="-122"/>
                <a:sym typeface="+mn-ea"/>
              </a:rPr>
              <a:t>这类人习惯于选择那些有高度能量、高度热情和冒险性的工作，以及具有关键作用的工作。</a:t>
            </a:r>
            <a:endParaRPr kumimoji="1" lang="zh-CN" altLang="en-US" sz="1600" spc="150" dirty="0" smtClean="0">
              <a:solidFill>
                <a:srgbClr val="222222">
                  <a:lumMod val="75000"/>
                  <a:lumOff val="25000"/>
                </a:srgbClr>
              </a:solidFill>
              <a:latin typeface="微软雅黑" panose="020B0503020204020204" charset="-122"/>
              <a:ea typeface="微软雅黑" panose="020B0503020204020204" charset="-122"/>
              <a:sym typeface="+mn-ea"/>
            </a:endParaRPr>
          </a:p>
        </p:txBody>
      </p:sp>
      <p:sp>
        <p:nvSpPr>
          <p:cNvPr id="31" name="TextBox 30"/>
          <p:cNvSpPr txBox="1"/>
          <p:nvPr>
            <p:custDataLst>
              <p:tags r:id="rId34"/>
            </p:custDataLst>
          </p:nvPr>
        </p:nvSpPr>
        <p:spPr>
          <a:xfrm>
            <a:off x="9340729" y="4844881"/>
            <a:ext cx="2431140" cy="401472"/>
          </a:xfrm>
          <a:prstGeom prst="rect">
            <a:avLst/>
          </a:prstGeom>
          <a:noFill/>
        </p:spPr>
        <p:txBody>
          <a:bodyPr wrap="square" bIns="0" rtlCol="0">
            <a:noAutofit/>
          </a:bodyPr>
          <a:lstStyle/>
          <a:p>
            <a:pPr>
              <a:lnSpc>
                <a:spcPct val="120000"/>
              </a:lnSpc>
            </a:pPr>
            <a:r>
              <a:rPr lang="zh-CN" altLang="en-US" sz="2000" b="1" spc="300" smtClean="0">
                <a:solidFill>
                  <a:sysClr val="window" lastClr="FFFFFF">
                    <a:lumMod val="50000"/>
                  </a:sysClr>
                </a:solidFill>
                <a:latin typeface="微软雅黑" panose="020B0503020204020204" charset="-122"/>
                <a:ea typeface="微软雅黑" panose="020B0503020204020204" charset="-122"/>
              </a:rPr>
              <a:t>事业人</a:t>
            </a:r>
            <a:endParaRPr lang="zh-CN" altLang="en-US" sz="2000" b="1" spc="300" smtClean="0">
              <a:solidFill>
                <a:sysClr val="window" lastClr="FFFFFF">
                  <a:lumMod val="50000"/>
                </a:sysClr>
              </a:solidFill>
              <a:latin typeface="微软雅黑" panose="020B0503020204020204" charset="-122"/>
              <a:ea typeface="微软雅黑" panose="020B0503020204020204" charset="-122"/>
            </a:endParaRPr>
          </a:p>
        </p:txBody>
      </p:sp>
      <p:sp>
        <p:nvSpPr>
          <p:cNvPr id="46" name="Title 1"/>
          <p:cNvSpPr txBox="1"/>
          <p:nvPr>
            <p:custDataLst>
              <p:tags r:id="rId35"/>
            </p:custDataLst>
          </p:nvPr>
        </p:nvSpPr>
        <p:spPr>
          <a:xfrm>
            <a:off x="516560" y="387779"/>
            <a:ext cx="6621714" cy="642735"/>
          </a:xfrm>
          <a:prstGeom prst="rect">
            <a:avLst/>
          </a:prstGeom>
        </p:spPr>
        <p:txBody>
          <a:bodyPr wrap="square" anchor="ctr" anchorCtr="0">
            <a:noAutofit/>
          </a:bodyPr>
          <a:lstStyle>
            <a:lvl1pPr algn="l" defTabSz="914400" rtl="0" eaLnBrk="1" latinLnBrk="0" hangingPunct="1">
              <a:lnSpc>
                <a:spcPct val="90000"/>
              </a:lnSpc>
              <a:spcBef>
                <a:spcPct val="0"/>
              </a:spcBef>
              <a:buNone/>
              <a:defRPr sz="4400" b="0" i="0" kern="1200">
                <a:solidFill>
                  <a:sysClr val="window" lastClr="FFFFFF">
                    <a:lumMod val="50000"/>
                  </a:sysClr>
                </a:solidFill>
                <a:latin typeface="Neris Thin" panose="00000300000000000000" pitchFamily="50" charset="0"/>
                <a:ea typeface="Gulim" panose="020B0600000101010101" pitchFamily="34" charset="-127"/>
                <a:cs typeface="+mn-ea"/>
              </a:defRPr>
            </a:lvl1pPr>
          </a:lstStyle>
          <a:p>
            <a:pPr>
              <a:lnSpc>
                <a:spcPct val="120000"/>
              </a:lnSpc>
            </a:pPr>
            <a:r>
              <a:rPr lang="zh-CN" altLang="en-US" sz="3600" b="1" spc="300" dirty="0" smtClean="0">
                <a:solidFill>
                  <a:srgbClr val="000000">
                    <a:lumMod val="65000"/>
                    <a:lumOff val="35000"/>
                  </a:srgbClr>
                </a:solidFill>
                <a:latin typeface="微软雅黑" panose="020B0503020204020204" charset="-122"/>
                <a:ea typeface="微软雅黑" panose="020B0503020204020204" charset="-122"/>
              </a:rPr>
              <a:t>职业</a:t>
            </a:r>
            <a:r>
              <a:rPr lang="zh-CN" altLang="en-US" sz="3600" b="1" spc="300" dirty="0" smtClean="0">
                <a:solidFill>
                  <a:srgbClr val="000000">
                    <a:lumMod val="65000"/>
                    <a:lumOff val="35000"/>
                  </a:srgbClr>
                </a:solidFill>
                <a:latin typeface="微软雅黑" panose="020B0503020204020204" charset="-122"/>
                <a:ea typeface="微软雅黑" panose="020B0503020204020204" charset="-122"/>
              </a:rPr>
              <a:t>心理</a:t>
            </a:r>
            <a:endParaRPr lang="zh-CN" altLang="en-US" sz="3600" b="1" spc="300" dirty="0" smtClean="0">
              <a:solidFill>
                <a:srgbClr val="000000">
                  <a:lumMod val="65000"/>
                  <a:lumOff val="35000"/>
                </a:srgbClr>
              </a:solidFill>
              <a:latin typeface="微软雅黑" panose="020B0503020204020204" charset="-122"/>
              <a:ea typeface="微软雅黑" panose="020B0503020204020204" charset="-122"/>
            </a:endParaRPr>
          </a:p>
        </p:txBody>
      </p:sp>
      <p:sp>
        <p:nvSpPr>
          <p:cNvPr id="47" name="Title 1"/>
          <p:cNvSpPr txBox="1"/>
          <p:nvPr>
            <p:custDataLst>
              <p:tags r:id="rId36"/>
            </p:custDataLst>
          </p:nvPr>
        </p:nvSpPr>
        <p:spPr>
          <a:xfrm>
            <a:off x="516255" y="1102360"/>
            <a:ext cx="10752455" cy="476250"/>
          </a:xfrm>
          <a:prstGeom prst="rect">
            <a:avLst/>
          </a:prstGeom>
        </p:spPr>
        <p:txBody>
          <a:bodyPr wrap="square" anchor="t" anchorCtr="0">
            <a:noAutofit/>
          </a:bodyPr>
          <a:lstStyle>
            <a:lvl1pPr algn="l" defTabSz="914400" rtl="0" eaLnBrk="1" latinLnBrk="0" hangingPunct="1">
              <a:lnSpc>
                <a:spcPct val="90000"/>
              </a:lnSpc>
              <a:spcBef>
                <a:spcPct val="0"/>
              </a:spcBef>
              <a:buNone/>
              <a:defRPr sz="4400" b="0" i="0" kern="1200">
                <a:solidFill>
                  <a:sysClr val="window" lastClr="FFFFFF">
                    <a:lumMod val="50000"/>
                  </a:sysClr>
                </a:solidFill>
                <a:latin typeface="Neris Thin" panose="00000300000000000000" pitchFamily="50" charset="0"/>
                <a:ea typeface="Gulim" panose="020B0600000101010101" pitchFamily="34" charset="-127"/>
                <a:cs typeface="+mn-ea"/>
              </a:defRPr>
            </a:lvl1pPr>
          </a:lstStyle>
          <a:p>
            <a:pPr>
              <a:lnSpc>
                <a:spcPct val="120000"/>
              </a:lnSpc>
            </a:pPr>
            <a:r>
              <a:rPr kumimoji="1" lang="en-US" altLang="zh-CN" sz="1600" b="1" spc="150" dirty="0">
                <a:solidFill>
                  <a:srgbClr val="222222">
                    <a:lumMod val="90000"/>
                    <a:lumOff val="10000"/>
                  </a:srgbClr>
                </a:solidFill>
                <a:latin typeface="Microsoft YaHei Bold" panose="020B0503020204020204" charset="-122"/>
                <a:ea typeface="Microsoft YaHei Bold" panose="020B0503020204020204" charset="-122"/>
                <a:cs typeface="Arial" panose="020B0604020202020204" pitchFamily="34" charset="0"/>
                <a:sym typeface="+mn-ea"/>
              </a:rPr>
              <a:t>根据对职场人员的研究，其职业心理主要分为</a:t>
            </a:r>
            <a:r>
              <a:rPr kumimoji="1" lang="zh-CN" altLang="en-US" sz="1600" b="1" spc="150" dirty="0">
                <a:solidFill>
                  <a:srgbClr val="C00000"/>
                </a:solidFill>
                <a:latin typeface="Microsoft YaHei Bold" panose="020B0503020204020204" charset="-122"/>
                <a:ea typeface="Microsoft YaHei Bold" panose="020B0503020204020204" charset="-122"/>
                <a:cs typeface="Arial" panose="020B0604020202020204" pitchFamily="34" charset="0"/>
                <a:sym typeface="+mn-ea"/>
              </a:rPr>
              <a:t>五</a:t>
            </a:r>
            <a:r>
              <a:rPr kumimoji="1" lang="en-US" altLang="zh-CN" sz="1600" b="1" spc="150" dirty="0">
                <a:solidFill>
                  <a:srgbClr val="C00000"/>
                </a:solidFill>
                <a:latin typeface="Microsoft YaHei Bold" panose="020B0503020204020204" charset="-122"/>
                <a:ea typeface="Microsoft YaHei Bold" panose="020B0503020204020204" charset="-122"/>
                <a:cs typeface="Arial" panose="020B0604020202020204" pitchFamily="34" charset="0"/>
                <a:sym typeface="+mn-ea"/>
              </a:rPr>
              <a:t>种类型</a:t>
            </a:r>
            <a:r>
              <a:rPr kumimoji="1" lang="en-US" altLang="zh-CN" sz="1600" b="1" spc="150" dirty="0">
                <a:solidFill>
                  <a:srgbClr val="222222">
                    <a:lumMod val="90000"/>
                    <a:lumOff val="10000"/>
                  </a:srgbClr>
                </a:solidFill>
                <a:latin typeface="Microsoft YaHei Bold" panose="020B0503020204020204" charset="-122"/>
                <a:ea typeface="Microsoft YaHei Bold" panose="020B0503020204020204" charset="-122"/>
                <a:cs typeface="Arial" panose="020B0604020202020204" pitchFamily="34" charset="0"/>
                <a:sym typeface="+mn-ea"/>
              </a:rPr>
              <a:t>，他们分别具有各自的特征和适合从事的职业。</a:t>
            </a:r>
            <a:endParaRPr kumimoji="1" lang="en-US" altLang="zh-CN" sz="1600" b="1" spc="150" dirty="0">
              <a:solidFill>
                <a:srgbClr val="222222">
                  <a:lumMod val="90000"/>
                  <a:lumOff val="10000"/>
                </a:srgbClr>
              </a:solidFill>
              <a:latin typeface="Microsoft YaHei Bold" panose="020B0503020204020204" charset="-122"/>
              <a:ea typeface="Microsoft YaHei Bold" panose="020B0503020204020204" charset="-122"/>
              <a:cs typeface="Arial" panose="020B0604020202020204" pitchFamily="34" charset="0"/>
            </a:endParaRPr>
          </a:p>
          <a:p>
            <a:pPr>
              <a:lnSpc>
                <a:spcPct val="120000"/>
              </a:lnSpc>
            </a:pPr>
            <a:endParaRPr lang="zh-CN" altLang="en-US" sz="1600" kern="1300" spc="150" smtClean="0">
              <a:solidFill>
                <a:sysClr val="window" lastClr="FFFFFF">
                  <a:lumMod val="75000"/>
                </a:sysClr>
              </a:solidFill>
              <a:latin typeface="微软雅黑" panose="020B0503020204020204" charset="-122"/>
              <a:ea typeface="微软雅黑" panose="020B0503020204020204" charset="-122"/>
            </a:endParaRPr>
          </a:p>
        </p:txBody>
      </p:sp>
    </p:spTree>
    <p:custDataLst>
      <p:tags r:id="rId37"/>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6985" y="-3810"/>
            <a:ext cx="8599170" cy="6865620"/>
          </a:xfrm>
          <a:prstGeom prst="rect">
            <a:avLst/>
          </a:prstGeom>
          <a:solidFill>
            <a:srgbClr val="2196F3">
              <a:lumMod val="20000"/>
              <a:lumOff val="8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pic>
        <p:nvPicPr>
          <p:cNvPr id="23" name="图片 22"/>
          <p:cNvPicPr>
            <a:picLocks noChangeAspect="1"/>
          </p:cNvPicPr>
          <p:nvPr>
            <p:custDataLst>
              <p:tags r:id="rId2"/>
            </p:custDataLst>
          </p:nvPr>
        </p:nvPicPr>
        <p:blipFill>
          <a:blip r:embed="rId3"/>
          <a:stretch>
            <a:fillRect/>
          </a:stretch>
        </p:blipFill>
        <p:spPr>
          <a:xfrm>
            <a:off x="377562" y="1804823"/>
            <a:ext cx="7694454" cy="4340554"/>
          </a:xfrm>
          <a:prstGeom prst="rect">
            <a:avLst/>
          </a:prstGeom>
        </p:spPr>
      </p:pic>
      <p:sp>
        <p:nvSpPr>
          <p:cNvPr id="40" name="文本框 39"/>
          <p:cNvSpPr txBox="1"/>
          <p:nvPr>
            <p:custDataLst>
              <p:tags r:id="rId4"/>
            </p:custDataLst>
          </p:nvPr>
        </p:nvSpPr>
        <p:spPr>
          <a:xfrm>
            <a:off x="9340850" y="1286197"/>
            <a:ext cx="2507615" cy="423545"/>
          </a:xfrm>
          <a:prstGeom prst="rect">
            <a:avLst/>
          </a:prstGeom>
          <a:noFill/>
        </p:spPr>
        <p:txBody>
          <a:bodyPr wrap="square" rtlCol="0">
            <a:spAutoFit/>
          </a:bodyPr>
          <a:lstStyle/>
          <a:p>
            <a:pPr>
              <a:lnSpc>
                <a:spcPct val="120000"/>
              </a:lnSpc>
            </a:pPr>
            <a:r>
              <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有良好的自我意识；</a:t>
            </a:r>
            <a:endPar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1" name="文本框 40"/>
          <p:cNvSpPr txBox="1"/>
          <p:nvPr>
            <p:custDataLst>
              <p:tags r:id="rId5"/>
            </p:custDataLst>
          </p:nvPr>
        </p:nvSpPr>
        <p:spPr>
          <a:xfrm>
            <a:off x="9340850" y="762957"/>
            <a:ext cx="2508301" cy="423545"/>
          </a:xfrm>
          <a:prstGeom prst="rect">
            <a:avLst/>
          </a:prstGeom>
          <a:noFill/>
        </p:spPr>
        <p:txBody>
          <a:bodyPr wrap="square" rtlCol="0">
            <a:spAutoFit/>
          </a:bodyPr>
          <a:lstStyle/>
          <a:p>
            <a:pPr>
              <a:lnSpc>
                <a:spcPct val="120000"/>
              </a:lnSpc>
            </a:pPr>
            <a:r>
              <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有理想和抱负；</a:t>
            </a:r>
            <a:endPar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2" name="文本框 41"/>
          <p:cNvSpPr txBox="1"/>
          <p:nvPr>
            <p:custDataLst>
              <p:tags r:id="rId6"/>
            </p:custDataLst>
          </p:nvPr>
        </p:nvSpPr>
        <p:spPr>
          <a:xfrm>
            <a:off x="378460" y="615315"/>
            <a:ext cx="7693660" cy="681990"/>
          </a:xfrm>
          <a:prstGeom prst="rect">
            <a:avLst/>
          </a:prstGeom>
          <a:noFill/>
        </p:spPr>
        <p:txBody>
          <a:bodyPr wrap="square" rtlCol="0">
            <a:spAutoFit/>
          </a:bodyPr>
          <a:lstStyle/>
          <a:p>
            <a:pPr algn="ctr">
              <a:lnSpc>
                <a:spcPct val="120000"/>
              </a:lnSpc>
            </a:pPr>
            <a:r>
              <a:rPr lang="zh-CN" altLang="en-US" sz="3200" b="1" spc="300">
                <a:solidFill>
                  <a:srgbClr val="2196F3">
                    <a:lumMod val="50000"/>
                  </a:srgbClr>
                </a:solidFill>
                <a:uFillTx/>
                <a:latin typeface="Arial" panose="020B0604020202020204" pitchFamily="34" charset="0"/>
                <a:ea typeface="微软雅黑" panose="020B0503020204020204" charset="-122"/>
              </a:rPr>
              <a:t>大学生健康职业心理应具备以下标准：</a:t>
            </a:r>
            <a:endParaRPr lang="zh-CN" altLang="en-US" sz="3200" b="1" spc="300">
              <a:solidFill>
                <a:srgbClr val="2196F3">
                  <a:lumMod val="50000"/>
                </a:srgbClr>
              </a:solidFill>
              <a:uFillTx/>
              <a:latin typeface="Arial" panose="020B0604020202020204" pitchFamily="34" charset="0"/>
              <a:ea typeface="微软雅黑" panose="020B0503020204020204" charset="-122"/>
            </a:endParaRPr>
          </a:p>
        </p:txBody>
      </p:sp>
      <p:sp>
        <p:nvSpPr>
          <p:cNvPr id="43" name="文本框 42"/>
          <p:cNvSpPr txBox="1"/>
          <p:nvPr>
            <p:custDataLst>
              <p:tags r:id="rId7"/>
            </p:custDataLst>
          </p:nvPr>
        </p:nvSpPr>
        <p:spPr>
          <a:xfrm>
            <a:off x="9340850" y="1809437"/>
            <a:ext cx="2508250" cy="423545"/>
          </a:xfrm>
          <a:prstGeom prst="rect">
            <a:avLst/>
          </a:prstGeom>
          <a:noFill/>
        </p:spPr>
        <p:txBody>
          <a:bodyPr wrap="square" rtlCol="0">
            <a:spAutoFit/>
          </a:bodyPr>
          <a:lstStyle/>
          <a:p>
            <a:pPr>
              <a:lnSpc>
                <a:spcPct val="120000"/>
              </a:lnSpc>
            </a:pPr>
            <a:r>
              <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有较强的主体意识；</a:t>
            </a:r>
            <a:endPar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grpSp>
        <p:nvGrpSpPr>
          <p:cNvPr id="44" name="PA-100-100470-Check mark-376788"/>
          <p:cNvGrpSpPr/>
          <p:nvPr>
            <p:custDataLst>
              <p:tags r:id="rId8"/>
            </p:custDataLst>
          </p:nvPr>
        </p:nvGrpSpPr>
        <p:grpSpPr>
          <a:xfrm>
            <a:off x="9008745" y="864235"/>
            <a:ext cx="210185" cy="184150"/>
            <a:chOff x="10664007" y="238721"/>
            <a:chExt cx="1531121" cy="1232019"/>
          </a:xfrm>
          <a:solidFill>
            <a:srgbClr val="2196F3">
              <a:alpha val="50000"/>
            </a:srgbClr>
          </a:solidFill>
        </p:grpSpPr>
        <p:sp>
          <p:nvSpPr>
            <p:cNvPr id="45" name="PA-任意多边形: 形状 618"/>
            <p:cNvSpPr/>
            <p:nvPr>
              <p:custDataLst>
                <p:tags r:id="rId9"/>
              </p:custDataLst>
            </p:nvPr>
          </p:nvSpPr>
          <p:spPr>
            <a:xfrm>
              <a:off x="10664007" y="238721"/>
              <a:ext cx="1531121" cy="1232019"/>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grp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grpSp>
      <p:grpSp>
        <p:nvGrpSpPr>
          <p:cNvPr id="3" name="PA-100-100470-Check mark-376788"/>
          <p:cNvGrpSpPr/>
          <p:nvPr>
            <p:custDataLst>
              <p:tags r:id="rId10"/>
            </p:custDataLst>
          </p:nvPr>
        </p:nvGrpSpPr>
        <p:grpSpPr>
          <a:xfrm>
            <a:off x="9008745" y="1387475"/>
            <a:ext cx="210185" cy="184150"/>
            <a:chOff x="10664007" y="238721"/>
            <a:chExt cx="1531121" cy="1232019"/>
          </a:xfrm>
          <a:solidFill>
            <a:srgbClr val="2196F3">
              <a:alpha val="50000"/>
            </a:srgbClr>
          </a:solidFill>
        </p:grpSpPr>
        <p:sp>
          <p:nvSpPr>
            <p:cNvPr id="4" name="PA-任意多边形: 形状 618"/>
            <p:cNvSpPr/>
            <p:nvPr>
              <p:custDataLst>
                <p:tags r:id="rId11"/>
              </p:custDataLst>
            </p:nvPr>
          </p:nvSpPr>
          <p:spPr>
            <a:xfrm>
              <a:off x="10664007" y="238721"/>
              <a:ext cx="1531121" cy="1232019"/>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grp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grpSp>
      <p:sp>
        <p:nvSpPr>
          <p:cNvPr id="6" name="PA-任意多边形: 形状 618"/>
          <p:cNvSpPr/>
          <p:nvPr>
            <p:custDataLst>
              <p:tags r:id="rId12"/>
            </p:custDataLst>
          </p:nvPr>
        </p:nvSpPr>
        <p:spPr>
          <a:xfrm>
            <a:off x="9008745" y="1910715"/>
            <a:ext cx="210185" cy="184150"/>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solidFill>
            <a:srgbClr val="2196F3">
              <a:alpha val="50000"/>
            </a:srgbClr>
          </a:solid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sp>
        <p:nvSpPr>
          <p:cNvPr id="18" name="矩形 17"/>
          <p:cNvSpPr/>
          <p:nvPr>
            <p:custDataLst>
              <p:tags r:id="rId13"/>
            </p:custDataLst>
          </p:nvPr>
        </p:nvSpPr>
        <p:spPr>
          <a:xfrm rot="10800000">
            <a:off x="11392535" y="5860415"/>
            <a:ext cx="797560" cy="69405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19" name="矩形 18"/>
          <p:cNvSpPr/>
          <p:nvPr>
            <p:custDataLst>
              <p:tags r:id="rId14"/>
            </p:custDataLst>
          </p:nvPr>
        </p:nvSpPr>
        <p:spPr>
          <a:xfrm rot="10800000">
            <a:off x="11080115" y="6325235"/>
            <a:ext cx="600710" cy="52514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0" name="矩形 19"/>
          <p:cNvSpPr/>
          <p:nvPr>
            <p:custDataLst>
              <p:tags r:id="rId15"/>
            </p:custDataLst>
          </p:nvPr>
        </p:nvSpPr>
        <p:spPr>
          <a:xfrm rot="10800000">
            <a:off x="10797540" y="6112510"/>
            <a:ext cx="488315" cy="44196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1" name="矩形 20"/>
          <p:cNvSpPr/>
          <p:nvPr>
            <p:custDataLst>
              <p:tags r:id="rId16"/>
            </p:custDataLst>
          </p:nvPr>
        </p:nvSpPr>
        <p:spPr>
          <a:xfrm rot="10800000">
            <a:off x="10597515" y="5957570"/>
            <a:ext cx="403860" cy="36766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2" name="矩形 21"/>
          <p:cNvSpPr/>
          <p:nvPr>
            <p:custDataLst>
              <p:tags r:id="rId17"/>
            </p:custDataLst>
          </p:nvPr>
        </p:nvSpPr>
        <p:spPr>
          <a:xfrm rot="10800000">
            <a:off x="10433050" y="6177280"/>
            <a:ext cx="299720" cy="27559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4" name="矩形 23"/>
          <p:cNvSpPr/>
          <p:nvPr>
            <p:custDataLst>
              <p:tags r:id="rId18"/>
            </p:custDataLst>
          </p:nvPr>
        </p:nvSpPr>
        <p:spPr>
          <a:xfrm rot="10800000">
            <a:off x="10300970" y="6325235"/>
            <a:ext cx="236220" cy="22923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5" name="矩形 24"/>
          <p:cNvSpPr/>
          <p:nvPr>
            <p:custDataLst>
              <p:tags r:id="rId19"/>
            </p:custDataLst>
          </p:nvPr>
        </p:nvSpPr>
        <p:spPr>
          <a:xfrm rot="10800000">
            <a:off x="10189845" y="6245225"/>
            <a:ext cx="196850" cy="17589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6" name="矩形 25"/>
          <p:cNvSpPr/>
          <p:nvPr>
            <p:custDataLst>
              <p:tags r:id="rId20"/>
            </p:custDataLst>
          </p:nvPr>
        </p:nvSpPr>
        <p:spPr>
          <a:xfrm rot="10800000">
            <a:off x="10111740" y="6351905"/>
            <a:ext cx="147955" cy="15240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7" name="矩形 26"/>
          <p:cNvSpPr/>
          <p:nvPr>
            <p:custDataLst>
              <p:tags r:id="rId21"/>
            </p:custDataLst>
          </p:nvPr>
        </p:nvSpPr>
        <p:spPr>
          <a:xfrm rot="10800000">
            <a:off x="9916160" y="6367145"/>
            <a:ext cx="109220" cy="12128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7" name="文本框 6"/>
          <p:cNvSpPr txBox="1"/>
          <p:nvPr>
            <p:custDataLst>
              <p:tags r:id="rId22"/>
            </p:custDataLst>
          </p:nvPr>
        </p:nvSpPr>
        <p:spPr>
          <a:xfrm>
            <a:off x="9340850" y="2332677"/>
            <a:ext cx="2508250" cy="423545"/>
          </a:xfrm>
          <a:prstGeom prst="rect">
            <a:avLst/>
          </a:prstGeom>
          <a:noFill/>
        </p:spPr>
        <p:txBody>
          <a:bodyPr wrap="square" rtlCol="0">
            <a:spAutoFit/>
          </a:bodyPr>
          <a:p>
            <a:pPr>
              <a:lnSpc>
                <a:spcPct val="120000"/>
              </a:lnSpc>
            </a:pPr>
            <a:r>
              <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有较好的群体意识；</a:t>
            </a:r>
            <a:endPar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8" name="文本框 7"/>
          <p:cNvSpPr txBox="1"/>
          <p:nvPr>
            <p:custDataLst>
              <p:tags r:id="rId23"/>
            </p:custDataLst>
          </p:nvPr>
        </p:nvSpPr>
        <p:spPr>
          <a:xfrm>
            <a:off x="9340850" y="2855917"/>
            <a:ext cx="2508250" cy="423545"/>
          </a:xfrm>
          <a:prstGeom prst="rect">
            <a:avLst/>
          </a:prstGeom>
          <a:noFill/>
        </p:spPr>
        <p:txBody>
          <a:bodyPr wrap="square" rtlCol="0">
            <a:spAutoFit/>
          </a:bodyPr>
          <a:p>
            <a:pPr>
              <a:lnSpc>
                <a:spcPct val="120000"/>
              </a:lnSpc>
            </a:pPr>
            <a:r>
              <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有敢于竞争的精神； </a:t>
            </a:r>
            <a:endPar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9" name="文本框 8"/>
          <p:cNvSpPr txBox="1"/>
          <p:nvPr>
            <p:custDataLst>
              <p:tags r:id="rId24"/>
            </p:custDataLst>
          </p:nvPr>
        </p:nvSpPr>
        <p:spPr>
          <a:xfrm>
            <a:off x="9340850" y="3379157"/>
            <a:ext cx="2508250" cy="423545"/>
          </a:xfrm>
          <a:prstGeom prst="rect">
            <a:avLst/>
          </a:prstGeom>
          <a:noFill/>
        </p:spPr>
        <p:txBody>
          <a:bodyPr wrap="square" rtlCol="0">
            <a:spAutoFit/>
          </a:bodyPr>
          <a:p>
            <a:pPr>
              <a:lnSpc>
                <a:spcPct val="120000"/>
              </a:lnSpc>
            </a:pPr>
            <a:r>
              <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有较好的创新精神；</a:t>
            </a:r>
            <a:endPar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0" name="文本框 9"/>
          <p:cNvSpPr txBox="1"/>
          <p:nvPr>
            <p:custDataLst>
              <p:tags r:id="rId25"/>
            </p:custDataLst>
          </p:nvPr>
        </p:nvSpPr>
        <p:spPr>
          <a:xfrm>
            <a:off x="9340850" y="3902397"/>
            <a:ext cx="2508250" cy="423545"/>
          </a:xfrm>
          <a:prstGeom prst="rect">
            <a:avLst/>
          </a:prstGeom>
          <a:noFill/>
        </p:spPr>
        <p:txBody>
          <a:bodyPr wrap="square" rtlCol="0">
            <a:spAutoFit/>
          </a:bodyPr>
          <a:p>
            <a:pPr>
              <a:lnSpc>
                <a:spcPct val="120000"/>
              </a:lnSpc>
            </a:pPr>
            <a:r>
              <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有健全的认知能力； </a:t>
            </a:r>
            <a:endPar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1" name="文本框 10"/>
          <p:cNvSpPr txBox="1"/>
          <p:nvPr>
            <p:custDataLst>
              <p:tags r:id="rId26"/>
            </p:custDataLst>
          </p:nvPr>
        </p:nvSpPr>
        <p:spPr>
          <a:xfrm>
            <a:off x="9340850" y="4425637"/>
            <a:ext cx="2508250" cy="423545"/>
          </a:xfrm>
          <a:prstGeom prst="rect">
            <a:avLst/>
          </a:prstGeom>
          <a:noFill/>
        </p:spPr>
        <p:txBody>
          <a:bodyPr wrap="square" rtlCol="0">
            <a:spAutoFit/>
          </a:bodyPr>
          <a:p>
            <a:pPr>
              <a:lnSpc>
                <a:spcPct val="120000"/>
              </a:lnSpc>
            </a:pPr>
            <a:r>
              <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有健康的情感； </a:t>
            </a:r>
            <a:endPar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2" name="文本框 11"/>
          <p:cNvSpPr txBox="1"/>
          <p:nvPr>
            <p:custDataLst>
              <p:tags r:id="rId27"/>
            </p:custDataLst>
          </p:nvPr>
        </p:nvSpPr>
        <p:spPr>
          <a:xfrm>
            <a:off x="9340850" y="4948877"/>
            <a:ext cx="2508250" cy="423545"/>
          </a:xfrm>
          <a:prstGeom prst="rect">
            <a:avLst/>
          </a:prstGeom>
          <a:noFill/>
        </p:spPr>
        <p:txBody>
          <a:bodyPr wrap="square" rtlCol="0">
            <a:spAutoFit/>
          </a:bodyPr>
          <a:p>
            <a:pPr>
              <a:lnSpc>
                <a:spcPct val="120000"/>
              </a:lnSpc>
            </a:pPr>
            <a:r>
              <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有良好的意志；</a:t>
            </a:r>
            <a:endPar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3" name="文本框 12"/>
          <p:cNvSpPr txBox="1"/>
          <p:nvPr>
            <p:custDataLst>
              <p:tags r:id="rId28"/>
            </p:custDataLst>
          </p:nvPr>
        </p:nvSpPr>
        <p:spPr>
          <a:xfrm>
            <a:off x="9340850" y="5472117"/>
            <a:ext cx="2508250" cy="423545"/>
          </a:xfrm>
          <a:prstGeom prst="rect">
            <a:avLst/>
          </a:prstGeom>
          <a:noFill/>
        </p:spPr>
        <p:txBody>
          <a:bodyPr wrap="square" rtlCol="0">
            <a:spAutoFit/>
          </a:bodyPr>
          <a:p>
            <a:pPr>
              <a:lnSpc>
                <a:spcPct val="120000"/>
              </a:lnSpc>
            </a:pPr>
            <a:r>
              <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有较好的适应能力。</a:t>
            </a:r>
            <a:endParaRPr lang="zh-CN" altLang="en-US"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30" name="PA-任意多边形: 形状 618"/>
          <p:cNvSpPr/>
          <p:nvPr>
            <p:custDataLst>
              <p:tags r:id="rId29"/>
            </p:custDataLst>
          </p:nvPr>
        </p:nvSpPr>
        <p:spPr>
          <a:xfrm>
            <a:off x="9008745" y="5050155"/>
            <a:ext cx="210185" cy="184150"/>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solidFill>
            <a:srgbClr val="2196F3">
              <a:alpha val="50000"/>
            </a:srgbClr>
          </a:solid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sp>
        <p:nvSpPr>
          <p:cNvPr id="31" name="PA-任意多边形: 形状 618"/>
          <p:cNvSpPr/>
          <p:nvPr>
            <p:custDataLst>
              <p:tags r:id="rId30"/>
            </p:custDataLst>
          </p:nvPr>
        </p:nvSpPr>
        <p:spPr>
          <a:xfrm>
            <a:off x="9008745" y="4526915"/>
            <a:ext cx="210185" cy="184150"/>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solidFill>
            <a:srgbClr val="2196F3">
              <a:alpha val="50000"/>
            </a:srgbClr>
          </a:solid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sp>
        <p:nvSpPr>
          <p:cNvPr id="32" name="PA-任意多边形: 形状 618"/>
          <p:cNvSpPr/>
          <p:nvPr>
            <p:custDataLst>
              <p:tags r:id="rId31"/>
            </p:custDataLst>
          </p:nvPr>
        </p:nvSpPr>
        <p:spPr>
          <a:xfrm>
            <a:off x="9008745" y="4003675"/>
            <a:ext cx="210185" cy="184150"/>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solidFill>
            <a:srgbClr val="2196F3">
              <a:alpha val="50000"/>
            </a:srgbClr>
          </a:solid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sp>
        <p:nvSpPr>
          <p:cNvPr id="33" name="PA-任意多边形: 形状 618"/>
          <p:cNvSpPr/>
          <p:nvPr>
            <p:custDataLst>
              <p:tags r:id="rId32"/>
            </p:custDataLst>
          </p:nvPr>
        </p:nvSpPr>
        <p:spPr>
          <a:xfrm>
            <a:off x="9008745" y="3480435"/>
            <a:ext cx="210185" cy="184150"/>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solidFill>
            <a:srgbClr val="2196F3">
              <a:alpha val="50000"/>
            </a:srgbClr>
          </a:solid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sp>
        <p:nvSpPr>
          <p:cNvPr id="34" name="PA-任意多边形: 形状 618"/>
          <p:cNvSpPr/>
          <p:nvPr>
            <p:custDataLst>
              <p:tags r:id="rId33"/>
            </p:custDataLst>
          </p:nvPr>
        </p:nvSpPr>
        <p:spPr>
          <a:xfrm>
            <a:off x="9008745" y="2957195"/>
            <a:ext cx="210185" cy="184150"/>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solidFill>
            <a:srgbClr val="2196F3">
              <a:alpha val="50000"/>
            </a:srgbClr>
          </a:solid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sp>
        <p:nvSpPr>
          <p:cNvPr id="35" name="PA-任意多边形: 形状 618"/>
          <p:cNvSpPr/>
          <p:nvPr>
            <p:custDataLst>
              <p:tags r:id="rId34"/>
            </p:custDataLst>
          </p:nvPr>
        </p:nvSpPr>
        <p:spPr>
          <a:xfrm>
            <a:off x="9008745" y="2433955"/>
            <a:ext cx="210185" cy="184150"/>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solidFill>
            <a:srgbClr val="2196F3">
              <a:alpha val="50000"/>
            </a:srgbClr>
          </a:solid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sp>
        <p:nvSpPr>
          <p:cNvPr id="36" name="PA-任意多边形: 形状 618"/>
          <p:cNvSpPr/>
          <p:nvPr>
            <p:custDataLst>
              <p:tags r:id="rId35"/>
            </p:custDataLst>
          </p:nvPr>
        </p:nvSpPr>
        <p:spPr>
          <a:xfrm>
            <a:off x="9008745" y="5585460"/>
            <a:ext cx="210185" cy="184150"/>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solidFill>
            <a:srgbClr val="2196F3">
              <a:alpha val="50000"/>
            </a:srgbClr>
          </a:solid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spTree>
    <p:custDataLst>
      <p:tags r:id="rId3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45723" y="1733883"/>
            <a:ext cx="4885728" cy="4448025"/>
            <a:chOff x="5953661" y="2014580"/>
            <a:chExt cx="4887495" cy="4065680"/>
          </a:xfrm>
        </p:grpSpPr>
        <p:grpSp>
          <p:nvGrpSpPr>
            <p:cNvPr id="10" name="8"/>
            <p:cNvGrpSpPr/>
            <p:nvPr/>
          </p:nvGrpSpPr>
          <p:grpSpPr>
            <a:xfrm>
              <a:off x="5953661" y="2014580"/>
              <a:ext cx="4887495" cy="4065680"/>
              <a:chOff x="4943871" y="1701800"/>
              <a:chExt cx="6552804" cy="4390504"/>
            </a:xfrm>
            <a:noFill/>
          </p:grpSpPr>
          <p:sp>
            <p:nvSpPr>
              <p:cNvPr id="17" name="3"/>
              <p:cNvSpPr/>
              <p:nvPr/>
            </p:nvSpPr>
            <p:spPr>
              <a:xfrm>
                <a:off x="5447928" y="1701800"/>
                <a:ext cx="6048747" cy="4390504"/>
              </a:xfrm>
              <a:prstGeom prst="rect">
                <a:avLst/>
              </a:prstGeom>
              <a:grp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8"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2485BC"/>
              </a:solid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sp>
          <p:nvSpPr>
            <p:cNvPr id="11" name="TextBox 19"/>
            <p:cNvSpPr txBox="1"/>
            <p:nvPr/>
          </p:nvSpPr>
          <p:spPr>
            <a:xfrm>
              <a:off x="6585097" y="2418241"/>
              <a:ext cx="3155763" cy="393522"/>
            </a:xfrm>
            <a:prstGeom prst="rect">
              <a:avLst/>
            </a:prstGeom>
            <a:noFill/>
          </p:spPr>
          <p:txBody>
            <a:bodyPr wrap="square" lIns="0" tIns="0" rIns="0" bIns="0" rtlCol="0">
              <a:spAutoFit/>
            </a:bodyPr>
            <a:lstStyle/>
            <a:p>
              <a:r>
                <a:rPr lang="zh-CN" altLang="en-US" sz="2800" b="1" dirty="0">
                  <a:solidFill>
                    <a:schemeClr val="bg1">
                      <a:lumMod val="50000"/>
                    </a:schemeClr>
                  </a:solidFill>
                  <a:latin typeface="Noto Sans S Chinese Bold" panose="020B0800000000000000" pitchFamily="34" charset="-122"/>
                  <a:ea typeface="Noto Sans S Chinese Bold" panose="020B0800000000000000" pitchFamily="34" charset="-122"/>
                </a:rPr>
                <a:t>（1）期望值过高。</a:t>
              </a:r>
              <a:endParaRPr lang="zh-CN" altLang="en-US" sz="2800" b="1"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2" name="TextBox 106"/>
            <p:cNvSpPr txBox="1"/>
            <p:nvPr/>
          </p:nvSpPr>
          <p:spPr>
            <a:xfrm>
              <a:off x="6585079" y="3196308"/>
              <a:ext cx="3961432" cy="2632440"/>
            </a:xfrm>
            <a:prstGeom prst="rect">
              <a:avLst/>
            </a:prstGeom>
            <a:noFill/>
          </p:spPr>
          <p:txBody>
            <a:bodyPr wrap="square" lIns="0" tIns="0" rIns="0" bIns="0" rtlCol="0">
              <a:spAutoFit/>
            </a:bodyPr>
            <a:lstStyle/>
            <a:p>
              <a:pPr algn="just">
                <a:lnSpc>
                  <a:spcPct val="150000"/>
                </a:lnSpc>
              </a:pPr>
              <a:r>
                <a:rPr dirty="0">
                  <a:solidFill>
                    <a:schemeClr val="bg1">
                      <a:lumMod val="50000"/>
                    </a:schemeClr>
                  </a:solidFill>
                  <a:latin typeface="Microsoft YaHei Regular" panose="020B0503020204020204" charset="-122"/>
                  <a:ea typeface="Microsoft YaHei Regular" panose="020B0503020204020204" charset="-122"/>
                  <a:cs typeface="Microsoft YaHei Regular" panose="020B0503020204020204" charset="-122"/>
                </a:rPr>
                <a:t>许多大学生都有一种“十年寒窗，一举成名”的心理，因此对择业的期望相当高。大学生大多希望到生活条件好、福利待遇高的大城市、大机关、大公司工作，而不愿到急需人才但条件艰苦的中小城市和基层小单位，过分地考虑择业的地域、职位的高低和单位的经济效益。</a:t>
              </a:r>
              <a:endParaRPr dirty="0">
                <a:solidFill>
                  <a:schemeClr val="bg1">
                    <a:lumMod val="50000"/>
                  </a:schemeClr>
                </a:solidFill>
                <a:latin typeface="Microsoft YaHei Regular" panose="020B0503020204020204" charset="-122"/>
                <a:ea typeface="Microsoft YaHei Regular" panose="020B0503020204020204" charset="-122"/>
                <a:cs typeface="Microsoft YaHei Regular" panose="020B0503020204020204" charset="-122"/>
              </a:endParaRPr>
            </a:p>
          </p:txBody>
        </p:sp>
        <p:cxnSp>
          <p:nvCxnSpPr>
            <p:cNvPr id="15" name="30"/>
            <p:cNvCxnSpPr/>
            <p:nvPr/>
          </p:nvCxnSpPr>
          <p:spPr>
            <a:xfrm>
              <a:off x="6585097" y="3014851"/>
              <a:ext cx="3364838" cy="5"/>
            </a:xfrm>
            <a:prstGeom prst="line">
              <a:avLst/>
            </a:prstGeom>
            <a:ln w="12700">
              <a:solidFill>
                <a:srgbClr val="2485BC"/>
              </a:solidFill>
              <a:prstDash val="dash"/>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2823317" y="439589"/>
            <a:ext cx="6545580" cy="508372"/>
            <a:chOff x="57150" y="286241"/>
            <a:chExt cx="6545580" cy="508372"/>
          </a:xfrm>
        </p:grpSpPr>
        <p:sp>
          <p:nvSpPr>
            <p:cNvPr id="20" name="TextBox 8"/>
            <p:cNvSpPr txBox="1">
              <a:spLocks noChangeArrowheads="1"/>
            </p:cNvSpPr>
            <p:nvPr/>
          </p:nvSpPr>
          <p:spPr bwMode="auto">
            <a:xfrm>
              <a:off x="1388745" y="364083"/>
              <a:ext cx="5213985"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大学生面临的职业心理问题</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92" y="857969"/>
            <a:ext cx="6200032" cy="60000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anim calcmode="lin" valueType="num">
                                      <p:cBhvr>
                                        <p:cTn id="19" dur="500" fill="hold"/>
                                        <p:tgtEl>
                                          <p:spTgt spid="22"/>
                                        </p:tgtEl>
                                        <p:attrNameLst>
                                          <p:attrName>ppt_x</p:attrName>
                                        </p:attrNameLst>
                                      </p:cBhvr>
                                      <p:tavLst>
                                        <p:tav tm="0">
                                          <p:val>
                                            <p:strVal val="#ppt_x"/>
                                          </p:val>
                                        </p:tav>
                                        <p:tav tm="100000">
                                          <p:val>
                                            <p:strVal val="#ppt_x"/>
                                          </p:val>
                                        </p:tav>
                                      </p:tavLst>
                                    </p:anim>
                                    <p:anim calcmode="lin" valueType="num">
                                      <p:cBhvr>
                                        <p:cTn id="20"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5473700" y="2645410"/>
            <a:ext cx="6189980" cy="1670050"/>
          </a:xfrm>
          <a:prstGeom prst="rect">
            <a:avLst/>
          </a:prstGeom>
        </p:spPr>
        <p:txBody>
          <a:bodyPr wrap="square" bIns="0" anchor="b" anchorCtr="0">
            <a:spAutoFit/>
          </a:bodyPr>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扬起人生的风帆</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20000"/>
              </a:lnSpc>
              <a:defRPr sz="1800" b="0" spc="0">
                <a:solidFill>
                  <a:srgbClr val="000000"/>
                </a:solidFill>
              </a:defRPr>
            </a:pPr>
            <a:r>
              <a:rPr lang="zh-CN" altLang="en-US" sz="4400" b="1" kern="0" spc="-200">
                <a:solidFill>
                  <a:srgbClr val="7FAABF"/>
                </a:solidFill>
                <a:uFillTx/>
                <a:latin typeface="华文隶书" panose="02010800040101010101" charset="-122"/>
                <a:ea typeface="华文隶书" panose="02010800040101010101" charset="-122"/>
                <a:cs typeface="华文隶书" panose="02010800040101010101" charset="-122"/>
                <a:sym typeface="Arial" panose="020B0604020202020204" pitchFamily="34" charset="0"/>
              </a:rPr>
              <a:t>——职业生涯和职业素养</a:t>
            </a:r>
            <a:endParaRPr lang="zh-CN" altLang="en-US" sz="4400" b="1" kern="0" spc="-200">
              <a:solidFill>
                <a:srgbClr val="7FAABF"/>
              </a:solidFill>
              <a:uFillTx/>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52600" y="4204335"/>
            <a:ext cx="3144520" cy="706755"/>
          </a:xfrm>
          <a:prstGeom prst="rect">
            <a:avLst/>
          </a:prstGeom>
          <a:noFill/>
        </p:spPr>
        <p:txBody>
          <a:bodyPr wrap="square" rtlCol="0" anchor="t">
            <a:spAutoFit/>
          </a:bodyPr>
          <a:p>
            <a:pPr algn="dist"/>
            <a:r>
              <a:rPr lang="zh-CN" altLang="en-US" sz="4000" b="1">
                <a:latin typeface="华文琥珀" panose="02010800040101010101" charset="-122"/>
                <a:ea typeface="华文琥珀" panose="02010800040101010101" charset="-122"/>
              </a:rPr>
              <a:t>学习单元二</a:t>
            </a:r>
            <a:endParaRPr lang="zh-CN" altLang="en-US"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5584190" y="4736777"/>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45723" y="1733883"/>
            <a:ext cx="4885728" cy="4448025"/>
            <a:chOff x="5953661" y="2014580"/>
            <a:chExt cx="4887495" cy="4065680"/>
          </a:xfrm>
        </p:grpSpPr>
        <p:grpSp>
          <p:nvGrpSpPr>
            <p:cNvPr id="10" name="8"/>
            <p:cNvGrpSpPr/>
            <p:nvPr/>
          </p:nvGrpSpPr>
          <p:grpSpPr>
            <a:xfrm>
              <a:off x="5953661" y="2014580"/>
              <a:ext cx="4887495" cy="4065680"/>
              <a:chOff x="4943871" y="1701800"/>
              <a:chExt cx="6552804" cy="4390504"/>
            </a:xfrm>
            <a:noFill/>
          </p:grpSpPr>
          <p:sp>
            <p:nvSpPr>
              <p:cNvPr id="17" name="3"/>
              <p:cNvSpPr/>
              <p:nvPr/>
            </p:nvSpPr>
            <p:spPr>
              <a:xfrm>
                <a:off x="5447928" y="1701800"/>
                <a:ext cx="6048747" cy="4390504"/>
              </a:xfrm>
              <a:prstGeom prst="rect">
                <a:avLst/>
              </a:prstGeom>
              <a:grp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8"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2485BC"/>
              </a:solid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sp>
          <p:nvSpPr>
            <p:cNvPr id="11" name="TextBox 19"/>
            <p:cNvSpPr txBox="1"/>
            <p:nvPr/>
          </p:nvSpPr>
          <p:spPr>
            <a:xfrm>
              <a:off x="6562229" y="2418241"/>
              <a:ext cx="3155763" cy="393522"/>
            </a:xfrm>
            <a:prstGeom prst="rect">
              <a:avLst/>
            </a:prstGeom>
            <a:noFill/>
          </p:spPr>
          <p:txBody>
            <a:bodyPr wrap="square" lIns="0" tIns="0" rIns="0" bIns="0" rtlCol="0">
              <a:spAutoFit/>
            </a:bodyPr>
            <a:lstStyle/>
            <a:p>
              <a:r>
                <a:rPr lang="zh-CN" altLang="en-US" sz="2800" b="1" dirty="0">
                  <a:solidFill>
                    <a:schemeClr val="bg1">
                      <a:lumMod val="50000"/>
                    </a:schemeClr>
                  </a:solidFill>
                  <a:latin typeface="Noto Sans S Chinese Bold" panose="020B0800000000000000" pitchFamily="34" charset="-122"/>
                  <a:ea typeface="Noto Sans S Chinese Bold" panose="020B0800000000000000" pitchFamily="34" charset="-122"/>
                </a:rPr>
                <a:t>（2）角色错位。</a:t>
              </a:r>
              <a:endParaRPr lang="zh-CN" altLang="en-US" sz="2800" b="1"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2" name="TextBox 106"/>
            <p:cNvSpPr txBox="1"/>
            <p:nvPr/>
          </p:nvSpPr>
          <p:spPr>
            <a:xfrm>
              <a:off x="6562229" y="3196370"/>
              <a:ext cx="3961432" cy="2278715"/>
            </a:xfrm>
            <a:prstGeom prst="rect">
              <a:avLst/>
            </a:prstGeom>
            <a:noFill/>
          </p:spPr>
          <p:txBody>
            <a:bodyPr wrap="square" lIns="0" tIns="0" rIns="0" bIns="0" rtlCol="0">
              <a:spAutoFit/>
            </a:bodyPr>
            <a:lstStyle/>
            <a:p>
              <a:pPr algn="just">
                <a:lnSpc>
                  <a:spcPct val="150000"/>
                </a:lnSpc>
              </a:pPr>
              <a:r>
                <a:rPr dirty="0">
                  <a:solidFill>
                    <a:schemeClr val="bg1">
                      <a:lumMod val="50000"/>
                    </a:schemeClr>
                  </a:solidFill>
                  <a:latin typeface="Microsoft YaHei Regular" panose="020B0503020204020204" charset="-122"/>
                  <a:ea typeface="Microsoft YaHei Regular" panose="020B0503020204020204" charset="-122"/>
                </a:rPr>
                <a:t>一些大学生过惯了校园生活，对父母和学校的依赖性很强，一旦独立面对社会、面对社会角色的客观要求、面对复杂的社会关系，常常产生逃避心理和抵触情绪，因此，很难找到理想的工作。</a:t>
              </a:r>
              <a:endParaRPr dirty="0">
                <a:solidFill>
                  <a:schemeClr val="bg1">
                    <a:lumMod val="50000"/>
                  </a:schemeClr>
                </a:solidFill>
                <a:latin typeface="Microsoft YaHei Regular" panose="020B0503020204020204" charset="-122"/>
                <a:ea typeface="Microsoft YaHei Regular" panose="020B0503020204020204" charset="-122"/>
              </a:endParaRPr>
            </a:p>
          </p:txBody>
        </p:sp>
        <p:cxnSp>
          <p:nvCxnSpPr>
            <p:cNvPr id="15" name="30"/>
            <p:cNvCxnSpPr/>
            <p:nvPr/>
          </p:nvCxnSpPr>
          <p:spPr>
            <a:xfrm>
              <a:off x="6562229" y="3014851"/>
              <a:ext cx="3364838" cy="5"/>
            </a:xfrm>
            <a:prstGeom prst="line">
              <a:avLst/>
            </a:prstGeom>
            <a:ln w="12700">
              <a:solidFill>
                <a:srgbClr val="2485BC"/>
              </a:solidFill>
              <a:prstDash val="dash"/>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2823317" y="439589"/>
            <a:ext cx="6545580" cy="508372"/>
            <a:chOff x="57150" y="286241"/>
            <a:chExt cx="6545580" cy="508372"/>
          </a:xfrm>
        </p:grpSpPr>
        <p:sp>
          <p:nvSpPr>
            <p:cNvPr id="20" name="TextBox 8"/>
            <p:cNvSpPr txBox="1">
              <a:spLocks noChangeArrowheads="1"/>
            </p:cNvSpPr>
            <p:nvPr/>
          </p:nvSpPr>
          <p:spPr bwMode="auto">
            <a:xfrm>
              <a:off x="1388745" y="364083"/>
              <a:ext cx="5213985"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大学生面临的职业心理问题</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92" y="857969"/>
            <a:ext cx="6200032" cy="60000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anim calcmode="lin" valueType="num">
                                      <p:cBhvr>
                                        <p:cTn id="19" dur="500" fill="hold"/>
                                        <p:tgtEl>
                                          <p:spTgt spid="22"/>
                                        </p:tgtEl>
                                        <p:attrNameLst>
                                          <p:attrName>ppt_x</p:attrName>
                                        </p:attrNameLst>
                                      </p:cBhvr>
                                      <p:tavLst>
                                        <p:tav tm="0">
                                          <p:val>
                                            <p:strVal val="#ppt_x"/>
                                          </p:val>
                                        </p:tav>
                                        <p:tav tm="100000">
                                          <p:val>
                                            <p:strVal val="#ppt_x"/>
                                          </p:val>
                                        </p:tav>
                                      </p:tavLst>
                                    </p:anim>
                                    <p:anim calcmode="lin" valueType="num">
                                      <p:cBhvr>
                                        <p:cTn id="20"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45723" y="1733883"/>
            <a:ext cx="4885728" cy="4448025"/>
            <a:chOff x="5953661" y="2014580"/>
            <a:chExt cx="4887495" cy="4065680"/>
          </a:xfrm>
        </p:grpSpPr>
        <p:grpSp>
          <p:nvGrpSpPr>
            <p:cNvPr id="10" name="8"/>
            <p:cNvGrpSpPr/>
            <p:nvPr/>
          </p:nvGrpSpPr>
          <p:grpSpPr>
            <a:xfrm>
              <a:off x="5953661" y="2014580"/>
              <a:ext cx="4887495" cy="4065680"/>
              <a:chOff x="4943871" y="1701800"/>
              <a:chExt cx="6552804" cy="4390504"/>
            </a:xfrm>
            <a:noFill/>
          </p:grpSpPr>
          <p:sp>
            <p:nvSpPr>
              <p:cNvPr id="17" name="3"/>
              <p:cNvSpPr/>
              <p:nvPr/>
            </p:nvSpPr>
            <p:spPr>
              <a:xfrm>
                <a:off x="5447928" y="1701800"/>
                <a:ext cx="6048747" cy="4390504"/>
              </a:xfrm>
              <a:prstGeom prst="rect">
                <a:avLst/>
              </a:prstGeom>
              <a:grp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8"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2485BC"/>
              </a:solid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sp>
          <p:nvSpPr>
            <p:cNvPr id="11" name="TextBox 19"/>
            <p:cNvSpPr txBox="1"/>
            <p:nvPr/>
          </p:nvSpPr>
          <p:spPr>
            <a:xfrm>
              <a:off x="6562874" y="2418241"/>
              <a:ext cx="3155763" cy="393522"/>
            </a:xfrm>
            <a:prstGeom prst="rect">
              <a:avLst/>
            </a:prstGeom>
            <a:noFill/>
          </p:spPr>
          <p:txBody>
            <a:bodyPr wrap="square" lIns="0" tIns="0" rIns="0" bIns="0" rtlCol="0">
              <a:spAutoFit/>
            </a:bodyPr>
            <a:lstStyle/>
            <a:p>
              <a:r>
                <a:rPr lang="zh-CN" altLang="en-US" sz="2800" b="1" dirty="0">
                  <a:solidFill>
                    <a:schemeClr val="bg1">
                      <a:lumMod val="50000"/>
                    </a:schemeClr>
                  </a:solidFill>
                  <a:latin typeface="Noto Sans S Chinese Bold" panose="020B0800000000000000" pitchFamily="34" charset="-122"/>
                  <a:ea typeface="Noto Sans S Chinese Bold" panose="020B0800000000000000" pitchFamily="34" charset="-122"/>
                </a:rPr>
                <a:t>（3）急功近利心理。</a:t>
              </a:r>
              <a:endParaRPr lang="zh-CN" altLang="en-US" sz="2800" b="1"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2" name="TextBox 106"/>
            <p:cNvSpPr txBox="1"/>
            <p:nvPr/>
          </p:nvSpPr>
          <p:spPr>
            <a:xfrm>
              <a:off x="6562874" y="3196370"/>
              <a:ext cx="3961432" cy="2733181"/>
            </a:xfrm>
            <a:prstGeom prst="rect">
              <a:avLst/>
            </a:prstGeom>
            <a:noFill/>
          </p:spPr>
          <p:txBody>
            <a:bodyPr wrap="square" lIns="0" tIns="0" rIns="0" bIns="0" rtlCol="0">
              <a:spAutoFit/>
            </a:bodyPr>
            <a:lstStyle/>
            <a:p>
              <a:pPr algn="just">
                <a:lnSpc>
                  <a:spcPct val="135000"/>
                </a:lnSpc>
                <a:spcBef>
                  <a:spcPts val="0"/>
                </a:spcBef>
                <a:spcAft>
                  <a:spcPts val="0"/>
                </a:spcAft>
              </a:pPr>
              <a:r>
                <a:rPr dirty="0">
                  <a:solidFill>
                    <a:schemeClr val="bg1">
                      <a:lumMod val="50000"/>
                    </a:schemeClr>
                  </a:solidFill>
                  <a:uFillTx/>
                  <a:latin typeface="微软雅黑" panose="020B0503020204020204" charset="-122"/>
                  <a:ea typeface="Microsoft YaHei Regular" panose="020B0503020204020204" charset="-122"/>
                </a:rPr>
                <a:t>一些大学毕业生一心只想留在大城市挣钱多、待遇好的单位，或者到合资企业、外企或沿海发达地区，为了功利不惜抛弃自己的专业和兴趣，但心理上难免会感到困惑。况且，越是大城市、大机关或沿海发达地区，人才就越密集，竞争也越激烈，离开自己的专业优势去竞争，使大学毕业生容易遭受挫折。</a:t>
              </a:r>
              <a:endParaRPr dirty="0">
                <a:solidFill>
                  <a:schemeClr val="bg1">
                    <a:lumMod val="50000"/>
                  </a:schemeClr>
                </a:solidFill>
                <a:uFillTx/>
                <a:latin typeface="微软雅黑" panose="020B0503020204020204" charset="-122"/>
                <a:ea typeface="Microsoft YaHei Regular" panose="020B0503020204020204" charset="-122"/>
              </a:endParaRPr>
            </a:p>
          </p:txBody>
        </p:sp>
        <p:cxnSp>
          <p:nvCxnSpPr>
            <p:cNvPr id="15" name="30"/>
            <p:cNvCxnSpPr/>
            <p:nvPr/>
          </p:nvCxnSpPr>
          <p:spPr>
            <a:xfrm>
              <a:off x="6562874" y="3014851"/>
              <a:ext cx="3364838" cy="5"/>
            </a:xfrm>
            <a:prstGeom prst="line">
              <a:avLst/>
            </a:prstGeom>
            <a:ln w="12700">
              <a:solidFill>
                <a:srgbClr val="2485BC"/>
              </a:solidFill>
              <a:prstDash val="dash"/>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2823317" y="439589"/>
            <a:ext cx="6545580" cy="508372"/>
            <a:chOff x="57150" y="286241"/>
            <a:chExt cx="6545580" cy="508372"/>
          </a:xfrm>
        </p:grpSpPr>
        <p:sp>
          <p:nvSpPr>
            <p:cNvPr id="20" name="TextBox 8"/>
            <p:cNvSpPr txBox="1">
              <a:spLocks noChangeArrowheads="1"/>
            </p:cNvSpPr>
            <p:nvPr/>
          </p:nvSpPr>
          <p:spPr bwMode="auto">
            <a:xfrm>
              <a:off x="1388745" y="364083"/>
              <a:ext cx="5213985"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大学生面临的职业心理问题</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92" y="857969"/>
            <a:ext cx="6200032" cy="60000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anim calcmode="lin" valueType="num">
                                      <p:cBhvr>
                                        <p:cTn id="19" dur="500" fill="hold"/>
                                        <p:tgtEl>
                                          <p:spTgt spid="22"/>
                                        </p:tgtEl>
                                        <p:attrNameLst>
                                          <p:attrName>ppt_x</p:attrName>
                                        </p:attrNameLst>
                                      </p:cBhvr>
                                      <p:tavLst>
                                        <p:tav tm="0">
                                          <p:val>
                                            <p:strVal val="#ppt_x"/>
                                          </p:val>
                                        </p:tav>
                                        <p:tav tm="100000">
                                          <p:val>
                                            <p:strVal val="#ppt_x"/>
                                          </p:val>
                                        </p:tav>
                                      </p:tavLst>
                                    </p:anim>
                                    <p:anim calcmode="lin" valueType="num">
                                      <p:cBhvr>
                                        <p:cTn id="20"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45723" y="1733883"/>
            <a:ext cx="4885728" cy="4448025"/>
            <a:chOff x="5953661" y="2014580"/>
            <a:chExt cx="4887495" cy="4065680"/>
          </a:xfrm>
        </p:grpSpPr>
        <p:grpSp>
          <p:nvGrpSpPr>
            <p:cNvPr id="10" name="8"/>
            <p:cNvGrpSpPr/>
            <p:nvPr/>
          </p:nvGrpSpPr>
          <p:grpSpPr>
            <a:xfrm>
              <a:off x="5953661" y="2014580"/>
              <a:ext cx="4887495" cy="4065680"/>
              <a:chOff x="4943871" y="1701800"/>
              <a:chExt cx="6552804" cy="4390504"/>
            </a:xfrm>
            <a:noFill/>
          </p:grpSpPr>
          <p:sp>
            <p:nvSpPr>
              <p:cNvPr id="17" name="3"/>
              <p:cNvSpPr/>
              <p:nvPr/>
            </p:nvSpPr>
            <p:spPr>
              <a:xfrm>
                <a:off x="5447928" y="1701800"/>
                <a:ext cx="6048747" cy="4390504"/>
              </a:xfrm>
              <a:prstGeom prst="rect">
                <a:avLst/>
              </a:prstGeom>
              <a:grp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8"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2485BC"/>
              </a:solid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sp>
          <p:nvSpPr>
            <p:cNvPr id="11" name="TextBox 19"/>
            <p:cNvSpPr txBox="1"/>
            <p:nvPr/>
          </p:nvSpPr>
          <p:spPr>
            <a:xfrm>
              <a:off x="6562874" y="2417969"/>
              <a:ext cx="3570626" cy="393522"/>
            </a:xfrm>
            <a:prstGeom prst="rect">
              <a:avLst/>
            </a:prstGeom>
            <a:noFill/>
          </p:spPr>
          <p:txBody>
            <a:bodyPr wrap="square" lIns="0" tIns="0" rIns="0" bIns="0" rtlCol="0">
              <a:spAutoFit/>
            </a:bodyPr>
            <a:lstStyle/>
            <a:p>
              <a:r>
                <a:rPr lang="zh-CN" altLang="en-US" sz="2800" b="1" dirty="0">
                  <a:solidFill>
                    <a:schemeClr val="bg1">
                      <a:lumMod val="50000"/>
                    </a:schemeClr>
                  </a:solidFill>
                  <a:latin typeface="Noto Sans S Chinese Bold" panose="020B0800000000000000" pitchFamily="34" charset="-122"/>
                  <a:ea typeface="Noto Sans S Chinese Bold" panose="020B0800000000000000" pitchFamily="34" charset="-122"/>
                </a:rPr>
                <a:t>（4）“铁饭碗”情结。</a:t>
              </a:r>
              <a:endParaRPr lang="zh-CN" altLang="en-US" sz="2800" b="1"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2" name="TextBox 106"/>
            <p:cNvSpPr txBox="1"/>
            <p:nvPr/>
          </p:nvSpPr>
          <p:spPr>
            <a:xfrm>
              <a:off x="6562874" y="3196370"/>
              <a:ext cx="3961432" cy="2658307"/>
            </a:xfrm>
            <a:prstGeom prst="rect">
              <a:avLst/>
            </a:prstGeom>
            <a:noFill/>
          </p:spPr>
          <p:txBody>
            <a:bodyPr wrap="square" lIns="0" tIns="0" rIns="0" bIns="0" rtlCol="0">
              <a:spAutoFit/>
            </a:bodyPr>
            <a:lstStyle/>
            <a:p>
              <a:pPr algn="just">
                <a:lnSpc>
                  <a:spcPct val="150000"/>
                </a:lnSpc>
              </a:pPr>
              <a:r>
                <a:rPr dirty="0">
                  <a:solidFill>
                    <a:schemeClr val="bg1">
                      <a:lumMod val="50000"/>
                    </a:schemeClr>
                  </a:solidFill>
                  <a:latin typeface="Microsoft YaHei Regular" panose="020B0503020204020204" charset="-122"/>
                  <a:ea typeface="Microsoft YaHei Regular" panose="020B0503020204020204" charset="-122"/>
                  <a:cs typeface="Microsoft YaHei Regular" panose="020B0503020204020204" charset="-122"/>
                </a:rPr>
                <a:t>一些大学生受传统观念影响，固守着一次择业定终身的思维模式，希望一次择业就能抢占到生活的制高点，一劳永逸。其实在现代社会中，每个人都有多次择业的机会，那种“从一而终”的传统择业观念违背了社会发展潮流，应该摒弃。</a:t>
              </a:r>
              <a:endParaRPr dirty="0">
                <a:solidFill>
                  <a:schemeClr val="bg1">
                    <a:lumMod val="50000"/>
                  </a:schemeClr>
                </a:solidFill>
                <a:latin typeface="Microsoft YaHei Regular" panose="020B0503020204020204" charset="-122"/>
                <a:ea typeface="Microsoft YaHei Regular" panose="020B0503020204020204" charset="-122"/>
                <a:cs typeface="Microsoft YaHei Regular" panose="020B0503020204020204" charset="-122"/>
              </a:endParaRPr>
            </a:p>
          </p:txBody>
        </p:sp>
        <p:cxnSp>
          <p:nvCxnSpPr>
            <p:cNvPr id="15" name="30"/>
            <p:cNvCxnSpPr/>
            <p:nvPr/>
          </p:nvCxnSpPr>
          <p:spPr>
            <a:xfrm>
              <a:off x="6562874" y="3014851"/>
              <a:ext cx="3364838" cy="5"/>
            </a:xfrm>
            <a:prstGeom prst="line">
              <a:avLst/>
            </a:prstGeom>
            <a:ln w="12700">
              <a:solidFill>
                <a:srgbClr val="2485BC"/>
              </a:solidFill>
              <a:prstDash val="dash"/>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2823317" y="439589"/>
            <a:ext cx="6545580" cy="508372"/>
            <a:chOff x="57150" y="286241"/>
            <a:chExt cx="6545580" cy="508372"/>
          </a:xfrm>
        </p:grpSpPr>
        <p:sp>
          <p:nvSpPr>
            <p:cNvPr id="20" name="TextBox 8"/>
            <p:cNvSpPr txBox="1">
              <a:spLocks noChangeArrowheads="1"/>
            </p:cNvSpPr>
            <p:nvPr/>
          </p:nvSpPr>
          <p:spPr bwMode="auto">
            <a:xfrm>
              <a:off x="1388745" y="364083"/>
              <a:ext cx="5213985"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大学生面临的职业心理问题</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92" y="857969"/>
            <a:ext cx="6200032" cy="60000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anim calcmode="lin" valueType="num">
                                      <p:cBhvr>
                                        <p:cTn id="19" dur="500" fill="hold"/>
                                        <p:tgtEl>
                                          <p:spTgt spid="22"/>
                                        </p:tgtEl>
                                        <p:attrNameLst>
                                          <p:attrName>ppt_x</p:attrName>
                                        </p:attrNameLst>
                                      </p:cBhvr>
                                      <p:tavLst>
                                        <p:tav tm="0">
                                          <p:val>
                                            <p:strVal val="#ppt_x"/>
                                          </p:val>
                                        </p:tav>
                                        <p:tav tm="100000">
                                          <p:val>
                                            <p:strVal val="#ppt_x"/>
                                          </p:val>
                                        </p:tav>
                                      </p:tavLst>
                                    </p:anim>
                                    <p:anim calcmode="lin" valueType="num">
                                      <p:cBhvr>
                                        <p:cTn id="20"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45723" y="1733883"/>
            <a:ext cx="4885728" cy="4448025"/>
            <a:chOff x="5953661" y="2014580"/>
            <a:chExt cx="4887495" cy="4065680"/>
          </a:xfrm>
        </p:grpSpPr>
        <p:grpSp>
          <p:nvGrpSpPr>
            <p:cNvPr id="10" name="8"/>
            <p:cNvGrpSpPr/>
            <p:nvPr/>
          </p:nvGrpSpPr>
          <p:grpSpPr>
            <a:xfrm>
              <a:off x="5953661" y="2014580"/>
              <a:ext cx="4887495" cy="4065680"/>
              <a:chOff x="4943871" y="1701800"/>
              <a:chExt cx="6552804" cy="4390504"/>
            </a:xfrm>
            <a:noFill/>
          </p:grpSpPr>
          <p:sp>
            <p:nvSpPr>
              <p:cNvPr id="17" name="3"/>
              <p:cNvSpPr/>
              <p:nvPr/>
            </p:nvSpPr>
            <p:spPr>
              <a:xfrm>
                <a:off x="5447928" y="1701800"/>
                <a:ext cx="6048747" cy="4390504"/>
              </a:xfrm>
              <a:prstGeom prst="rect">
                <a:avLst/>
              </a:prstGeom>
              <a:grp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8"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2485BC"/>
              </a:solid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sp>
          <p:nvSpPr>
            <p:cNvPr id="11" name="TextBox 19"/>
            <p:cNvSpPr txBox="1"/>
            <p:nvPr/>
          </p:nvSpPr>
          <p:spPr>
            <a:xfrm>
              <a:off x="6562874" y="2417969"/>
              <a:ext cx="3570626" cy="393522"/>
            </a:xfrm>
            <a:prstGeom prst="rect">
              <a:avLst/>
            </a:prstGeom>
            <a:noFill/>
          </p:spPr>
          <p:txBody>
            <a:bodyPr wrap="square" lIns="0" tIns="0" rIns="0" bIns="0" rtlCol="0">
              <a:spAutoFit/>
            </a:bodyPr>
            <a:lstStyle/>
            <a:p>
              <a:r>
                <a:rPr lang="zh-CN" altLang="en-US" sz="2800" b="1" dirty="0">
                  <a:solidFill>
                    <a:schemeClr val="bg1">
                      <a:lumMod val="50000"/>
                    </a:schemeClr>
                  </a:solidFill>
                  <a:latin typeface="Noto Sans S Chinese Bold" panose="020B0800000000000000" pitchFamily="34" charset="-122"/>
                  <a:ea typeface="Noto Sans S Chinese Bold" panose="020B0800000000000000" pitchFamily="34" charset="-122"/>
                </a:rPr>
                <a:t>（5）同伴攀比心理。</a:t>
              </a:r>
              <a:endParaRPr lang="zh-CN" altLang="en-US" sz="2800" b="1"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2" name="TextBox 106"/>
            <p:cNvSpPr txBox="1"/>
            <p:nvPr/>
          </p:nvSpPr>
          <p:spPr>
            <a:xfrm>
              <a:off x="6562874" y="3196370"/>
              <a:ext cx="3961432" cy="2733181"/>
            </a:xfrm>
            <a:prstGeom prst="rect">
              <a:avLst/>
            </a:prstGeom>
            <a:noFill/>
          </p:spPr>
          <p:txBody>
            <a:bodyPr wrap="square" lIns="0" tIns="0" rIns="0" bIns="0" rtlCol="0">
              <a:spAutoFit/>
            </a:bodyPr>
            <a:lstStyle/>
            <a:p>
              <a:pPr algn="just">
                <a:lnSpc>
                  <a:spcPct val="135000"/>
                </a:lnSpc>
                <a:spcBef>
                  <a:spcPts val="0"/>
                </a:spcBef>
                <a:spcAft>
                  <a:spcPts val="0"/>
                </a:spcAft>
              </a:pPr>
              <a:r>
                <a:rPr dirty="0">
                  <a:solidFill>
                    <a:schemeClr val="bg1">
                      <a:lumMod val="50000"/>
                    </a:schemeClr>
                  </a:solidFill>
                  <a:latin typeface="Microsoft YaHei Regular" panose="020B0503020204020204" charset="-122"/>
                  <a:ea typeface="Microsoft YaHei Regular" panose="020B0503020204020204" charset="-122"/>
                </a:rPr>
                <a:t>一些大学生在择业时不是从自身实际出发，而是与同学攀比，特别是看到与自己成绩、能力差不多的同学找到令人羡慕的工作、获得可观的收入时，觉得自己找不到理想职业，很没面子。为了获得心理上的平衡，将自己择业的目标设计过高，其结果是高不成、低不就，陷入苦恼之中。</a:t>
              </a:r>
              <a:endParaRPr dirty="0">
                <a:solidFill>
                  <a:schemeClr val="bg1">
                    <a:lumMod val="50000"/>
                  </a:schemeClr>
                </a:solidFill>
                <a:latin typeface="Microsoft YaHei Regular" panose="020B0503020204020204" charset="-122"/>
                <a:ea typeface="Microsoft YaHei Regular" panose="020B0503020204020204" charset="-122"/>
              </a:endParaRPr>
            </a:p>
          </p:txBody>
        </p:sp>
        <p:cxnSp>
          <p:nvCxnSpPr>
            <p:cNvPr id="15" name="30"/>
            <p:cNvCxnSpPr/>
            <p:nvPr/>
          </p:nvCxnSpPr>
          <p:spPr>
            <a:xfrm>
              <a:off x="6562874" y="3014851"/>
              <a:ext cx="3364838" cy="5"/>
            </a:xfrm>
            <a:prstGeom prst="line">
              <a:avLst/>
            </a:prstGeom>
            <a:ln w="12700">
              <a:solidFill>
                <a:srgbClr val="2485BC"/>
              </a:solidFill>
              <a:prstDash val="dash"/>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2823317" y="439589"/>
            <a:ext cx="6545580" cy="508372"/>
            <a:chOff x="57150" y="286241"/>
            <a:chExt cx="6545580" cy="508372"/>
          </a:xfrm>
        </p:grpSpPr>
        <p:sp>
          <p:nvSpPr>
            <p:cNvPr id="20" name="TextBox 8"/>
            <p:cNvSpPr txBox="1">
              <a:spLocks noChangeArrowheads="1"/>
            </p:cNvSpPr>
            <p:nvPr/>
          </p:nvSpPr>
          <p:spPr bwMode="auto">
            <a:xfrm>
              <a:off x="1388745" y="364083"/>
              <a:ext cx="5213985"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大学生面临的职业心理问题</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92" y="857969"/>
            <a:ext cx="6200032" cy="60000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anim calcmode="lin" valueType="num">
                                      <p:cBhvr>
                                        <p:cTn id="19" dur="500" fill="hold"/>
                                        <p:tgtEl>
                                          <p:spTgt spid="22"/>
                                        </p:tgtEl>
                                        <p:attrNameLst>
                                          <p:attrName>ppt_x</p:attrName>
                                        </p:attrNameLst>
                                      </p:cBhvr>
                                      <p:tavLst>
                                        <p:tav tm="0">
                                          <p:val>
                                            <p:strVal val="#ppt_x"/>
                                          </p:val>
                                        </p:tav>
                                        <p:tav tm="100000">
                                          <p:val>
                                            <p:strVal val="#ppt_x"/>
                                          </p:val>
                                        </p:tav>
                                      </p:tavLst>
                                    </p:anim>
                                    <p:anim calcmode="lin" valueType="num">
                                      <p:cBhvr>
                                        <p:cTn id="20"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3" name="图片 102"/>
          <p:cNvPicPr/>
          <p:nvPr/>
        </p:nvPicPr>
        <p:blipFill>
          <a:blip r:embed="rId1"/>
          <a:stretch>
            <a:fillRect/>
          </a:stretch>
        </p:blipFill>
        <p:spPr>
          <a:xfrm>
            <a:off x="6146165" y="1065530"/>
            <a:ext cx="5440045" cy="3776345"/>
          </a:xfrm>
          <a:prstGeom prst="rect">
            <a:avLst/>
          </a:prstGeom>
          <a:noFill/>
          <a:ln w="9525">
            <a:noFill/>
          </a:ln>
        </p:spPr>
      </p:pic>
      <p:sp>
        <p:nvSpPr>
          <p:cNvPr id="16" name="Freeform 13"/>
          <p:cNvSpPr/>
          <p:nvPr>
            <p:custDataLst>
              <p:tags r:id="rId2"/>
            </p:custDataLst>
          </p:nvPr>
        </p:nvSpPr>
        <p:spPr bwMode="auto">
          <a:xfrm>
            <a:off x="6944860" y="4471988"/>
            <a:ext cx="669925" cy="369887"/>
          </a:xfrm>
          <a:custGeom>
            <a:avLst/>
            <a:gdLst>
              <a:gd name="T0" fmla="*/ 176 w 241"/>
              <a:gd name="T1" fmla="*/ 132 h 132"/>
              <a:gd name="T2" fmla="*/ 66 w 241"/>
              <a:gd name="T3" fmla="*/ 132 h 132"/>
              <a:gd name="T4" fmla="*/ 0 w 241"/>
              <a:gd name="T5" fmla="*/ 66 h 132"/>
              <a:gd name="T6" fmla="*/ 0 w 241"/>
              <a:gd name="T7" fmla="*/ 66 h 132"/>
              <a:gd name="T8" fmla="*/ 66 w 241"/>
              <a:gd name="T9" fmla="*/ 0 h 132"/>
              <a:gd name="T10" fmla="*/ 176 w 241"/>
              <a:gd name="T11" fmla="*/ 0 h 132"/>
              <a:gd name="T12" fmla="*/ 241 w 241"/>
              <a:gd name="T13" fmla="*/ 66 h 132"/>
              <a:gd name="T14" fmla="*/ 241 w 241"/>
              <a:gd name="T15" fmla="*/ 66 h 132"/>
              <a:gd name="T16" fmla="*/ 176 w 241"/>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132">
                <a:moveTo>
                  <a:pt x="176" y="132"/>
                </a:moveTo>
                <a:cubicBezTo>
                  <a:pt x="66" y="132"/>
                  <a:pt x="66" y="132"/>
                  <a:pt x="66" y="132"/>
                </a:cubicBezTo>
                <a:cubicBezTo>
                  <a:pt x="30" y="132"/>
                  <a:pt x="0" y="102"/>
                  <a:pt x="0" y="66"/>
                </a:cubicBezTo>
                <a:cubicBezTo>
                  <a:pt x="0" y="66"/>
                  <a:pt x="0" y="66"/>
                  <a:pt x="0" y="66"/>
                </a:cubicBezTo>
                <a:cubicBezTo>
                  <a:pt x="0" y="30"/>
                  <a:pt x="30" y="0"/>
                  <a:pt x="66" y="0"/>
                </a:cubicBezTo>
                <a:cubicBezTo>
                  <a:pt x="176" y="0"/>
                  <a:pt x="176" y="0"/>
                  <a:pt x="176" y="0"/>
                </a:cubicBezTo>
                <a:cubicBezTo>
                  <a:pt x="212" y="0"/>
                  <a:pt x="241" y="30"/>
                  <a:pt x="241" y="66"/>
                </a:cubicBezTo>
                <a:cubicBezTo>
                  <a:pt x="241" y="66"/>
                  <a:pt x="241" y="66"/>
                  <a:pt x="241" y="66"/>
                </a:cubicBezTo>
                <a:cubicBezTo>
                  <a:pt x="241" y="102"/>
                  <a:pt x="212" y="132"/>
                  <a:pt x="176" y="132"/>
                </a:cubicBezTo>
                <a:close/>
              </a:path>
            </a:pathLst>
          </a:custGeom>
          <a:solidFill>
            <a:srgbClr val="C7D5B5"/>
          </a:solidFill>
          <a:ln>
            <a:noFill/>
          </a:ln>
        </p:spPr>
        <p:txBody>
          <a:bodyPr vert="horz" wrap="square" lIns="91440" tIns="45720" rIns="91440" bIns="45720" numCol="1" anchor="t" anchorCtr="0" compatLnSpc="1"/>
          <a:p>
            <a:endParaRPr lang="en-US">
              <a:solidFill>
                <a:srgbClr val="FF0000"/>
              </a:solidFill>
            </a:endParaRPr>
          </a:p>
        </p:txBody>
      </p:sp>
      <p:sp>
        <p:nvSpPr>
          <p:cNvPr id="17" name="Freeform 14"/>
          <p:cNvSpPr/>
          <p:nvPr>
            <p:custDataLst>
              <p:tags r:id="rId3"/>
            </p:custDataLst>
          </p:nvPr>
        </p:nvSpPr>
        <p:spPr bwMode="auto">
          <a:xfrm>
            <a:off x="7416347" y="5480050"/>
            <a:ext cx="974725" cy="366712"/>
          </a:xfrm>
          <a:custGeom>
            <a:avLst/>
            <a:gdLst>
              <a:gd name="T0" fmla="*/ 286 w 351"/>
              <a:gd name="T1" fmla="*/ 131 h 131"/>
              <a:gd name="T2" fmla="*/ 66 w 351"/>
              <a:gd name="T3" fmla="*/ 131 h 131"/>
              <a:gd name="T4" fmla="*/ 0 w 351"/>
              <a:gd name="T5" fmla="*/ 66 h 131"/>
              <a:gd name="T6" fmla="*/ 0 w 351"/>
              <a:gd name="T7" fmla="*/ 66 h 131"/>
              <a:gd name="T8" fmla="*/ 66 w 351"/>
              <a:gd name="T9" fmla="*/ 0 h 131"/>
              <a:gd name="T10" fmla="*/ 286 w 351"/>
              <a:gd name="T11" fmla="*/ 0 h 131"/>
              <a:gd name="T12" fmla="*/ 351 w 351"/>
              <a:gd name="T13" fmla="*/ 66 h 131"/>
              <a:gd name="T14" fmla="*/ 351 w 351"/>
              <a:gd name="T15" fmla="*/ 66 h 131"/>
              <a:gd name="T16" fmla="*/ 286 w 35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131">
                <a:moveTo>
                  <a:pt x="286" y="131"/>
                </a:moveTo>
                <a:cubicBezTo>
                  <a:pt x="66" y="131"/>
                  <a:pt x="66" y="131"/>
                  <a:pt x="66" y="131"/>
                </a:cubicBezTo>
                <a:cubicBezTo>
                  <a:pt x="29" y="131"/>
                  <a:pt x="0" y="102"/>
                  <a:pt x="0" y="66"/>
                </a:cubicBezTo>
                <a:cubicBezTo>
                  <a:pt x="0" y="66"/>
                  <a:pt x="0" y="66"/>
                  <a:pt x="0" y="66"/>
                </a:cubicBezTo>
                <a:cubicBezTo>
                  <a:pt x="0" y="29"/>
                  <a:pt x="29" y="0"/>
                  <a:pt x="66" y="0"/>
                </a:cubicBezTo>
                <a:cubicBezTo>
                  <a:pt x="286" y="0"/>
                  <a:pt x="286" y="0"/>
                  <a:pt x="286" y="0"/>
                </a:cubicBezTo>
                <a:cubicBezTo>
                  <a:pt x="322" y="0"/>
                  <a:pt x="351" y="29"/>
                  <a:pt x="351" y="66"/>
                </a:cubicBezTo>
                <a:cubicBezTo>
                  <a:pt x="351" y="66"/>
                  <a:pt x="351" y="66"/>
                  <a:pt x="351" y="66"/>
                </a:cubicBezTo>
                <a:cubicBezTo>
                  <a:pt x="351" y="102"/>
                  <a:pt x="322" y="131"/>
                  <a:pt x="286" y="131"/>
                </a:cubicBezTo>
                <a:close/>
              </a:path>
            </a:pathLst>
          </a:custGeom>
          <a:solidFill>
            <a:srgbClr val="9CB67C"/>
          </a:solidFill>
          <a:ln>
            <a:noFill/>
          </a:ln>
        </p:spPr>
        <p:txBody>
          <a:bodyPr vert="horz" wrap="square" lIns="91440" tIns="45720" rIns="91440" bIns="45720" numCol="1" anchor="t" anchorCtr="0" compatLnSpc="1"/>
          <a:p>
            <a:endParaRPr lang="en-US"/>
          </a:p>
        </p:txBody>
      </p:sp>
      <p:sp>
        <p:nvSpPr>
          <p:cNvPr id="18" name="Freeform 15"/>
          <p:cNvSpPr/>
          <p:nvPr>
            <p:custDataLst>
              <p:tags r:id="rId4"/>
            </p:custDataLst>
          </p:nvPr>
        </p:nvSpPr>
        <p:spPr bwMode="auto">
          <a:xfrm>
            <a:off x="-11430" y="1588"/>
            <a:ext cx="8128000" cy="6856412"/>
          </a:xfrm>
          <a:custGeom>
            <a:avLst/>
            <a:gdLst>
              <a:gd name="T0" fmla="*/ 2643 w 2708"/>
              <a:gd name="T1" fmla="*/ 2137 h 2448"/>
              <a:gd name="T2" fmla="*/ 2221 w 2708"/>
              <a:gd name="T3" fmla="*/ 2137 h 2448"/>
              <a:gd name="T4" fmla="*/ 2166 w 2708"/>
              <a:gd name="T5" fmla="*/ 2137 h 2448"/>
              <a:gd name="T6" fmla="*/ 2099 w 2708"/>
              <a:gd name="T7" fmla="*/ 2137 h 2448"/>
              <a:gd name="T8" fmla="*/ 2034 w 2708"/>
              <a:gd name="T9" fmla="*/ 2071 h 2448"/>
              <a:gd name="T10" fmla="*/ 2034 w 2708"/>
              <a:gd name="T11" fmla="*/ 2071 h 2448"/>
              <a:gd name="T12" fmla="*/ 2090 w 2708"/>
              <a:gd name="T13" fmla="*/ 2006 h 2448"/>
              <a:gd name="T14" fmla="*/ 2301 w 2708"/>
              <a:gd name="T15" fmla="*/ 2006 h 2448"/>
              <a:gd name="T16" fmla="*/ 2366 w 2708"/>
              <a:gd name="T17" fmla="*/ 1940 h 2448"/>
              <a:gd name="T18" fmla="*/ 2366 w 2708"/>
              <a:gd name="T19" fmla="*/ 1940 h 2448"/>
              <a:gd name="T20" fmla="*/ 2301 w 2708"/>
              <a:gd name="T21" fmla="*/ 1874 h 2448"/>
              <a:gd name="T22" fmla="*/ 2221 w 2708"/>
              <a:gd name="T23" fmla="*/ 1874 h 2448"/>
              <a:gd name="T24" fmla="*/ 2191 w 2708"/>
              <a:gd name="T25" fmla="*/ 1874 h 2448"/>
              <a:gd name="T26" fmla="*/ 2126 w 2708"/>
              <a:gd name="T27" fmla="*/ 1809 h 2448"/>
              <a:gd name="T28" fmla="*/ 2191 w 2708"/>
              <a:gd name="T29" fmla="*/ 1743 h 2448"/>
              <a:gd name="T30" fmla="*/ 2221 w 2708"/>
              <a:gd name="T31" fmla="*/ 1743 h 2448"/>
              <a:gd name="T32" fmla="*/ 2221 w 2708"/>
              <a:gd name="T33" fmla="*/ 71 h 2448"/>
              <a:gd name="T34" fmla="*/ 2150 w 2708"/>
              <a:gd name="T35" fmla="*/ 0 h 2448"/>
              <a:gd name="T36" fmla="*/ 806 w 2708"/>
              <a:gd name="T37" fmla="*/ 0 h 2448"/>
              <a:gd name="T38" fmla="*/ 377 w 2708"/>
              <a:gd name="T39" fmla="*/ 0 h 2448"/>
              <a:gd name="T40" fmla="*/ 0 w 2708"/>
              <a:gd name="T41" fmla="*/ 0 h 2448"/>
              <a:gd name="T42" fmla="*/ 0 w 2708"/>
              <a:gd name="T43" fmla="*/ 2448 h 2448"/>
              <a:gd name="T44" fmla="*/ 377 w 2708"/>
              <a:gd name="T45" fmla="*/ 2448 h 2448"/>
              <a:gd name="T46" fmla="*/ 806 w 2708"/>
              <a:gd name="T47" fmla="*/ 2448 h 2448"/>
              <a:gd name="T48" fmla="*/ 2150 w 2708"/>
              <a:gd name="T49" fmla="*/ 2448 h 2448"/>
              <a:gd name="T50" fmla="*/ 2221 w 2708"/>
              <a:gd name="T51" fmla="*/ 2377 h 2448"/>
              <a:gd name="T52" fmla="*/ 2221 w 2708"/>
              <a:gd name="T53" fmla="*/ 2268 h 2448"/>
              <a:gd name="T54" fmla="*/ 2643 w 2708"/>
              <a:gd name="T55" fmla="*/ 2268 h 2448"/>
              <a:gd name="T56" fmla="*/ 2708 w 2708"/>
              <a:gd name="T57" fmla="*/ 2202 h 2448"/>
              <a:gd name="T58" fmla="*/ 2643 w 2708"/>
              <a:gd name="T59" fmla="*/ 2137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08" h="2448">
                <a:moveTo>
                  <a:pt x="2643" y="2137"/>
                </a:moveTo>
                <a:cubicBezTo>
                  <a:pt x="2221" y="2137"/>
                  <a:pt x="2221" y="2137"/>
                  <a:pt x="2221" y="2137"/>
                </a:cubicBezTo>
                <a:cubicBezTo>
                  <a:pt x="2166" y="2137"/>
                  <a:pt x="2166" y="2137"/>
                  <a:pt x="2166" y="2137"/>
                </a:cubicBezTo>
                <a:cubicBezTo>
                  <a:pt x="2099" y="2137"/>
                  <a:pt x="2099" y="2137"/>
                  <a:pt x="2099" y="2137"/>
                </a:cubicBezTo>
                <a:cubicBezTo>
                  <a:pt x="2063" y="2137"/>
                  <a:pt x="2034" y="2107"/>
                  <a:pt x="2034" y="2071"/>
                </a:cubicBezTo>
                <a:cubicBezTo>
                  <a:pt x="2034" y="2071"/>
                  <a:pt x="2034" y="2071"/>
                  <a:pt x="2034" y="2071"/>
                </a:cubicBezTo>
                <a:cubicBezTo>
                  <a:pt x="2034" y="2038"/>
                  <a:pt x="2058" y="2011"/>
                  <a:pt x="2090" y="2006"/>
                </a:cubicBezTo>
                <a:cubicBezTo>
                  <a:pt x="2301" y="2006"/>
                  <a:pt x="2301" y="2006"/>
                  <a:pt x="2301" y="2006"/>
                </a:cubicBezTo>
                <a:cubicBezTo>
                  <a:pt x="2337" y="2006"/>
                  <a:pt x="2366" y="1976"/>
                  <a:pt x="2366" y="1940"/>
                </a:cubicBezTo>
                <a:cubicBezTo>
                  <a:pt x="2366" y="1940"/>
                  <a:pt x="2366" y="1940"/>
                  <a:pt x="2366" y="1940"/>
                </a:cubicBezTo>
                <a:cubicBezTo>
                  <a:pt x="2366" y="1904"/>
                  <a:pt x="2337" y="1874"/>
                  <a:pt x="2301" y="1874"/>
                </a:cubicBezTo>
                <a:cubicBezTo>
                  <a:pt x="2221" y="1874"/>
                  <a:pt x="2221" y="1874"/>
                  <a:pt x="2221" y="1874"/>
                </a:cubicBezTo>
                <a:cubicBezTo>
                  <a:pt x="2191" y="1874"/>
                  <a:pt x="2191" y="1874"/>
                  <a:pt x="2191" y="1874"/>
                </a:cubicBezTo>
                <a:cubicBezTo>
                  <a:pt x="2155" y="1874"/>
                  <a:pt x="2126" y="1845"/>
                  <a:pt x="2126" y="1809"/>
                </a:cubicBezTo>
                <a:cubicBezTo>
                  <a:pt x="2126" y="1773"/>
                  <a:pt x="2155" y="1743"/>
                  <a:pt x="2191" y="1743"/>
                </a:cubicBezTo>
                <a:cubicBezTo>
                  <a:pt x="2221" y="1743"/>
                  <a:pt x="2221" y="1743"/>
                  <a:pt x="2221" y="1743"/>
                </a:cubicBezTo>
                <a:cubicBezTo>
                  <a:pt x="2221" y="71"/>
                  <a:pt x="2221" y="71"/>
                  <a:pt x="2221" y="71"/>
                </a:cubicBezTo>
                <a:cubicBezTo>
                  <a:pt x="2221" y="32"/>
                  <a:pt x="2189" y="0"/>
                  <a:pt x="2150" y="0"/>
                </a:cubicBezTo>
                <a:cubicBezTo>
                  <a:pt x="806" y="0"/>
                  <a:pt x="806" y="0"/>
                  <a:pt x="806" y="0"/>
                </a:cubicBezTo>
                <a:cubicBezTo>
                  <a:pt x="377" y="0"/>
                  <a:pt x="377" y="0"/>
                  <a:pt x="377" y="0"/>
                </a:cubicBezTo>
                <a:cubicBezTo>
                  <a:pt x="0" y="0"/>
                  <a:pt x="0" y="0"/>
                  <a:pt x="0" y="0"/>
                </a:cubicBezTo>
                <a:cubicBezTo>
                  <a:pt x="0" y="2448"/>
                  <a:pt x="0" y="2448"/>
                  <a:pt x="0" y="2448"/>
                </a:cubicBezTo>
                <a:cubicBezTo>
                  <a:pt x="377" y="2448"/>
                  <a:pt x="377" y="2448"/>
                  <a:pt x="377" y="2448"/>
                </a:cubicBezTo>
                <a:cubicBezTo>
                  <a:pt x="806" y="2448"/>
                  <a:pt x="806" y="2448"/>
                  <a:pt x="806" y="2448"/>
                </a:cubicBezTo>
                <a:cubicBezTo>
                  <a:pt x="2150" y="2448"/>
                  <a:pt x="2150" y="2448"/>
                  <a:pt x="2150" y="2448"/>
                </a:cubicBezTo>
                <a:cubicBezTo>
                  <a:pt x="2189" y="2448"/>
                  <a:pt x="2221" y="2416"/>
                  <a:pt x="2221" y="2377"/>
                </a:cubicBezTo>
                <a:cubicBezTo>
                  <a:pt x="2221" y="2268"/>
                  <a:pt x="2221" y="2268"/>
                  <a:pt x="2221" y="2268"/>
                </a:cubicBezTo>
                <a:cubicBezTo>
                  <a:pt x="2643" y="2268"/>
                  <a:pt x="2643" y="2268"/>
                  <a:pt x="2643" y="2268"/>
                </a:cubicBezTo>
                <a:cubicBezTo>
                  <a:pt x="2679" y="2268"/>
                  <a:pt x="2708" y="2238"/>
                  <a:pt x="2708" y="2202"/>
                </a:cubicBezTo>
                <a:cubicBezTo>
                  <a:pt x="2708" y="2166"/>
                  <a:pt x="2679" y="2137"/>
                  <a:pt x="2643" y="2137"/>
                </a:cubicBezTo>
                <a:close/>
              </a:path>
            </a:pathLst>
          </a:custGeom>
          <a:solidFill>
            <a:srgbClr val="ACC292"/>
          </a:solidFill>
          <a:ln>
            <a:noFill/>
          </a:ln>
        </p:spPr>
        <p:txBody>
          <a:bodyPr vert="horz" wrap="square" lIns="91440" tIns="45720" rIns="91440" bIns="45720" numCol="1" anchor="t" anchorCtr="0" compatLnSpc="1"/>
          <a:p>
            <a:endParaRPr lang="en-US"/>
          </a:p>
        </p:txBody>
      </p:sp>
      <p:sp>
        <p:nvSpPr>
          <p:cNvPr id="5" name="矩形 4"/>
          <p:cNvSpPr/>
          <p:nvPr>
            <p:custDataLst>
              <p:tags r:id="rId5"/>
            </p:custDataLst>
          </p:nvPr>
        </p:nvSpPr>
        <p:spPr>
          <a:xfrm>
            <a:off x="11422742" y="666750"/>
            <a:ext cx="163286" cy="5524500"/>
          </a:xfrm>
          <a:prstGeom prst="rect">
            <a:avLst/>
          </a:prstGeom>
          <a:solidFill>
            <a:srgbClr val="ACC29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任意多边形: 形状 19"/>
          <p:cNvSpPr/>
          <p:nvPr>
            <p:custDataLst>
              <p:tags r:id="rId6"/>
            </p:custDataLst>
          </p:nvPr>
        </p:nvSpPr>
        <p:spPr>
          <a:xfrm>
            <a:off x="447293" y="0"/>
            <a:ext cx="567493" cy="1052728"/>
          </a:xfrm>
          <a:custGeom>
            <a:avLst/>
            <a:gdLst>
              <a:gd name="connsiteX0" fmla="*/ 0 w 724282"/>
              <a:gd name="connsiteY0" fmla="*/ 1052083 h 1052728"/>
              <a:gd name="connsiteX1" fmla="*/ 724282 w 724282"/>
              <a:gd name="connsiteY1" fmla="*/ 1052083 h 1052728"/>
              <a:gd name="connsiteX2" fmla="*/ 724282 w 724282"/>
              <a:gd name="connsiteY2" fmla="*/ 1052728 h 1052728"/>
              <a:gd name="connsiteX3" fmla="*/ 0 w 724282"/>
              <a:gd name="connsiteY3" fmla="*/ 1052728 h 1052728"/>
              <a:gd name="connsiteX4" fmla="*/ 0 w 724282"/>
              <a:gd name="connsiteY4" fmla="*/ 0 h 1052728"/>
              <a:gd name="connsiteX5" fmla="*/ 724282 w 724282"/>
              <a:gd name="connsiteY5" fmla="*/ 0 h 1052728"/>
              <a:gd name="connsiteX6" fmla="*/ 724282 w 724282"/>
              <a:gd name="connsiteY6" fmla="*/ 1052083 h 1052728"/>
              <a:gd name="connsiteX7" fmla="*/ 362141 w 724282"/>
              <a:gd name="connsiteY7" fmla="*/ 832027 h 1052728"/>
              <a:gd name="connsiteX8" fmla="*/ 0 w 724282"/>
              <a:gd name="connsiteY8" fmla="*/ 1052083 h 105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4282" h="1052728">
                <a:moveTo>
                  <a:pt x="0" y="1052083"/>
                </a:moveTo>
                <a:lnTo>
                  <a:pt x="724282" y="1052083"/>
                </a:lnTo>
                <a:lnTo>
                  <a:pt x="724282" y="1052728"/>
                </a:lnTo>
                <a:lnTo>
                  <a:pt x="0" y="1052728"/>
                </a:lnTo>
                <a:close/>
                <a:moveTo>
                  <a:pt x="0" y="0"/>
                </a:moveTo>
                <a:lnTo>
                  <a:pt x="724282" y="0"/>
                </a:lnTo>
                <a:lnTo>
                  <a:pt x="724282" y="1052083"/>
                </a:lnTo>
                <a:lnTo>
                  <a:pt x="362141" y="832027"/>
                </a:lnTo>
                <a:lnTo>
                  <a:pt x="0" y="1052083"/>
                </a:lnTo>
                <a:close/>
              </a:path>
            </a:pathLst>
          </a:custGeom>
          <a:solidFill>
            <a:srgbClr val="C7D5B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6" name="矩形 5"/>
          <p:cNvSpPr/>
          <p:nvPr>
            <p:custDataLst>
              <p:tags r:id="rId7"/>
            </p:custDataLst>
          </p:nvPr>
        </p:nvSpPr>
        <p:spPr>
          <a:xfrm>
            <a:off x="447293" y="82759"/>
            <a:ext cx="567493" cy="73819"/>
          </a:xfrm>
          <a:prstGeom prst="rect">
            <a:avLst/>
          </a:prstGeom>
          <a:solidFill>
            <a:srgbClr val="D1DCC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3" name="矩形 2"/>
          <p:cNvSpPr/>
          <p:nvPr>
            <p:custDataLst>
              <p:tags r:id="rId8"/>
            </p:custDataLst>
          </p:nvPr>
        </p:nvSpPr>
        <p:spPr>
          <a:xfrm>
            <a:off x="443230" y="914400"/>
            <a:ext cx="3956685" cy="835025"/>
          </a:xfrm>
          <a:prstGeom prst="rect">
            <a:avLst/>
          </a:prstGeom>
        </p:spPr>
        <p:txBody>
          <a:bodyPr wrap="square">
            <a:normAutofit lnSpcReduction="10000"/>
          </a:bodyPr>
          <a:p>
            <a:pPr>
              <a:lnSpc>
                <a:spcPct val="120000"/>
              </a:lnSpc>
            </a:pPr>
            <a:r>
              <a:rPr lang="zh-CN" altLang="en-US" sz="4000" b="1" i="0" spc="300">
                <a:solidFill>
                  <a:schemeClr val="bg1"/>
                </a:solidFill>
                <a:effectLst/>
                <a:latin typeface="微软雅黑" panose="020B0503020204020204" charset="-122"/>
                <a:ea typeface="微软雅黑" panose="020B0503020204020204" charset="-122"/>
              </a:rPr>
              <a:t>走出心理误区</a:t>
            </a:r>
            <a:endParaRPr lang="zh-CN" altLang="en-US" sz="4000" b="1" i="0" spc="300">
              <a:solidFill>
                <a:schemeClr val="bg1"/>
              </a:solidFill>
              <a:effectLst/>
              <a:latin typeface="微软雅黑" panose="020B0503020204020204" charset="-122"/>
              <a:ea typeface="微软雅黑" panose="020B0503020204020204" charset="-122"/>
            </a:endParaRPr>
          </a:p>
        </p:txBody>
      </p:sp>
      <p:sp>
        <p:nvSpPr>
          <p:cNvPr id="4" name="矩形 3"/>
          <p:cNvSpPr/>
          <p:nvPr>
            <p:custDataLst>
              <p:tags r:id="rId9"/>
            </p:custDataLst>
          </p:nvPr>
        </p:nvSpPr>
        <p:spPr>
          <a:xfrm>
            <a:off x="443230" y="2657475"/>
            <a:ext cx="5612765" cy="4015105"/>
          </a:xfrm>
          <a:prstGeom prst="rect">
            <a:avLst/>
          </a:prstGeom>
        </p:spPr>
        <p:txBody>
          <a:bodyPr wrap="square">
            <a:spAutoFit/>
          </a:bodyPr>
          <a:p>
            <a:pPr algn="just">
              <a:lnSpc>
                <a:spcPct val="125000"/>
              </a:lnSpc>
              <a:spcBef>
                <a:spcPts val="0"/>
              </a:spcBef>
              <a:spcAft>
                <a:spcPts val="0"/>
              </a:spcAft>
            </a:pPr>
            <a:r>
              <a:rPr lang="zh-CN" altLang="en-US" sz="1700" spc="150">
                <a:solidFill>
                  <a:schemeClr val="tx1">
                    <a:lumMod val="85000"/>
                    <a:lumOff val="15000"/>
                  </a:schemeClr>
                </a:solidFill>
                <a:latin typeface="微软雅黑" panose="020B0503020204020204" charset="-122"/>
                <a:ea typeface="微软雅黑" panose="020B0503020204020204" charset="-122"/>
              </a:rPr>
              <a:t>现在，用“谈就业色变”来形容大学生的就业心理不算夸张。出现这种现象的客观原因是“就业困难”的现实，但“哀莫大于心死”无疑是重要影响。改革开放以来，科技和生产力的发展极大地丰富了人们的日常生活，社会需求结构也随之发生改变。不少过去热门的职业因为不能及时适应这种变化，处于即将被淘汰的境地，而许多新兴的职业出现，使得职业种类趋于多元化。作为在互联网时代成长的一代人，也通过互联网发展出了更多的新型商业模式和新职业，互联网的发展也给了当代年轻人更多的就业机会和更多的就业选择。多元、务实、多变，更加体现自我选择、个性化，是当代青年就业心态的主要特征。</a:t>
            </a:r>
            <a:endParaRPr lang="zh-CN" altLang="en-US" sz="1700" spc="150">
              <a:solidFill>
                <a:schemeClr val="tx1">
                  <a:lumMod val="85000"/>
                  <a:lumOff val="15000"/>
                </a:schemeClr>
              </a:solidFill>
              <a:latin typeface="微软雅黑" panose="020B0503020204020204" charset="-122"/>
              <a:ea typeface="微软雅黑" panose="020B0503020204020204" charset="-122"/>
            </a:endParaRPr>
          </a:p>
        </p:txBody>
      </p:sp>
      <p:sp>
        <p:nvSpPr>
          <p:cNvPr id="13" name="矩形 12"/>
          <p:cNvSpPr/>
          <p:nvPr>
            <p:custDataLst>
              <p:tags r:id="rId10"/>
            </p:custDataLst>
          </p:nvPr>
        </p:nvSpPr>
        <p:spPr>
          <a:xfrm>
            <a:off x="443230" y="2022475"/>
            <a:ext cx="4987290" cy="635000"/>
          </a:xfrm>
          <a:prstGeom prst="rect">
            <a:avLst/>
          </a:prstGeom>
        </p:spPr>
        <p:txBody>
          <a:bodyPr wrap="square">
            <a:noAutofit/>
          </a:bodyPr>
          <a:p>
            <a:pPr algn="just">
              <a:lnSpc>
                <a:spcPct val="120000"/>
              </a:lnSpc>
            </a:pPr>
            <a:r>
              <a:rPr lang="en-US" altLang="zh-CN" sz="2400" b="1" kern="0" dirty="0">
                <a:solidFill>
                  <a:schemeClr val="bg1"/>
                </a:solidFill>
                <a:effectLst>
                  <a:outerShdw blurRad="38100" dist="38100" dir="2700000" algn="tl">
                    <a:srgbClr val="000000">
                      <a:alpha val="43137"/>
                    </a:srgbClr>
                  </a:outerShdw>
                </a:effectLst>
                <a:uFillTx/>
                <a:latin typeface="Microsoft YaHei Bold" panose="020B0503020204020204" charset="-122"/>
                <a:ea typeface="Microsoft YaHei Bold" panose="020B0503020204020204" charset="-122"/>
                <a:cs typeface="Microsoft YaHei Bold" panose="020B0503020204020204" charset="-122"/>
              </a:rPr>
              <a:t>1. 用发展的观点看待求职就业</a:t>
            </a:r>
            <a:endParaRPr lang="en-US" altLang="zh-CN" sz="2400" b="1" kern="0" dirty="0">
              <a:solidFill>
                <a:schemeClr val="bg1"/>
              </a:solidFill>
              <a:effectLst>
                <a:outerShdw blurRad="38100" dist="38100" dir="2700000" algn="tl">
                  <a:srgbClr val="000000">
                    <a:alpha val="43137"/>
                  </a:srgbClr>
                </a:outerShdw>
              </a:effectLst>
              <a:uFillTx/>
              <a:latin typeface="Microsoft YaHei Bold" panose="020B0503020204020204" charset="-122"/>
              <a:ea typeface="Microsoft YaHei Bold" panose="020B0503020204020204" charset="-122"/>
              <a:cs typeface="Microsoft YaHei Bold" panose="020B0503020204020204" charset="-122"/>
            </a:endParaRPr>
          </a:p>
        </p:txBody>
      </p:sp>
      <p:sp>
        <p:nvSpPr>
          <p:cNvPr id="15" name="矩形 14"/>
          <p:cNvSpPr/>
          <p:nvPr>
            <p:custDataLst>
              <p:tags r:id="rId11"/>
            </p:custDataLst>
          </p:nvPr>
        </p:nvSpPr>
        <p:spPr>
          <a:xfrm>
            <a:off x="548549" y="1828317"/>
            <a:ext cx="403225" cy="75035"/>
          </a:xfrm>
          <a:prstGeom prst="rect">
            <a:avLst/>
          </a:prstGeom>
          <a:solidFill>
            <a:schemeClr val="bg1"/>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lnSpc>
                <a:spcPct val="120000"/>
              </a:lnSpc>
            </a:pPr>
            <a:endParaRPr lang="zh-CN" altLang="en-US">
              <a:latin typeface="微软雅黑" panose="020B0503020204020204" charset="-122"/>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6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decel="56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0-#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decel="5600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 name="图片 101"/>
          <p:cNvPicPr/>
          <p:nvPr/>
        </p:nvPicPr>
        <p:blipFill>
          <a:blip r:embed="rId1"/>
          <a:stretch>
            <a:fillRect/>
          </a:stretch>
        </p:blipFill>
        <p:spPr>
          <a:xfrm>
            <a:off x="6944995" y="1052830"/>
            <a:ext cx="5076825" cy="3681095"/>
          </a:xfrm>
          <a:prstGeom prst="rect">
            <a:avLst/>
          </a:prstGeom>
          <a:noFill/>
          <a:ln w="9525">
            <a:noFill/>
          </a:ln>
        </p:spPr>
      </p:pic>
      <p:sp>
        <p:nvSpPr>
          <p:cNvPr id="16" name="Freeform 13"/>
          <p:cNvSpPr/>
          <p:nvPr>
            <p:custDataLst>
              <p:tags r:id="rId2"/>
            </p:custDataLst>
          </p:nvPr>
        </p:nvSpPr>
        <p:spPr bwMode="auto">
          <a:xfrm>
            <a:off x="6944860" y="4471988"/>
            <a:ext cx="669925" cy="369887"/>
          </a:xfrm>
          <a:custGeom>
            <a:avLst/>
            <a:gdLst>
              <a:gd name="T0" fmla="*/ 176 w 241"/>
              <a:gd name="T1" fmla="*/ 132 h 132"/>
              <a:gd name="T2" fmla="*/ 66 w 241"/>
              <a:gd name="T3" fmla="*/ 132 h 132"/>
              <a:gd name="T4" fmla="*/ 0 w 241"/>
              <a:gd name="T5" fmla="*/ 66 h 132"/>
              <a:gd name="T6" fmla="*/ 0 w 241"/>
              <a:gd name="T7" fmla="*/ 66 h 132"/>
              <a:gd name="T8" fmla="*/ 66 w 241"/>
              <a:gd name="T9" fmla="*/ 0 h 132"/>
              <a:gd name="T10" fmla="*/ 176 w 241"/>
              <a:gd name="T11" fmla="*/ 0 h 132"/>
              <a:gd name="T12" fmla="*/ 241 w 241"/>
              <a:gd name="T13" fmla="*/ 66 h 132"/>
              <a:gd name="T14" fmla="*/ 241 w 241"/>
              <a:gd name="T15" fmla="*/ 66 h 132"/>
              <a:gd name="T16" fmla="*/ 176 w 241"/>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132">
                <a:moveTo>
                  <a:pt x="176" y="132"/>
                </a:moveTo>
                <a:cubicBezTo>
                  <a:pt x="66" y="132"/>
                  <a:pt x="66" y="132"/>
                  <a:pt x="66" y="132"/>
                </a:cubicBezTo>
                <a:cubicBezTo>
                  <a:pt x="30" y="132"/>
                  <a:pt x="0" y="102"/>
                  <a:pt x="0" y="66"/>
                </a:cubicBezTo>
                <a:cubicBezTo>
                  <a:pt x="0" y="66"/>
                  <a:pt x="0" y="66"/>
                  <a:pt x="0" y="66"/>
                </a:cubicBezTo>
                <a:cubicBezTo>
                  <a:pt x="0" y="30"/>
                  <a:pt x="30" y="0"/>
                  <a:pt x="66" y="0"/>
                </a:cubicBezTo>
                <a:cubicBezTo>
                  <a:pt x="176" y="0"/>
                  <a:pt x="176" y="0"/>
                  <a:pt x="176" y="0"/>
                </a:cubicBezTo>
                <a:cubicBezTo>
                  <a:pt x="212" y="0"/>
                  <a:pt x="241" y="30"/>
                  <a:pt x="241" y="66"/>
                </a:cubicBezTo>
                <a:cubicBezTo>
                  <a:pt x="241" y="66"/>
                  <a:pt x="241" y="66"/>
                  <a:pt x="241" y="66"/>
                </a:cubicBezTo>
                <a:cubicBezTo>
                  <a:pt x="241" y="102"/>
                  <a:pt x="212" y="132"/>
                  <a:pt x="176" y="132"/>
                </a:cubicBezTo>
                <a:close/>
              </a:path>
            </a:pathLst>
          </a:custGeom>
          <a:solidFill>
            <a:srgbClr val="C7D5B5"/>
          </a:solidFill>
          <a:ln>
            <a:noFill/>
          </a:ln>
        </p:spPr>
        <p:txBody>
          <a:bodyPr vert="horz" wrap="square" lIns="91440" tIns="45720" rIns="91440" bIns="45720" numCol="1" anchor="t" anchorCtr="0" compatLnSpc="1"/>
          <a:p>
            <a:endParaRPr lang="en-US">
              <a:solidFill>
                <a:srgbClr val="FF0000"/>
              </a:solidFill>
            </a:endParaRPr>
          </a:p>
        </p:txBody>
      </p:sp>
      <p:sp>
        <p:nvSpPr>
          <p:cNvPr id="17" name="Freeform 14"/>
          <p:cNvSpPr/>
          <p:nvPr>
            <p:custDataLst>
              <p:tags r:id="rId3"/>
            </p:custDataLst>
          </p:nvPr>
        </p:nvSpPr>
        <p:spPr bwMode="auto">
          <a:xfrm>
            <a:off x="7416347" y="5480050"/>
            <a:ext cx="974725" cy="366712"/>
          </a:xfrm>
          <a:custGeom>
            <a:avLst/>
            <a:gdLst>
              <a:gd name="T0" fmla="*/ 286 w 351"/>
              <a:gd name="T1" fmla="*/ 131 h 131"/>
              <a:gd name="T2" fmla="*/ 66 w 351"/>
              <a:gd name="T3" fmla="*/ 131 h 131"/>
              <a:gd name="T4" fmla="*/ 0 w 351"/>
              <a:gd name="T5" fmla="*/ 66 h 131"/>
              <a:gd name="T6" fmla="*/ 0 w 351"/>
              <a:gd name="T7" fmla="*/ 66 h 131"/>
              <a:gd name="T8" fmla="*/ 66 w 351"/>
              <a:gd name="T9" fmla="*/ 0 h 131"/>
              <a:gd name="T10" fmla="*/ 286 w 351"/>
              <a:gd name="T11" fmla="*/ 0 h 131"/>
              <a:gd name="T12" fmla="*/ 351 w 351"/>
              <a:gd name="T13" fmla="*/ 66 h 131"/>
              <a:gd name="T14" fmla="*/ 351 w 351"/>
              <a:gd name="T15" fmla="*/ 66 h 131"/>
              <a:gd name="T16" fmla="*/ 286 w 35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131">
                <a:moveTo>
                  <a:pt x="286" y="131"/>
                </a:moveTo>
                <a:cubicBezTo>
                  <a:pt x="66" y="131"/>
                  <a:pt x="66" y="131"/>
                  <a:pt x="66" y="131"/>
                </a:cubicBezTo>
                <a:cubicBezTo>
                  <a:pt x="29" y="131"/>
                  <a:pt x="0" y="102"/>
                  <a:pt x="0" y="66"/>
                </a:cubicBezTo>
                <a:cubicBezTo>
                  <a:pt x="0" y="66"/>
                  <a:pt x="0" y="66"/>
                  <a:pt x="0" y="66"/>
                </a:cubicBezTo>
                <a:cubicBezTo>
                  <a:pt x="0" y="29"/>
                  <a:pt x="29" y="0"/>
                  <a:pt x="66" y="0"/>
                </a:cubicBezTo>
                <a:cubicBezTo>
                  <a:pt x="286" y="0"/>
                  <a:pt x="286" y="0"/>
                  <a:pt x="286" y="0"/>
                </a:cubicBezTo>
                <a:cubicBezTo>
                  <a:pt x="322" y="0"/>
                  <a:pt x="351" y="29"/>
                  <a:pt x="351" y="66"/>
                </a:cubicBezTo>
                <a:cubicBezTo>
                  <a:pt x="351" y="66"/>
                  <a:pt x="351" y="66"/>
                  <a:pt x="351" y="66"/>
                </a:cubicBezTo>
                <a:cubicBezTo>
                  <a:pt x="351" y="102"/>
                  <a:pt x="322" y="131"/>
                  <a:pt x="286" y="131"/>
                </a:cubicBezTo>
                <a:close/>
              </a:path>
            </a:pathLst>
          </a:custGeom>
          <a:solidFill>
            <a:srgbClr val="9CB67C"/>
          </a:solidFill>
          <a:ln>
            <a:noFill/>
          </a:ln>
        </p:spPr>
        <p:txBody>
          <a:bodyPr vert="horz" wrap="square" lIns="91440" tIns="45720" rIns="91440" bIns="45720" numCol="1" anchor="t" anchorCtr="0" compatLnSpc="1"/>
          <a:p>
            <a:endParaRPr lang="en-US"/>
          </a:p>
        </p:txBody>
      </p:sp>
      <p:sp>
        <p:nvSpPr>
          <p:cNvPr id="18" name="Freeform 15"/>
          <p:cNvSpPr/>
          <p:nvPr>
            <p:custDataLst>
              <p:tags r:id="rId4"/>
            </p:custDataLst>
          </p:nvPr>
        </p:nvSpPr>
        <p:spPr bwMode="auto">
          <a:xfrm>
            <a:off x="0" y="1588"/>
            <a:ext cx="8128000" cy="6856412"/>
          </a:xfrm>
          <a:custGeom>
            <a:avLst/>
            <a:gdLst>
              <a:gd name="T0" fmla="*/ 2643 w 2708"/>
              <a:gd name="T1" fmla="*/ 2137 h 2448"/>
              <a:gd name="T2" fmla="*/ 2221 w 2708"/>
              <a:gd name="T3" fmla="*/ 2137 h 2448"/>
              <a:gd name="T4" fmla="*/ 2166 w 2708"/>
              <a:gd name="T5" fmla="*/ 2137 h 2448"/>
              <a:gd name="T6" fmla="*/ 2099 w 2708"/>
              <a:gd name="T7" fmla="*/ 2137 h 2448"/>
              <a:gd name="T8" fmla="*/ 2034 w 2708"/>
              <a:gd name="T9" fmla="*/ 2071 h 2448"/>
              <a:gd name="T10" fmla="*/ 2034 w 2708"/>
              <a:gd name="T11" fmla="*/ 2071 h 2448"/>
              <a:gd name="T12" fmla="*/ 2090 w 2708"/>
              <a:gd name="T13" fmla="*/ 2006 h 2448"/>
              <a:gd name="T14" fmla="*/ 2301 w 2708"/>
              <a:gd name="T15" fmla="*/ 2006 h 2448"/>
              <a:gd name="T16" fmla="*/ 2366 w 2708"/>
              <a:gd name="T17" fmla="*/ 1940 h 2448"/>
              <a:gd name="T18" fmla="*/ 2366 w 2708"/>
              <a:gd name="T19" fmla="*/ 1940 h 2448"/>
              <a:gd name="T20" fmla="*/ 2301 w 2708"/>
              <a:gd name="T21" fmla="*/ 1874 h 2448"/>
              <a:gd name="T22" fmla="*/ 2221 w 2708"/>
              <a:gd name="T23" fmla="*/ 1874 h 2448"/>
              <a:gd name="T24" fmla="*/ 2191 w 2708"/>
              <a:gd name="T25" fmla="*/ 1874 h 2448"/>
              <a:gd name="T26" fmla="*/ 2126 w 2708"/>
              <a:gd name="T27" fmla="*/ 1809 h 2448"/>
              <a:gd name="T28" fmla="*/ 2191 w 2708"/>
              <a:gd name="T29" fmla="*/ 1743 h 2448"/>
              <a:gd name="T30" fmla="*/ 2221 w 2708"/>
              <a:gd name="T31" fmla="*/ 1743 h 2448"/>
              <a:gd name="T32" fmla="*/ 2221 w 2708"/>
              <a:gd name="T33" fmla="*/ 71 h 2448"/>
              <a:gd name="T34" fmla="*/ 2150 w 2708"/>
              <a:gd name="T35" fmla="*/ 0 h 2448"/>
              <a:gd name="T36" fmla="*/ 806 w 2708"/>
              <a:gd name="T37" fmla="*/ 0 h 2448"/>
              <a:gd name="T38" fmla="*/ 377 w 2708"/>
              <a:gd name="T39" fmla="*/ 0 h 2448"/>
              <a:gd name="T40" fmla="*/ 0 w 2708"/>
              <a:gd name="T41" fmla="*/ 0 h 2448"/>
              <a:gd name="T42" fmla="*/ 0 w 2708"/>
              <a:gd name="T43" fmla="*/ 2448 h 2448"/>
              <a:gd name="T44" fmla="*/ 377 w 2708"/>
              <a:gd name="T45" fmla="*/ 2448 h 2448"/>
              <a:gd name="T46" fmla="*/ 806 w 2708"/>
              <a:gd name="T47" fmla="*/ 2448 h 2448"/>
              <a:gd name="T48" fmla="*/ 2150 w 2708"/>
              <a:gd name="T49" fmla="*/ 2448 h 2448"/>
              <a:gd name="T50" fmla="*/ 2221 w 2708"/>
              <a:gd name="T51" fmla="*/ 2377 h 2448"/>
              <a:gd name="T52" fmla="*/ 2221 w 2708"/>
              <a:gd name="T53" fmla="*/ 2268 h 2448"/>
              <a:gd name="T54" fmla="*/ 2643 w 2708"/>
              <a:gd name="T55" fmla="*/ 2268 h 2448"/>
              <a:gd name="T56" fmla="*/ 2708 w 2708"/>
              <a:gd name="T57" fmla="*/ 2202 h 2448"/>
              <a:gd name="T58" fmla="*/ 2643 w 2708"/>
              <a:gd name="T59" fmla="*/ 2137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08" h="2448">
                <a:moveTo>
                  <a:pt x="2643" y="2137"/>
                </a:moveTo>
                <a:cubicBezTo>
                  <a:pt x="2221" y="2137"/>
                  <a:pt x="2221" y="2137"/>
                  <a:pt x="2221" y="2137"/>
                </a:cubicBezTo>
                <a:cubicBezTo>
                  <a:pt x="2166" y="2137"/>
                  <a:pt x="2166" y="2137"/>
                  <a:pt x="2166" y="2137"/>
                </a:cubicBezTo>
                <a:cubicBezTo>
                  <a:pt x="2099" y="2137"/>
                  <a:pt x="2099" y="2137"/>
                  <a:pt x="2099" y="2137"/>
                </a:cubicBezTo>
                <a:cubicBezTo>
                  <a:pt x="2063" y="2137"/>
                  <a:pt x="2034" y="2107"/>
                  <a:pt x="2034" y="2071"/>
                </a:cubicBezTo>
                <a:cubicBezTo>
                  <a:pt x="2034" y="2071"/>
                  <a:pt x="2034" y="2071"/>
                  <a:pt x="2034" y="2071"/>
                </a:cubicBezTo>
                <a:cubicBezTo>
                  <a:pt x="2034" y="2038"/>
                  <a:pt x="2058" y="2011"/>
                  <a:pt x="2090" y="2006"/>
                </a:cubicBezTo>
                <a:cubicBezTo>
                  <a:pt x="2301" y="2006"/>
                  <a:pt x="2301" y="2006"/>
                  <a:pt x="2301" y="2006"/>
                </a:cubicBezTo>
                <a:cubicBezTo>
                  <a:pt x="2337" y="2006"/>
                  <a:pt x="2366" y="1976"/>
                  <a:pt x="2366" y="1940"/>
                </a:cubicBezTo>
                <a:cubicBezTo>
                  <a:pt x="2366" y="1940"/>
                  <a:pt x="2366" y="1940"/>
                  <a:pt x="2366" y="1940"/>
                </a:cubicBezTo>
                <a:cubicBezTo>
                  <a:pt x="2366" y="1904"/>
                  <a:pt x="2337" y="1874"/>
                  <a:pt x="2301" y="1874"/>
                </a:cubicBezTo>
                <a:cubicBezTo>
                  <a:pt x="2221" y="1874"/>
                  <a:pt x="2221" y="1874"/>
                  <a:pt x="2221" y="1874"/>
                </a:cubicBezTo>
                <a:cubicBezTo>
                  <a:pt x="2191" y="1874"/>
                  <a:pt x="2191" y="1874"/>
                  <a:pt x="2191" y="1874"/>
                </a:cubicBezTo>
                <a:cubicBezTo>
                  <a:pt x="2155" y="1874"/>
                  <a:pt x="2126" y="1845"/>
                  <a:pt x="2126" y="1809"/>
                </a:cubicBezTo>
                <a:cubicBezTo>
                  <a:pt x="2126" y="1773"/>
                  <a:pt x="2155" y="1743"/>
                  <a:pt x="2191" y="1743"/>
                </a:cubicBezTo>
                <a:cubicBezTo>
                  <a:pt x="2221" y="1743"/>
                  <a:pt x="2221" y="1743"/>
                  <a:pt x="2221" y="1743"/>
                </a:cubicBezTo>
                <a:cubicBezTo>
                  <a:pt x="2221" y="71"/>
                  <a:pt x="2221" y="71"/>
                  <a:pt x="2221" y="71"/>
                </a:cubicBezTo>
                <a:cubicBezTo>
                  <a:pt x="2221" y="32"/>
                  <a:pt x="2189" y="0"/>
                  <a:pt x="2150" y="0"/>
                </a:cubicBezTo>
                <a:cubicBezTo>
                  <a:pt x="806" y="0"/>
                  <a:pt x="806" y="0"/>
                  <a:pt x="806" y="0"/>
                </a:cubicBezTo>
                <a:cubicBezTo>
                  <a:pt x="377" y="0"/>
                  <a:pt x="377" y="0"/>
                  <a:pt x="377" y="0"/>
                </a:cubicBezTo>
                <a:cubicBezTo>
                  <a:pt x="0" y="0"/>
                  <a:pt x="0" y="0"/>
                  <a:pt x="0" y="0"/>
                </a:cubicBezTo>
                <a:cubicBezTo>
                  <a:pt x="0" y="2448"/>
                  <a:pt x="0" y="2448"/>
                  <a:pt x="0" y="2448"/>
                </a:cubicBezTo>
                <a:cubicBezTo>
                  <a:pt x="377" y="2448"/>
                  <a:pt x="377" y="2448"/>
                  <a:pt x="377" y="2448"/>
                </a:cubicBezTo>
                <a:cubicBezTo>
                  <a:pt x="806" y="2448"/>
                  <a:pt x="806" y="2448"/>
                  <a:pt x="806" y="2448"/>
                </a:cubicBezTo>
                <a:cubicBezTo>
                  <a:pt x="2150" y="2448"/>
                  <a:pt x="2150" y="2448"/>
                  <a:pt x="2150" y="2448"/>
                </a:cubicBezTo>
                <a:cubicBezTo>
                  <a:pt x="2189" y="2448"/>
                  <a:pt x="2221" y="2416"/>
                  <a:pt x="2221" y="2377"/>
                </a:cubicBezTo>
                <a:cubicBezTo>
                  <a:pt x="2221" y="2268"/>
                  <a:pt x="2221" y="2268"/>
                  <a:pt x="2221" y="2268"/>
                </a:cubicBezTo>
                <a:cubicBezTo>
                  <a:pt x="2643" y="2268"/>
                  <a:pt x="2643" y="2268"/>
                  <a:pt x="2643" y="2268"/>
                </a:cubicBezTo>
                <a:cubicBezTo>
                  <a:pt x="2679" y="2268"/>
                  <a:pt x="2708" y="2238"/>
                  <a:pt x="2708" y="2202"/>
                </a:cubicBezTo>
                <a:cubicBezTo>
                  <a:pt x="2708" y="2166"/>
                  <a:pt x="2679" y="2137"/>
                  <a:pt x="2643" y="2137"/>
                </a:cubicBezTo>
                <a:close/>
              </a:path>
            </a:pathLst>
          </a:custGeom>
          <a:solidFill>
            <a:srgbClr val="ACC292"/>
          </a:solidFill>
          <a:ln>
            <a:noFill/>
          </a:ln>
        </p:spPr>
        <p:txBody>
          <a:bodyPr vert="horz" wrap="square" lIns="91440" tIns="45720" rIns="91440" bIns="45720" numCol="1" anchor="t" anchorCtr="0" compatLnSpc="1"/>
          <a:p>
            <a:endParaRPr lang="en-US"/>
          </a:p>
        </p:txBody>
      </p:sp>
      <p:sp>
        <p:nvSpPr>
          <p:cNvPr id="5" name="矩形 4"/>
          <p:cNvSpPr/>
          <p:nvPr>
            <p:custDataLst>
              <p:tags r:id="rId5"/>
            </p:custDataLst>
          </p:nvPr>
        </p:nvSpPr>
        <p:spPr>
          <a:xfrm>
            <a:off x="11422742" y="666750"/>
            <a:ext cx="163286" cy="5524500"/>
          </a:xfrm>
          <a:prstGeom prst="rect">
            <a:avLst/>
          </a:prstGeom>
          <a:solidFill>
            <a:srgbClr val="ACC29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任意多边形: 形状 19"/>
          <p:cNvSpPr/>
          <p:nvPr>
            <p:custDataLst>
              <p:tags r:id="rId6"/>
            </p:custDataLst>
          </p:nvPr>
        </p:nvSpPr>
        <p:spPr>
          <a:xfrm>
            <a:off x="447293" y="0"/>
            <a:ext cx="567493" cy="1052728"/>
          </a:xfrm>
          <a:custGeom>
            <a:avLst/>
            <a:gdLst>
              <a:gd name="connsiteX0" fmla="*/ 0 w 724282"/>
              <a:gd name="connsiteY0" fmla="*/ 1052083 h 1052728"/>
              <a:gd name="connsiteX1" fmla="*/ 724282 w 724282"/>
              <a:gd name="connsiteY1" fmla="*/ 1052083 h 1052728"/>
              <a:gd name="connsiteX2" fmla="*/ 724282 w 724282"/>
              <a:gd name="connsiteY2" fmla="*/ 1052728 h 1052728"/>
              <a:gd name="connsiteX3" fmla="*/ 0 w 724282"/>
              <a:gd name="connsiteY3" fmla="*/ 1052728 h 1052728"/>
              <a:gd name="connsiteX4" fmla="*/ 0 w 724282"/>
              <a:gd name="connsiteY4" fmla="*/ 0 h 1052728"/>
              <a:gd name="connsiteX5" fmla="*/ 724282 w 724282"/>
              <a:gd name="connsiteY5" fmla="*/ 0 h 1052728"/>
              <a:gd name="connsiteX6" fmla="*/ 724282 w 724282"/>
              <a:gd name="connsiteY6" fmla="*/ 1052083 h 1052728"/>
              <a:gd name="connsiteX7" fmla="*/ 362141 w 724282"/>
              <a:gd name="connsiteY7" fmla="*/ 832027 h 1052728"/>
              <a:gd name="connsiteX8" fmla="*/ 0 w 724282"/>
              <a:gd name="connsiteY8" fmla="*/ 1052083 h 105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4282" h="1052728">
                <a:moveTo>
                  <a:pt x="0" y="1052083"/>
                </a:moveTo>
                <a:lnTo>
                  <a:pt x="724282" y="1052083"/>
                </a:lnTo>
                <a:lnTo>
                  <a:pt x="724282" y="1052728"/>
                </a:lnTo>
                <a:lnTo>
                  <a:pt x="0" y="1052728"/>
                </a:lnTo>
                <a:close/>
                <a:moveTo>
                  <a:pt x="0" y="0"/>
                </a:moveTo>
                <a:lnTo>
                  <a:pt x="724282" y="0"/>
                </a:lnTo>
                <a:lnTo>
                  <a:pt x="724282" y="1052083"/>
                </a:lnTo>
                <a:lnTo>
                  <a:pt x="362141" y="832027"/>
                </a:lnTo>
                <a:lnTo>
                  <a:pt x="0" y="1052083"/>
                </a:lnTo>
                <a:close/>
              </a:path>
            </a:pathLst>
          </a:custGeom>
          <a:solidFill>
            <a:srgbClr val="C7D5B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6" name="矩形 5"/>
          <p:cNvSpPr/>
          <p:nvPr>
            <p:custDataLst>
              <p:tags r:id="rId7"/>
            </p:custDataLst>
          </p:nvPr>
        </p:nvSpPr>
        <p:spPr>
          <a:xfrm>
            <a:off x="447293" y="82759"/>
            <a:ext cx="567493" cy="73819"/>
          </a:xfrm>
          <a:prstGeom prst="rect">
            <a:avLst/>
          </a:prstGeom>
          <a:solidFill>
            <a:srgbClr val="D1DCC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3" name="矩形 2"/>
          <p:cNvSpPr/>
          <p:nvPr>
            <p:custDataLst>
              <p:tags r:id="rId8"/>
            </p:custDataLst>
          </p:nvPr>
        </p:nvSpPr>
        <p:spPr>
          <a:xfrm>
            <a:off x="443230" y="914400"/>
            <a:ext cx="3956685" cy="835025"/>
          </a:xfrm>
          <a:prstGeom prst="rect">
            <a:avLst/>
          </a:prstGeom>
        </p:spPr>
        <p:txBody>
          <a:bodyPr wrap="square">
            <a:normAutofit lnSpcReduction="10000"/>
          </a:bodyPr>
          <a:p>
            <a:pPr>
              <a:lnSpc>
                <a:spcPct val="120000"/>
              </a:lnSpc>
            </a:pPr>
            <a:r>
              <a:rPr lang="zh-CN" altLang="en-US" sz="4000" b="1" i="0" spc="300">
                <a:solidFill>
                  <a:schemeClr val="bg1"/>
                </a:solidFill>
                <a:effectLst/>
                <a:latin typeface="微软雅黑" panose="020B0503020204020204" charset="-122"/>
                <a:ea typeface="微软雅黑" panose="020B0503020204020204" charset="-122"/>
              </a:rPr>
              <a:t>走出心理误区</a:t>
            </a:r>
            <a:endParaRPr lang="zh-CN" altLang="en-US" sz="4000" b="1" i="0" spc="300">
              <a:solidFill>
                <a:schemeClr val="bg1"/>
              </a:solidFill>
              <a:effectLst/>
              <a:latin typeface="微软雅黑" panose="020B0503020204020204" charset="-122"/>
              <a:ea typeface="微软雅黑" panose="020B0503020204020204" charset="-122"/>
            </a:endParaRPr>
          </a:p>
        </p:txBody>
      </p:sp>
      <p:sp>
        <p:nvSpPr>
          <p:cNvPr id="4" name="矩形 3"/>
          <p:cNvSpPr/>
          <p:nvPr>
            <p:custDataLst>
              <p:tags r:id="rId9"/>
            </p:custDataLst>
          </p:nvPr>
        </p:nvSpPr>
        <p:spPr>
          <a:xfrm>
            <a:off x="443230" y="2843530"/>
            <a:ext cx="5588000" cy="3744595"/>
          </a:xfrm>
          <a:prstGeom prst="rect">
            <a:avLst/>
          </a:prstGeom>
        </p:spPr>
        <p:txBody>
          <a:bodyPr wrap="square">
            <a:spAutoFit/>
          </a:bodyPr>
          <a:p>
            <a:pPr algn="just">
              <a:lnSpc>
                <a:spcPct val="120000"/>
              </a:lnSpc>
            </a:pPr>
            <a:r>
              <a:rPr lang="zh-CN" altLang="en-US" spc="150">
                <a:solidFill>
                  <a:schemeClr val="tx1">
                    <a:lumMod val="85000"/>
                    <a:lumOff val="15000"/>
                  </a:schemeClr>
                </a:solidFill>
                <a:latin typeface="微软雅黑" panose="020B0503020204020204" charset="-122"/>
                <a:ea typeface="微软雅黑" panose="020B0503020204020204" charset="-122"/>
              </a:rPr>
              <a:t>由于科学技术的不断发展和经济的不断变革，学校教育和生产实际相脱节的现象还不同程度地存在，学生的知识面还比较窄，缺少实践的锻炼，所学知识有待提高、丰富。此外，有报告显示，在当代大学生看来，自我成长是比待遇更值得看重的因素。工作的稳定性、连续性不再成为年轻人择业的焦点，当代年轻人也不再热衷于去大企业、政府机关工作，更愿意找寻新的发展路径，到新兴行业打拼或自主创业，因为通过这些方式更有机会走向成功，也可以承载当代大学生的梦想，实现人生的价值。</a:t>
            </a:r>
            <a:endParaRPr lang="zh-CN" altLang="en-US" spc="150">
              <a:solidFill>
                <a:schemeClr val="tx1">
                  <a:lumMod val="85000"/>
                  <a:lumOff val="15000"/>
                </a:schemeClr>
              </a:solidFill>
              <a:latin typeface="微软雅黑" panose="020B0503020204020204" charset="-122"/>
              <a:ea typeface="微软雅黑" panose="020B0503020204020204" charset="-122"/>
            </a:endParaRPr>
          </a:p>
        </p:txBody>
      </p:sp>
      <p:sp>
        <p:nvSpPr>
          <p:cNvPr id="13" name="矩形 12"/>
          <p:cNvSpPr/>
          <p:nvPr>
            <p:custDataLst>
              <p:tags r:id="rId10"/>
            </p:custDataLst>
          </p:nvPr>
        </p:nvSpPr>
        <p:spPr>
          <a:xfrm>
            <a:off x="443230" y="2203450"/>
            <a:ext cx="4987290" cy="635000"/>
          </a:xfrm>
          <a:prstGeom prst="rect">
            <a:avLst/>
          </a:prstGeom>
        </p:spPr>
        <p:txBody>
          <a:bodyPr wrap="square">
            <a:noAutofit/>
          </a:bodyPr>
          <a:p>
            <a:pPr algn="just">
              <a:lnSpc>
                <a:spcPct val="120000"/>
              </a:lnSpc>
            </a:pPr>
            <a:r>
              <a:rPr lang="en-US" altLang="zh-CN" sz="2400" b="1" kern="0" dirty="0">
                <a:solidFill>
                  <a:schemeClr val="bg1"/>
                </a:solidFill>
                <a:effectLst>
                  <a:outerShdw blurRad="38100" dist="38100" dir="2700000" algn="tl">
                    <a:srgbClr val="000000">
                      <a:alpha val="43137"/>
                    </a:srgbClr>
                  </a:outerShdw>
                </a:effectLst>
                <a:uFillTx/>
                <a:latin typeface="Microsoft YaHei Bold" panose="020B0503020204020204" charset="-122"/>
                <a:ea typeface="Microsoft YaHei Bold" panose="020B0503020204020204" charset="-122"/>
                <a:cs typeface="Microsoft YaHei Bold" panose="020B0503020204020204" charset="-122"/>
              </a:rPr>
              <a:t>2. 以成长的眼光看待职业生</a:t>
            </a:r>
            <a:endParaRPr lang="en-US" altLang="zh-CN" sz="2400" b="1" kern="0" dirty="0">
              <a:solidFill>
                <a:schemeClr val="bg1"/>
              </a:solidFill>
              <a:effectLst>
                <a:outerShdw blurRad="38100" dist="38100" dir="2700000" algn="tl">
                  <a:srgbClr val="000000">
                    <a:alpha val="43137"/>
                  </a:srgbClr>
                </a:outerShdw>
              </a:effectLst>
              <a:uFillTx/>
              <a:latin typeface="Microsoft YaHei Bold" panose="020B0503020204020204" charset="-122"/>
              <a:ea typeface="Microsoft YaHei Bold" panose="020B0503020204020204" charset="-122"/>
              <a:cs typeface="Microsoft YaHei Bold" panose="020B0503020204020204" charset="-122"/>
            </a:endParaRPr>
          </a:p>
        </p:txBody>
      </p:sp>
      <p:sp>
        <p:nvSpPr>
          <p:cNvPr id="15" name="矩形 14"/>
          <p:cNvSpPr/>
          <p:nvPr>
            <p:custDataLst>
              <p:tags r:id="rId11"/>
            </p:custDataLst>
          </p:nvPr>
        </p:nvSpPr>
        <p:spPr>
          <a:xfrm>
            <a:off x="548549" y="1936902"/>
            <a:ext cx="403225" cy="75035"/>
          </a:xfrm>
          <a:prstGeom prst="rect">
            <a:avLst/>
          </a:prstGeom>
          <a:solidFill>
            <a:schemeClr val="bg1"/>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lnSpc>
                <a:spcPct val="120000"/>
              </a:lnSpc>
            </a:pPr>
            <a:endParaRPr lang="zh-CN" altLang="en-US">
              <a:latin typeface="微软雅黑" panose="020B0503020204020204" charset="-122"/>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6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decel="56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0-#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decel="5600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7614920" y="666750"/>
            <a:ext cx="3465830" cy="5402580"/>
          </a:xfrm>
          <a:prstGeom prst="rect">
            <a:avLst/>
          </a:prstGeom>
        </p:spPr>
      </p:pic>
      <p:sp>
        <p:nvSpPr>
          <p:cNvPr id="16" name="Freeform 13"/>
          <p:cNvSpPr/>
          <p:nvPr>
            <p:custDataLst>
              <p:tags r:id="rId2"/>
            </p:custDataLst>
          </p:nvPr>
        </p:nvSpPr>
        <p:spPr bwMode="auto">
          <a:xfrm>
            <a:off x="6944860" y="4471988"/>
            <a:ext cx="669925" cy="369887"/>
          </a:xfrm>
          <a:custGeom>
            <a:avLst/>
            <a:gdLst>
              <a:gd name="T0" fmla="*/ 176 w 241"/>
              <a:gd name="T1" fmla="*/ 132 h 132"/>
              <a:gd name="T2" fmla="*/ 66 w 241"/>
              <a:gd name="T3" fmla="*/ 132 h 132"/>
              <a:gd name="T4" fmla="*/ 0 w 241"/>
              <a:gd name="T5" fmla="*/ 66 h 132"/>
              <a:gd name="T6" fmla="*/ 0 w 241"/>
              <a:gd name="T7" fmla="*/ 66 h 132"/>
              <a:gd name="T8" fmla="*/ 66 w 241"/>
              <a:gd name="T9" fmla="*/ 0 h 132"/>
              <a:gd name="T10" fmla="*/ 176 w 241"/>
              <a:gd name="T11" fmla="*/ 0 h 132"/>
              <a:gd name="T12" fmla="*/ 241 w 241"/>
              <a:gd name="T13" fmla="*/ 66 h 132"/>
              <a:gd name="T14" fmla="*/ 241 w 241"/>
              <a:gd name="T15" fmla="*/ 66 h 132"/>
              <a:gd name="T16" fmla="*/ 176 w 241"/>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132">
                <a:moveTo>
                  <a:pt x="176" y="132"/>
                </a:moveTo>
                <a:cubicBezTo>
                  <a:pt x="66" y="132"/>
                  <a:pt x="66" y="132"/>
                  <a:pt x="66" y="132"/>
                </a:cubicBezTo>
                <a:cubicBezTo>
                  <a:pt x="30" y="132"/>
                  <a:pt x="0" y="102"/>
                  <a:pt x="0" y="66"/>
                </a:cubicBezTo>
                <a:cubicBezTo>
                  <a:pt x="0" y="66"/>
                  <a:pt x="0" y="66"/>
                  <a:pt x="0" y="66"/>
                </a:cubicBezTo>
                <a:cubicBezTo>
                  <a:pt x="0" y="30"/>
                  <a:pt x="30" y="0"/>
                  <a:pt x="66" y="0"/>
                </a:cubicBezTo>
                <a:cubicBezTo>
                  <a:pt x="176" y="0"/>
                  <a:pt x="176" y="0"/>
                  <a:pt x="176" y="0"/>
                </a:cubicBezTo>
                <a:cubicBezTo>
                  <a:pt x="212" y="0"/>
                  <a:pt x="241" y="30"/>
                  <a:pt x="241" y="66"/>
                </a:cubicBezTo>
                <a:cubicBezTo>
                  <a:pt x="241" y="66"/>
                  <a:pt x="241" y="66"/>
                  <a:pt x="241" y="66"/>
                </a:cubicBezTo>
                <a:cubicBezTo>
                  <a:pt x="241" y="102"/>
                  <a:pt x="212" y="132"/>
                  <a:pt x="176" y="132"/>
                </a:cubicBezTo>
                <a:close/>
              </a:path>
            </a:pathLst>
          </a:custGeom>
          <a:solidFill>
            <a:srgbClr val="C7D5B5"/>
          </a:solidFill>
          <a:ln>
            <a:noFill/>
          </a:ln>
        </p:spPr>
        <p:txBody>
          <a:bodyPr vert="horz" wrap="square" lIns="91440" tIns="45720" rIns="91440" bIns="45720" numCol="1" anchor="t" anchorCtr="0" compatLnSpc="1"/>
          <a:p>
            <a:endParaRPr lang="en-US">
              <a:solidFill>
                <a:srgbClr val="FF0000"/>
              </a:solidFill>
            </a:endParaRPr>
          </a:p>
        </p:txBody>
      </p:sp>
      <p:sp>
        <p:nvSpPr>
          <p:cNvPr id="17" name="Freeform 14"/>
          <p:cNvSpPr/>
          <p:nvPr>
            <p:custDataLst>
              <p:tags r:id="rId3"/>
            </p:custDataLst>
          </p:nvPr>
        </p:nvSpPr>
        <p:spPr bwMode="auto">
          <a:xfrm>
            <a:off x="7416347" y="5480050"/>
            <a:ext cx="974725" cy="366712"/>
          </a:xfrm>
          <a:custGeom>
            <a:avLst/>
            <a:gdLst>
              <a:gd name="T0" fmla="*/ 286 w 351"/>
              <a:gd name="T1" fmla="*/ 131 h 131"/>
              <a:gd name="T2" fmla="*/ 66 w 351"/>
              <a:gd name="T3" fmla="*/ 131 h 131"/>
              <a:gd name="T4" fmla="*/ 0 w 351"/>
              <a:gd name="T5" fmla="*/ 66 h 131"/>
              <a:gd name="T6" fmla="*/ 0 w 351"/>
              <a:gd name="T7" fmla="*/ 66 h 131"/>
              <a:gd name="T8" fmla="*/ 66 w 351"/>
              <a:gd name="T9" fmla="*/ 0 h 131"/>
              <a:gd name="T10" fmla="*/ 286 w 351"/>
              <a:gd name="T11" fmla="*/ 0 h 131"/>
              <a:gd name="T12" fmla="*/ 351 w 351"/>
              <a:gd name="T13" fmla="*/ 66 h 131"/>
              <a:gd name="T14" fmla="*/ 351 w 351"/>
              <a:gd name="T15" fmla="*/ 66 h 131"/>
              <a:gd name="T16" fmla="*/ 286 w 35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131">
                <a:moveTo>
                  <a:pt x="286" y="131"/>
                </a:moveTo>
                <a:cubicBezTo>
                  <a:pt x="66" y="131"/>
                  <a:pt x="66" y="131"/>
                  <a:pt x="66" y="131"/>
                </a:cubicBezTo>
                <a:cubicBezTo>
                  <a:pt x="29" y="131"/>
                  <a:pt x="0" y="102"/>
                  <a:pt x="0" y="66"/>
                </a:cubicBezTo>
                <a:cubicBezTo>
                  <a:pt x="0" y="66"/>
                  <a:pt x="0" y="66"/>
                  <a:pt x="0" y="66"/>
                </a:cubicBezTo>
                <a:cubicBezTo>
                  <a:pt x="0" y="29"/>
                  <a:pt x="29" y="0"/>
                  <a:pt x="66" y="0"/>
                </a:cubicBezTo>
                <a:cubicBezTo>
                  <a:pt x="286" y="0"/>
                  <a:pt x="286" y="0"/>
                  <a:pt x="286" y="0"/>
                </a:cubicBezTo>
                <a:cubicBezTo>
                  <a:pt x="322" y="0"/>
                  <a:pt x="351" y="29"/>
                  <a:pt x="351" y="66"/>
                </a:cubicBezTo>
                <a:cubicBezTo>
                  <a:pt x="351" y="66"/>
                  <a:pt x="351" y="66"/>
                  <a:pt x="351" y="66"/>
                </a:cubicBezTo>
                <a:cubicBezTo>
                  <a:pt x="351" y="102"/>
                  <a:pt x="322" y="131"/>
                  <a:pt x="286" y="131"/>
                </a:cubicBezTo>
                <a:close/>
              </a:path>
            </a:pathLst>
          </a:custGeom>
          <a:solidFill>
            <a:srgbClr val="9CB67C"/>
          </a:solidFill>
          <a:ln>
            <a:noFill/>
          </a:ln>
        </p:spPr>
        <p:txBody>
          <a:bodyPr vert="horz" wrap="square" lIns="91440" tIns="45720" rIns="91440" bIns="45720" numCol="1" anchor="t" anchorCtr="0" compatLnSpc="1"/>
          <a:p>
            <a:endParaRPr lang="en-US"/>
          </a:p>
        </p:txBody>
      </p:sp>
      <p:sp>
        <p:nvSpPr>
          <p:cNvPr id="18" name="Freeform 15"/>
          <p:cNvSpPr/>
          <p:nvPr>
            <p:custDataLst>
              <p:tags r:id="rId4"/>
            </p:custDataLst>
          </p:nvPr>
        </p:nvSpPr>
        <p:spPr bwMode="auto">
          <a:xfrm>
            <a:off x="0" y="1588"/>
            <a:ext cx="8128000" cy="6856412"/>
          </a:xfrm>
          <a:custGeom>
            <a:avLst/>
            <a:gdLst>
              <a:gd name="T0" fmla="*/ 2643 w 2708"/>
              <a:gd name="T1" fmla="*/ 2137 h 2448"/>
              <a:gd name="T2" fmla="*/ 2221 w 2708"/>
              <a:gd name="T3" fmla="*/ 2137 h 2448"/>
              <a:gd name="T4" fmla="*/ 2166 w 2708"/>
              <a:gd name="T5" fmla="*/ 2137 h 2448"/>
              <a:gd name="T6" fmla="*/ 2099 w 2708"/>
              <a:gd name="T7" fmla="*/ 2137 h 2448"/>
              <a:gd name="T8" fmla="*/ 2034 w 2708"/>
              <a:gd name="T9" fmla="*/ 2071 h 2448"/>
              <a:gd name="T10" fmla="*/ 2034 w 2708"/>
              <a:gd name="T11" fmla="*/ 2071 h 2448"/>
              <a:gd name="T12" fmla="*/ 2090 w 2708"/>
              <a:gd name="T13" fmla="*/ 2006 h 2448"/>
              <a:gd name="T14" fmla="*/ 2301 w 2708"/>
              <a:gd name="T15" fmla="*/ 2006 h 2448"/>
              <a:gd name="T16" fmla="*/ 2366 w 2708"/>
              <a:gd name="T17" fmla="*/ 1940 h 2448"/>
              <a:gd name="T18" fmla="*/ 2366 w 2708"/>
              <a:gd name="T19" fmla="*/ 1940 h 2448"/>
              <a:gd name="T20" fmla="*/ 2301 w 2708"/>
              <a:gd name="T21" fmla="*/ 1874 h 2448"/>
              <a:gd name="T22" fmla="*/ 2221 w 2708"/>
              <a:gd name="T23" fmla="*/ 1874 h 2448"/>
              <a:gd name="T24" fmla="*/ 2191 w 2708"/>
              <a:gd name="T25" fmla="*/ 1874 h 2448"/>
              <a:gd name="T26" fmla="*/ 2126 w 2708"/>
              <a:gd name="T27" fmla="*/ 1809 h 2448"/>
              <a:gd name="T28" fmla="*/ 2191 w 2708"/>
              <a:gd name="T29" fmla="*/ 1743 h 2448"/>
              <a:gd name="T30" fmla="*/ 2221 w 2708"/>
              <a:gd name="T31" fmla="*/ 1743 h 2448"/>
              <a:gd name="T32" fmla="*/ 2221 w 2708"/>
              <a:gd name="T33" fmla="*/ 71 h 2448"/>
              <a:gd name="T34" fmla="*/ 2150 w 2708"/>
              <a:gd name="T35" fmla="*/ 0 h 2448"/>
              <a:gd name="T36" fmla="*/ 806 w 2708"/>
              <a:gd name="T37" fmla="*/ 0 h 2448"/>
              <a:gd name="T38" fmla="*/ 377 w 2708"/>
              <a:gd name="T39" fmla="*/ 0 h 2448"/>
              <a:gd name="T40" fmla="*/ 0 w 2708"/>
              <a:gd name="T41" fmla="*/ 0 h 2448"/>
              <a:gd name="T42" fmla="*/ 0 w 2708"/>
              <a:gd name="T43" fmla="*/ 2448 h 2448"/>
              <a:gd name="T44" fmla="*/ 377 w 2708"/>
              <a:gd name="T45" fmla="*/ 2448 h 2448"/>
              <a:gd name="T46" fmla="*/ 806 w 2708"/>
              <a:gd name="T47" fmla="*/ 2448 h 2448"/>
              <a:gd name="T48" fmla="*/ 2150 w 2708"/>
              <a:gd name="T49" fmla="*/ 2448 h 2448"/>
              <a:gd name="T50" fmla="*/ 2221 w 2708"/>
              <a:gd name="T51" fmla="*/ 2377 h 2448"/>
              <a:gd name="T52" fmla="*/ 2221 w 2708"/>
              <a:gd name="T53" fmla="*/ 2268 h 2448"/>
              <a:gd name="T54" fmla="*/ 2643 w 2708"/>
              <a:gd name="T55" fmla="*/ 2268 h 2448"/>
              <a:gd name="T56" fmla="*/ 2708 w 2708"/>
              <a:gd name="T57" fmla="*/ 2202 h 2448"/>
              <a:gd name="T58" fmla="*/ 2643 w 2708"/>
              <a:gd name="T59" fmla="*/ 2137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08" h="2448">
                <a:moveTo>
                  <a:pt x="2643" y="2137"/>
                </a:moveTo>
                <a:cubicBezTo>
                  <a:pt x="2221" y="2137"/>
                  <a:pt x="2221" y="2137"/>
                  <a:pt x="2221" y="2137"/>
                </a:cubicBezTo>
                <a:cubicBezTo>
                  <a:pt x="2166" y="2137"/>
                  <a:pt x="2166" y="2137"/>
                  <a:pt x="2166" y="2137"/>
                </a:cubicBezTo>
                <a:cubicBezTo>
                  <a:pt x="2099" y="2137"/>
                  <a:pt x="2099" y="2137"/>
                  <a:pt x="2099" y="2137"/>
                </a:cubicBezTo>
                <a:cubicBezTo>
                  <a:pt x="2063" y="2137"/>
                  <a:pt x="2034" y="2107"/>
                  <a:pt x="2034" y="2071"/>
                </a:cubicBezTo>
                <a:cubicBezTo>
                  <a:pt x="2034" y="2071"/>
                  <a:pt x="2034" y="2071"/>
                  <a:pt x="2034" y="2071"/>
                </a:cubicBezTo>
                <a:cubicBezTo>
                  <a:pt x="2034" y="2038"/>
                  <a:pt x="2058" y="2011"/>
                  <a:pt x="2090" y="2006"/>
                </a:cubicBezTo>
                <a:cubicBezTo>
                  <a:pt x="2301" y="2006"/>
                  <a:pt x="2301" y="2006"/>
                  <a:pt x="2301" y="2006"/>
                </a:cubicBezTo>
                <a:cubicBezTo>
                  <a:pt x="2337" y="2006"/>
                  <a:pt x="2366" y="1976"/>
                  <a:pt x="2366" y="1940"/>
                </a:cubicBezTo>
                <a:cubicBezTo>
                  <a:pt x="2366" y="1940"/>
                  <a:pt x="2366" y="1940"/>
                  <a:pt x="2366" y="1940"/>
                </a:cubicBezTo>
                <a:cubicBezTo>
                  <a:pt x="2366" y="1904"/>
                  <a:pt x="2337" y="1874"/>
                  <a:pt x="2301" y="1874"/>
                </a:cubicBezTo>
                <a:cubicBezTo>
                  <a:pt x="2221" y="1874"/>
                  <a:pt x="2221" y="1874"/>
                  <a:pt x="2221" y="1874"/>
                </a:cubicBezTo>
                <a:cubicBezTo>
                  <a:pt x="2191" y="1874"/>
                  <a:pt x="2191" y="1874"/>
                  <a:pt x="2191" y="1874"/>
                </a:cubicBezTo>
                <a:cubicBezTo>
                  <a:pt x="2155" y="1874"/>
                  <a:pt x="2126" y="1845"/>
                  <a:pt x="2126" y="1809"/>
                </a:cubicBezTo>
                <a:cubicBezTo>
                  <a:pt x="2126" y="1773"/>
                  <a:pt x="2155" y="1743"/>
                  <a:pt x="2191" y="1743"/>
                </a:cubicBezTo>
                <a:cubicBezTo>
                  <a:pt x="2221" y="1743"/>
                  <a:pt x="2221" y="1743"/>
                  <a:pt x="2221" y="1743"/>
                </a:cubicBezTo>
                <a:cubicBezTo>
                  <a:pt x="2221" y="71"/>
                  <a:pt x="2221" y="71"/>
                  <a:pt x="2221" y="71"/>
                </a:cubicBezTo>
                <a:cubicBezTo>
                  <a:pt x="2221" y="32"/>
                  <a:pt x="2189" y="0"/>
                  <a:pt x="2150" y="0"/>
                </a:cubicBezTo>
                <a:cubicBezTo>
                  <a:pt x="806" y="0"/>
                  <a:pt x="806" y="0"/>
                  <a:pt x="806" y="0"/>
                </a:cubicBezTo>
                <a:cubicBezTo>
                  <a:pt x="377" y="0"/>
                  <a:pt x="377" y="0"/>
                  <a:pt x="377" y="0"/>
                </a:cubicBezTo>
                <a:cubicBezTo>
                  <a:pt x="0" y="0"/>
                  <a:pt x="0" y="0"/>
                  <a:pt x="0" y="0"/>
                </a:cubicBezTo>
                <a:cubicBezTo>
                  <a:pt x="0" y="2448"/>
                  <a:pt x="0" y="2448"/>
                  <a:pt x="0" y="2448"/>
                </a:cubicBezTo>
                <a:cubicBezTo>
                  <a:pt x="377" y="2448"/>
                  <a:pt x="377" y="2448"/>
                  <a:pt x="377" y="2448"/>
                </a:cubicBezTo>
                <a:cubicBezTo>
                  <a:pt x="806" y="2448"/>
                  <a:pt x="806" y="2448"/>
                  <a:pt x="806" y="2448"/>
                </a:cubicBezTo>
                <a:cubicBezTo>
                  <a:pt x="2150" y="2448"/>
                  <a:pt x="2150" y="2448"/>
                  <a:pt x="2150" y="2448"/>
                </a:cubicBezTo>
                <a:cubicBezTo>
                  <a:pt x="2189" y="2448"/>
                  <a:pt x="2221" y="2416"/>
                  <a:pt x="2221" y="2377"/>
                </a:cubicBezTo>
                <a:cubicBezTo>
                  <a:pt x="2221" y="2268"/>
                  <a:pt x="2221" y="2268"/>
                  <a:pt x="2221" y="2268"/>
                </a:cubicBezTo>
                <a:cubicBezTo>
                  <a:pt x="2643" y="2268"/>
                  <a:pt x="2643" y="2268"/>
                  <a:pt x="2643" y="2268"/>
                </a:cubicBezTo>
                <a:cubicBezTo>
                  <a:pt x="2679" y="2268"/>
                  <a:pt x="2708" y="2238"/>
                  <a:pt x="2708" y="2202"/>
                </a:cubicBezTo>
                <a:cubicBezTo>
                  <a:pt x="2708" y="2166"/>
                  <a:pt x="2679" y="2137"/>
                  <a:pt x="2643" y="2137"/>
                </a:cubicBezTo>
                <a:close/>
              </a:path>
            </a:pathLst>
          </a:custGeom>
          <a:solidFill>
            <a:srgbClr val="ACC292"/>
          </a:solidFill>
          <a:ln>
            <a:noFill/>
          </a:ln>
        </p:spPr>
        <p:txBody>
          <a:bodyPr vert="horz" wrap="square" lIns="91440" tIns="45720" rIns="91440" bIns="45720" numCol="1" anchor="t" anchorCtr="0" compatLnSpc="1"/>
          <a:p>
            <a:endParaRPr lang="en-US"/>
          </a:p>
        </p:txBody>
      </p:sp>
      <p:sp>
        <p:nvSpPr>
          <p:cNvPr id="5" name="矩形 4"/>
          <p:cNvSpPr/>
          <p:nvPr>
            <p:custDataLst>
              <p:tags r:id="rId5"/>
            </p:custDataLst>
          </p:nvPr>
        </p:nvSpPr>
        <p:spPr>
          <a:xfrm>
            <a:off x="11422742" y="666750"/>
            <a:ext cx="163286" cy="5524500"/>
          </a:xfrm>
          <a:prstGeom prst="rect">
            <a:avLst/>
          </a:prstGeom>
          <a:solidFill>
            <a:srgbClr val="ACC29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任意多边形: 形状 19"/>
          <p:cNvSpPr/>
          <p:nvPr>
            <p:custDataLst>
              <p:tags r:id="rId6"/>
            </p:custDataLst>
          </p:nvPr>
        </p:nvSpPr>
        <p:spPr>
          <a:xfrm>
            <a:off x="447293" y="0"/>
            <a:ext cx="567493" cy="1052728"/>
          </a:xfrm>
          <a:custGeom>
            <a:avLst/>
            <a:gdLst>
              <a:gd name="connsiteX0" fmla="*/ 0 w 724282"/>
              <a:gd name="connsiteY0" fmla="*/ 1052083 h 1052728"/>
              <a:gd name="connsiteX1" fmla="*/ 724282 w 724282"/>
              <a:gd name="connsiteY1" fmla="*/ 1052083 h 1052728"/>
              <a:gd name="connsiteX2" fmla="*/ 724282 w 724282"/>
              <a:gd name="connsiteY2" fmla="*/ 1052728 h 1052728"/>
              <a:gd name="connsiteX3" fmla="*/ 0 w 724282"/>
              <a:gd name="connsiteY3" fmla="*/ 1052728 h 1052728"/>
              <a:gd name="connsiteX4" fmla="*/ 0 w 724282"/>
              <a:gd name="connsiteY4" fmla="*/ 0 h 1052728"/>
              <a:gd name="connsiteX5" fmla="*/ 724282 w 724282"/>
              <a:gd name="connsiteY5" fmla="*/ 0 h 1052728"/>
              <a:gd name="connsiteX6" fmla="*/ 724282 w 724282"/>
              <a:gd name="connsiteY6" fmla="*/ 1052083 h 1052728"/>
              <a:gd name="connsiteX7" fmla="*/ 362141 w 724282"/>
              <a:gd name="connsiteY7" fmla="*/ 832027 h 1052728"/>
              <a:gd name="connsiteX8" fmla="*/ 0 w 724282"/>
              <a:gd name="connsiteY8" fmla="*/ 1052083 h 105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4282" h="1052728">
                <a:moveTo>
                  <a:pt x="0" y="1052083"/>
                </a:moveTo>
                <a:lnTo>
                  <a:pt x="724282" y="1052083"/>
                </a:lnTo>
                <a:lnTo>
                  <a:pt x="724282" y="1052728"/>
                </a:lnTo>
                <a:lnTo>
                  <a:pt x="0" y="1052728"/>
                </a:lnTo>
                <a:close/>
                <a:moveTo>
                  <a:pt x="0" y="0"/>
                </a:moveTo>
                <a:lnTo>
                  <a:pt x="724282" y="0"/>
                </a:lnTo>
                <a:lnTo>
                  <a:pt x="724282" y="1052083"/>
                </a:lnTo>
                <a:lnTo>
                  <a:pt x="362141" y="832027"/>
                </a:lnTo>
                <a:lnTo>
                  <a:pt x="0" y="1052083"/>
                </a:lnTo>
                <a:close/>
              </a:path>
            </a:pathLst>
          </a:custGeom>
          <a:solidFill>
            <a:srgbClr val="C7D5B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6" name="矩形 5"/>
          <p:cNvSpPr/>
          <p:nvPr>
            <p:custDataLst>
              <p:tags r:id="rId7"/>
            </p:custDataLst>
          </p:nvPr>
        </p:nvSpPr>
        <p:spPr>
          <a:xfrm>
            <a:off x="447293" y="82759"/>
            <a:ext cx="567493" cy="73819"/>
          </a:xfrm>
          <a:prstGeom prst="rect">
            <a:avLst/>
          </a:prstGeom>
          <a:solidFill>
            <a:srgbClr val="D1DCC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3" name="矩形 2"/>
          <p:cNvSpPr/>
          <p:nvPr>
            <p:custDataLst>
              <p:tags r:id="rId8"/>
            </p:custDataLst>
          </p:nvPr>
        </p:nvSpPr>
        <p:spPr>
          <a:xfrm>
            <a:off x="443230" y="914400"/>
            <a:ext cx="3956685" cy="835025"/>
          </a:xfrm>
          <a:prstGeom prst="rect">
            <a:avLst/>
          </a:prstGeom>
        </p:spPr>
        <p:txBody>
          <a:bodyPr wrap="square">
            <a:normAutofit lnSpcReduction="10000"/>
          </a:bodyPr>
          <a:p>
            <a:pPr>
              <a:lnSpc>
                <a:spcPct val="120000"/>
              </a:lnSpc>
            </a:pPr>
            <a:r>
              <a:rPr lang="zh-CN" altLang="en-US" sz="4000" b="1" i="0" spc="300">
                <a:solidFill>
                  <a:schemeClr val="bg1"/>
                </a:solidFill>
                <a:effectLst/>
                <a:latin typeface="微软雅黑" panose="020B0503020204020204" charset="-122"/>
                <a:ea typeface="微软雅黑" panose="020B0503020204020204" charset="-122"/>
              </a:rPr>
              <a:t>走出心理误区</a:t>
            </a:r>
            <a:endParaRPr lang="zh-CN" altLang="en-US" sz="4000" b="1" i="0" spc="300">
              <a:solidFill>
                <a:schemeClr val="bg1"/>
              </a:solidFill>
              <a:effectLst/>
              <a:latin typeface="微软雅黑" panose="020B0503020204020204" charset="-122"/>
              <a:ea typeface="微软雅黑" panose="020B0503020204020204" charset="-122"/>
            </a:endParaRPr>
          </a:p>
        </p:txBody>
      </p:sp>
      <p:sp>
        <p:nvSpPr>
          <p:cNvPr id="4" name="矩形 3"/>
          <p:cNvSpPr/>
          <p:nvPr>
            <p:custDataLst>
              <p:tags r:id="rId9"/>
            </p:custDataLst>
          </p:nvPr>
        </p:nvSpPr>
        <p:spPr>
          <a:xfrm>
            <a:off x="443230" y="2903855"/>
            <a:ext cx="5576570" cy="3744595"/>
          </a:xfrm>
          <a:prstGeom prst="rect">
            <a:avLst/>
          </a:prstGeom>
        </p:spPr>
        <p:txBody>
          <a:bodyPr wrap="square">
            <a:spAutoFit/>
          </a:bodyPr>
          <a:p>
            <a:pPr algn="just">
              <a:lnSpc>
                <a:spcPct val="120000"/>
              </a:lnSpc>
            </a:pPr>
            <a:r>
              <a:rPr lang="zh-CN" altLang="en-US" spc="150">
                <a:solidFill>
                  <a:schemeClr val="tx1">
                    <a:lumMod val="85000"/>
                    <a:lumOff val="15000"/>
                  </a:schemeClr>
                </a:solidFill>
                <a:latin typeface="微软雅黑" panose="020B0503020204020204" charset="-122"/>
                <a:ea typeface="微软雅黑" panose="020B0503020204020204" charset="-122"/>
              </a:rPr>
              <a:t>大学生初次就业，难免遇到一些挫折，这是正常的，它不是导致情绪低落的直接原因。大学生对择业挫折所持的看法、解释、态度，才是引起情绪和行为反应的直接原因。有的大学生怕陌生的就业环境和工作压力，怕失败，对挫折不理解；有的大学生在挫折面前以偏概全，过于片面化等，这些都是不合理的观念。大学生择业受挫后，要正视自己的能力与素质，保持乐观向上的心态，保持冷静、理智，树立自信心，找出挫折源，努力寻求解决问题的办法和途径，积极采取行动，在能够充分发挥自己优势的领域去求职。</a:t>
            </a:r>
            <a:endParaRPr lang="zh-CN" altLang="en-US" spc="150">
              <a:solidFill>
                <a:schemeClr val="tx1">
                  <a:lumMod val="85000"/>
                  <a:lumOff val="15000"/>
                </a:schemeClr>
              </a:solidFill>
              <a:latin typeface="微软雅黑" panose="020B0503020204020204" charset="-122"/>
              <a:ea typeface="微软雅黑" panose="020B0503020204020204" charset="-122"/>
            </a:endParaRPr>
          </a:p>
        </p:txBody>
      </p:sp>
      <p:sp>
        <p:nvSpPr>
          <p:cNvPr id="13" name="矩形 12"/>
          <p:cNvSpPr/>
          <p:nvPr>
            <p:custDataLst>
              <p:tags r:id="rId10"/>
            </p:custDataLst>
          </p:nvPr>
        </p:nvSpPr>
        <p:spPr>
          <a:xfrm>
            <a:off x="443230" y="2287905"/>
            <a:ext cx="4987290" cy="635000"/>
          </a:xfrm>
          <a:prstGeom prst="rect">
            <a:avLst/>
          </a:prstGeom>
        </p:spPr>
        <p:txBody>
          <a:bodyPr wrap="square">
            <a:noAutofit/>
          </a:bodyPr>
          <a:p>
            <a:pPr algn="just">
              <a:lnSpc>
                <a:spcPct val="120000"/>
              </a:lnSpc>
            </a:pPr>
            <a:r>
              <a:rPr lang="en-US" altLang="zh-CN" sz="2400" b="1" kern="0" dirty="0">
                <a:solidFill>
                  <a:schemeClr val="bg1"/>
                </a:solidFill>
                <a:effectLst>
                  <a:outerShdw blurRad="38100" dist="38100" dir="2700000" algn="tl">
                    <a:srgbClr val="000000">
                      <a:alpha val="43137"/>
                    </a:srgbClr>
                  </a:outerShdw>
                </a:effectLst>
                <a:uFillTx/>
                <a:latin typeface="Microsoft YaHei Bold" panose="020B0503020204020204" charset="-122"/>
                <a:ea typeface="Microsoft YaHei Bold" panose="020B0503020204020204" charset="-122"/>
                <a:cs typeface="Microsoft YaHei Bold" panose="020B0503020204020204" charset="-122"/>
              </a:rPr>
              <a:t>3. 正确面对求职择业挫折</a:t>
            </a:r>
            <a:endParaRPr lang="en-US" altLang="zh-CN" sz="2400" b="1" kern="0" dirty="0">
              <a:solidFill>
                <a:schemeClr val="bg1"/>
              </a:solidFill>
              <a:effectLst>
                <a:outerShdw blurRad="38100" dist="38100" dir="2700000" algn="tl">
                  <a:srgbClr val="000000">
                    <a:alpha val="43137"/>
                  </a:srgbClr>
                </a:outerShdw>
              </a:effectLst>
              <a:uFillTx/>
              <a:latin typeface="Microsoft YaHei Bold" panose="020B0503020204020204" charset="-122"/>
              <a:ea typeface="Microsoft YaHei Bold" panose="020B0503020204020204" charset="-122"/>
              <a:cs typeface="Microsoft YaHei Bold" panose="020B0503020204020204" charset="-122"/>
            </a:endParaRPr>
          </a:p>
        </p:txBody>
      </p:sp>
      <p:sp>
        <p:nvSpPr>
          <p:cNvPr id="15" name="矩形 14"/>
          <p:cNvSpPr/>
          <p:nvPr>
            <p:custDataLst>
              <p:tags r:id="rId11"/>
            </p:custDataLst>
          </p:nvPr>
        </p:nvSpPr>
        <p:spPr>
          <a:xfrm>
            <a:off x="548549" y="1936902"/>
            <a:ext cx="403225" cy="75035"/>
          </a:xfrm>
          <a:prstGeom prst="rect">
            <a:avLst/>
          </a:prstGeom>
          <a:solidFill>
            <a:schemeClr val="bg1"/>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lnSpc>
                <a:spcPct val="120000"/>
              </a:lnSpc>
            </a:pPr>
            <a:endParaRPr lang="zh-CN" altLang="en-US">
              <a:latin typeface="微软雅黑" panose="020B0503020204020204" charset="-122"/>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6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decel="56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0-#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decel="5600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1" name="图片 100"/>
          <p:cNvPicPr/>
          <p:nvPr/>
        </p:nvPicPr>
        <p:blipFill>
          <a:blip r:embed="rId1"/>
          <a:stretch>
            <a:fillRect/>
          </a:stretch>
        </p:blipFill>
        <p:spPr>
          <a:xfrm>
            <a:off x="7186295" y="0"/>
            <a:ext cx="4023360" cy="6300470"/>
          </a:xfrm>
          <a:prstGeom prst="rect">
            <a:avLst/>
          </a:prstGeom>
          <a:noFill/>
          <a:ln w="9525">
            <a:noFill/>
          </a:ln>
        </p:spPr>
      </p:pic>
      <p:sp>
        <p:nvSpPr>
          <p:cNvPr id="16" name="Freeform 13"/>
          <p:cNvSpPr/>
          <p:nvPr>
            <p:custDataLst>
              <p:tags r:id="rId2"/>
            </p:custDataLst>
          </p:nvPr>
        </p:nvSpPr>
        <p:spPr bwMode="auto">
          <a:xfrm>
            <a:off x="6944860" y="4471988"/>
            <a:ext cx="669925" cy="369887"/>
          </a:xfrm>
          <a:custGeom>
            <a:avLst/>
            <a:gdLst>
              <a:gd name="T0" fmla="*/ 176 w 241"/>
              <a:gd name="T1" fmla="*/ 132 h 132"/>
              <a:gd name="T2" fmla="*/ 66 w 241"/>
              <a:gd name="T3" fmla="*/ 132 h 132"/>
              <a:gd name="T4" fmla="*/ 0 w 241"/>
              <a:gd name="T5" fmla="*/ 66 h 132"/>
              <a:gd name="T6" fmla="*/ 0 w 241"/>
              <a:gd name="T7" fmla="*/ 66 h 132"/>
              <a:gd name="T8" fmla="*/ 66 w 241"/>
              <a:gd name="T9" fmla="*/ 0 h 132"/>
              <a:gd name="T10" fmla="*/ 176 w 241"/>
              <a:gd name="T11" fmla="*/ 0 h 132"/>
              <a:gd name="T12" fmla="*/ 241 w 241"/>
              <a:gd name="T13" fmla="*/ 66 h 132"/>
              <a:gd name="T14" fmla="*/ 241 w 241"/>
              <a:gd name="T15" fmla="*/ 66 h 132"/>
              <a:gd name="T16" fmla="*/ 176 w 241"/>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132">
                <a:moveTo>
                  <a:pt x="176" y="132"/>
                </a:moveTo>
                <a:cubicBezTo>
                  <a:pt x="66" y="132"/>
                  <a:pt x="66" y="132"/>
                  <a:pt x="66" y="132"/>
                </a:cubicBezTo>
                <a:cubicBezTo>
                  <a:pt x="30" y="132"/>
                  <a:pt x="0" y="102"/>
                  <a:pt x="0" y="66"/>
                </a:cubicBezTo>
                <a:cubicBezTo>
                  <a:pt x="0" y="66"/>
                  <a:pt x="0" y="66"/>
                  <a:pt x="0" y="66"/>
                </a:cubicBezTo>
                <a:cubicBezTo>
                  <a:pt x="0" y="30"/>
                  <a:pt x="30" y="0"/>
                  <a:pt x="66" y="0"/>
                </a:cubicBezTo>
                <a:cubicBezTo>
                  <a:pt x="176" y="0"/>
                  <a:pt x="176" y="0"/>
                  <a:pt x="176" y="0"/>
                </a:cubicBezTo>
                <a:cubicBezTo>
                  <a:pt x="212" y="0"/>
                  <a:pt x="241" y="30"/>
                  <a:pt x="241" y="66"/>
                </a:cubicBezTo>
                <a:cubicBezTo>
                  <a:pt x="241" y="66"/>
                  <a:pt x="241" y="66"/>
                  <a:pt x="241" y="66"/>
                </a:cubicBezTo>
                <a:cubicBezTo>
                  <a:pt x="241" y="102"/>
                  <a:pt x="212" y="132"/>
                  <a:pt x="176" y="132"/>
                </a:cubicBezTo>
                <a:close/>
              </a:path>
            </a:pathLst>
          </a:custGeom>
          <a:solidFill>
            <a:srgbClr val="C7D5B5"/>
          </a:solidFill>
          <a:ln>
            <a:noFill/>
          </a:ln>
        </p:spPr>
        <p:txBody>
          <a:bodyPr vert="horz" wrap="square" lIns="91440" tIns="45720" rIns="91440" bIns="45720" numCol="1" anchor="t" anchorCtr="0" compatLnSpc="1"/>
          <a:p>
            <a:endParaRPr lang="en-US">
              <a:solidFill>
                <a:srgbClr val="FF0000"/>
              </a:solidFill>
            </a:endParaRPr>
          </a:p>
        </p:txBody>
      </p:sp>
      <p:sp>
        <p:nvSpPr>
          <p:cNvPr id="17" name="Freeform 14"/>
          <p:cNvSpPr/>
          <p:nvPr>
            <p:custDataLst>
              <p:tags r:id="rId3"/>
            </p:custDataLst>
          </p:nvPr>
        </p:nvSpPr>
        <p:spPr bwMode="auto">
          <a:xfrm>
            <a:off x="7416347" y="5480050"/>
            <a:ext cx="974725" cy="366712"/>
          </a:xfrm>
          <a:custGeom>
            <a:avLst/>
            <a:gdLst>
              <a:gd name="T0" fmla="*/ 286 w 351"/>
              <a:gd name="T1" fmla="*/ 131 h 131"/>
              <a:gd name="T2" fmla="*/ 66 w 351"/>
              <a:gd name="T3" fmla="*/ 131 h 131"/>
              <a:gd name="T4" fmla="*/ 0 w 351"/>
              <a:gd name="T5" fmla="*/ 66 h 131"/>
              <a:gd name="T6" fmla="*/ 0 w 351"/>
              <a:gd name="T7" fmla="*/ 66 h 131"/>
              <a:gd name="T8" fmla="*/ 66 w 351"/>
              <a:gd name="T9" fmla="*/ 0 h 131"/>
              <a:gd name="T10" fmla="*/ 286 w 351"/>
              <a:gd name="T11" fmla="*/ 0 h 131"/>
              <a:gd name="T12" fmla="*/ 351 w 351"/>
              <a:gd name="T13" fmla="*/ 66 h 131"/>
              <a:gd name="T14" fmla="*/ 351 w 351"/>
              <a:gd name="T15" fmla="*/ 66 h 131"/>
              <a:gd name="T16" fmla="*/ 286 w 35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131">
                <a:moveTo>
                  <a:pt x="286" y="131"/>
                </a:moveTo>
                <a:cubicBezTo>
                  <a:pt x="66" y="131"/>
                  <a:pt x="66" y="131"/>
                  <a:pt x="66" y="131"/>
                </a:cubicBezTo>
                <a:cubicBezTo>
                  <a:pt x="29" y="131"/>
                  <a:pt x="0" y="102"/>
                  <a:pt x="0" y="66"/>
                </a:cubicBezTo>
                <a:cubicBezTo>
                  <a:pt x="0" y="66"/>
                  <a:pt x="0" y="66"/>
                  <a:pt x="0" y="66"/>
                </a:cubicBezTo>
                <a:cubicBezTo>
                  <a:pt x="0" y="29"/>
                  <a:pt x="29" y="0"/>
                  <a:pt x="66" y="0"/>
                </a:cubicBezTo>
                <a:cubicBezTo>
                  <a:pt x="286" y="0"/>
                  <a:pt x="286" y="0"/>
                  <a:pt x="286" y="0"/>
                </a:cubicBezTo>
                <a:cubicBezTo>
                  <a:pt x="322" y="0"/>
                  <a:pt x="351" y="29"/>
                  <a:pt x="351" y="66"/>
                </a:cubicBezTo>
                <a:cubicBezTo>
                  <a:pt x="351" y="66"/>
                  <a:pt x="351" y="66"/>
                  <a:pt x="351" y="66"/>
                </a:cubicBezTo>
                <a:cubicBezTo>
                  <a:pt x="351" y="102"/>
                  <a:pt x="322" y="131"/>
                  <a:pt x="286" y="131"/>
                </a:cubicBezTo>
                <a:close/>
              </a:path>
            </a:pathLst>
          </a:custGeom>
          <a:solidFill>
            <a:srgbClr val="9CB67C"/>
          </a:solidFill>
          <a:ln>
            <a:noFill/>
          </a:ln>
        </p:spPr>
        <p:txBody>
          <a:bodyPr vert="horz" wrap="square" lIns="91440" tIns="45720" rIns="91440" bIns="45720" numCol="1" anchor="t" anchorCtr="0" compatLnSpc="1"/>
          <a:p>
            <a:endParaRPr lang="en-US"/>
          </a:p>
        </p:txBody>
      </p:sp>
      <p:sp>
        <p:nvSpPr>
          <p:cNvPr id="18" name="Freeform 15"/>
          <p:cNvSpPr/>
          <p:nvPr>
            <p:custDataLst>
              <p:tags r:id="rId4"/>
            </p:custDataLst>
          </p:nvPr>
        </p:nvSpPr>
        <p:spPr bwMode="auto">
          <a:xfrm>
            <a:off x="0" y="1588"/>
            <a:ext cx="8128000" cy="6856412"/>
          </a:xfrm>
          <a:custGeom>
            <a:avLst/>
            <a:gdLst>
              <a:gd name="T0" fmla="*/ 2643 w 2708"/>
              <a:gd name="T1" fmla="*/ 2137 h 2448"/>
              <a:gd name="T2" fmla="*/ 2221 w 2708"/>
              <a:gd name="T3" fmla="*/ 2137 h 2448"/>
              <a:gd name="T4" fmla="*/ 2166 w 2708"/>
              <a:gd name="T5" fmla="*/ 2137 h 2448"/>
              <a:gd name="T6" fmla="*/ 2099 w 2708"/>
              <a:gd name="T7" fmla="*/ 2137 h 2448"/>
              <a:gd name="T8" fmla="*/ 2034 w 2708"/>
              <a:gd name="T9" fmla="*/ 2071 h 2448"/>
              <a:gd name="T10" fmla="*/ 2034 w 2708"/>
              <a:gd name="T11" fmla="*/ 2071 h 2448"/>
              <a:gd name="T12" fmla="*/ 2090 w 2708"/>
              <a:gd name="T13" fmla="*/ 2006 h 2448"/>
              <a:gd name="T14" fmla="*/ 2301 w 2708"/>
              <a:gd name="T15" fmla="*/ 2006 h 2448"/>
              <a:gd name="T16" fmla="*/ 2366 w 2708"/>
              <a:gd name="T17" fmla="*/ 1940 h 2448"/>
              <a:gd name="T18" fmla="*/ 2366 w 2708"/>
              <a:gd name="T19" fmla="*/ 1940 h 2448"/>
              <a:gd name="T20" fmla="*/ 2301 w 2708"/>
              <a:gd name="T21" fmla="*/ 1874 h 2448"/>
              <a:gd name="T22" fmla="*/ 2221 w 2708"/>
              <a:gd name="T23" fmla="*/ 1874 h 2448"/>
              <a:gd name="T24" fmla="*/ 2191 w 2708"/>
              <a:gd name="T25" fmla="*/ 1874 h 2448"/>
              <a:gd name="T26" fmla="*/ 2126 w 2708"/>
              <a:gd name="T27" fmla="*/ 1809 h 2448"/>
              <a:gd name="T28" fmla="*/ 2191 w 2708"/>
              <a:gd name="T29" fmla="*/ 1743 h 2448"/>
              <a:gd name="T30" fmla="*/ 2221 w 2708"/>
              <a:gd name="T31" fmla="*/ 1743 h 2448"/>
              <a:gd name="T32" fmla="*/ 2221 w 2708"/>
              <a:gd name="T33" fmla="*/ 71 h 2448"/>
              <a:gd name="T34" fmla="*/ 2150 w 2708"/>
              <a:gd name="T35" fmla="*/ 0 h 2448"/>
              <a:gd name="T36" fmla="*/ 806 w 2708"/>
              <a:gd name="T37" fmla="*/ 0 h 2448"/>
              <a:gd name="T38" fmla="*/ 377 w 2708"/>
              <a:gd name="T39" fmla="*/ 0 h 2448"/>
              <a:gd name="T40" fmla="*/ 0 w 2708"/>
              <a:gd name="T41" fmla="*/ 0 h 2448"/>
              <a:gd name="T42" fmla="*/ 0 w 2708"/>
              <a:gd name="T43" fmla="*/ 2448 h 2448"/>
              <a:gd name="T44" fmla="*/ 377 w 2708"/>
              <a:gd name="T45" fmla="*/ 2448 h 2448"/>
              <a:gd name="T46" fmla="*/ 806 w 2708"/>
              <a:gd name="T47" fmla="*/ 2448 h 2448"/>
              <a:gd name="T48" fmla="*/ 2150 w 2708"/>
              <a:gd name="T49" fmla="*/ 2448 h 2448"/>
              <a:gd name="T50" fmla="*/ 2221 w 2708"/>
              <a:gd name="T51" fmla="*/ 2377 h 2448"/>
              <a:gd name="T52" fmla="*/ 2221 w 2708"/>
              <a:gd name="T53" fmla="*/ 2268 h 2448"/>
              <a:gd name="T54" fmla="*/ 2643 w 2708"/>
              <a:gd name="T55" fmla="*/ 2268 h 2448"/>
              <a:gd name="T56" fmla="*/ 2708 w 2708"/>
              <a:gd name="T57" fmla="*/ 2202 h 2448"/>
              <a:gd name="T58" fmla="*/ 2643 w 2708"/>
              <a:gd name="T59" fmla="*/ 2137 h 2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08" h="2448">
                <a:moveTo>
                  <a:pt x="2643" y="2137"/>
                </a:moveTo>
                <a:cubicBezTo>
                  <a:pt x="2221" y="2137"/>
                  <a:pt x="2221" y="2137"/>
                  <a:pt x="2221" y="2137"/>
                </a:cubicBezTo>
                <a:cubicBezTo>
                  <a:pt x="2166" y="2137"/>
                  <a:pt x="2166" y="2137"/>
                  <a:pt x="2166" y="2137"/>
                </a:cubicBezTo>
                <a:cubicBezTo>
                  <a:pt x="2099" y="2137"/>
                  <a:pt x="2099" y="2137"/>
                  <a:pt x="2099" y="2137"/>
                </a:cubicBezTo>
                <a:cubicBezTo>
                  <a:pt x="2063" y="2137"/>
                  <a:pt x="2034" y="2107"/>
                  <a:pt x="2034" y="2071"/>
                </a:cubicBezTo>
                <a:cubicBezTo>
                  <a:pt x="2034" y="2071"/>
                  <a:pt x="2034" y="2071"/>
                  <a:pt x="2034" y="2071"/>
                </a:cubicBezTo>
                <a:cubicBezTo>
                  <a:pt x="2034" y="2038"/>
                  <a:pt x="2058" y="2011"/>
                  <a:pt x="2090" y="2006"/>
                </a:cubicBezTo>
                <a:cubicBezTo>
                  <a:pt x="2301" y="2006"/>
                  <a:pt x="2301" y="2006"/>
                  <a:pt x="2301" y="2006"/>
                </a:cubicBezTo>
                <a:cubicBezTo>
                  <a:pt x="2337" y="2006"/>
                  <a:pt x="2366" y="1976"/>
                  <a:pt x="2366" y="1940"/>
                </a:cubicBezTo>
                <a:cubicBezTo>
                  <a:pt x="2366" y="1940"/>
                  <a:pt x="2366" y="1940"/>
                  <a:pt x="2366" y="1940"/>
                </a:cubicBezTo>
                <a:cubicBezTo>
                  <a:pt x="2366" y="1904"/>
                  <a:pt x="2337" y="1874"/>
                  <a:pt x="2301" y="1874"/>
                </a:cubicBezTo>
                <a:cubicBezTo>
                  <a:pt x="2221" y="1874"/>
                  <a:pt x="2221" y="1874"/>
                  <a:pt x="2221" y="1874"/>
                </a:cubicBezTo>
                <a:cubicBezTo>
                  <a:pt x="2191" y="1874"/>
                  <a:pt x="2191" y="1874"/>
                  <a:pt x="2191" y="1874"/>
                </a:cubicBezTo>
                <a:cubicBezTo>
                  <a:pt x="2155" y="1874"/>
                  <a:pt x="2126" y="1845"/>
                  <a:pt x="2126" y="1809"/>
                </a:cubicBezTo>
                <a:cubicBezTo>
                  <a:pt x="2126" y="1773"/>
                  <a:pt x="2155" y="1743"/>
                  <a:pt x="2191" y="1743"/>
                </a:cubicBezTo>
                <a:cubicBezTo>
                  <a:pt x="2221" y="1743"/>
                  <a:pt x="2221" y="1743"/>
                  <a:pt x="2221" y="1743"/>
                </a:cubicBezTo>
                <a:cubicBezTo>
                  <a:pt x="2221" y="71"/>
                  <a:pt x="2221" y="71"/>
                  <a:pt x="2221" y="71"/>
                </a:cubicBezTo>
                <a:cubicBezTo>
                  <a:pt x="2221" y="32"/>
                  <a:pt x="2189" y="0"/>
                  <a:pt x="2150" y="0"/>
                </a:cubicBezTo>
                <a:cubicBezTo>
                  <a:pt x="806" y="0"/>
                  <a:pt x="806" y="0"/>
                  <a:pt x="806" y="0"/>
                </a:cubicBezTo>
                <a:cubicBezTo>
                  <a:pt x="377" y="0"/>
                  <a:pt x="377" y="0"/>
                  <a:pt x="377" y="0"/>
                </a:cubicBezTo>
                <a:cubicBezTo>
                  <a:pt x="0" y="0"/>
                  <a:pt x="0" y="0"/>
                  <a:pt x="0" y="0"/>
                </a:cubicBezTo>
                <a:cubicBezTo>
                  <a:pt x="0" y="2448"/>
                  <a:pt x="0" y="2448"/>
                  <a:pt x="0" y="2448"/>
                </a:cubicBezTo>
                <a:cubicBezTo>
                  <a:pt x="377" y="2448"/>
                  <a:pt x="377" y="2448"/>
                  <a:pt x="377" y="2448"/>
                </a:cubicBezTo>
                <a:cubicBezTo>
                  <a:pt x="806" y="2448"/>
                  <a:pt x="806" y="2448"/>
                  <a:pt x="806" y="2448"/>
                </a:cubicBezTo>
                <a:cubicBezTo>
                  <a:pt x="2150" y="2448"/>
                  <a:pt x="2150" y="2448"/>
                  <a:pt x="2150" y="2448"/>
                </a:cubicBezTo>
                <a:cubicBezTo>
                  <a:pt x="2189" y="2448"/>
                  <a:pt x="2221" y="2416"/>
                  <a:pt x="2221" y="2377"/>
                </a:cubicBezTo>
                <a:cubicBezTo>
                  <a:pt x="2221" y="2268"/>
                  <a:pt x="2221" y="2268"/>
                  <a:pt x="2221" y="2268"/>
                </a:cubicBezTo>
                <a:cubicBezTo>
                  <a:pt x="2643" y="2268"/>
                  <a:pt x="2643" y="2268"/>
                  <a:pt x="2643" y="2268"/>
                </a:cubicBezTo>
                <a:cubicBezTo>
                  <a:pt x="2679" y="2268"/>
                  <a:pt x="2708" y="2238"/>
                  <a:pt x="2708" y="2202"/>
                </a:cubicBezTo>
                <a:cubicBezTo>
                  <a:pt x="2708" y="2166"/>
                  <a:pt x="2679" y="2137"/>
                  <a:pt x="2643" y="2137"/>
                </a:cubicBezTo>
                <a:close/>
              </a:path>
            </a:pathLst>
          </a:custGeom>
          <a:solidFill>
            <a:srgbClr val="ACC292"/>
          </a:solidFill>
          <a:ln>
            <a:noFill/>
          </a:ln>
        </p:spPr>
        <p:txBody>
          <a:bodyPr vert="horz" wrap="square" lIns="91440" tIns="45720" rIns="91440" bIns="45720" numCol="1" anchor="t" anchorCtr="0" compatLnSpc="1"/>
          <a:p>
            <a:endParaRPr lang="en-US"/>
          </a:p>
        </p:txBody>
      </p:sp>
      <p:sp>
        <p:nvSpPr>
          <p:cNvPr id="5" name="矩形 4"/>
          <p:cNvSpPr/>
          <p:nvPr>
            <p:custDataLst>
              <p:tags r:id="rId5"/>
            </p:custDataLst>
          </p:nvPr>
        </p:nvSpPr>
        <p:spPr>
          <a:xfrm>
            <a:off x="11422742" y="666750"/>
            <a:ext cx="163286" cy="5524500"/>
          </a:xfrm>
          <a:prstGeom prst="rect">
            <a:avLst/>
          </a:prstGeom>
          <a:solidFill>
            <a:srgbClr val="ACC29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任意多边形: 形状 19"/>
          <p:cNvSpPr/>
          <p:nvPr>
            <p:custDataLst>
              <p:tags r:id="rId6"/>
            </p:custDataLst>
          </p:nvPr>
        </p:nvSpPr>
        <p:spPr>
          <a:xfrm>
            <a:off x="447293" y="0"/>
            <a:ext cx="567493" cy="1052728"/>
          </a:xfrm>
          <a:custGeom>
            <a:avLst/>
            <a:gdLst>
              <a:gd name="connsiteX0" fmla="*/ 0 w 724282"/>
              <a:gd name="connsiteY0" fmla="*/ 1052083 h 1052728"/>
              <a:gd name="connsiteX1" fmla="*/ 724282 w 724282"/>
              <a:gd name="connsiteY1" fmla="*/ 1052083 h 1052728"/>
              <a:gd name="connsiteX2" fmla="*/ 724282 w 724282"/>
              <a:gd name="connsiteY2" fmla="*/ 1052728 h 1052728"/>
              <a:gd name="connsiteX3" fmla="*/ 0 w 724282"/>
              <a:gd name="connsiteY3" fmla="*/ 1052728 h 1052728"/>
              <a:gd name="connsiteX4" fmla="*/ 0 w 724282"/>
              <a:gd name="connsiteY4" fmla="*/ 0 h 1052728"/>
              <a:gd name="connsiteX5" fmla="*/ 724282 w 724282"/>
              <a:gd name="connsiteY5" fmla="*/ 0 h 1052728"/>
              <a:gd name="connsiteX6" fmla="*/ 724282 w 724282"/>
              <a:gd name="connsiteY6" fmla="*/ 1052083 h 1052728"/>
              <a:gd name="connsiteX7" fmla="*/ 362141 w 724282"/>
              <a:gd name="connsiteY7" fmla="*/ 832027 h 1052728"/>
              <a:gd name="connsiteX8" fmla="*/ 0 w 724282"/>
              <a:gd name="connsiteY8" fmla="*/ 1052083 h 105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4282" h="1052728">
                <a:moveTo>
                  <a:pt x="0" y="1052083"/>
                </a:moveTo>
                <a:lnTo>
                  <a:pt x="724282" y="1052083"/>
                </a:lnTo>
                <a:lnTo>
                  <a:pt x="724282" y="1052728"/>
                </a:lnTo>
                <a:lnTo>
                  <a:pt x="0" y="1052728"/>
                </a:lnTo>
                <a:close/>
                <a:moveTo>
                  <a:pt x="0" y="0"/>
                </a:moveTo>
                <a:lnTo>
                  <a:pt x="724282" y="0"/>
                </a:lnTo>
                <a:lnTo>
                  <a:pt x="724282" y="1052083"/>
                </a:lnTo>
                <a:lnTo>
                  <a:pt x="362141" y="832027"/>
                </a:lnTo>
                <a:lnTo>
                  <a:pt x="0" y="1052083"/>
                </a:lnTo>
                <a:close/>
              </a:path>
            </a:pathLst>
          </a:custGeom>
          <a:solidFill>
            <a:srgbClr val="C7D5B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6" name="矩形 5"/>
          <p:cNvSpPr/>
          <p:nvPr>
            <p:custDataLst>
              <p:tags r:id="rId7"/>
            </p:custDataLst>
          </p:nvPr>
        </p:nvSpPr>
        <p:spPr>
          <a:xfrm>
            <a:off x="447293" y="82759"/>
            <a:ext cx="567493" cy="73819"/>
          </a:xfrm>
          <a:prstGeom prst="rect">
            <a:avLst/>
          </a:prstGeom>
          <a:solidFill>
            <a:srgbClr val="D1DCC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3" name="矩形 2"/>
          <p:cNvSpPr/>
          <p:nvPr>
            <p:custDataLst>
              <p:tags r:id="rId8"/>
            </p:custDataLst>
          </p:nvPr>
        </p:nvSpPr>
        <p:spPr>
          <a:xfrm>
            <a:off x="443230" y="914400"/>
            <a:ext cx="3956685" cy="835025"/>
          </a:xfrm>
          <a:prstGeom prst="rect">
            <a:avLst/>
          </a:prstGeom>
        </p:spPr>
        <p:txBody>
          <a:bodyPr wrap="square">
            <a:normAutofit lnSpcReduction="10000"/>
          </a:bodyPr>
          <a:p>
            <a:pPr>
              <a:lnSpc>
                <a:spcPct val="120000"/>
              </a:lnSpc>
            </a:pPr>
            <a:r>
              <a:rPr lang="zh-CN" altLang="en-US" sz="4000" b="1" i="0" spc="300">
                <a:solidFill>
                  <a:schemeClr val="bg1"/>
                </a:solidFill>
                <a:effectLst/>
                <a:latin typeface="微软雅黑" panose="020B0503020204020204" charset="-122"/>
                <a:ea typeface="微软雅黑" panose="020B0503020204020204" charset="-122"/>
              </a:rPr>
              <a:t>走出心理误区</a:t>
            </a:r>
            <a:endParaRPr lang="zh-CN" altLang="en-US" sz="4000" b="1" i="0" spc="300">
              <a:solidFill>
                <a:schemeClr val="bg1"/>
              </a:solidFill>
              <a:effectLst/>
              <a:latin typeface="微软雅黑" panose="020B0503020204020204" charset="-122"/>
              <a:ea typeface="微软雅黑" panose="020B0503020204020204" charset="-122"/>
            </a:endParaRPr>
          </a:p>
        </p:txBody>
      </p:sp>
      <p:sp>
        <p:nvSpPr>
          <p:cNvPr id="4" name="矩形 3"/>
          <p:cNvSpPr/>
          <p:nvPr>
            <p:custDataLst>
              <p:tags r:id="rId9"/>
            </p:custDataLst>
          </p:nvPr>
        </p:nvSpPr>
        <p:spPr>
          <a:xfrm>
            <a:off x="443230" y="2717800"/>
            <a:ext cx="5612130" cy="4076700"/>
          </a:xfrm>
          <a:prstGeom prst="rect">
            <a:avLst/>
          </a:prstGeom>
        </p:spPr>
        <p:txBody>
          <a:bodyPr wrap="square">
            <a:spAutoFit/>
          </a:bodyPr>
          <a:p>
            <a:pPr algn="just">
              <a:lnSpc>
                <a:spcPct val="120000"/>
              </a:lnSpc>
            </a:pPr>
            <a:r>
              <a:rPr lang="zh-CN" altLang="en-US" spc="150">
                <a:solidFill>
                  <a:schemeClr val="tx1">
                    <a:lumMod val="85000"/>
                    <a:lumOff val="15000"/>
                  </a:schemeClr>
                </a:solidFill>
                <a:latin typeface="微软雅黑" panose="020B0503020204020204" charset="-122"/>
                <a:ea typeface="微软雅黑" panose="020B0503020204020204" charset="-122"/>
              </a:rPr>
              <a:t>大学生自从进入大学开始就有优越感，对未来充满美好的追求和向往，毕业时，对自己的能力评估过高，定位的就业期望值也过高，超越了现实的就业条件，就容易产生或加重挫折感。就人才需求来看，不少国有企业还处于转换机制、调整结构的过程中，接纳毕业生的积极性不高，除生产第一线需要一定数量的技术工人外，一般的技术和管理人员趋于饱和。外资企业对人才起点要求较高，对刚毕业的大学生也有一定的壁垒。然而，股份企业、个体私营企业对人才的需求却很旺盛，急需高素质的大学生来促进企业的新一轮发展，这为毕业生的就业开辟了一个新的天地。</a:t>
            </a:r>
            <a:endParaRPr lang="zh-CN" altLang="en-US" spc="150">
              <a:solidFill>
                <a:schemeClr val="tx1">
                  <a:lumMod val="85000"/>
                  <a:lumOff val="15000"/>
                </a:schemeClr>
              </a:solidFill>
              <a:latin typeface="微软雅黑" panose="020B0503020204020204" charset="-122"/>
              <a:ea typeface="微软雅黑" panose="020B0503020204020204" charset="-122"/>
            </a:endParaRPr>
          </a:p>
        </p:txBody>
      </p:sp>
      <p:sp>
        <p:nvSpPr>
          <p:cNvPr id="13" name="矩形 12"/>
          <p:cNvSpPr/>
          <p:nvPr>
            <p:custDataLst>
              <p:tags r:id="rId10"/>
            </p:custDataLst>
          </p:nvPr>
        </p:nvSpPr>
        <p:spPr>
          <a:xfrm>
            <a:off x="443230" y="2162175"/>
            <a:ext cx="4987290" cy="635000"/>
          </a:xfrm>
          <a:prstGeom prst="rect">
            <a:avLst/>
          </a:prstGeom>
        </p:spPr>
        <p:txBody>
          <a:bodyPr wrap="square">
            <a:noAutofit/>
          </a:bodyPr>
          <a:p>
            <a:pPr algn="just">
              <a:lnSpc>
                <a:spcPct val="120000"/>
              </a:lnSpc>
            </a:pPr>
            <a:r>
              <a:rPr lang="en-US" altLang="zh-CN" sz="2400" b="1" kern="0" dirty="0">
                <a:solidFill>
                  <a:schemeClr val="bg1"/>
                </a:solidFill>
                <a:effectLst>
                  <a:outerShdw blurRad="38100" dist="38100" dir="2700000" algn="tl">
                    <a:srgbClr val="000000">
                      <a:alpha val="43137"/>
                    </a:srgbClr>
                  </a:outerShdw>
                </a:effectLst>
                <a:uFillTx/>
                <a:latin typeface="Microsoft YaHei Bold" panose="020B0503020204020204" charset="-122"/>
                <a:ea typeface="Microsoft YaHei Bold" panose="020B0503020204020204" charset="-122"/>
                <a:cs typeface="Microsoft YaHei Bold" panose="020B0503020204020204" charset="-122"/>
              </a:rPr>
              <a:t>4. 融合社会需要与个人价值</a:t>
            </a:r>
            <a:endParaRPr lang="en-US" altLang="zh-CN" sz="2400" b="1" kern="0" dirty="0">
              <a:solidFill>
                <a:schemeClr val="bg1"/>
              </a:solidFill>
              <a:effectLst>
                <a:outerShdw blurRad="38100" dist="38100" dir="2700000" algn="tl">
                  <a:srgbClr val="000000">
                    <a:alpha val="43137"/>
                  </a:srgbClr>
                </a:outerShdw>
              </a:effectLst>
              <a:uFillTx/>
              <a:latin typeface="Microsoft YaHei Bold" panose="020B0503020204020204" charset="-122"/>
              <a:ea typeface="Microsoft YaHei Bold" panose="020B0503020204020204" charset="-122"/>
              <a:cs typeface="Microsoft YaHei Bold" panose="020B0503020204020204" charset="-122"/>
            </a:endParaRPr>
          </a:p>
        </p:txBody>
      </p:sp>
      <p:sp>
        <p:nvSpPr>
          <p:cNvPr id="15" name="矩形 14"/>
          <p:cNvSpPr/>
          <p:nvPr>
            <p:custDataLst>
              <p:tags r:id="rId11"/>
            </p:custDataLst>
          </p:nvPr>
        </p:nvSpPr>
        <p:spPr>
          <a:xfrm>
            <a:off x="548549" y="1936902"/>
            <a:ext cx="403225" cy="75035"/>
          </a:xfrm>
          <a:prstGeom prst="rect">
            <a:avLst/>
          </a:prstGeom>
          <a:solidFill>
            <a:schemeClr val="bg1"/>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lnSpc>
                <a:spcPct val="120000"/>
              </a:lnSpc>
            </a:pPr>
            <a:endParaRPr lang="zh-CN" altLang="en-US">
              <a:latin typeface="微软雅黑" panose="020B0503020204020204" charset="-122"/>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6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decel="56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0-#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decel="5600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标题 1"/>
          <p:cNvSpPr txBox="1"/>
          <p:nvPr>
            <p:custDataLst>
              <p:tags r:id="rId1"/>
            </p:custDataLst>
          </p:nvPr>
        </p:nvSpPr>
        <p:spPr>
          <a:xfrm>
            <a:off x="1305923" y="658372"/>
            <a:ext cx="6625317" cy="594202"/>
          </a:xfrm>
          <a:prstGeom prst="rect">
            <a:avLst/>
          </a:prstGeom>
          <a:noFill/>
        </p:spPr>
        <p:txBody>
          <a:bodyPr wrap="square" rtlCol="0" anchor="ctr" anchorCtr="0">
            <a:normAutofit/>
          </a:bodyPr>
          <a:lstStyle>
            <a:defPPr>
              <a:defRPr lang="zh-CN"/>
            </a:defPPr>
            <a:lvl1pPr>
              <a:lnSpc>
                <a:spcPct val="130000"/>
              </a:lnSpc>
              <a:defRPr sz="1200"/>
            </a:lvl1pPr>
          </a:lstStyle>
          <a:p>
            <a:pPr>
              <a:lnSpc>
                <a:spcPct val="120000"/>
              </a:lnSpc>
            </a:pPr>
            <a:r>
              <a:rPr lang="zh-CN" altLang="en-US" sz="2400" b="1" spc="300">
                <a:solidFill>
                  <a:srgbClr val="1F74AD"/>
                </a:solidFill>
                <a:latin typeface="微软雅黑" panose="020B0503020204020204" charset="-122"/>
                <a:ea typeface="微软雅黑" panose="020B0503020204020204" charset="-122"/>
                <a:cs typeface="+mn-ea"/>
                <a:sym typeface="Arial" panose="020B0604020202020204" pitchFamily="34" charset="0"/>
              </a:rPr>
              <a:t>思考与讨论</a:t>
            </a:r>
            <a:endParaRPr lang="zh-CN" altLang="en-US" sz="2400"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14" name="圆角矩形 13"/>
          <p:cNvSpPr/>
          <p:nvPr>
            <p:custDataLst>
              <p:tags r:id="rId2"/>
            </p:custDataLst>
          </p:nvPr>
        </p:nvSpPr>
        <p:spPr>
          <a:xfrm rot="21439215">
            <a:off x="3644265" y="5050155"/>
            <a:ext cx="816610" cy="826770"/>
          </a:xfrm>
          <a:prstGeom prst="roundRect">
            <a:avLst>
              <a:gd name="adj" fmla="val 18567"/>
            </a:avLst>
          </a:prstGeom>
          <a:solidFill>
            <a:srgbClr val="9BBB59"/>
          </a:solidFill>
          <a:ln>
            <a:solidFill>
              <a:srgbClr val="9BBB59">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1</a:t>
            </a:r>
            <a:endParaRPr lang="zh-CN" altLang="en-US" sz="5400" dirty="0">
              <a:solidFill>
                <a:sysClr val="window" lastClr="FFFFFF"/>
              </a:solidFill>
              <a:sym typeface="Arial" panose="020B0604020202020204" pitchFamily="34" charset="0"/>
            </a:endParaRPr>
          </a:p>
        </p:txBody>
      </p:sp>
      <p:cxnSp>
        <p:nvCxnSpPr>
          <p:cNvPr id="15" name="直接箭头连接符 14"/>
          <p:cNvCxnSpPr/>
          <p:nvPr>
            <p:custDataLst>
              <p:tags r:id="rId3"/>
            </p:custDataLst>
          </p:nvPr>
        </p:nvCxnSpPr>
        <p:spPr>
          <a:xfrm>
            <a:off x="4479290" y="538988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16" name="标题 1"/>
          <p:cNvSpPr txBox="1"/>
          <p:nvPr>
            <p:custDataLst>
              <p:tags r:id="rId4"/>
            </p:custDataLst>
          </p:nvPr>
        </p:nvSpPr>
        <p:spPr>
          <a:xfrm>
            <a:off x="5531485" y="5227638"/>
            <a:ext cx="4709795" cy="322580"/>
          </a:xfrm>
          <a:prstGeom prst="rect">
            <a:avLst/>
          </a:prstGeom>
          <a:noFill/>
        </p:spPr>
        <p:txBody>
          <a:bodyPr wrap="square" bIns="0" rtlCol="0" anchor="ctr" anchorCtr="0">
            <a:spAutoFit/>
          </a:bodyPr>
          <a:lstStyle>
            <a:defPPr>
              <a:defRPr lang="zh-CN"/>
            </a:defPPr>
            <a:lvl1pPr>
              <a:lnSpc>
                <a:spcPct val="130000"/>
              </a:lnSpc>
              <a:defRPr sz="1200"/>
            </a:lvl1pPr>
          </a:lstStyle>
          <a:p>
            <a:pPr>
              <a:lnSpc>
                <a:spcPct val="100000"/>
              </a:lnSpc>
            </a:pPr>
            <a:r>
              <a:rPr lang="zh-CN" altLang="en-US" sz="1800" b="1" spc="300">
                <a:solidFill>
                  <a:srgbClr val="9BBB59"/>
                </a:solidFill>
                <a:latin typeface="微软雅黑" panose="020B0503020204020204" charset="-122"/>
                <a:ea typeface="微软雅黑" panose="020B0503020204020204" charset="-122"/>
                <a:cs typeface="+mn-ea"/>
                <a:sym typeface="Arial" panose="020B0604020202020204" pitchFamily="34" charset="0"/>
              </a:rPr>
              <a:t>1. 如何理解职业生涯的内涵？</a:t>
            </a:r>
            <a:endParaRPr lang="zh-CN" altLang="en-US" sz="1800" b="1" spc="300">
              <a:solidFill>
                <a:srgbClr val="9BBB59"/>
              </a:solidFill>
              <a:latin typeface="微软雅黑" panose="020B0503020204020204" charset="-122"/>
              <a:ea typeface="微软雅黑" panose="020B0503020204020204" charset="-122"/>
              <a:cs typeface="+mn-ea"/>
              <a:sym typeface="Arial" panose="020B0604020202020204" pitchFamily="34" charset="0"/>
            </a:endParaRPr>
          </a:p>
        </p:txBody>
      </p:sp>
      <p:sp>
        <p:nvSpPr>
          <p:cNvPr id="30" name="圆角矩形 29"/>
          <p:cNvSpPr/>
          <p:nvPr>
            <p:custDataLst>
              <p:tags r:id="rId5"/>
            </p:custDataLst>
          </p:nvPr>
        </p:nvSpPr>
        <p:spPr>
          <a:xfrm rot="21439215">
            <a:off x="3834130" y="4241165"/>
            <a:ext cx="816610" cy="826770"/>
          </a:xfrm>
          <a:prstGeom prst="roundRect">
            <a:avLst>
              <a:gd name="adj" fmla="val 18567"/>
            </a:avLst>
          </a:prstGeom>
          <a:solidFill>
            <a:srgbClr val="69A35B"/>
          </a:solidFill>
          <a:ln>
            <a:solidFill>
              <a:srgbClr val="69A35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2</a:t>
            </a:r>
            <a:endParaRPr lang="zh-CN" altLang="en-US" sz="5400" dirty="0">
              <a:solidFill>
                <a:sysClr val="window" lastClr="FFFFFF"/>
              </a:solidFill>
              <a:sym typeface="Arial" panose="020B0604020202020204" pitchFamily="34" charset="0"/>
            </a:endParaRPr>
          </a:p>
        </p:txBody>
      </p:sp>
      <p:cxnSp>
        <p:nvCxnSpPr>
          <p:cNvPr id="31" name="直接箭头连接符 30"/>
          <p:cNvCxnSpPr/>
          <p:nvPr>
            <p:custDataLst>
              <p:tags r:id="rId6"/>
            </p:custDataLst>
          </p:nvPr>
        </p:nvCxnSpPr>
        <p:spPr>
          <a:xfrm>
            <a:off x="4649470" y="453136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2" name="标题 1"/>
          <p:cNvSpPr txBox="1"/>
          <p:nvPr>
            <p:custDataLst>
              <p:tags r:id="rId7"/>
            </p:custDataLst>
          </p:nvPr>
        </p:nvSpPr>
        <p:spPr>
          <a:xfrm>
            <a:off x="5701665" y="4230688"/>
            <a:ext cx="4709795" cy="599440"/>
          </a:xfrm>
          <a:prstGeom prst="rect">
            <a:avLst/>
          </a:prstGeom>
          <a:noFill/>
        </p:spPr>
        <p:txBody>
          <a:bodyPr wrap="square" bIns="0" rtlCol="0" anchor="ctr" anchorCtr="0">
            <a:spAutoFit/>
          </a:bodyPr>
          <a:lstStyle>
            <a:defPPr>
              <a:defRPr lang="zh-CN"/>
            </a:defPPr>
            <a:lvl1pPr>
              <a:lnSpc>
                <a:spcPct val="130000"/>
              </a:lnSpc>
              <a:defRPr sz="1200"/>
            </a:lvl1pPr>
          </a:lstStyle>
          <a:p>
            <a:pPr>
              <a:lnSpc>
                <a:spcPct val="100000"/>
              </a:lnSpc>
            </a:pPr>
            <a:r>
              <a:rPr lang="zh-CN" altLang="en-US" sz="18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rPr>
              <a:t>2. 你对未来职业发展的路径有何想法？哪种发展路径更适合你？</a:t>
            </a:r>
            <a:endParaRPr lang="zh-CN" altLang="en-US" sz="18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34" name="圆角矩形 33"/>
          <p:cNvSpPr/>
          <p:nvPr>
            <p:custDataLst>
              <p:tags r:id="rId8"/>
            </p:custDataLst>
          </p:nvPr>
        </p:nvSpPr>
        <p:spPr>
          <a:xfrm rot="21439215">
            <a:off x="3535680" y="3439795"/>
            <a:ext cx="816610" cy="826770"/>
          </a:xfrm>
          <a:prstGeom prst="roundRect">
            <a:avLst>
              <a:gd name="adj" fmla="val 18567"/>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2500" lnSpcReduction="10000"/>
          </a:bodyPr>
          <a:lstStyle/>
          <a:p>
            <a:pPr algn="ctr"/>
            <a:r>
              <a:rPr lang="en-US" altLang="zh-CN" sz="4800" dirty="0">
                <a:solidFill>
                  <a:sysClr val="window" lastClr="FFFFFF"/>
                </a:solidFill>
                <a:sym typeface="Arial" panose="020B0604020202020204" pitchFamily="34" charset="0"/>
              </a:rPr>
              <a:t>3</a:t>
            </a:r>
            <a:endParaRPr lang="zh-CN" altLang="en-US" sz="4800" dirty="0">
              <a:solidFill>
                <a:sysClr val="window" lastClr="FFFFFF"/>
              </a:solidFill>
              <a:sym typeface="Arial" panose="020B0604020202020204" pitchFamily="34" charset="0"/>
            </a:endParaRPr>
          </a:p>
        </p:txBody>
      </p:sp>
      <p:cxnSp>
        <p:nvCxnSpPr>
          <p:cNvPr id="35" name="直接箭头连接符 34"/>
          <p:cNvCxnSpPr/>
          <p:nvPr>
            <p:custDataLst>
              <p:tags r:id="rId9"/>
            </p:custDataLst>
          </p:nvPr>
        </p:nvCxnSpPr>
        <p:spPr>
          <a:xfrm>
            <a:off x="4344670" y="3644265"/>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6" name="标题 1"/>
          <p:cNvSpPr txBox="1"/>
          <p:nvPr>
            <p:custDataLst>
              <p:tags r:id="rId10"/>
            </p:custDataLst>
          </p:nvPr>
        </p:nvSpPr>
        <p:spPr>
          <a:xfrm>
            <a:off x="5396230" y="3481705"/>
            <a:ext cx="5161280" cy="322580"/>
          </a:xfrm>
          <a:prstGeom prst="rect">
            <a:avLst/>
          </a:prstGeom>
          <a:noFill/>
        </p:spPr>
        <p:txBody>
          <a:bodyPr wrap="square" bIns="0" rtlCol="0" anchor="ctr" anchorCtr="0">
            <a:spAutoFit/>
          </a:bodyPr>
          <a:lstStyle>
            <a:defPPr>
              <a:defRPr lang="zh-CN"/>
            </a:defPPr>
            <a:lvl1pPr>
              <a:lnSpc>
                <a:spcPct val="130000"/>
              </a:lnSpc>
              <a:defRPr sz="1200"/>
            </a:lvl1pPr>
          </a:lstStyle>
          <a:p>
            <a:pPr>
              <a:lnSpc>
                <a:spcPct val="100000"/>
              </a:lnSpc>
            </a:pPr>
            <a:r>
              <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rPr>
              <a:t>3. 你认为哪些职业素质很重要？为什么？</a:t>
            </a:r>
            <a:endPar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endParaRPr>
          </a:p>
        </p:txBody>
      </p:sp>
      <p:sp>
        <p:nvSpPr>
          <p:cNvPr id="38" name="圆角矩形 37"/>
          <p:cNvSpPr/>
          <p:nvPr>
            <p:custDataLst>
              <p:tags r:id="rId11"/>
            </p:custDataLst>
          </p:nvPr>
        </p:nvSpPr>
        <p:spPr>
          <a:xfrm rot="21116664">
            <a:off x="3265805" y="2626995"/>
            <a:ext cx="816610" cy="826770"/>
          </a:xfrm>
          <a:prstGeom prst="roundRect">
            <a:avLst>
              <a:gd name="adj" fmla="val 18567"/>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2500" lnSpcReduction="10000"/>
          </a:bodyPr>
          <a:lstStyle/>
          <a:p>
            <a:pPr algn="ctr"/>
            <a:r>
              <a:rPr lang="en-US" altLang="zh-CN" sz="4800" dirty="0">
                <a:solidFill>
                  <a:sysClr val="window" lastClr="FFFFFF"/>
                </a:solidFill>
                <a:sym typeface="Arial" panose="020B0604020202020204" pitchFamily="34" charset="0"/>
              </a:rPr>
              <a:t>4</a:t>
            </a:r>
            <a:endParaRPr lang="zh-CN" altLang="en-US" sz="4800" dirty="0">
              <a:solidFill>
                <a:sysClr val="window" lastClr="FFFFFF"/>
              </a:solidFill>
              <a:sym typeface="Arial" panose="020B0604020202020204" pitchFamily="34" charset="0"/>
            </a:endParaRPr>
          </a:p>
        </p:txBody>
      </p:sp>
      <p:cxnSp>
        <p:nvCxnSpPr>
          <p:cNvPr id="39" name="直接箭头连接符 38"/>
          <p:cNvCxnSpPr/>
          <p:nvPr>
            <p:custDataLst>
              <p:tags r:id="rId12"/>
            </p:custDataLst>
          </p:nvPr>
        </p:nvCxnSpPr>
        <p:spPr>
          <a:xfrm>
            <a:off x="4047490" y="2790825"/>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0" name="标题 1"/>
          <p:cNvSpPr txBox="1"/>
          <p:nvPr>
            <p:custDataLst>
              <p:tags r:id="rId13"/>
            </p:custDataLst>
          </p:nvPr>
        </p:nvSpPr>
        <p:spPr>
          <a:xfrm>
            <a:off x="5099685" y="2490470"/>
            <a:ext cx="4938395" cy="599440"/>
          </a:xfrm>
          <a:prstGeom prst="rect">
            <a:avLst/>
          </a:prstGeom>
          <a:noFill/>
        </p:spPr>
        <p:txBody>
          <a:bodyPr wrap="square" bIns="0" rtlCol="0" anchor="ctr" anchorCtr="0">
            <a:spAutoFit/>
          </a:bodyPr>
          <a:lstStyle>
            <a:defPPr>
              <a:defRPr lang="zh-CN"/>
            </a:defPPr>
            <a:lvl1pPr>
              <a:lnSpc>
                <a:spcPct val="130000"/>
              </a:lnSpc>
              <a:defRPr sz="1200"/>
            </a:lvl1pPr>
          </a:lstStyle>
          <a:p>
            <a:pPr>
              <a:lnSpc>
                <a:spcPct val="100000"/>
              </a:lnSpc>
            </a:pPr>
            <a:r>
              <a:rPr lang="zh-CN" altLang="en-US" sz="1800" b="1" spc="300">
                <a:solidFill>
                  <a:srgbClr val="3498DB"/>
                </a:solidFill>
                <a:latin typeface="微软雅黑" panose="020B0503020204020204" charset="-122"/>
                <a:ea typeface="微软雅黑" panose="020B0503020204020204" charset="-122"/>
                <a:cs typeface="+mn-ea"/>
                <a:sym typeface="Arial" panose="020B0604020202020204" pitchFamily="34" charset="0"/>
              </a:rPr>
              <a:t>4. 对于新时代背景下的大学生就业形势分析，你有什么看法？</a:t>
            </a:r>
            <a:endParaRPr lang="zh-CN" altLang="en-US" sz="1800" b="1" spc="300">
              <a:solidFill>
                <a:srgbClr val="3498DB"/>
              </a:solidFill>
              <a:latin typeface="微软雅黑" panose="020B0503020204020204" charset="-122"/>
              <a:ea typeface="微软雅黑" panose="020B0503020204020204" charset="-122"/>
              <a:cs typeface="+mn-ea"/>
              <a:sym typeface="Arial" panose="020B0604020202020204" pitchFamily="34" charset="0"/>
            </a:endParaRPr>
          </a:p>
        </p:txBody>
      </p:sp>
      <p:sp>
        <p:nvSpPr>
          <p:cNvPr id="42" name="圆角矩形 41"/>
          <p:cNvSpPr/>
          <p:nvPr>
            <p:custDataLst>
              <p:tags r:id="rId14"/>
            </p:custDataLst>
          </p:nvPr>
        </p:nvSpPr>
        <p:spPr>
          <a:xfrm rot="21116664">
            <a:off x="3352800" y="1793875"/>
            <a:ext cx="816610" cy="826770"/>
          </a:xfrm>
          <a:prstGeom prst="roundRect">
            <a:avLst>
              <a:gd name="adj" fmla="val 18567"/>
            </a:avLst>
          </a:prstGeom>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5</a:t>
            </a:r>
            <a:endParaRPr lang="zh-CN" altLang="en-US" sz="5400" dirty="0">
              <a:solidFill>
                <a:sysClr val="window" lastClr="FFFFFF"/>
              </a:solidFill>
              <a:sym typeface="Arial" panose="020B0604020202020204" pitchFamily="34" charset="0"/>
            </a:endParaRPr>
          </a:p>
        </p:txBody>
      </p:sp>
      <p:cxnSp>
        <p:nvCxnSpPr>
          <p:cNvPr id="43" name="直接箭头连接符 42"/>
          <p:cNvCxnSpPr/>
          <p:nvPr>
            <p:custDataLst>
              <p:tags r:id="rId15"/>
            </p:custDataLst>
          </p:nvPr>
        </p:nvCxnSpPr>
        <p:spPr>
          <a:xfrm>
            <a:off x="4128135" y="193802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4" name="标题 1"/>
          <p:cNvSpPr txBox="1"/>
          <p:nvPr>
            <p:custDataLst>
              <p:tags r:id="rId16"/>
            </p:custDataLst>
          </p:nvPr>
        </p:nvSpPr>
        <p:spPr>
          <a:xfrm>
            <a:off x="5203825" y="1776413"/>
            <a:ext cx="4730750" cy="322580"/>
          </a:xfrm>
          <a:prstGeom prst="rect">
            <a:avLst/>
          </a:prstGeom>
          <a:noFill/>
        </p:spPr>
        <p:txBody>
          <a:bodyPr wrap="square" bIns="0" rtlCol="0" anchor="ctr" anchorCtr="0">
            <a:spAutoFit/>
          </a:bodyPr>
          <a:lstStyle>
            <a:defPPr>
              <a:defRPr lang="zh-CN"/>
            </a:defPPr>
            <a:lvl1pPr>
              <a:lnSpc>
                <a:spcPct val="130000"/>
              </a:lnSpc>
              <a:defRPr sz="1200"/>
            </a:lvl1pPr>
          </a:lstStyle>
          <a:p>
            <a:pPr fontAlgn="auto">
              <a:lnSpc>
                <a:spcPct val="100000"/>
              </a:lnSpc>
            </a:pPr>
            <a:r>
              <a:rPr lang="zh-CN" altLang="en-US" sz="1800" b="1" spc="300">
                <a:solidFill>
                  <a:srgbClr val="1F74AD"/>
                </a:solidFill>
                <a:latin typeface="微软雅黑" panose="020B0503020204020204" charset="-122"/>
                <a:ea typeface="微软雅黑" panose="020B0503020204020204" charset="-122"/>
                <a:cs typeface="+mn-ea"/>
                <a:sym typeface="Arial" panose="020B0604020202020204" pitchFamily="34" charset="0"/>
              </a:rPr>
              <a:t>5. 讨论：对大学生创业的看法。</a:t>
            </a:r>
            <a:endParaRPr lang="zh-CN" altLang="en-US" sz="1800"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46" name="圆角矩形 45"/>
          <p:cNvSpPr/>
          <p:nvPr>
            <p:custDataLst>
              <p:tags r:id="rId17"/>
            </p:custDataLst>
          </p:nvPr>
        </p:nvSpPr>
        <p:spPr>
          <a:xfrm>
            <a:off x="2043430" y="3490595"/>
            <a:ext cx="586740" cy="113728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7" name="圆角矩形 46"/>
          <p:cNvSpPr/>
          <p:nvPr>
            <p:custDataLst>
              <p:tags r:id="rId18"/>
            </p:custDataLst>
          </p:nvPr>
        </p:nvSpPr>
        <p:spPr>
          <a:xfrm>
            <a:off x="2049780" y="4545330"/>
            <a:ext cx="256540" cy="1289050"/>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8" name="圆角矩形 47"/>
          <p:cNvSpPr/>
          <p:nvPr>
            <p:custDataLst>
              <p:tags r:id="rId19"/>
            </p:custDataLst>
          </p:nvPr>
        </p:nvSpPr>
        <p:spPr>
          <a:xfrm rot="20318279">
            <a:off x="2429510" y="4524375"/>
            <a:ext cx="256540" cy="387350"/>
          </a:xfrm>
          <a:prstGeom prst="roundRect">
            <a:avLst>
              <a:gd name="adj" fmla="val 29625"/>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9" name="圆角矩形 48"/>
          <p:cNvSpPr/>
          <p:nvPr>
            <p:custDataLst>
              <p:tags r:id="rId20"/>
            </p:custDataLst>
          </p:nvPr>
        </p:nvSpPr>
        <p:spPr>
          <a:xfrm>
            <a:off x="2472055" y="4764405"/>
            <a:ext cx="263525" cy="105981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0" name="圆角矩形 49"/>
          <p:cNvSpPr/>
          <p:nvPr>
            <p:custDataLst>
              <p:tags r:id="rId21"/>
            </p:custDataLst>
          </p:nvPr>
        </p:nvSpPr>
        <p:spPr>
          <a:xfrm rot="3224468">
            <a:off x="2633345" y="2755900"/>
            <a:ext cx="233680" cy="1111250"/>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1" name="圆角矩形 50"/>
          <p:cNvSpPr/>
          <p:nvPr>
            <p:custDataLst>
              <p:tags r:id="rId22"/>
            </p:custDataLst>
          </p:nvPr>
        </p:nvSpPr>
        <p:spPr>
          <a:xfrm rot="3531662">
            <a:off x="2877820" y="2892425"/>
            <a:ext cx="233680" cy="1111250"/>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2" name="椭圆 51"/>
          <p:cNvSpPr/>
          <p:nvPr>
            <p:custDataLst>
              <p:tags r:id="rId23"/>
            </p:custDataLst>
          </p:nvPr>
        </p:nvSpPr>
        <p:spPr>
          <a:xfrm>
            <a:off x="2045335" y="2804160"/>
            <a:ext cx="657860" cy="657860"/>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26834" y="1217184"/>
            <a:ext cx="5070892" cy="92202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9" name="文本框 18"/>
          <p:cNvSpPr txBox="1"/>
          <p:nvPr/>
        </p:nvSpPr>
        <p:spPr>
          <a:xfrm>
            <a:off x="865059" y="2212288"/>
            <a:ext cx="5351574" cy="1106805"/>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谢谢您的观看</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20" name="文本框 19"/>
          <p:cNvSpPr txBox="1"/>
          <p:nvPr/>
        </p:nvSpPr>
        <p:spPr>
          <a:xfrm>
            <a:off x="623180" y="6180495"/>
            <a:ext cx="4837820" cy="337185"/>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21" name="矩形 20"/>
          <p:cNvSpPr/>
          <p:nvPr/>
        </p:nvSpPr>
        <p:spPr>
          <a:xfrm>
            <a:off x="569774" y="3365738"/>
            <a:ext cx="5724644" cy="31242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a:solidFill>
                  <a:schemeClr val="bg1"/>
                </a:solidFill>
                <a:latin typeface="Noto Sans S Chinese Bold" panose="020B0800000000000000" pitchFamily="34" charset="-122"/>
                <a:ea typeface="Noto Sans S Chinese Bold" panose="020B0800000000000000" pitchFamily="34" charset="-122"/>
                <a:sym typeface="+mn-ea"/>
              </a:rPr>
              <a:t>在校提高学生适应社会的能力和职业基础能力，使其成功就业是教育者的责任。</a:t>
            </a:r>
            <a:endParaRPr lang="en-US" altLang="zh-CN" sz="1200" dirty="0">
              <a:solidFill>
                <a:schemeClr val="bg1"/>
              </a:solidFill>
              <a:latin typeface="Noto Sans S Chinese Bold" panose="020B0800000000000000" pitchFamily="34" charset="-122"/>
              <a:ea typeface="Noto Sans S Chinese Bold" panose="020B0800000000000000" pitchFamily="34" charset="-122"/>
            </a:endParaRPr>
          </a:p>
        </p:txBody>
      </p:sp>
      <p:cxnSp>
        <p:nvCxnSpPr>
          <p:cNvPr id="22" name="直接连接符 2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矩形: 圆角 24"/>
          <p:cNvSpPr/>
          <p:nvPr/>
        </p:nvSpPr>
        <p:spPr>
          <a:xfrm>
            <a:off x="865059" y="4110182"/>
            <a:ext cx="2134792" cy="4889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26" name="文本框 25"/>
          <p:cNvSpPr txBox="1"/>
          <p:nvPr/>
        </p:nvSpPr>
        <p:spPr>
          <a:xfrm>
            <a:off x="1015033" y="4216157"/>
            <a:ext cx="1834844" cy="275590"/>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主 编：</a:t>
            </a:r>
            <a:r>
              <a:rPr lang="en-US" altLang="zh-CN" sz="1200" spc="300" dirty="0">
                <a:solidFill>
                  <a:srgbClr val="2485BC"/>
                </a:solidFill>
                <a:latin typeface="Noto Sans S Chinese Bold" panose="020B0800000000000000" pitchFamily="34" charset="-122"/>
                <a:ea typeface="Noto Sans S Chinese Bold" panose="020B0800000000000000" pitchFamily="34" charset="-122"/>
                <a:sym typeface="+mn-ea"/>
              </a:rPr>
              <a:t>肖俭伟</a:t>
            </a:r>
            <a:endParaRPr lang="zh-CN" sz="1200" spc="300" dirty="0">
              <a:solidFill>
                <a:srgbClr val="2485BC"/>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up)">
                                      <p:cBhvr>
                                        <p:cTn id="17" dur="500"/>
                                        <p:tgtEl>
                                          <p:spTgt spid="22"/>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ppt_x</p:attrName>
                                        </p:attrNameLst>
                                      </p:cBhvr>
                                      <p:tavLst>
                                        <p:tav tm="0">
                                          <p:val>
                                            <p:strVal val="#ppt_x-#ppt_w*1.125000"/>
                                          </p:val>
                                        </p:tav>
                                        <p:tav tm="100000">
                                          <p:val>
                                            <p:strVal val="#ppt_x"/>
                                          </p:val>
                                        </p:tav>
                                      </p:tavLst>
                                    </p:anim>
                                    <p:animEffect transition="in" filter="wipe(right)">
                                      <p:cBhvr>
                                        <p:cTn id="22" dur="500"/>
                                        <p:tgtEl>
                                          <p:spTgt spid="1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left)">
                                      <p:cBhvr>
                                        <p:cTn id="26" dur="500"/>
                                        <p:tgtEl>
                                          <p:spTgt spid="21"/>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p:bldP spid="20" grpId="0"/>
      <p:bldP spid="21" grpId="0"/>
      <p:bldP spid="25" grpId="0" animBg="1"/>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05" y="2232660"/>
            <a:ext cx="11476990" cy="4367530"/>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你的职业生涯“缺氧”了吗？</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600075" y="2464435"/>
            <a:ext cx="10991850" cy="3903980"/>
          </a:xfrm>
          <a:prstGeom prst="rect">
            <a:avLst/>
          </a:prstGeom>
        </p:spPr>
        <p:txBody>
          <a:bodyPr anchor="ctr" anchorCtr="0">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2000" dirty="0">
                <a:solidFill>
                  <a:sysClr val="windowText" lastClr="000000">
                    <a:lumMod val="75000"/>
                    <a:lumOff val="25000"/>
                  </a:sysClr>
                </a:solidFill>
                <a:latin typeface="Arial" panose="020B0604020202020204" pitchFamily="34" charset="0"/>
                <a:ea typeface="微软雅黑" panose="020B0503020204020204" charset="-122"/>
              </a:rPr>
              <a:t>在生活中，人不可以缺氧，那些有着生命的动物及花花草草都不可以缺氧，否则就没有了生命力。那么，在职场里你“缺氧”了吗？何为职场“缺氧”， 职场“缺氧”就是你在职场里觉得迷茫、空虚、焦躁、失去工作重心、精神不振、缺乏对事业的热情等。如今，职场“缺氧”已经成为一种普遍现象，那么如何顺利、有效地处理这些“缺氧”的现象又往往成为个人职业生涯的能否成功一个重要的转折点。</a:t>
            </a:r>
            <a:endParaRPr lang="zh-CN" altLang="en-US" sz="200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2000" b="1" dirty="0">
                <a:solidFill>
                  <a:srgbClr val="0070C0"/>
                </a:solidFill>
                <a:latin typeface="Arial" panose="020B0604020202020204" pitchFamily="34" charset="0"/>
                <a:ea typeface="微软雅黑" panose="020B0503020204020204" charset="-122"/>
              </a:rPr>
              <a:t>“觉得自己像干枯的井”</a:t>
            </a:r>
            <a:endParaRPr lang="zh-CN" altLang="en-US" sz="200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05" y="2232660"/>
            <a:ext cx="11476990" cy="4367530"/>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你的职业生涯“缺氧”了吗？</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600075" y="2464435"/>
            <a:ext cx="10991850" cy="3903980"/>
          </a:xfrm>
          <a:prstGeom prst="rect">
            <a:avLst/>
          </a:prstGeom>
        </p:spPr>
        <p:txBody>
          <a:bodyPr anchor="ctr" anchorCtr="0">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dirty="0">
                <a:solidFill>
                  <a:sysClr val="windowText" lastClr="000000">
                    <a:lumMod val="75000"/>
                    <a:lumOff val="25000"/>
                  </a:sysClr>
                </a:solidFill>
                <a:latin typeface="Arial" panose="020B0604020202020204" pitchFamily="34" charset="0"/>
                <a:ea typeface="微软雅黑" panose="020B0503020204020204" charset="-122"/>
              </a:rPr>
              <a:t>莎莎大学毕业后，就进了一家国有企业，在质量部做品质控制员，每天过的都是循规蹈矩的生活。她不甘心一直这样生活下去，就跳槽到一家美资企业做起了小职员。刚开始进公司时，她干劲十足，没多久，她就得到了老板的赏识，晋升为项目负责人。这时的她更觉得自己的价值所在，所以工作更加努力，没多久便升职为销售经理。可是后来公司里进来很多的硕士、博士，而自己只是一个大学本科生，面对着一个个的硕士、博士，她越来越觉得自己说话没底气，虽然自己的职位和收入都在提升，可是她还是觉得现有的工作跟自己的运气有一定的关系，如果自己离开这家单位的话不一定能找到跟她现在一样的薪水和岗位的工作，她觉得自己就好像一口快要挖不出水的枯井，怀疑自己不一定什么时候就会以一个冠冕堂皇的理由被辞退，于是她想给自己“充电”，可是又不知道该去做哪些方面的“充电”；想离职，可是也不清楚自己该往哪走。此时的</a:t>
            </a:r>
            <a:r>
              <a:rPr lang="zh-CN" altLang="en-US" dirty="0">
                <a:solidFill>
                  <a:sysClr val="windowText" lastClr="000000">
                    <a:lumMod val="75000"/>
                    <a:lumOff val="25000"/>
                  </a:sysClr>
                </a:solidFill>
                <a:sym typeface="+mn-ea"/>
              </a:rPr>
              <a:t>莎莎</a:t>
            </a:r>
            <a:r>
              <a:rPr lang="zh-CN" altLang="en-US" dirty="0">
                <a:solidFill>
                  <a:sysClr val="windowText" lastClr="000000">
                    <a:lumMod val="75000"/>
                    <a:lumOff val="25000"/>
                  </a:sysClr>
                </a:solidFill>
                <a:latin typeface="Arial" panose="020B0604020202020204" pitchFamily="34" charset="0"/>
                <a:ea typeface="微软雅黑" panose="020B0503020204020204" charset="-122"/>
              </a:rPr>
              <a:t>觉得很迷茫，不知道自己下一步该怎么办了。</a:t>
            </a:r>
            <a:endParaRPr lang="zh-CN" altLang="en-US"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你的职业生涯“缺氧”了吗？</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2860" y="2601927"/>
            <a:ext cx="10586275" cy="3787737"/>
          </a:xfrm>
          <a:prstGeom prst="rect">
            <a:avLst/>
          </a:prstGeom>
        </p:spPr>
        <p:txBody>
          <a:bodyPr anchor="t" anchorCtr="0">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dirty="0">
                <a:solidFill>
                  <a:sysClr val="windowText" lastClr="000000"/>
                </a:solidFill>
                <a:uFillTx/>
                <a:latin typeface="Arial" panose="020B0604020202020204" pitchFamily="34" charset="0"/>
                <a:ea typeface="微软雅黑" panose="020B0503020204020204" charset="-122"/>
              </a:rPr>
              <a:t>启示：事实上，像</a:t>
            </a:r>
            <a:r>
              <a:rPr lang="zh-CN" altLang="en-US" dirty="0">
                <a:solidFill>
                  <a:sysClr val="windowText" lastClr="000000">
                    <a:lumMod val="75000"/>
                    <a:lumOff val="25000"/>
                  </a:sysClr>
                </a:solidFill>
                <a:sym typeface="+mn-ea"/>
              </a:rPr>
              <a:t>莎莎</a:t>
            </a:r>
            <a:r>
              <a:rPr lang="zh-CN" altLang="en-US" dirty="0">
                <a:solidFill>
                  <a:sysClr val="windowText" lastClr="000000"/>
                </a:solidFill>
                <a:uFillTx/>
                <a:latin typeface="Arial" panose="020B0604020202020204" pitchFamily="34" charset="0"/>
                <a:ea typeface="微软雅黑" panose="020B0503020204020204" charset="-122"/>
              </a:rPr>
              <a:t>这样的情况，在职场上是很多的，主要都是在工作三五年后出现的。由于现在社会发展较快，如果在工作前期没有系统的发展规划，工作了三五年之后，这群人的竞争力就会和同龄人拉开差距，如果他们不好好地去审视一下自己的话，那么这群人在职场上很容易就会出现焦虑、迷茫，会有种失重的感觉，很可能就从此一蹶不振，未来前景黯淡。要想摆脱这种状态，就要先清晰地了解一下自己在职场中的位置和身价，确定自己的中短期规划，有效地去不断“充电”，积累竞争力，这样在职场里才会纵向发展，越走越顺，才能让你永远不会真正枯竭。“缺氧”现象的存在不仅与职业生涯观念缺乏有关，还与职业心态相联系。</a:t>
            </a:r>
            <a:endParaRPr lang="zh-CN" altLang="en-US" dirty="0">
              <a:solidFill>
                <a:sysClr val="windowText" lastClr="000000"/>
              </a:solidFill>
              <a:uFillTx/>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PA_库_矩形 3"/>
          <p:cNvSpPr/>
          <p:nvPr>
            <p:custDataLst>
              <p:tags r:id="rId1"/>
            </p:custDataLst>
          </p:nvPr>
        </p:nvSpPr>
        <p:spPr>
          <a:xfrm>
            <a:off x="85090" y="1583055"/>
            <a:ext cx="3891280" cy="3742055"/>
          </a:xfrm>
          <a:prstGeom prst="rect">
            <a:avLst/>
          </a:prstGeom>
          <a:blipFill>
            <a:blip r:embed="rId2"/>
            <a:srcRect/>
            <a:stretch>
              <a:fillRect l="-5701" r="-57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40000"/>
              </a:lnSpc>
              <a:spcBef>
                <a:spcPts val="0"/>
              </a:spcBef>
              <a:spcAft>
                <a:spcPts val="0"/>
              </a:spcAft>
              <a:buClrTx/>
              <a:buSzTx/>
              <a:buFontTx/>
              <a:buNone/>
              <a:defRPr/>
            </a:pPr>
            <a:endParaRPr kumimoji="0" sz="1800" b="0" i="0" u="none" strike="noStrike" kern="1200" cap="none" spc="0" normalizeH="0" baseline="0" noProof="0">
              <a:ln>
                <a:noFill/>
              </a:ln>
              <a:solidFill>
                <a:srgbClr val="FF0000"/>
              </a:solidFill>
              <a:effectLst/>
              <a:uLnTx/>
              <a:uFillTx/>
              <a:latin typeface="字魂58号-创中黑" panose="00000500000000000000" pitchFamily="2" charset="-122"/>
              <a:ea typeface="字魂58号-创中黑" panose="00000500000000000000" pitchFamily="2" charset="-122"/>
              <a:cs typeface="+mn-lt"/>
              <a:sym typeface="字魂58号-创中黑" panose="00000500000000000000" pitchFamily="2" charset="-122"/>
            </a:endParaRPr>
          </a:p>
        </p:txBody>
      </p:sp>
      <p:sp>
        <p:nvSpPr>
          <p:cNvPr id="25" name="任意多边形: 形状 24"/>
          <p:cNvSpPr/>
          <p:nvPr>
            <p:custDataLst>
              <p:tags r:id="rId3"/>
            </p:custDataLst>
          </p:nvPr>
        </p:nvSpPr>
        <p:spPr>
          <a:xfrm>
            <a:off x="7650071" y="-3927"/>
            <a:ext cx="4541119" cy="6858002"/>
          </a:xfrm>
          <a:custGeom>
            <a:avLst/>
            <a:gdLst>
              <a:gd name="connsiteX0" fmla="*/ 477117 w 4541119"/>
              <a:gd name="connsiteY0" fmla="*/ 0 h 6858002"/>
              <a:gd name="connsiteX1" fmla="*/ 4541119 w 4541119"/>
              <a:gd name="connsiteY1" fmla="*/ 0 h 6858002"/>
              <a:gd name="connsiteX2" fmla="*/ 4541119 w 4541119"/>
              <a:gd name="connsiteY2" fmla="*/ 6858002 h 6858002"/>
              <a:gd name="connsiteX3" fmla="*/ 477117 w 4541119"/>
              <a:gd name="connsiteY3" fmla="*/ 6858002 h 6858002"/>
              <a:gd name="connsiteX4" fmla="*/ 477117 w 4541119"/>
              <a:gd name="connsiteY4" fmla="*/ 4200954 h 6858002"/>
              <a:gd name="connsiteX5" fmla="*/ 472362 w 4541119"/>
              <a:gd name="connsiteY5" fmla="*/ 4146189 h 6858002"/>
              <a:gd name="connsiteX6" fmla="*/ 197901 w 4541119"/>
              <a:gd name="connsiteY6" fmla="*/ 3827476 h 6858002"/>
              <a:gd name="connsiteX7" fmla="*/ 143877 w 4541119"/>
              <a:gd name="connsiteY7" fmla="*/ 3770127 h 6858002"/>
              <a:gd name="connsiteX8" fmla="*/ 139962 w 4541119"/>
              <a:gd name="connsiteY8" fmla="*/ 3766896 h 6858002"/>
              <a:gd name="connsiteX9" fmla="*/ 0 w 4541119"/>
              <a:gd name="connsiteY9" fmla="*/ 3429000 h 6858002"/>
              <a:gd name="connsiteX10" fmla="*/ 139962 w 4541119"/>
              <a:gd name="connsiteY10" fmla="*/ 3091105 h 6858002"/>
              <a:gd name="connsiteX11" fmla="*/ 179718 w 4541119"/>
              <a:gd name="connsiteY11" fmla="*/ 3058303 h 6858002"/>
              <a:gd name="connsiteX12" fmla="*/ 197900 w 4541119"/>
              <a:gd name="connsiteY12" fmla="*/ 3039001 h 6858002"/>
              <a:gd name="connsiteX13" fmla="*/ 472361 w 4541119"/>
              <a:gd name="connsiteY13" fmla="*/ 2720288 h 6858002"/>
              <a:gd name="connsiteX14" fmla="*/ 477117 w 4541119"/>
              <a:gd name="connsiteY14" fmla="*/ 2665512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41119" h="6858002">
                <a:moveTo>
                  <a:pt x="477117" y="0"/>
                </a:moveTo>
                <a:lnTo>
                  <a:pt x="4541119" y="0"/>
                </a:lnTo>
                <a:lnTo>
                  <a:pt x="4541119" y="6858002"/>
                </a:lnTo>
                <a:lnTo>
                  <a:pt x="477117" y="6858002"/>
                </a:lnTo>
                <a:lnTo>
                  <a:pt x="477117" y="4200954"/>
                </a:lnTo>
                <a:lnTo>
                  <a:pt x="472362" y="4146189"/>
                </a:lnTo>
                <a:cubicBezTo>
                  <a:pt x="440934" y="3974536"/>
                  <a:pt x="311086" y="3929643"/>
                  <a:pt x="197901" y="3827476"/>
                </a:cubicBezTo>
                <a:lnTo>
                  <a:pt x="143877" y="3770127"/>
                </a:lnTo>
                <a:lnTo>
                  <a:pt x="139962" y="3766896"/>
                </a:lnTo>
                <a:cubicBezTo>
                  <a:pt x="53486" y="3680421"/>
                  <a:pt x="0" y="3560957"/>
                  <a:pt x="0" y="3429000"/>
                </a:cubicBezTo>
                <a:cubicBezTo>
                  <a:pt x="0" y="3297044"/>
                  <a:pt x="53486" y="3177580"/>
                  <a:pt x="139962" y="3091105"/>
                </a:cubicBezTo>
                <a:lnTo>
                  <a:pt x="179718" y="3058303"/>
                </a:lnTo>
                <a:lnTo>
                  <a:pt x="197900" y="3039001"/>
                </a:lnTo>
                <a:cubicBezTo>
                  <a:pt x="311085" y="2936834"/>
                  <a:pt x="440933" y="2891942"/>
                  <a:pt x="472361" y="2720288"/>
                </a:cubicBezTo>
                <a:lnTo>
                  <a:pt x="477117" y="2665512"/>
                </a:lnTo>
                <a:close/>
              </a:path>
            </a:pathLst>
          </a:cu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8" name="Freeform: Shape 46"/>
          <p:cNvSpPr/>
          <p:nvPr>
            <p:custDataLst>
              <p:tags r:id="rId4"/>
            </p:custDataLst>
          </p:nvPr>
        </p:nvSpPr>
        <p:spPr>
          <a:xfrm>
            <a:off x="11347490" y="190297"/>
            <a:ext cx="625136" cy="625136"/>
          </a:xfrm>
          <a:custGeom>
            <a:avLst/>
            <a:gdLst>
              <a:gd name="connsiteX0" fmla="*/ 1961310 w 3922620"/>
              <a:gd name="connsiteY0" fmla="*/ 895129 h 3922620"/>
              <a:gd name="connsiteX1" fmla="*/ 895129 w 3922620"/>
              <a:gd name="connsiteY1" fmla="*/ 1961310 h 3922620"/>
              <a:gd name="connsiteX2" fmla="*/ 1961310 w 3922620"/>
              <a:gd name="connsiteY2" fmla="*/ 3027491 h 3922620"/>
              <a:gd name="connsiteX3" fmla="*/ 3027491 w 3922620"/>
              <a:gd name="connsiteY3" fmla="*/ 1961310 h 3922620"/>
              <a:gd name="connsiteX4" fmla="*/ 1961310 w 3922620"/>
              <a:gd name="connsiteY4" fmla="*/ 895129 h 3922620"/>
              <a:gd name="connsiteX5" fmla="*/ 1961310 w 3922620"/>
              <a:gd name="connsiteY5" fmla="*/ 0 h 3922620"/>
              <a:gd name="connsiteX6" fmla="*/ 3922620 w 3922620"/>
              <a:gd name="connsiteY6" fmla="*/ 1961310 h 3922620"/>
              <a:gd name="connsiteX7" fmla="*/ 1961310 w 3922620"/>
              <a:gd name="connsiteY7" fmla="*/ 3922620 h 3922620"/>
              <a:gd name="connsiteX8" fmla="*/ 0 w 3922620"/>
              <a:gd name="connsiteY8" fmla="*/ 1961310 h 3922620"/>
              <a:gd name="connsiteX9" fmla="*/ 1961310 w 3922620"/>
              <a:gd name="connsiteY9" fmla="*/ 0 h 392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2620" h="3922620">
                <a:moveTo>
                  <a:pt x="1961310" y="895129"/>
                </a:moveTo>
                <a:cubicBezTo>
                  <a:pt x="1372474" y="895129"/>
                  <a:pt x="895129" y="1372474"/>
                  <a:pt x="895129" y="1961310"/>
                </a:cubicBezTo>
                <a:cubicBezTo>
                  <a:pt x="895129" y="2550146"/>
                  <a:pt x="1372474" y="3027491"/>
                  <a:pt x="1961310" y="3027491"/>
                </a:cubicBezTo>
                <a:cubicBezTo>
                  <a:pt x="2550146" y="3027491"/>
                  <a:pt x="3027491" y="2550146"/>
                  <a:pt x="3027491" y="1961310"/>
                </a:cubicBezTo>
                <a:cubicBezTo>
                  <a:pt x="3027491" y="1372474"/>
                  <a:pt x="2550146" y="895129"/>
                  <a:pt x="1961310" y="895129"/>
                </a:cubicBezTo>
                <a:close/>
                <a:moveTo>
                  <a:pt x="1961310" y="0"/>
                </a:moveTo>
                <a:cubicBezTo>
                  <a:pt x="3044512" y="0"/>
                  <a:pt x="3922620" y="878108"/>
                  <a:pt x="3922620" y="1961310"/>
                </a:cubicBezTo>
                <a:cubicBezTo>
                  <a:pt x="3922620" y="3044512"/>
                  <a:pt x="3044512" y="3922620"/>
                  <a:pt x="1961310" y="3922620"/>
                </a:cubicBezTo>
                <a:cubicBezTo>
                  <a:pt x="878108" y="3922620"/>
                  <a:pt x="0" y="3044512"/>
                  <a:pt x="0" y="1961310"/>
                </a:cubicBezTo>
                <a:cubicBezTo>
                  <a:pt x="0" y="878108"/>
                  <a:pt x="878108" y="0"/>
                  <a:pt x="1961310" y="0"/>
                </a:cubicBezTo>
                <a:close/>
              </a:path>
            </a:pathLst>
          </a:custGeom>
          <a:solidFill>
            <a:srgbClr val="FFFFFF">
              <a:alpha val="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5" name="Freeform: Shape 19"/>
          <p:cNvSpPr/>
          <p:nvPr>
            <p:custDataLst>
              <p:tags r:id="rId5"/>
            </p:custDataLst>
          </p:nvPr>
        </p:nvSpPr>
        <p:spPr>
          <a:xfrm>
            <a:off x="3601394" y="0"/>
            <a:ext cx="4541118" cy="6858000"/>
          </a:xfrm>
          <a:custGeom>
            <a:avLst/>
            <a:gdLst>
              <a:gd name="connsiteX0" fmla="*/ 477120 w 4541118"/>
              <a:gd name="connsiteY0" fmla="*/ 0 h 6858000"/>
              <a:gd name="connsiteX1" fmla="*/ 4541118 w 4541118"/>
              <a:gd name="connsiteY1" fmla="*/ 0 h 6858000"/>
              <a:gd name="connsiteX2" fmla="*/ 4541118 w 4541118"/>
              <a:gd name="connsiteY2" fmla="*/ 2665523 h 6858000"/>
              <a:gd name="connsiteX3" fmla="*/ 4536363 w 4541118"/>
              <a:gd name="connsiteY3" fmla="*/ 2720287 h 6858000"/>
              <a:gd name="connsiteX4" fmla="*/ 4261902 w 4541118"/>
              <a:gd name="connsiteY4" fmla="*/ 3039000 h 6858000"/>
              <a:gd name="connsiteX5" fmla="*/ 4243720 w 4541118"/>
              <a:gd name="connsiteY5" fmla="*/ 3058302 h 6858000"/>
              <a:gd name="connsiteX6" fmla="*/ 4203964 w 4541118"/>
              <a:gd name="connsiteY6" fmla="*/ 3091104 h 6858000"/>
              <a:gd name="connsiteX7" fmla="*/ 4064002 w 4541118"/>
              <a:gd name="connsiteY7" fmla="*/ 3428999 h 6858000"/>
              <a:gd name="connsiteX8" fmla="*/ 4203964 w 4541118"/>
              <a:gd name="connsiteY8" fmla="*/ 3766895 h 6858000"/>
              <a:gd name="connsiteX9" fmla="*/ 4207879 w 4541118"/>
              <a:gd name="connsiteY9" fmla="*/ 3770126 h 6858000"/>
              <a:gd name="connsiteX10" fmla="*/ 4261903 w 4541118"/>
              <a:gd name="connsiteY10" fmla="*/ 3827475 h 6858000"/>
              <a:gd name="connsiteX11" fmla="*/ 4536364 w 4541118"/>
              <a:gd name="connsiteY11" fmla="*/ 4146188 h 6858000"/>
              <a:gd name="connsiteX12" fmla="*/ 4541118 w 4541118"/>
              <a:gd name="connsiteY12" fmla="*/ 4200941 h 6858000"/>
              <a:gd name="connsiteX13" fmla="*/ 4541118 w 4541118"/>
              <a:gd name="connsiteY13" fmla="*/ 6858000 h 6858000"/>
              <a:gd name="connsiteX14" fmla="*/ 477120 w 4541118"/>
              <a:gd name="connsiteY14" fmla="*/ 6858000 h 6858000"/>
              <a:gd name="connsiteX15" fmla="*/ 477120 w 4541118"/>
              <a:gd name="connsiteY15" fmla="*/ 4200987 h 6858000"/>
              <a:gd name="connsiteX16" fmla="*/ 472362 w 4541118"/>
              <a:gd name="connsiteY16" fmla="*/ 4146188 h 6858000"/>
              <a:gd name="connsiteX17" fmla="*/ 197901 w 4541118"/>
              <a:gd name="connsiteY17" fmla="*/ 3827475 h 6858000"/>
              <a:gd name="connsiteX18" fmla="*/ 143877 w 4541118"/>
              <a:gd name="connsiteY18" fmla="*/ 3770126 h 6858000"/>
              <a:gd name="connsiteX19" fmla="*/ 139962 w 4541118"/>
              <a:gd name="connsiteY19" fmla="*/ 3766895 h 6858000"/>
              <a:gd name="connsiteX20" fmla="*/ 0 w 4541118"/>
              <a:gd name="connsiteY20" fmla="*/ 3428999 h 6858000"/>
              <a:gd name="connsiteX21" fmla="*/ 139962 w 4541118"/>
              <a:gd name="connsiteY21" fmla="*/ 3091104 h 6858000"/>
              <a:gd name="connsiteX22" fmla="*/ 179718 w 4541118"/>
              <a:gd name="connsiteY22" fmla="*/ 3058302 h 6858000"/>
              <a:gd name="connsiteX23" fmla="*/ 197900 w 4541118"/>
              <a:gd name="connsiteY23" fmla="*/ 3039000 h 6858000"/>
              <a:gd name="connsiteX24" fmla="*/ 472361 w 4541118"/>
              <a:gd name="connsiteY24" fmla="*/ 2720287 h 6858000"/>
              <a:gd name="connsiteX25" fmla="*/ 477120 w 4541118"/>
              <a:gd name="connsiteY25" fmla="*/ 26654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541118" h="6858000">
                <a:moveTo>
                  <a:pt x="477120" y="0"/>
                </a:moveTo>
                <a:lnTo>
                  <a:pt x="4541118" y="0"/>
                </a:lnTo>
                <a:lnTo>
                  <a:pt x="4541118" y="2665523"/>
                </a:lnTo>
                <a:lnTo>
                  <a:pt x="4536363" y="2720287"/>
                </a:lnTo>
                <a:cubicBezTo>
                  <a:pt x="4504935" y="2891941"/>
                  <a:pt x="4375087" y="2936833"/>
                  <a:pt x="4261902" y="3039000"/>
                </a:cubicBezTo>
                <a:lnTo>
                  <a:pt x="4243720" y="3058302"/>
                </a:lnTo>
                <a:lnTo>
                  <a:pt x="4203964" y="3091104"/>
                </a:lnTo>
                <a:cubicBezTo>
                  <a:pt x="4117488" y="3177579"/>
                  <a:pt x="4064002" y="3297043"/>
                  <a:pt x="4064002" y="3428999"/>
                </a:cubicBezTo>
                <a:cubicBezTo>
                  <a:pt x="4064002" y="3560956"/>
                  <a:pt x="4117488" y="3680420"/>
                  <a:pt x="4203964" y="3766895"/>
                </a:cubicBezTo>
                <a:lnTo>
                  <a:pt x="4207879" y="3770126"/>
                </a:lnTo>
                <a:lnTo>
                  <a:pt x="4261903" y="3827475"/>
                </a:lnTo>
                <a:cubicBezTo>
                  <a:pt x="4375088" y="3929642"/>
                  <a:pt x="4504936" y="3974535"/>
                  <a:pt x="4536364" y="4146188"/>
                </a:cubicBezTo>
                <a:lnTo>
                  <a:pt x="4541118" y="4200941"/>
                </a:lnTo>
                <a:lnTo>
                  <a:pt x="4541118" y="6858000"/>
                </a:lnTo>
                <a:lnTo>
                  <a:pt x="477120" y="6858000"/>
                </a:lnTo>
                <a:lnTo>
                  <a:pt x="477120" y="4200987"/>
                </a:lnTo>
                <a:lnTo>
                  <a:pt x="472362" y="4146188"/>
                </a:lnTo>
                <a:cubicBezTo>
                  <a:pt x="440934" y="3974535"/>
                  <a:pt x="311086" y="3929642"/>
                  <a:pt x="197901" y="3827475"/>
                </a:cubicBezTo>
                <a:lnTo>
                  <a:pt x="143877" y="3770126"/>
                </a:lnTo>
                <a:lnTo>
                  <a:pt x="139962" y="3766895"/>
                </a:lnTo>
                <a:cubicBezTo>
                  <a:pt x="53486" y="3680420"/>
                  <a:pt x="0" y="3560956"/>
                  <a:pt x="0" y="3428999"/>
                </a:cubicBezTo>
                <a:cubicBezTo>
                  <a:pt x="0" y="3297043"/>
                  <a:pt x="53486" y="3177579"/>
                  <a:pt x="139962" y="3091104"/>
                </a:cubicBezTo>
                <a:lnTo>
                  <a:pt x="179718" y="3058302"/>
                </a:lnTo>
                <a:lnTo>
                  <a:pt x="197900" y="3039000"/>
                </a:lnTo>
                <a:cubicBezTo>
                  <a:pt x="311085" y="2936833"/>
                  <a:pt x="440933" y="2891941"/>
                  <a:pt x="472361" y="2720287"/>
                </a:cubicBezTo>
                <a:lnTo>
                  <a:pt x="477120" y="2665477"/>
                </a:lnTo>
                <a:close/>
              </a:path>
            </a:pathLst>
          </a:custGeom>
          <a:solidFill>
            <a:srgbClr val="1E6BC5">
              <a:alpha val="6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6" name="TextBox 11"/>
          <p:cNvSpPr txBox="1"/>
          <p:nvPr>
            <p:custDataLst>
              <p:tags r:id="rId6"/>
            </p:custDataLst>
          </p:nvPr>
        </p:nvSpPr>
        <p:spPr>
          <a:xfrm>
            <a:off x="4381500" y="1087120"/>
            <a:ext cx="2922270" cy="1374140"/>
          </a:xfrm>
          <a:prstGeom prst="rect">
            <a:avLst/>
          </a:prstGeom>
          <a:noFill/>
        </p:spPr>
        <p:txBody>
          <a:bodyPr wrap="square" bIns="0" rtlCol="0" anchor="b" anchorCtr="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300" normalizeH="0" noProof="0">
                <a:ln>
                  <a:noFill/>
                </a:ln>
                <a:solidFill>
                  <a:srgbClr val="FFFFFF"/>
                </a:solidFill>
                <a:effectLst/>
                <a:uLnTx/>
                <a:uFillTx/>
                <a:latin typeface="微软雅黑" panose="020B0503020204020204" charset="-122"/>
                <a:ea typeface="微软雅黑" panose="020B0503020204020204" charset="-122"/>
              </a:rPr>
              <a:t>职业生涯的定义</a:t>
            </a:r>
            <a:endParaRPr kumimoji="0" lang="zh-CN" altLang="en-US" sz="3600" b="1" i="0" u="none" strike="noStrike" kern="1200" cap="none" spc="300" normalizeH="0" noProof="0">
              <a:ln>
                <a:noFill/>
              </a:ln>
              <a:solidFill>
                <a:srgbClr val="FFFFFF"/>
              </a:solidFill>
              <a:effectLst/>
              <a:uLnTx/>
              <a:uFillTx/>
              <a:latin typeface="微软雅黑" panose="020B0503020204020204" charset="-122"/>
              <a:ea typeface="微软雅黑" panose="020B0503020204020204" charset="-122"/>
            </a:endParaRPr>
          </a:p>
        </p:txBody>
      </p:sp>
      <p:sp>
        <p:nvSpPr>
          <p:cNvPr id="18" name="TextBox 14"/>
          <p:cNvSpPr txBox="1"/>
          <p:nvPr>
            <p:custDataLst>
              <p:tags r:id="rId7"/>
            </p:custDataLst>
          </p:nvPr>
        </p:nvSpPr>
        <p:spPr>
          <a:xfrm>
            <a:off x="4381500" y="2799080"/>
            <a:ext cx="3230880" cy="3443605"/>
          </a:xfrm>
          <a:prstGeom prst="rect">
            <a:avLst/>
          </a:prstGeom>
          <a:noFill/>
        </p:spPr>
        <p:txBody>
          <a:bodyPr wrap="square" tIns="0" rtlCol="0">
            <a:spAutoFit/>
          </a:bodyPr>
          <a:p>
            <a:pPr lvl="0" algn="just">
              <a:lnSpc>
                <a:spcPct val="130000"/>
              </a:lnSpc>
              <a:spcBef>
                <a:spcPts val="0"/>
              </a:spcBef>
              <a:spcAft>
                <a:spcPts val="0"/>
              </a:spcAft>
              <a:defRPr/>
            </a:pPr>
            <a:r>
              <a:rPr lang="zh-CN" altLang="en-US" sz="1700" b="1">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rPr>
              <a:t>生涯，英语是“career”，“生”，即“活着”；“涯”，即“边界”。广义上理解，“生”，自然是与一个人的生命相联系；“涯”，则有边际的含义，即指人生经历、生活道路和职业、专业、事业。生涯不是一个静止的点，它是一个动态的历程；不只发生在人生的某个阶段，而是伴随人的一生。</a:t>
            </a:r>
            <a:endParaRPr lang="zh-CN" altLang="en-US" sz="1700" b="1">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endParaRPr>
          </a:p>
        </p:txBody>
      </p:sp>
      <p:sp>
        <p:nvSpPr>
          <p:cNvPr id="21" name="TextBox 33"/>
          <p:cNvSpPr txBox="1"/>
          <p:nvPr>
            <p:custDataLst>
              <p:tags r:id="rId8"/>
            </p:custDataLst>
          </p:nvPr>
        </p:nvSpPr>
        <p:spPr>
          <a:xfrm>
            <a:off x="8299450" y="-26987"/>
            <a:ext cx="3783330" cy="6887845"/>
          </a:xfrm>
          <a:prstGeom prst="rect">
            <a:avLst/>
          </a:prstGeom>
          <a:noFill/>
        </p:spPr>
        <p:txBody>
          <a:bodyPr wrap="square" rtlCol="0" anchor="ctr" anchorCtr="0">
            <a:spAutoFit/>
          </a:bodyPr>
          <a:p>
            <a:pPr lvl="0">
              <a:lnSpc>
                <a:spcPct val="130000"/>
              </a:lnSpc>
              <a:defRPr/>
            </a:pPr>
            <a:r>
              <a:rPr lang="zh-CN" altLang="en-US" sz="170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职业生涯不仅是一个过程的定义，还是一个人生的定义。在人的一生中，你所从事的工作、你所奋斗的成就决定着一个人的价值与意义。可以从两个方面理解职业生涯的内涵：</a:t>
            </a:r>
            <a:r>
              <a:rPr lang="zh-CN" altLang="en-US" sz="170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一是内职业生涯</a:t>
            </a:r>
            <a:r>
              <a:rPr lang="zh-CN" altLang="en-US" sz="170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即指从事一种职业时的知识、观念、经验、能力、心理素质、内心感受等因素的组合及其变化过程。一个人刚步入职场的心态肯定与几年之后大不相同，为人的随和、处事的稳重、设计的全面考虑等这些都是职业生涯的内容。这些隐性的变化是一个人成长的具体体现。</a:t>
            </a:r>
            <a:r>
              <a:rPr lang="zh-CN" altLang="en-US" sz="170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二是外职业生涯</a:t>
            </a:r>
            <a:r>
              <a:rPr lang="zh-CN" altLang="en-US" sz="170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指从事职业时的工作单位、工作时间、工作地点、工作内容、工作职务与职称、工作环境、工资待遇等因素的组合及其变化过程。职务的升迁、职称的变化会随着事业的发展而变化，是一个人内职业生涯素质的成熟与人生前进的标志。</a:t>
            </a:r>
            <a:endParaRPr lang="zh-CN" altLang="en-US" sz="170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Freeform 8"/>
          <p:cNvSpPr/>
          <p:nvPr>
            <p:custDataLst>
              <p:tags r:id="rId1"/>
            </p:custDataLst>
          </p:nvPr>
        </p:nvSpPr>
        <p:spPr bwMode="auto">
          <a:xfrm rot="2700000">
            <a:off x="4732967" y="2543826"/>
            <a:ext cx="1603375" cy="1603375"/>
          </a:xfrm>
          <a:custGeom>
            <a:avLst/>
            <a:gdLst>
              <a:gd name="T0" fmla="*/ 426 w 426"/>
              <a:gd name="T1" fmla="*/ 213 h 426"/>
              <a:gd name="T2" fmla="*/ 213 w 426"/>
              <a:gd name="T3" fmla="*/ 0 h 426"/>
              <a:gd name="T4" fmla="*/ 0 w 426"/>
              <a:gd name="T5" fmla="*/ 213 h 426"/>
              <a:gd name="T6" fmla="*/ 213 w 426"/>
              <a:gd name="T7" fmla="*/ 426 h 426"/>
              <a:gd name="T8" fmla="*/ 426 w 426"/>
              <a:gd name="T9" fmla="*/ 213 h 426"/>
            </a:gdLst>
            <a:ahLst/>
            <a:cxnLst>
              <a:cxn ang="0">
                <a:pos x="T0" y="T1"/>
              </a:cxn>
              <a:cxn ang="0">
                <a:pos x="T2" y="T3"/>
              </a:cxn>
              <a:cxn ang="0">
                <a:pos x="T4" y="T5"/>
              </a:cxn>
              <a:cxn ang="0">
                <a:pos x="T6" y="T7"/>
              </a:cxn>
              <a:cxn ang="0">
                <a:pos x="T8" y="T9"/>
              </a:cxn>
            </a:cxnLst>
            <a:rect l="0" t="0" r="r" b="b"/>
            <a:pathLst>
              <a:path w="426" h="426">
                <a:moveTo>
                  <a:pt x="426" y="213"/>
                </a:moveTo>
                <a:cubicBezTo>
                  <a:pt x="308" y="213"/>
                  <a:pt x="213" y="117"/>
                  <a:pt x="213" y="0"/>
                </a:cubicBezTo>
                <a:cubicBezTo>
                  <a:pt x="96" y="0"/>
                  <a:pt x="0" y="95"/>
                  <a:pt x="0" y="213"/>
                </a:cubicBezTo>
                <a:cubicBezTo>
                  <a:pt x="0" y="330"/>
                  <a:pt x="96" y="426"/>
                  <a:pt x="213" y="426"/>
                </a:cubicBezTo>
                <a:cubicBezTo>
                  <a:pt x="213" y="308"/>
                  <a:pt x="308" y="213"/>
                  <a:pt x="426" y="213"/>
                </a:cubicBezTo>
                <a:close/>
              </a:path>
            </a:pathLst>
          </a:custGeom>
          <a:solidFill>
            <a:srgbClr val="2196F3"/>
          </a:solidFill>
          <a:ln>
            <a:noFill/>
          </a:ln>
        </p:spPr>
        <p:txBody>
          <a:bodyPr vert="horz" wrap="square" lIns="91440" tIns="45720" rIns="91440" bIns="45720" numCol="1" anchor="t" anchorCtr="0" compatLnSpc="1"/>
          <a:p>
            <a:endParaRPr lang="en-US" sz="1600" dirty="0">
              <a:latin typeface="微软雅黑" panose="020B0503020204020204" charset="-122"/>
              <a:ea typeface="微软雅黑" panose="020B0503020204020204" charset="-122"/>
            </a:endParaRPr>
          </a:p>
        </p:txBody>
      </p:sp>
      <p:sp>
        <p:nvSpPr>
          <p:cNvPr id="17" name="TextBox 19"/>
          <p:cNvSpPr txBox="1"/>
          <p:nvPr>
            <p:custDataLst>
              <p:tags r:id="rId2"/>
            </p:custDataLst>
          </p:nvPr>
        </p:nvSpPr>
        <p:spPr>
          <a:xfrm>
            <a:off x="5057098" y="2959425"/>
            <a:ext cx="633901" cy="423545"/>
          </a:xfrm>
          <a:prstGeom prst="rect">
            <a:avLst/>
          </a:prstGeom>
          <a:noFill/>
        </p:spPr>
        <p:txBody>
          <a:bodyPr wrap="square" lIns="121920" rIns="121920" rtlCol="0">
            <a:spAutoFit/>
          </a:bodyPr>
          <a:p>
            <a:pPr algn="ctr">
              <a:lnSpc>
                <a:spcPct val="90000"/>
              </a:lnSpc>
              <a:spcBef>
                <a:spcPts val="1065"/>
              </a:spcBef>
            </a:pPr>
            <a:r>
              <a:rPr lang="en-US" sz="2400" b="1" dirty="0">
                <a:solidFill>
                  <a:srgbClr val="FFFFFF"/>
                </a:solidFill>
                <a:latin typeface="微软雅黑" panose="020B0503020204020204" charset="-122"/>
                <a:ea typeface="微软雅黑" panose="020B0503020204020204" charset="-122"/>
              </a:rPr>
              <a:t>01</a:t>
            </a:r>
            <a:endParaRPr lang="en-US" sz="1600" b="1" dirty="0">
              <a:solidFill>
                <a:srgbClr val="FFFFFF"/>
              </a:solidFill>
              <a:latin typeface="微软雅黑" panose="020B0503020204020204" charset="-122"/>
              <a:ea typeface="微软雅黑" panose="020B0503020204020204" charset="-122"/>
            </a:endParaRPr>
          </a:p>
        </p:txBody>
      </p:sp>
      <p:sp>
        <p:nvSpPr>
          <p:cNvPr id="14" name="Freeform 5"/>
          <p:cNvSpPr/>
          <p:nvPr>
            <p:custDataLst>
              <p:tags r:id="rId3"/>
            </p:custDataLst>
          </p:nvPr>
        </p:nvSpPr>
        <p:spPr bwMode="auto">
          <a:xfrm rot="2700000">
            <a:off x="5866726" y="2543826"/>
            <a:ext cx="1603375" cy="1603375"/>
          </a:xfrm>
          <a:custGeom>
            <a:avLst/>
            <a:gdLst>
              <a:gd name="T0" fmla="*/ 213 w 426"/>
              <a:gd name="T1" fmla="*/ 426 h 426"/>
              <a:gd name="T2" fmla="*/ 213 w 426"/>
              <a:gd name="T3" fmla="*/ 426 h 426"/>
              <a:gd name="T4" fmla="*/ 213 w 426"/>
              <a:gd name="T5" fmla="*/ 426 h 426"/>
              <a:gd name="T6" fmla="*/ 426 w 426"/>
              <a:gd name="T7" fmla="*/ 213 h 426"/>
              <a:gd name="T8" fmla="*/ 213 w 426"/>
              <a:gd name="T9" fmla="*/ 0 h 426"/>
              <a:gd name="T10" fmla="*/ 0 w 426"/>
              <a:gd name="T11" fmla="*/ 213 h 426"/>
              <a:gd name="T12" fmla="*/ 213 w 426"/>
              <a:gd name="T13" fmla="*/ 426 h 426"/>
            </a:gdLst>
            <a:ahLst/>
            <a:cxnLst>
              <a:cxn ang="0">
                <a:pos x="T0" y="T1"/>
              </a:cxn>
              <a:cxn ang="0">
                <a:pos x="T2" y="T3"/>
              </a:cxn>
              <a:cxn ang="0">
                <a:pos x="T4" y="T5"/>
              </a:cxn>
              <a:cxn ang="0">
                <a:pos x="T6" y="T7"/>
              </a:cxn>
              <a:cxn ang="0">
                <a:pos x="T8" y="T9"/>
              </a:cxn>
              <a:cxn ang="0">
                <a:pos x="T10" y="T11"/>
              </a:cxn>
              <a:cxn ang="0">
                <a:pos x="T12" y="T13"/>
              </a:cxn>
            </a:cxnLst>
            <a:rect l="0" t="0" r="r" b="b"/>
            <a:pathLst>
              <a:path w="426" h="426">
                <a:moveTo>
                  <a:pt x="213" y="426"/>
                </a:moveTo>
                <a:cubicBezTo>
                  <a:pt x="213" y="426"/>
                  <a:pt x="213" y="426"/>
                  <a:pt x="213" y="426"/>
                </a:cubicBezTo>
                <a:cubicBezTo>
                  <a:pt x="213" y="426"/>
                  <a:pt x="213" y="426"/>
                  <a:pt x="213" y="426"/>
                </a:cubicBezTo>
                <a:cubicBezTo>
                  <a:pt x="213" y="308"/>
                  <a:pt x="308" y="213"/>
                  <a:pt x="426" y="213"/>
                </a:cubicBezTo>
                <a:cubicBezTo>
                  <a:pt x="426" y="95"/>
                  <a:pt x="331" y="0"/>
                  <a:pt x="213" y="0"/>
                </a:cubicBezTo>
                <a:cubicBezTo>
                  <a:pt x="95" y="0"/>
                  <a:pt x="0" y="95"/>
                  <a:pt x="0" y="213"/>
                </a:cubicBezTo>
                <a:cubicBezTo>
                  <a:pt x="118" y="213"/>
                  <a:pt x="213" y="308"/>
                  <a:pt x="213" y="426"/>
                </a:cubicBezTo>
                <a:close/>
              </a:path>
            </a:pathLst>
          </a:custGeom>
          <a:solidFill>
            <a:srgbClr val="2196F3"/>
          </a:solidFill>
          <a:ln>
            <a:noFill/>
          </a:ln>
        </p:spPr>
        <p:txBody>
          <a:bodyPr vert="horz" wrap="square" lIns="91440" tIns="45720" rIns="91440" bIns="45720" numCol="1" anchor="t" anchorCtr="0" compatLnSpc="1"/>
          <a:p>
            <a:endParaRPr lang="en-US" sz="1600" dirty="0">
              <a:latin typeface="微软雅黑" panose="020B0503020204020204" charset="-122"/>
              <a:ea typeface="微软雅黑" panose="020B0503020204020204" charset="-122"/>
            </a:endParaRPr>
          </a:p>
        </p:txBody>
      </p:sp>
      <p:sp>
        <p:nvSpPr>
          <p:cNvPr id="15" name="TextBox 20"/>
          <p:cNvSpPr txBox="1"/>
          <p:nvPr>
            <p:custDataLst>
              <p:tags r:id="rId4"/>
            </p:custDataLst>
          </p:nvPr>
        </p:nvSpPr>
        <p:spPr>
          <a:xfrm>
            <a:off x="6507805" y="2959425"/>
            <a:ext cx="633901" cy="423545"/>
          </a:xfrm>
          <a:prstGeom prst="rect">
            <a:avLst/>
          </a:prstGeom>
          <a:noFill/>
        </p:spPr>
        <p:txBody>
          <a:bodyPr wrap="square" lIns="121920" rIns="121920" rtlCol="0">
            <a:spAutoFit/>
          </a:bodyPr>
          <a:p>
            <a:pPr algn="ctr">
              <a:lnSpc>
                <a:spcPct val="90000"/>
              </a:lnSpc>
              <a:spcBef>
                <a:spcPts val="1065"/>
              </a:spcBef>
            </a:pPr>
            <a:r>
              <a:rPr lang="en-US" sz="2400" b="1" dirty="0">
                <a:solidFill>
                  <a:srgbClr val="FFFFFF"/>
                </a:solidFill>
                <a:latin typeface="微软雅黑" panose="020B0503020204020204" charset="-122"/>
                <a:ea typeface="微软雅黑" panose="020B0503020204020204" charset="-122"/>
              </a:rPr>
              <a:t>02</a:t>
            </a:r>
            <a:endParaRPr lang="en-US" sz="1600" b="1" dirty="0">
              <a:solidFill>
                <a:srgbClr val="FFFFFF"/>
              </a:solidFill>
              <a:latin typeface="微软雅黑" panose="020B0503020204020204" charset="-122"/>
              <a:ea typeface="微软雅黑" panose="020B0503020204020204" charset="-122"/>
            </a:endParaRPr>
          </a:p>
        </p:txBody>
      </p:sp>
      <p:sp>
        <p:nvSpPr>
          <p:cNvPr id="12" name="Freeform 6"/>
          <p:cNvSpPr/>
          <p:nvPr>
            <p:custDataLst>
              <p:tags r:id="rId5"/>
            </p:custDataLst>
          </p:nvPr>
        </p:nvSpPr>
        <p:spPr bwMode="auto">
          <a:xfrm rot="2700000">
            <a:off x="4732968" y="3677584"/>
            <a:ext cx="1603375" cy="1603375"/>
          </a:xfrm>
          <a:custGeom>
            <a:avLst/>
            <a:gdLst>
              <a:gd name="T0" fmla="*/ 213 w 426"/>
              <a:gd name="T1" fmla="*/ 0 h 426"/>
              <a:gd name="T2" fmla="*/ 0 w 426"/>
              <a:gd name="T3" fmla="*/ 213 h 426"/>
              <a:gd name="T4" fmla="*/ 0 w 426"/>
              <a:gd name="T5" fmla="*/ 213 h 426"/>
              <a:gd name="T6" fmla="*/ 0 w 426"/>
              <a:gd name="T7" fmla="*/ 213 h 426"/>
              <a:gd name="T8" fmla="*/ 213 w 426"/>
              <a:gd name="T9" fmla="*/ 426 h 426"/>
              <a:gd name="T10" fmla="*/ 426 w 426"/>
              <a:gd name="T11" fmla="*/ 213 h 426"/>
              <a:gd name="T12" fmla="*/ 213 w 426"/>
              <a:gd name="T13" fmla="*/ 0 h 426"/>
            </a:gdLst>
            <a:ahLst/>
            <a:cxnLst>
              <a:cxn ang="0">
                <a:pos x="T0" y="T1"/>
              </a:cxn>
              <a:cxn ang="0">
                <a:pos x="T2" y="T3"/>
              </a:cxn>
              <a:cxn ang="0">
                <a:pos x="T4" y="T5"/>
              </a:cxn>
              <a:cxn ang="0">
                <a:pos x="T6" y="T7"/>
              </a:cxn>
              <a:cxn ang="0">
                <a:pos x="T8" y="T9"/>
              </a:cxn>
              <a:cxn ang="0">
                <a:pos x="T10" y="T11"/>
              </a:cxn>
              <a:cxn ang="0">
                <a:pos x="T12" y="T13"/>
              </a:cxn>
            </a:cxnLst>
            <a:rect l="0" t="0" r="r" b="b"/>
            <a:pathLst>
              <a:path w="426" h="426">
                <a:moveTo>
                  <a:pt x="213" y="0"/>
                </a:moveTo>
                <a:cubicBezTo>
                  <a:pt x="213" y="117"/>
                  <a:pt x="118" y="213"/>
                  <a:pt x="0" y="213"/>
                </a:cubicBezTo>
                <a:cubicBezTo>
                  <a:pt x="0" y="213"/>
                  <a:pt x="0" y="213"/>
                  <a:pt x="0" y="213"/>
                </a:cubicBezTo>
                <a:cubicBezTo>
                  <a:pt x="0" y="213"/>
                  <a:pt x="0" y="213"/>
                  <a:pt x="0" y="213"/>
                </a:cubicBezTo>
                <a:cubicBezTo>
                  <a:pt x="0" y="330"/>
                  <a:pt x="95" y="426"/>
                  <a:pt x="213" y="426"/>
                </a:cubicBezTo>
                <a:cubicBezTo>
                  <a:pt x="331" y="426"/>
                  <a:pt x="426" y="330"/>
                  <a:pt x="426" y="213"/>
                </a:cubicBezTo>
                <a:cubicBezTo>
                  <a:pt x="308" y="213"/>
                  <a:pt x="213" y="117"/>
                  <a:pt x="213" y="0"/>
                </a:cubicBezTo>
                <a:close/>
              </a:path>
            </a:pathLst>
          </a:custGeom>
          <a:solidFill>
            <a:srgbClr val="2196F3"/>
          </a:solidFill>
          <a:ln>
            <a:noFill/>
          </a:ln>
        </p:spPr>
        <p:txBody>
          <a:bodyPr vert="horz" wrap="square" lIns="91440" tIns="45720" rIns="91440" bIns="45720" numCol="1" anchor="t" anchorCtr="0" compatLnSpc="1"/>
          <a:p>
            <a:endParaRPr lang="en-US" sz="1600" dirty="0">
              <a:latin typeface="微软雅黑" panose="020B0503020204020204" charset="-122"/>
              <a:ea typeface="微软雅黑" panose="020B0503020204020204" charset="-122"/>
            </a:endParaRPr>
          </a:p>
        </p:txBody>
      </p:sp>
      <p:sp>
        <p:nvSpPr>
          <p:cNvPr id="13" name="TextBox 24"/>
          <p:cNvSpPr txBox="1"/>
          <p:nvPr>
            <p:custDataLst>
              <p:tags r:id="rId6"/>
            </p:custDataLst>
          </p:nvPr>
        </p:nvSpPr>
        <p:spPr>
          <a:xfrm>
            <a:off x="5057098" y="4421078"/>
            <a:ext cx="633901" cy="423545"/>
          </a:xfrm>
          <a:prstGeom prst="rect">
            <a:avLst/>
          </a:prstGeom>
          <a:noFill/>
        </p:spPr>
        <p:txBody>
          <a:bodyPr wrap="square" lIns="121920" rIns="121920" rtlCol="0">
            <a:spAutoFit/>
          </a:bodyPr>
          <a:p>
            <a:pPr algn="ctr">
              <a:lnSpc>
                <a:spcPct val="90000"/>
              </a:lnSpc>
              <a:spcBef>
                <a:spcPts val="1065"/>
              </a:spcBef>
            </a:pPr>
            <a:r>
              <a:rPr lang="en-US" sz="2400" b="1" dirty="0">
                <a:solidFill>
                  <a:srgbClr val="FFFFFF"/>
                </a:solidFill>
                <a:latin typeface="微软雅黑" panose="020B0503020204020204" charset="-122"/>
                <a:ea typeface="微软雅黑" panose="020B0503020204020204" charset="-122"/>
              </a:rPr>
              <a:t>03</a:t>
            </a:r>
            <a:endParaRPr lang="en-US" sz="1600" b="1" dirty="0">
              <a:solidFill>
                <a:srgbClr val="FFFFFF"/>
              </a:solidFill>
              <a:latin typeface="微软雅黑" panose="020B0503020204020204" charset="-122"/>
              <a:ea typeface="微软雅黑" panose="020B0503020204020204" charset="-122"/>
            </a:endParaRPr>
          </a:p>
        </p:txBody>
      </p:sp>
      <p:sp>
        <p:nvSpPr>
          <p:cNvPr id="10" name="Freeform 7"/>
          <p:cNvSpPr/>
          <p:nvPr>
            <p:custDataLst>
              <p:tags r:id="rId7"/>
            </p:custDataLst>
          </p:nvPr>
        </p:nvSpPr>
        <p:spPr bwMode="auto">
          <a:xfrm rot="2700000">
            <a:off x="5866725" y="3677584"/>
            <a:ext cx="1603375" cy="1603375"/>
          </a:xfrm>
          <a:custGeom>
            <a:avLst/>
            <a:gdLst>
              <a:gd name="T0" fmla="*/ 213 w 426"/>
              <a:gd name="T1" fmla="*/ 0 h 426"/>
              <a:gd name="T2" fmla="*/ 0 w 426"/>
              <a:gd name="T3" fmla="*/ 213 h 426"/>
              <a:gd name="T4" fmla="*/ 213 w 426"/>
              <a:gd name="T5" fmla="*/ 426 h 426"/>
              <a:gd name="T6" fmla="*/ 426 w 426"/>
              <a:gd name="T7" fmla="*/ 213 h 426"/>
              <a:gd name="T8" fmla="*/ 213 w 426"/>
              <a:gd name="T9" fmla="*/ 0 h 426"/>
            </a:gdLst>
            <a:ahLst/>
            <a:cxnLst>
              <a:cxn ang="0">
                <a:pos x="T0" y="T1"/>
              </a:cxn>
              <a:cxn ang="0">
                <a:pos x="T2" y="T3"/>
              </a:cxn>
              <a:cxn ang="0">
                <a:pos x="T4" y="T5"/>
              </a:cxn>
              <a:cxn ang="0">
                <a:pos x="T6" y="T7"/>
              </a:cxn>
              <a:cxn ang="0">
                <a:pos x="T8" y="T9"/>
              </a:cxn>
            </a:cxnLst>
            <a:rect l="0" t="0" r="r" b="b"/>
            <a:pathLst>
              <a:path w="426" h="426">
                <a:moveTo>
                  <a:pt x="213" y="0"/>
                </a:moveTo>
                <a:cubicBezTo>
                  <a:pt x="213" y="117"/>
                  <a:pt x="118" y="213"/>
                  <a:pt x="0" y="213"/>
                </a:cubicBezTo>
                <a:cubicBezTo>
                  <a:pt x="118" y="213"/>
                  <a:pt x="213" y="308"/>
                  <a:pt x="213" y="426"/>
                </a:cubicBezTo>
                <a:cubicBezTo>
                  <a:pt x="331" y="426"/>
                  <a:pt x="426" y="330"/>
                  <a:pt x="426" y="213"/>
                </a:cubicBezTo>
                <a:cubicBezTo>
                  <a:pt x="426" y="95"/>
                  <a:pt x="331" y="0"/>
                  <a:pt x="213" y="0"/>
                </a:cubicBezTo>
                <a:close/>
              </a:path>
            </a:pathLst>
          </a:custGeom>
          <a:solidFill>
            <a:srgbClr val="2196F3"/>
          </a:solidFill>
          <a:ln>
            <a:noFill/>
          </a:ln>
        </p:spPr>
        <p:txBody>
          <a:bodyPr vert="horz" wrap="square" lIns="91440" tIns="45720" rIns="91440" bIns="45720" numCol="1" anchor="t" anchorCtr="0" compatLnSpc="1"/>
          <a:p>
            <a:endParaRPr lang="en-US" sz="1600" dirty="0">
              <a:latin typeface="微软雅黑" panose="020B0503020204020204" charset="-122"/>
              <a:ea typeface="微软雅黑" panose="020B0503020204020204" charset="-122"/>
            </a:endParaRPr>
          </a:p>
        </p:txBody>
      </p:sp>
      <p:sp>
        <p:nvSpPr>
          <p:cNvPr id="11" name="TextBox 25"/>
          <p:cNvSpPr txBox="1"/>
          <p:nvPr>
            <p:custDataLst>
              <p:tags r:id="rId8"/>
            </p:custDataLst>
          </p:nvPr>
        </p:nvSpPr>
        <p:spPr>
          <a:xfrm>
            <a:off x="6507805" y="4421078"/>
            <a:ext cx="633901" cy="423545"/>
          </a:xfrm>
          <a:prstGeom prst="rect">
            <a:avLst/>
          </a:prstGeom>
          <a:noFill/>
        </p:spPr>
        <p:txBody>
          <a:bodyPr wrap="square" lIns="121920" rIns="121920" rtlCol="0">
            <a:spAutoFit/>
          </a:bodyPr>
          <a:p>
            <a:pPr algn="ctr">
              <a:lnSpc>
                <a:spcPct val="90000"/>
              </a:lnSpc>
              <a:spcBef>
                <a:spcPts val="1065"/>
              </a:spcBef>
            </a:pPr>
            <a:r>
              <a:rPr lang="en-US" sz="2400" b="1" dirty="0">
                <a:solidFill>
                  <a:srgbClr val="FFFFFF"/>
                </a:solidFill>
                <a:latin typeface="微软雅黑" panose="020B0503020204020204" charset="-122"/>
                <a:ea typeface="微软雅黑" panose="020B0503020204020204" charset="-122"/>
              </a:rPr>
              <a:t>04</a:t>
            </a:r>
            <a:endParaRPr lang="en-US" sz="1600" b="1" dirty="0">
              <a:solidFill>
                <a:srgbClr val="FFFFFF"/>
              </a:solidFill>
              <a:latin typeface="微软雅黑" panose="020B0503020204020204" charset="-122"/>
              <a:ea typeface="微软雅黑" panose="020B0503020204020204" charset="-122"/>
            </a:endParaRPr>
          </a:p>
        </p:txBody>
      </p:sp>
      <p:sp>
        <p:nvSpPr>
          <p:cNvPr id="30" name="文本框 29"/>
          <p:cNvSpPr txBox="1"/>
          <p:nvPr>
            <p:custDataLst>
              <p:tags r:id="rId9"/>
            </p:custDataLst>
          </p:nvPr>
        </p:nvSpPr>
        <p:spPr>
          <a:xfrm>
            <a:off x="349885" y="4545965"/>
            <a:ext cx="3896360" cy="414655"/>
          </a:xfrm>
          <a:prstGeom prst="rect">
            <a:avLst/>
          </a:prstGeom>
          <a:noFill/>
        </p:spPr>
        <p:txBody>
          <a:bodyPr wrap="square" bIns="0" rtlCol="0" anchor="b" anchorCtr="0">
            <a:spAutoFit/>
          </a:bodyPr>
          <a:p>
            <a:pPr algn="r">
              <a:lnSpc>
                <a:spcPct val="120000"/>
              </a:lnSpc>
            </a:pPr>
            <a:r>
              <a:rPr kumimoji="1" lang="zh-CN" altLang="en-US" sz="2000" b="1" spc="300" dirty="0">
                <a:solidFill>
                  <a:srgbClr val="2196F3"/>
                </a:solidFill>
                <a:latin typeface="微软雅黑" panose="020B0503020204020204" charset="-122"/>
                <a:ea typeface="微软雅黑" panose="020B0503020204020204" charset="-122"/>
              </a:rPr>
              <a:t>2. 螺旋型职业生涯发展路径</a:t>
            </a:r>
            <a:endParaRPr kumimoji="1" lang="zh-CN" altLang="en-US" sz="2000" b="1" spc="300" dirty="0">
              <a:solidFill>
                <a:srgbClr val="2196F3"/>
              </a:solidFill>
              <a:latin typeface="微软雅黑" panose="020B0503020204020204" charset="-122"/>
              <a:ea typeface="微软雅黑" panose="020B0503020204020204" charset="-122"/>
            </a:endParaRPr>
          </a:p>
        </p:txBody>
      </p:sp>
      <p:sp>
        <p:nvSpPr>
          <p:cNvPr id="31" name="文本框 30"/>
          <p:cNvSpPr txBox="1"/>
          <p:nvPr>
            <p:custDataLst>
              <p:tags r:id="rId10"/>
            </p:custDataLst>
          </p:nvPr>
        </p:nvSpPr>
        <p:spPr>
          <a:xfrm>
            <a:off x="447040" y="5029200"/>
            <a:ext cx="3799205" cy="1816100"/>
          </a:xfrm>
          <a:prstGeom prst="rect">
            <a:avLst/>
          </a:prstGeom>
          <a:noFill/>
        </p:spPr>
        <p:txBody>
          <a:bodyPr wrap="square" lIns="90000" tIns="0" rIns="90000" bIns="46800" rtlCol="0">
            <a:spAutoFit/>
          </a:bodyPr>
          <a:p>
            <a:pPr algn="r">
              <a:lnSpc>
                <a:spcPct val="120000"/>
              </a:lnSpc>
              <a:spcBef>
                <a:spcPts val="0"/>
              </a:spcBef>
              <a:spcAft>
                <a:spcPts val="0"/>
              </a:spcAft>
            </a:pPr>
            <a:r>
              <a:rPr kumimoji="1" lang="zh-CN" altLang="en-US" sz="1600" spc="150" dirty="0">
                <a:solidFill>
                  <a:srgbClr val="222222">
                    <a:lumMod val="75000"/>
                    <a:lumOff val="25000"/>
                  </a:srgbClr>
                </a:solidFill>
                <a:latin typeface="微软雅黑" panose="020B0503020204020204" charset="-122"/>
                <a:ea typeface="微软雅黑" panose="020B0503020204020204" charset="-122"/>
              </a:rPr>
              <a:t>螺旋型职业生涯发展路径，即从业者在职业生涯发展中从事两种或两种以上的职业，不断学习和提高多种技能，培养灵活的就业能力，不断积累，提升人力资本，在不同职业甚至不同行业中寻求发展。</a:t>
            </a:r>
            <a:endParaRPr kumimoji="1" lang="zh-CN" altLang="en-US"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26" name="文本框 25"/>
          <p:cNvSpPr txBox="1"/>
          <p:nvPr>
            <p:custDataLst>
              <p:tags r:id="rId11"/>
            </p:custDataLst>
          </p:nvPr>
        </p:nvSpPr>
        <p:spPr>
          <a:xfrm>
            <a:off x="349885" y="2083435"/>
            <a:ext cx="3896360" cy="414655"/>
          </a:xfrm>
          <a:prstGeom prst="rect">
            <a:avLst/>
          </a:prstGeom>
          <a:noFill/>
        </p:spPr>
        <p:txBody>
          <a:bodyPr wrap="square" bIns="0" rtlCol="0" anchor="b" anchorCtr="0">
            <a:spAutoFit/>
          </a:bodyPr>
          <a:p>
            <a:pPr algn="r">
              <a:lnSpc>
                <a:spcPct val="120000"/>
              </a:lnSpc>
            </a:pPr>
            <a:r>
              <a:rPr kumimoji="1" lang="zh-CN" altLang="en-US" sz="2000" b="1" spc="300" dirty="0">
                <a:solidFill>
                  <a:srgbClr val="2196F3"/>
                </a:solidFill>
                <a:latin typeface="微软雅黑" panose="020B0503020204020204" charset="-122"/>
                <a:ea typeface="微软雅黑" panose="020B0503020204020204" charset="-122"/>
              </a:rPr>
              <a:t>1. 直线型职业生涯发展路径</a:t>
            </a:r>
            <a:endParaRPr kumimoji="1" lang="zh-CN" altLang="en-US" sz="2000" b="1" spc="300" dirty="0">
              <a:solidFill>
                <a:srgbClr val="2196F3"/>
              </a:solidFill>
              <a:latin typeface="微软雅黑" panose="020B0503020204020204" charset="-122"/>
              <a:ea typeface="微软雅黑" panose="020B0503020204020204" charset="-122"/>
            </a:endParaRPr>
          </a:p>
        </p:txBody>
      </p:sp>
      <p:sp>
        <p:nvSpPr>
          <p:cNvPr id="27" name="文本框 26"/>
          <p:cNvSpPr txBox="1"/>
          <p:nvPr>
            <p:custDataLst>
              <p:tags r:id="rId12"/>
            </p:custDataLst>
          </p:nvPr>
        </p:nvSpPr>
        <p:spPr>
          <a:xfrm>
            <a:off x="446405" y="2563495"/>
            <a:ext cx="3799840" cy="1816100"/>
          </a:xfrm>
          <a:prstGeom prst="rect">
            <a:avLst/>
          </a:prstGeom>
          <a:noFill/>
        </p:spPr>
        <p:txBody>
          <a:bodyPr wrap="square" lIns="90000" tIns="0" rIns="90000" bIns="46800" rtlCol="0">
            <a:spAutoFit/>
          </a:bodyPr>
          <a:p>
            <a:pPr algn="r">
              <a:lnSpc>
                <a:spcPct val="120000"/>
              </a:lnSpc>
              <a:spcBef>
                <a:spcPts val="0"/>
              </a:spcBef>
              <a:spcAft>
                <a:spcPts val="0"/>
              </a:spcAft>
            </a:pPr>
            <a:r>
              <a:rPr kumimoji="1" lang="zh-CN" altLang="en-US" sz="1600" spc="150" dirty="0">
                <a:solidFill>
                  <a:srgbClr val="222222">
                    <a:lumMod val="75000"/>
                    <a:lumOff val="25000"/>
                  </a:srgbClr>
                </a:solidFill>
                <a:latin typeface="微软雅黑" panose="020B0503020204020204" charset="-122"/>
                <a:ea typeface="微软雅黑" panose="020B0503020204020204" charset="-122"/>
              </a:rPr>
              <a:t>直线型职业生涯发展路径，即从业者一生只从事一种职业，不断学习和提高专业技能，积累经验和资历，只在这个职业的一系列职位中发展。如只从事教师职业，先后担任助教、讲师、副教授和教授。</a:t>
            </a:r>
            <a:endParaRPr kumimoji="1" lang="zh-CN" altLang="en-US"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33" name="文本框 32"/>
          <p:cNvSpPr txBox="1"/>
          <p:nvPr>
            <p:custDataLst>
              <p:tags r:id="rId13"/>
            </p:custDataLst>
          </p:nvPr>
        </p:nvSpPr>
        <p:spPr>
          <a:xfrm>
            <a:off x="7961630" y="2146935"/>
            <a:ext cx="3830320" cy="414655"/>
          </a:xfrm>
          <a:prstGeom prst="rect">
            <a:avLst/>
          </a:prstGeom>
          <a:noFill/>
        </p:spPr>
        <p:txBody>
          <a:bodyPr wrap="square" bIns="0" rtlCol="0" anchor="b" anchorCtr="0">
            <a:spAutoFit/>
          </a:bodyPr>
          <a:p>
            <a:pPr>
              <a:lnSpc>
                <a:spcPct val="120000"/>
              </a:lnSpc>
            </a:pPr>
            <a:r>
              <a:rPr kumimoji="1" lang="zh-CN" altLang="en-US" sz="2000" b="1" spc="300" dirty="0">
                <a:solidFill>
                  <a:srgbClr val="2196F3"/>
                </a:solidFill>
                <a:latin typeface="微软雅黑" panose="020B0503020204020204" charset="-122"/>
                <a:ea typeface="微软雅黑" panose="020B0503020204020204" charset="-122"/>
              </a:rPr>
              <a:t>3. 跳跃型职业生涯发展路径</a:t>
            </a:r>
            <a:endParaRPr kumimoji="1" lang="zh-CN" altLang="en-US" sz="2000" b="1" spc="300" dirty="0">
              <a:solidFill>
                <a:srgbClr val="2196F3"/>
              </a:solidFill>
              <a:latin typeface="微软雅黑" panose="020B0503020204020204" charset="-122"/>
              <a:ea typeface="微软雅黑" panose="020B0503020204020204" charset="-122"/>
            </a:endParaRPr>
          </a:p>
        </p:txBody>
      </p:sp>
      <p:sp>
        <p:nvSpPr>
          <p:cNvPr id="34" name="文本框 33"/>
          <p:cNvSpPr txBox="1"/>
          <p:nvPr>
            <p:custDataLst>
              <p:tags r:id="rId14"/>
            </p:custDataLst>
          </p:nvPr>
        </p:nvSpPr>
        <p:spPr>
          <a:xfrm>
            <a:off x="7961630" y="2733040"/>
            <a:ext cx="3830320" cy="930910"/>
          </a:xfrm>
          <a:prstGeom prst="rect">
            <a:avLst/>
          </a:prstGeom>
          <a:noFill/>
        </p:spPr>
        <p:txBody>
          <a:bodyPr wrap="square" lIns="90000" tIns="0" rIns="90000" bIns="46800" rtlCol="0">
            <a:spAutoFit/>
          </a:bodyPr>
          <a:p>
            <a:pPr>
              <a:lnSpc>
                <a:spcPct val="120000"/>
              </a:lnSpc>
              <a:spcBef>
                <a:spcPts val="0"/>
              </a:spcBef>
              <a:spcAft>
                <a:spcPts val="0"/>
              </a:spcAft>
            </a:pPr>
            <a:r>
              <a:rPr kumimoji="1" lang="zh-CN" altLang="en-US" sz="1600" spc="150" dirty="0">
                <a:solidFill>
                  <a:srgbClr val="222222">
                    <a:lumMod val="75000"/>
                    <a:lumOff val="25000"/>
                  </a:srgbClr>
                </a:solidFill>
                <a:latin typeface="微软雅黑" panose="020B0503020204020204" charset="-122"/>
                <a:ea typeface="微软雅黑" panose="020B0503020204020204" charset="-122"/>
              </a:rPr>
              <a:t>跳跃型职业生涯发展路径，即从业者一生职业生涯中职务等级或职称等级不是依级晋升，而是越级晋升。</a:t>
            </a:r>
            <a:endParaRPr kumimoji="1" lang="zh-CN" altLang="en-US"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38" name="文本框 37"/>
          <p:cNvSpPr txBox="1"/>
          <p:nvPr>
            <p:custDataLst>
              <p:tags r:id="rId15"/>
            </p:custDataLst>
          </p:nvPr>
        </p:nvSpPr>
        <p:spPr>
          <a:xfrm>
            <a:off x="7961630" y="4067810"/>
            <a:ext cx="3830320" cy="784225"/>
          </a:xfrm>
          <a:prstGeom prst="rect">
            <a:avLst/>
          </a:prstGeom>
          <a:noFill/>
        </p:spPr>
        <p:txBody>
          <a:bodyPr wrap="square" bIns="0" rtlCol="0" anchor="b" anchorCtr="0">
            <a:spAutoFit/>
          </a:bodyPr>
          <a:p>
            <a:pPr>
              <a:lnSpc>
                <a:spcPct val="120000"/>
              </a:lnSpc>
            </a:pPr>
            <a:r>
              <a:rPr kumimoji="1" lang="zh-CN" altLang="en-US" sz="2000" b="1" spc="300" dirty="0">
                <a:solidFill>
                  <a:srgbClr val="2196F3"/>
                </a:solidFill>
                <a:latin typeface="微软雅黑" panose="020B0503020204020204" charset="-122"/>
                <a:ea typeface="微软雅黑" panose="020B0503020204020204" charset="-122"/>
              </a:rPr>
              <a:t>4. 双重或多重型职业生涯发展路径</a:t>
            </a:r>
            <a:endParaRPr kumimoji="1" lang="zh-CN" altLang="en-US" sz="2000" b="1" spc="300" dirty="0">
              <a:solidFill>
                <a:srgbClr val="2196F3"/>
              </a:solidFill>
              <a:latin typeface="微软雅黑" panose="020B0503020204020204" charset="-122"/>
              <a:ea typeface="微软雅黑" panose="020B0503020204020204" charset="-122"/>
            </a:endParaRPr>
          </a:p>
        </p:txBody>
      </p:sp>
      <p:sp>
        <p:nvSpPr>
          <p:cNvPr id="39" name="文本框 38"/>
          <p:cNvSpPr txBox="1"/>
          <p:nvPr>
            <p:custDataLst>
              <p:tags r:id="rId16"/>
            </p:custDataLst>
          </p:nvPr>
        </p:nvSpPr>
        <p:spPr>
          <a:xfrm>
            <a:off x="7961630" y="4920615"/>
            <a:ext cx="3829685" cy="1816100"/>
          </a:xfrm>
          <a:prstGeom prst="rect">
            <a:avLst/>
          </a:prstGeom>
          <a:noFill/>
        </p:spPr>
        <p:txBody>
          <a:bodyPr wrap="square" lIns="90000" tIns="0" rIns="90000" bIns="46800" rtlCol="0">
            <a:spAutoFit/>
          </a:bodyPr>
          <a:p>
            <a:pPr>
              <a:lnSpc>
                <a:spcPct val="120000"/>
              </a:lnSpc>
              <a:spcBef>
                <a:spcPts val="0"/>
              </a:spcBef>
              <a:spcAft>
                <a:spcPts val="0"/>
              </a:spcAft>
            </a:pPr>
            <a:r>
              <a:rPr kumimoji="1" lang="zh-CN" altLang="en-US" sz="1600" spc="150" dirty="0">
                <a:solidFill>
                  <a:srgbClr val="222222">
                    <a:lumMod val="75000"/>
                    <a:lumOff val="25000"/>
                  </a:srgbClr>
                </a:solidFill>
                <a:latin typeface="微软雅黑" panose="020B0503020204020204" charset="-122"/>
                <a:ea typeface="微软雅黑" panose="020B0503020204020204" charset="-122"/>
              </a:rPr>
              <a:t>双重或多重型职业生涯发展路径有两个或多个可以相互跨越的职业生涯发展通道，员工可自行决定其职业生涯发展的方向。该路径的设计是让管理层级和技术等级在各个水平上有可以比价的报酬、责任及影响力。</a:t>
            </a:r>
            <a:endParaRPr kumimoji="1" lang="zh-CN" altLang="en-US"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35" name="TextBox 5"/>
          <p:cNvSpPr txBox="1"/>
          <p:nvPr>
            <p:custDataLst>
              <p:tags r:id="rId17"/>
            </p:custDataLst>
          </p:nvPr>
        </p:nvSpPr>
        <p:spPr>
          <a:xfrm>
            <a:off x="447681" y="553427"/>
            <a:ext cx="11344266" cy="583485"/>
          </a:xfrm>
          <a:prstGeom prst="rect">
            <a:avLst/>
          </a:prstGeom>
          <a:noFill/>
        </p:spPr>
        <p:txBody>
          <a:bodyPr wrap="square" rtlCol="0" anchor="ctr" anchorCtr="0">
            <a:normAutofit lnSpcReduction="10000"/>
          </a:bodyPr>
          <a:p>
            <a:pPr algn="ctr">
              <a:lnSpc>
                <a:spcPct val="120000"/>
              </a:lnSpc>
            </a:pPr>
            <a:r>
              <a:rPr lang="zh-CN" altLang="en-US" sz="2800" b="1" spc="300" dirty="0">
                <a:latin typeface="微软雅黑" panose="020B0503020204020204" charset="-122"/>
                <a:ea typeface="微软雅黑" panose="020B0503020204020204" charset="-122"/>
              </a:rPr>
              <a:t>职业生涯发展的路径</a:t>
            </a:r>
            <a:endParaRPr lang="zh-CN" altLang="en-US" sz="2800" b="1" spc="300" dirty="0">
              <a:latin typeface="微软雅黑" panose="020B0503020204020204" charset="-122"/>
              <a:ea typeface="微软雅黑" panose="020B0503020204020204" charset="-122"/>
            </a:endParaRPr>
          </a:p>
        </p:txBody>
      </p:sp>
      <p:sp>
        <p:nvSpPr>
          <p:cNvPr id="36" name="文本框 35"/>
          <p:cNvSpPr txBox="1"/>
          <p:nvPr>
            <p:custDataLst>
              <p:tags r:id="rId18"/>
            </p:custDataLst>
          </p:nvPr>
        </p:nvSpPr>
        <p:spPr>
          <a:xfrm>
            <a:off x="447681" y="1164422"/>
            <a:ext cx="11344266" cy="380940"/>
          </a:xfrm>
          <a:prstGeom prst="rect">
            <a:avLst/>
          </a:prstGeom>
          <a:noFill/>
        </p:spPr>
        <p:txBody>
          <a:bodyPr wrap="square" rtlCol="0" anchor="ctr" anchorCtr="0">
            <a:noAutofit/>
          </a:bodyPr>
          <a:p>
            <a:pPr algn="ctr">
              <a:lnSpc>
                <a:spcPct val="120000"/>
              </a:lnSpc>
            </a:pPr>
            <a:r>
              <a:rPr kumimoji="1" lang="en-US" altLang="zh-CN" spc="150" dirty="0">
                <a:latin typeface="微软雅黑" panose="020B0503020204020204" charset="-122"/>
                <a:ea typeface="微软雅黑" panose="020B0503020204020204" charset="-122"/>
              </a:rPr>
              <a:t>职业生涯发展路径可归纳为直线型、螺旋型、跳跃型和双重型四种路径。</a:t>
            </a:r>
            <a:endParaRPr kumimoji="1" lang="en-US" altLang="zh-CN" spc="150" dirty="0">
              <a:latin typeface="微软雅黑" panose="020B0503020204020204" charset="-122"/>
              <a:ea typeface="微软雅黑" panose="020B0503020204020204" charset="-122"/>
            </a:endParaRPr>
          </a:p>
        </p:txBody>
      </p:sp>
      <p:cxnSp>
        <p:nvCxnSpPr>
          <p:cNvPr id="3" name="直接连接符 2"/>
          <p:cNvCxnSpPr/>
          <p:nvPr>
            <p:custDataLst>
              <p:tags r:id="rId19"/>
            </p:custDataLst>
          </p:nvPr>
        </p:nvCxnSpPr>
        <p:spPr>
          <a:xfrm>
            <a:off x="885825" y="2535919"/>
            <a:ext cx="3476625" cy="0"/>
          </a:xfrm>
          <a:prstGeom prst="line">
            <a:avLst/>
          </a:prstGeom>
          <a:ln w="19050">
            <a:solidFill>
              <a:srgbClr val="2196F3">
                <a:lumMod val="60000"/>
                <a:lumOff val="40000"/>
              </a:srgbClr>
            </a:solidFill>
          </a:ln>
        </p:spPr>
        <p:style>
          <a:lnRef idx="1">
            <a:srgbClr val="2196F3"/>
          </a:lnRef>
          <a:fillRef idx="0">
            <a:srgbClr val="2196F3"/>
          </a:fillRef>
          <a:effectRef idx="0">
            <a:srgbClr val="2196F3"/>
          </a:effectRef>
          <a:fontRef idx="minor">
            <a:srgbClr val="222222"/>
          </a:fontRef>
        </p:style>
      </p:cxnSp>
      <p:cxnSp>
        <p:nvCxnSpPr>
          <p:cNvPr id="21" name="直接连接符 20"/>
          <p:cNvCxnSpPr/>
          <p:nvPr>
            <p:custDataLst>
              <p:tags r:id="rId20"/>
            </p:custDataLst>
          </p:nvPr>
        </p:nvCxnSpPr>
        <p:spPr>
          <a:xfrm rot="10800000">
            <a:off x="4352924" y="2535919"/>
            <a:ext cx="614851" cy="242716"/>
          </a:xfrm>
          <a:prstGeom prst="line">
            <a:avLst/>
          </a:prstGeom>
          <a:ln w="19050">
            <a:solidFill>
              <a:srgbClr val="2196F3">
                <a:lumMod val="60000"/>
                <a:lumOff val="40000"/>
              </a:srgbClr>
            </a:solidFill>
            <a:headEnd type="oval"/>
          </a:ln>
        </p:spPr>
        <p:style>
          <a:lnRef idx="1">
            <a:srgbClr val="2196F3"/>
          </a:lnRef>
          <a:fillRef idx="0">
            <a:srgbClr val="2196F3"/>
          </a:fillRef>
          <a:effectRef idx="0">
            <a:srgbClr val="2196F3"/>
          </a:effectRef>
          <a:fontRef idx="minor">
            <a:srgbClr val="222222"/>
          </a:fontRef>
        </p:style>
      </p:cxnSp>
      <p:cxnSp>
        <p:nvCxnSpPr>
          <p:cNvPr id="41" name="直接连接符 40"/>
          <p:cNvCxnSpPr/>
          <p:nvPr>
            <p:custDataLst>
              <p:tags r:id="rId21"/>
            </p:custDataLst>
          </p:nvPr>
        </p:nvCxnSpPr>
        <p:spPr>
          <a:xfrm flipH="1">
            <a:off x="7818574" y="2678794"/>
            <a:ext cx="3476625" cy="0"/>
          </a:xfrm>
          <a:prstGeom prst="line">
            <a:avLst/>
          </a:prstGeom>
          <a:ln w="19050">
            <a:solidFill>
              <a:srgbClr val="2196F3">
                <a:lumMod val="60000"/>
                <a:lumOff val="40000"/>
              </a:srgbClr>
            </a:solidFill>
          </a:ln>
        </p:spPr>
        <p:style>
          <a:lnRef idx="1">
            <a:srgbClr val="2196F3"/>
          </a:lnRef>
          <a:fillRef idx="0">
            <a:srgbClr val="2196F3"/>
          </a:fillRef>
          <a:effectRef idx="0">
            <a:srgbClr val="2196F3"/>
          </a:effectRef>
          <a:fontRef idx="minor">
            <a:srgbClr val="222222"/>
          </a:fontRef>
        </p:style>
      </p:cxnSp>
      <p:cxnSp>
        <p:nvCxnSpPr>
          <p:cNvPr id="42" name="直接连接符 41"/>
          <p:cNvCxnSpPr/>
          <p:nvPr>
            <p:custDataLst>
              <p:tags r:id="rId22"/>
            </p:custDataLst>
          </p:nvPr>
        </p:nvCxnSpPr>
        <p:spPr>
          <a:xfrm flipV="1">
            <a:off x="7361555" y="2679065"/>
            <a:ext cx="457200" cy="257810"/>
          </a:xfrm>
          <a:prstGeom prst="line">
            <a:avLst/>
          </a:prstGeom>
          <a:ln w="19050">
            <a:solidFill>
              <a:srgbClr val="2196F3">
                <a:lumMod val="60000"/>
                <a:lumOff val="40000"/>
              </a:srgbClr>
            </a:solidFill>
            <a:headEnd type="oval"/>
          </a:ln>
        </p:spPr>
        <p:style>
          <a:lnRef idx="1">
            <a:srgbClr val="2196F3"/>
          </a:lnRef>
          <a:fillRef idx="0">
            <a:srgbClr val="2196F3"/>
          </a:fillRef>
          <a:effectRef idx="0">
            <a:srgbClr val="2196F3"/>
          </a:effectRef>
          <a:fontRef idx="minor">
            <a:srgbClr val="222222"/>
          </a:fontRef>
        </p:style>
      </p:cxnSp>
      <p:cxnSp>
        <p:nvCxnSpPr>
          <p:cNvPr id="49" name="直接连接符 48"/>
          <p:cNvCxnSpPr/>
          <p:nvPr>
            <p:custDataLst>
              <p:tags r:id="rId23"/>
            </p:custDataLst>
          </p:nvPr>
        </p:nvCxnSpPr>
        <p:spPr>
          <a:xfrm flipV="1">
            <a:off x="885825" y="5001845"/>
            <a:ext cx="3476625" cy="0"/>
          </a:xfrm>
          <a:prstGeom prst="line">
            <a:avLst/>
          </a:prstGeom>
          <a:ln w="19050">
            <a:solidFill>
              <a:srgbClr val="2196F3">
                <a:lumMod val="60000"/>
                <a:lumOff val="40000"/>
              </a:srgbClr>
            </a:solidFill>
          </a:ln>
        </p:spPr>
        <p:style>
          <a:lnRef idx="1">
            <a:srgbClr val="2196F3"/>
          </a:lnRef>
          <a:fillRef idx="0">
            <a:srgbClr val="2196F3"/>
          </a:fillRef>
          <a:effectRef idx="0">
            <a:srgbClr val="2196F3"/>
          </a:effectRef>
          <a:fontRef idx="minor">
            <a:srgbClr val="222222"/>
          </a:fontRef>
        </p:style>
      </p:cxnSp>
      <p:cxnSp>
        <p:nvCxnSpPr>
          <p:cNvPr id="50" name="直接连接符 49"/>
          <p:cNvCxnSpPr/>
          <p:nvPr>
            <p:custDataLst>
              <p:tags r:id="rId24"/>
            </p:custDataLst>
          </p:nvPr>
        </p:nvCxnSpPr>
        <p:spPr>
          <a:xfrm flipH="1">
            <a:off x="4352925" y="4805045"/>
            <a:ext cx="440055" cy="196850"/>
          </a:xfrm>
          <a:prstGeom prst="line">
            <a:avLst/>
          </a:prstGeom>
          <a:ln w="19050">
            <a:solidFill>
              <a:srgbClr val="2196F3">
                <a:lumMod val="60000"/>
                <a:lumOff val="40000"/>
              </a:srgbClr>
            </a:solidFill>
            <a:headEnd type="oval"/>
          </a:ln>
        </p:spPr>
        <p:style>
          <a:lnRef idx="1">
            <a:srgbClr val="2196F3"/>
          </a:lnRef>
          <a:fillRef idx="0">
            <a:srgbClr val="2196F3"/>
          </a:fillRef>
          <a:effectRef idx="0">
            <a:srgbClr val="2196F3"/>
          </a:effectRef>
          <a:fontRef idx="minor">
            <a:srgbClr val="222222"/>
          </a:fontRef>
        </p:style>
      </p:cxnSp>
      <p:cxnSp>
        <p:nvCxnSpPr>
          <p:cNvPr id="47" name="直接连接符 46"/>
          <p:cNvCxnSpPr/>
          <p:nvPr>
            <p:custDataLst>
              <p:tags r:id="rId25"/>
            </p:custDataLst>
          </p:nvPr>
        </p:nvCxnSpPr>
        <p:spPr>
          <a:xfrm flipH="1" flipV="1">
            <a:off x="7863659" y="4893260"/>
            <a:ext cx="3476625" cy="0"/>
          </a:xfrm>
          <a:prstGeom prst="line">
            <a:avLst/>
          </a:prstGeom>
          <a:ln w="19050">
            <a:solidFill>
              <a:srgbClr val="2196F3">
                <a:lumMod val="60000"/>
                <a:lumOff val="40000"/>
              </a:srgbClr>
            </a:solidFill>
          </a:ln>
        </p:spPr>
        <p:style>
          <a:lnRef idx="1">
            <a:srgbClr val="2196F3"/>
          </a:lnRef>
          <a:fillRef idx="0">
            <a:srgbClr val="2196F3"/>
          </a:fillRef>
          <a:effectRef idx="0">
            <a:srgbClr val="2196F3"/>
          </a:effectRef>
          <a:fontRef idx="minor">
            <a:srgbClr val="222222"/>
          </a:fontRef>
        </p:style>
      </p:cxnSp>
      <p:cxnSp>
        <p:nvCxnSpPr>
          <p:cNvPr id="48" name="直接连接符 47"/>
          <p:cNvCxnSpPr/>
          <p:nvPr>
            <p:custDataLst>
              <p:tags r:id="rId26"/>
            </p:custDataLst>
          </p:nvPr>
        </p:nvCxnSpPr>
        <p:spPr>
          <a:xfrm>
            <a:off x="7459980" y="4596130"/>
            <a:ext cx="412750" cy="297180"/>
          </a:xfrm>
          <a:prstGeom prst="line">
            <a:avLst/>
          </a:prstGeom>
          <a:ln w="19050">
            <a:solidFill>
              <a:srgbClr val="2196F3">
                <a:lumMod val="60000"/>
                <a:lumOff val="40000"/>
              </a:srgbClr>
            </a:solidFill>
            <a:headEnd type="oval"/>
          </a:ln>
        </p:spPr>
        <p:style>
          <a:lnRef idx="1">
            <a:srgbClr val="2196F3"/>
          </a:lnRef>
          <a:fillRef idx="0">
            <a:srgbClr val="2196F3"/>
          </a:fillRef>
          <a:effectRef idx="0">
            <a:srgbClr val="2196F3"/>
          </a:effectRef>
          <a:fontRef idx="minor">
            <a:srgbClr val="222222"/>
          </a:fontRef>
        </p:style>
      </p:cxn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MH" val="20160830110146"/>
  <p:tag name="MH_LIBRARY" val="CONTENTS"/>
  <p:tag name="MH_TYPE" val="OTHERS"/>
  <p:tag name="ID" val="553512"/>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100.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h_a"/>
  <p:tag name="KSO_WM_UNIT_INDEX" val="2_1"/>
  <p:tag name="KSO_WM_UNIT_ID" val="diagram20200656_1*h_a*2_1"/>
  <p:tag name="KSO_WM_TEMPLATE_CATEGORY" val="diagram"/>
  <p:tag name="KSO_WM_TEMPLATE_INDEX" val="20200656"/>
  <p:tag name="KSO_WM_UNIT_LAYERLEVEL" val="1_1"/>
  <p:tag name="KSO_WM_TAG_VERSION" val="1.0"/>
  <p:tag name="KSO_WM_BEAUTIFY_FLAG" val="#wm#"/>
  <p:tag name="KSO_WM_UNIT_PRESET_TEXT" val="单击此处添加标题"/>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wm#"/>
  <p:tag name="KSO_WM_TEMPLATE_CATEGORY" val="diagram"/>
  <p:tag name="KSO_WM_TEMPLATE_INDEX" val="20200656"/>
  <p:tag name="KSO_WM_SLIDE_ID" val="diagram20200656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31.174*152.024"/>
  <p:tag name="KSO_WM_SLIDE_POSITION" val="60.6701*327.616"/>
  <p:tag name="KSO_WM_TAG_VERSION" val="1.0"/>
  <p:tag name="KSO_WM_SLIDE_LAYOUT" val="a_b_d_h"/>
  <p:tag name="KSO_WM_SLIDE_LAYOUT_CNT" val="1_1_2_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d*1"/>
  <p:tag name="KSO_WM_TEMPLATE_CATEGORY" val="diagram"/>
  <p:tag name="KSO_WM_TEMPLATE_INDEX" val="20201353"/>
  <p:tag name="KSO_WM_UNIT_LAYERLEVEL" val="1"/>
  <p:tag name="KSO_WM_TAG_VERSION" val="1.0"/>
  <p:tag name="KSO_WM_BEAUTIFY_FLAG" val="#wm#"/>
  <p:tag name="KSO_WM_UNIT_VALUE" val="1082*3384"/>
  <p:tag name="KSO_WM_DIAGRAM_GROUP_CODE" val="l1-1"/>
  <p:tag name="KSO_WM_UNIT_TYPE" val="d"/>
  <p:tag name="KSO_WM_UNIT_INDEX"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i*1"/>
  <p:tag name="KSO_WM_TEMPLATE_CATEGORY" val="diagram"/>
  <p:tag name="KSO_WM_TEMPLATE_INDEX" val="20201353"/>
  <p:tag name="KSO_WM_UNIT_LAYERLEVEL" val="1"/>
  <p:tag name="KSO_WM_TAG_VERSION" val="1.0"/>
  <p:tag name="KSO_WM_BEAUTIFY_FLAG" val="#wm#"/>
  <p:tag name="KSO_WM_DIAGRAM_GROUP_CODE" val="l1-1"/>
  <p:tag name="KSO_WM_UNIT_TYPE" val="i"/>
  <p:tag name="KSO_WM_UNIT_INDEX" val="1"/>
  <p:tag name="KSO_WM_UNIT_FILL_FORE_SCHEMECOLOR_INDEX" val="15"/>
  <p:tag name="KSO_WM_UNIT_FILL_TYPE" val="1"/>
  <p:tag name="KSO_WM_UNIT_TEXT_FILL_FORE_SCHEMECOLOR_INDEX" val="2"/>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i*1_1_1"/>
  <p:tag name="KSO_WM_TEMPLATE_CATEGORY" val="diagram"/>
  <p:tag name="KSO_WM_TEMPLATE_INDEX" val="20201353"/>
  <p:tag name="KSO_WM_UNIT_LAYERLEVEL" val="1_1_1"/>
  <p:tag name="KSO_WM_TAG_VERSION" val="1.0"/>
  <p:tag name="KSO_WM_BEAUTIFY_FLAG" val="#wm#"/>
  <p:tag name="KSO_WM_DIAGRAM_GROUP_CODE" val="l1-1"/>
  <p:tag name="KSO_WM_UNIT_TYPE" val="l_h_i"/>
  <p:tag name="KSO_WM_UNIT_INDEX" val="1_1_1"/>
  <p:tag name="KSO_WM_UNIT_FILL_FORE_SCHEMECOLOR_INDEX" val="16"/>
  <p:tag name="KSO_WM_UNIT_FILL_TYPE" val="1"/>
  <p:tag name="KSO_WM_UNIT_SHADOW_SCHEMECOLOR_INDEX" val="5"/>
  <p:tag name="KSO_WM_UNIT_TEXT_FILL_FORE_SCHEMECOLOR_INDEX" val="2"/>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i*1_2_1"/>
  <p:tag name="KSO_WM_TEMPLATE_CATEGORY" val="diagram"/>
  <p:tag name="KSO_WM_TEMPLATE_INDEX" val="20201353"/>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 name="KSO_WM_UNIT_USESOURCEFORMAT_APPLY"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i*1_3_1"/>
  <p:tag name="KSO_WM_TEMPLATE_CATEGORY" val="diagram"/>
  <p:tag name="KSO_WM_TEMPLATE_INDEX" val="20201353"/>
  <p:tag name="KSO_WM_UNIT_LAYERLEVEL" val="1_1_1"/>
  <p:tag name="KSO_WM_TAG_VERSION" val="1.0"/>
  <p:tag name="KSO_WM_BEAUTIFY_FLAG" val="#wm#"/>
  <p:tag name="KSO_WM_DIAGRAM_GROUP_CODE" val="l1-1"/>
  <p:tag name="KSO_WM_UNIT_TYPE" val="l_h_i"/>
  <p:tag name="KSO_WM_UNIT_INDEX" val="1_3_1"/>
  <p:tag name="KSO_WM_UNIT_FILL_FORE_SCHEMECOLOR_INDEX" val="16"/>
  <p:tag name="KSO_WM_UNIT_FILL_TYPE" val="1"/>
  <p:tag name="KSO_WM_UNIT_SHADOW_SCHEMECOLOR_INDEX" val="5"/>
  <p:tag name="KSO_WM_UNIT_TEXT_FILL_FORE_SCHEMECOLOR_INDEX" val="2"/>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a*1"/>
  <p:tag name="KSO_WM_TEMPLATE_CATEGORY" val="diagram"/>
  <p:tag name="KSO_WM_TEMPLATE_INDEX" val="20201353"/>
  <p:tag name="KSO_WM_UNIT_LAYERLEVEL" val="1"/>
  <p:tag name="KSO_WM_TAG_VERSION" val="1.0"/>
  <p:tag name="KSO_WM_BEAUTIFY_FLAG" val="#wm#"/>
  <p:tag name="KSO_WM_UNIT_ISCONTENTSTITLE" val="0"/>
  <p:tag name="KSO_WM_UNIT_PRESET_TEXT" val="单击此处添加标题"/>
  <p:tag name="KSO_WM_UNIT_NOCLEAR" val="0"/>
  <p:tag name="KSO_WM_UNIT_VALUE" val="36"/>
  <p:tag name="KSO_WM_DIAGRAM_GROUP_CODE" val="l1-1"/>
  <p:tag name="KSO_WM_UNIT_TYPE" val="a"/>
  <p:tag name="KSO_WM_UNIT_INDEX" val="1"/>
  <p:tag name="KSO_WM_UNIT_TEXT_FILL_FORE_SCHEMECOLOR_INDEX" val="14"/>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b*1"/>
  <p:tag name="KSO_WM_TEMPLATE_CATEGORY" val="diagram"/>
  <p:tag name="KSO_WM_TEMPLATE_INDEX" val="20201353"/>
  <p:tag name="KSO_WM_UNIT_LAYERLEVEL" val="1"/>
  <p:tag name="KSO_WM_TAG_VERSION" val="1.0"/>
  <p:tag name="KSO_WM_BEAUTIFY_FLAG" val="#wm#"/>
  <p:tag name="KSO_WM_UNIT_ISCONTENTSTITLE" val="0"/>
  <p:tag name="KSO_WM_UNIT_PRESET_TEXT" val="单击此处添加标题"/>
  <p:tag name="KSO_WM_UNIT_NOCLEAR" val="0"/>
  <p:tag name="KSO_WM_UNIT_VALUE" val="48"/>
  <p:tag name="KSO_WM_DIAGRAM_GROUP_CODE" val="l1-1"/>
  <p:tag name="KSO_WM_UNIT_TYPE" val="b"/>
  <p:tag name="KSO_WM_UNIT_INDEX" val="1"/>
  <p:tag name="KSO_WM_UNIT_TEXT_FILL_FORE_SCHEMECOLOR_INDEX" val="14"/>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f*1_1_1"/>
  <p:tag name="KSO_WM_TEMPLATE_CATEGORY" val="diagram"/>
  <p:tag name="KSO_WM_TEMPLATE_INDEX" val="20201353"/>
  <p:tag name="KSO_WM_UNIT_LAYERLEVEL" val="1_1_1"/>
  <p:tag name="KSO_WM_TAG_VERSION" val="1.0"/>
  <p:tag name="KSO_WM_BEAUTIFY_FLAG" val="#wm#"/>
  <p:tag name="KSO_WM_UNIT_NOCLEAR" val="0"/>
  <p:tag name="KSO_WM_DIAGRAM_GROUP_CODE" val="l1-1"/>
  <p:tag name="KSO_WM_UNIT_TYPE" val="l_h_f"/>
  <p:tag name="KSO_WM_UNIT_INDEX" val="1_1_1"/>
  <p:tag name="KSO_WM_UNIT_PRESET_TEXT" val="单击此处添加文本具体内容，简明扼要的阐述您的观点。根据需要可酌情增减文字，以便观者准确的理解您传达的思想。"/>
  <p:tag name="KSO_WM_UNIT_VALUE" val="112"/>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f*1_2_1"/>
  <p:tag name="KSO_WM_TEMPLATE_CATEGORY" val="diagram"/>
  <p:tag name="KSO_WM_TEMPLATE_INDEX" val="20201353"/>
  <p:tag name="KSO_WM_UNIT_LAYERLEVEL" val="1_1_1"/>
  <p:tag name="KSO_WM_TAG_VERSION" val="1.0"/>
  <p:tag name="KSO_WM_BEAUTIFY_FLAG" val="#wm#"/>
  <p:tag name="KSO_WM_UNIT_NOCLEAR" val="0"/>
  <p:tag name="KSO_WM_DIAGRAM_GROUP_CODE" val="l1-1"/>
  <p:tag name="KSO_WM_UNIT_TYPE" val="l_h_f"/>
  <p:tag name="KSO_WM_UNIT_INDEX" val="1_2_1"/>
  <p:tag name="KSO_WM_UNIT_PRESET_TEXT" val="单击此处添加文本具体内容，简明扼要的阐述您的观点。根据需要可酌情增减文字，以便观者准确的理解您传达的思想。"/>
  <p:tag name="KSO_WM_UNIT_VALUE" val="112"/>
  <p:tag name="KSO_WM_UNIT_TEXT_FILL_FORE_SCHEMECOLOR_INDEX" val="16"/>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3_1*l_h_f*1_3_1"/>
  <p:tag name="KSO_WM_TEMPLATE_CATEGORY" val="diagram"/>
  <p:tag name="KSO_WM_TEMPLATE_INDEX" val="20201353"/>
  <p:tag name="KSO_WM_UNIT_LAYERLEVEL" val="1_1_1"/>
  <p:tag name="KSO_WM_TAG_VERSION" val="1.0"/>
  <p:tag name="KSO_WM_BEAUTIFY_FLAG" val="#wm#"/>
  <p:tag name="KSO_WM_UNIT_NOCLEAR" val="0"/>
  <p:tag name="KSO_WM_DIAGRAM_GROUP_CODE" val="l1-1"/>
  <p:tag name="KSO_WM_UNIT_TYPE" val="l_h_f"/>
  <p:tag name="KSO_WM_UNIT_INDEX" val="1_3_1"/>
  <p:tag name="KSO_WM_UNIT_PRESET_TEXT" val="单击此处添加文本具体内容，简明扼要的阐述您的观点。根据需要可酌情增减文字，以便观者准确的理解您传达的思想。"/>
  <p:tag name="KSO_WM_UNIT_VALUE" val="112"/>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BEAUTIFY_FLAG" val="#wm#"/>
  <p:tag name="KSO_WM_TEMPLATE_CATEGORY" val="diagram"/>
  <p:tag name="KSO_WM_TEMPLATE_INDEX" val="20201353"/>
  <p:tag name="KSO_WM_SLIDE_ID" val="diagram20201353_1"/>
  <p:tag name="KSO_WM_TEMPLATE_SUBCATEGORY" val="0"/>
  <p:tag name="KSO_WM_SLIDE_TYPE" val="text"/>
  <p:tag name="KSO_WM_SLIDE_SUBTYPE" val="diag"/>
  <p:tag name="KSO_WM_SLIDE_ITEM_CNT" val="3"/>
  <p:tag name="KSO_WM_SLIDE_INDEX" val="1"/>
  <p:tag name="KSO_WM_SLIDE_SIZE" val="761.775*215.942"/>
  <p:tag name="KSO_WM_SLIDE_POSITION" val="99.1126*150.09"/>
  <p:tag name="KSO_WM_TAG_VERSION" val="1.0"/>
  <p:tag name="KSO_WM_DIAGRAM_GROUP_CODE" val="l1-1"/>
  <p:tag name="KSO_WM_SLIDE_DIAGTYPE" val="l"/>
  <p:tag name="KSO_WM_SLIDE_LAYOUT" val="a_b_d_f_l"/>
  <p:tag name="KSO_WM_SLIDE_LAYOUT_CNT" val="1_1_1_1_1"/>
</p:tagLst>
</file>

<file path=ppt/tags/tag115.xml><?xml version="1.0" encoding="utf-8"?>
<p:tagLst xmlns:p="http://schemas.openxmlformats.org/presentationml/2006/main">
  <p:tag name="PA" val="v3.0.1"/>
</p:tagLst>
</file>

<file path=ppt/tags/tag116.xml><?xml version="1.0" encoding="utf-8"?>
<p:tagLst xmlns:p="http://schemas.openxmlformats.org/presentationml/2006/main">
  <p:tag name="KSO_WM_UNIT_VALUE" val="1142*338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664_1*d*1"/>
  <p:tag name="KSO_WM_TEMPLATE_CATEGORY" val="diagram"/>
  <p:tag name="KSO_WM_TEMPLATE_INDEX" val="20200664"/>
  <p:tag name="KSO_WM_UNIT_SUPPORT_UNIT_TYPE" val="[&quot;all&quot;]"/>
  <p:tag name="KSO_WM_UNIT_LAYERLEVEL" val="1"/>
  <p:tag name="KSO_WM_TAG_VERSION" val="1.0"/>
  <p:tag name="KSO_WM_BEAUTIFY_FLAG" val="#wm#"/>
  <p:tag name="KSO_WM_UNIT_USESOURCEFORMAT_APPLY" val="1"/>
</p:tagLst>
</file>

<file path=ppt/tags/tag117.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664_1*l_h_a*1_1_1"/>
  <p:tag name="KSO_WM_TEMPLATE_CATEGORY" val="diagram"/>
  <p:tag name="KSO_WM_TEMPLATE_INDEX" val="2020066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18.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664_1*l_h_a*1_2_1"/>
  <p:tag name="KSO_WM_TEMPLATE_CATEGORY" val="diagram"/>
  <p:tag name="KSO_WM_TEMPLATE_INDEX" val="2020066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0664_1*l_h_a*1_3_1"/>
  <p:tag name="KSO_WM_TEMPLATE_CATEGORY" val="diagram"/>
  <p:tag name="KSO_WM_TEMPLATE_INDEX" val="2020066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y"/>
  <p:tag name="KSO_WM_UNIT_INDEX" val="1"/>
  <p:tag name="KSO_WM_UNIT_ID" val="diagram20200664_1*y*1"/>
  <p:tag name="KSO_WM_TEMPLATE_CATEGORY" val="diagram"/>
  <p:tag name="KSO_WM_TEMPLATE_INDEX" val="20200664"/>
  <p:tag name="KSO_WM_UNIT_LAYERLEVEL" val="1"/>
  <p:tag name="KSO_WM_TAG_VERSION" val="1.0"/>
  <p:tag name="KSO_WM_BEAUTIFY_FLAG" val="#wm#"/>
  <p:tag name="KSO_WM_UNIT_FILL_FORE_SCHEMECOLOR_INDEX" val="5"/>
  <p:tag name="KSO_WM_UNIT_FILL_TYPE" val="1"/>
  <p:tag name="KSO_WM_UNIT_LINE_FORE_SCHEMECOLOR_INDEX" val="14"/>
  <p:tag name="KSO_WM_UNIT_LINE_FILL_TYPE" val="2"/>
  <p:tag name="KSO_WM_UNIT_USESOURCEFORMAT_APPLY" val="1"/>
</p:tagLst>
</file>

<file path=ppt/tags/tag121.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64_1*a*1"/>
  <p:tag name="KSO_WM_TEMPLATE_CATEGORY" val="diagram"/>
  <p:tag name="KSO_WM_TEMPLATE_INDEX" val="20200664"/>
  <p:tag name="KSO_WM_UNIT_LAYERLEVEL" val="1"/>
  <p:tag name="KSO_WM_TAG_VERSION" val="1.0"/>
  <p:tag name="KSO_WM_BEAUTIFY_FLAG" val="#wm#"/>
  <p:tag name="KSO_WM_UNIT_PRESET_TEXT" val="企业团建活动介绍"/>
  <p:tag name="KSO_WM_UNIT_TEXT_FILL_FORE_SCHEMECOLOR_INDEX" val="14"/>
  <p:tag name="KSO_WM_UNIT_TEXT_FILL_TYPE" val="1"/>
  <p:tag name="KSO_WM_UNIT_USESOURCEFORMAT_APPLY" val="1"/>
</p:tagLst>
</file>

<file path=ppt/tags/tag122.xml><?xml version="1.0" encoding="utf-8"?>
<p:tagLst xmlns:p="http://schemas.openxmlformats.org/presentationml/2006/main">
  <p:tag name="KSO_WM_UNIT_VALUE" val="193*19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0664_1*l_h_x*1_1_1"/>
  <p:tag name="KSO_WM_TEMPLATE_CATEGORY" val="diagram"/>
  <p:tag name="KSO_WM_TEMPLATE_INDEX" val="20200664"/>
  <p:tag name="KSO_WM_UNIT_LAYERLEVEL" val="1_1_1"/>
  <p:tag name="KSO_WM_TAG_VERSION" val="1.0"/>
  <p:tag name="KSO_WM_BEAUTIFY_FLAG" val="#wm#"/>
  <p:tag name="KSO_WM_UNIT_USESOURCEFORMAT_APPLY" val="1"/>
</p:tagLst>
</file>

<file path=ppt/tags/tag123.xml><?xml version="1.0" encoding="utf-8"?>
<p:tagLst xmlns:p="http://schemas.openxmlformats.org/presentationml/2006/main">
  <p:tag name="KSO_WM_UNIT_VALUE" val="225*22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0664_1*l_h_x*1_2_1"/>
  <p:tag name="KSO_WM_TEMPLATE_CATEGORY" val="diagram"/>
  <p:tag name="KSO_WM_TEMPLATE_INDEX" val="20200664"/>
  <p:tag name="KSO_WM_UNIT_LAYERLEVEL" val="1_1_1"/>
  <p:tag name="KSO_WM_TAG_VERSION" val="1.0"/>
  <p:tag name="KSO_WM_BEAUTIFY_FLAG" val="#wm#"/>
  <p:tag name="KSO_WM_UNIT_USESOURCEFORMAT_APPLY" val="1"/>
</p:tagLst>
</file>

<file path=ppt/tags/tag124.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0664_1*l_h_x*1_3_1"/>
  <p:tag name="KSO_WM_TEMPLATE_CATEGORY" val="diagram"/>
  <p:tag name="KSO_WM_TEMPLATE_INDEX" val="20200664"/>
  <p:tag name="KSO_WM_UNIT_LAYERLEVEL" val="1_1_1"/>
  <p:tag name="KSO_WM_TAG_VERSION" val="1.0"/>
  <p:tag name="KSO_WM_BEAUTIFY_FLAG" val="#wm#"/>
  <p:tag name="KSO_WM_UNIT_USESOURCEFORMAT_APPLY" val="1"/>
</p:tagLst>
</file>

<file path=ppt/tags/tag125.xml><?xml version="1.0" encoding="utf-8"?>
<p:tagLst xmlns:p="http://schemas.openxmlformats.org/presentationml/2006/main">
  <p:tag name="KSO_WM_BEAUTIFY_FLAG" val="#wm#"/>
  <p:tag name="KSO_WM_TEMPLATE_CATEGORY" val="diagram"/>
  <p:tag name="KSO_WM_TEMPLATE_INDEX" val="20200664"/>
  <p:tag name="KSO_WM_SLIDE_ID" val="diagram20200664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837.15*94.0427"/>
  <p:tag name="KSO_WM_SLIDE_POSITION" val="52.8998*403.547"/>
  <p:tag name="KSO_WM_DIAGRAM_GROUP_CODE" val="l1-1"/>
  <p:tag name="KSO_WM_SLIDE_DIAGTYPE" val="l"/>
  <p:tag name="KSO_WM_TAG_VERSION" val="1.0"/>
  <p:tag name="KSO_WM_SLIDE_LAYOUT" val="a_d_y_l"/>
  <p:tag name="KSO_WM_SLIDE_LAYOUT_CNT" val="1_1_1_1"/>
</p:tagLst>
</file>

<file path=ppt/tags/tag126.xml><?xml version="1.0" encoding="utf-8"?>
<p:tagLst xmlns:p="http://schemas.openxmlformats.org/presentationml/2006/main">
  <p:tag name="KSO_WM_UNIT_ISCONTENTSTITLE" val="0"/>
  <p:tag name="KSO_WM_UNIT_PRESET_TEXT" val="创意人物轮廓裁剪"/>
  <p:tag name="KSO_WM_UNIT_NOCLEAR" val="0"/>
  <p:tag name="KSO_WM_UNIT_VALUE" val="17"/>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0563_1*a*1"/>
  <p:tag name="KSO_WM_TEMPLATE_CATEGORY" val="diagram"/>
  <p:tag name="KSO_WM_TEMPLATE_INDEX" val="2020056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0563_1*i*2"/>
  <p:tag name="KSO_WM_TEMPLATE_CATEGORY" val="diagram"/>
  <p:tag name="KSO_WM_TEMPLATE_INDEX" val="20200563"/>
  <p:tag name="KSO_WM_UNIT_LAYERLEVEL" val="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28.xml><?xml version="1.0" encoding="utf-8"?>
<p:tagLst xmlns:p="http://schemas.openxmlformats.org/presentationml/2006/main">
  <p:tag name="KSO_WM_UNIT_PRESET_TEXT" val="点击此处添加正文，文字是您思想的提炼，为了最终演示发布的良好效果，请尽量言简意赅的阐述观点。"/>
  <p:tag name="KSO_WM_UNIT_NOCLEAR" val="0"/>
  <p:tag name="KSO_WM_UNIT_VALUE" val="66"/>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0563_1*f*1"/>
  <p:tag name="KSO_WM_TEMPLATE_CATEGORY" val="diagram"/>
  <p:tag name="KSO_WM_TEMPLATE_INDEX" val="2020056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29.xml><?xml version="1.0" encoding="utf-8"?>
<p:tagLst xmlns:p="http://schemas.openxmlformats.org/presentationml/2006/main">
  <p:tag name="KSO_WM_UNIT_ISCONTENTSTITLE" val="0"/>
  <p:tag name="KSO_WM_UNIT_PRESET_TEXT" val="单击此处添加副标题"/>
  <p:tag name="KSO_WM_UNIT_NOCLEAR" val="0"/>
  <p:tag name="KSO_WM_UNIT_VALUE" val="17"/>
  <p:tag name="KSO_WM_UNIT_HIGHLIGHT" val="0"/>
  <p:tag name="KSO_WM_UNIT_COMPATIBLE" val="0"/>
  <p:tag name="KSO_WM_UNIT_DIAGRAM_ISNUMVISUAL" val="0"/>
  <p:tag name="KSO_WM_UNIT_DIAGRAM_ISREFERUNIT" val="0"/>
  <p:tag name="KSO_WM_DIAGRAM_GROUP_CODE" val="ζ1-1"/>
  <p:tag name="KSO_WM_UNIT_TYPE" val="b"/>
  <p:tag name="KSO_WM_UNIT_INDEX" val="1"/>
  <p:tag name="KSO_WM_UNIT_ID" val="diagram20200563_1*b*1"/>
  <p:tag name="KSO_WM_TEMPLATE_CATEGORY" val="diagram"/>
  <p:tag name="KSO_WM_TEMPLATE_INDEX" val="2020056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130.xml><?xml version="1.0" encoding="utf-8"?>
<p:tagLst xmlns:p="http://schemas.openxmlformats.org/presentationml/2006/main">
  <p:tag name="KSO_WM_BEAUTIFY_FLAG" val="#wm#"/>
  <p:tag name="KSO_WM_TEMPLATE_CATEGORY" val="diagram"/>
  <p:tag name="KSO_WM_TEMPLATE_INDEX" val="20200563"/>
  <p:tag name="KSO_WM_SLIDE_ID" val="diagram20200563_1"/>
  <p:tag name="KSO_WM_TEMPLATE_SUBCATEGORY" val="5"/>
  <p:tag name="KSO_WM_SLIDE_TYPE" val="text"/>
  <p:tag name="KSO_WM_SLIDE_SUBTYPE" val="picTxt"/>
  <p:tag name="KSO_WM_SLIDE_ITEM_CNT" val="1"/>
  <p:tag name="KSO_WM_SLIDE_INDEX" val="1"/>
  <p:tag name="KSO_WM_SLIDE_SIZE" val="631.2*328.264"/>
  <p:tag name="KSO_WM_SLIDE_POSITION" val="164.4*211.718"/>
  <p:tag name="KSO_WM_DIAGRAM_GROUP_CODE" val="ζ1-1"/>
  <p:tag name="KSO_WM_SLIDE_DIAGTYPE" val="ζ"/>
  <p:tag name="KSO_WM_TAG_VERSION" val="1.0"/>
  <p:tag name="KSO_WM_SLIDE_LAYOUT" val="a_b_f_ζ"/>
  <p:tag name="KSO_WM_SLIDE_LAYOUT_CNT" val="1_1_1_1"/>
</p:tagLst>
</file>

<file path=ppt/tags/tag131.xml><?xml version="1.0" encoding="utf-8"?>
<p:tagLst xmlns:p="http://schemas.openxmlformats.org/presentationml/2006/main">
  <p:tag name="KSO_WM_UNIT_VALUE" val="1142*338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664_1*d*1"/>
  <p:tag name="KSO_WM_TEMPLATE_CATEGORY" val="diagram"/>
  <p:tag name="KSO_WM_TEMPLATE_INDEX" val="20200664"/>
  <p:tag name="KSO_WM_UNIT_SUPPORT_UNIT_TYPE" val="[&quot;all&quot;]"/>
  <p:tag name="KSO_WM_UNIT_LAYERLEVEL" val="1"/>
  <p:tag name="KSO_WM_TAG_VERSION" val="1.0"/>
  <p:tag name="KSO_WM_BEAUTIFY_FLAG" val="#wm#"/>
  <p:tag name="KSO_WM_UNIT_USESOURCEFORMAT_APPLY" val="1"/>
</p:tagLst>
</file>

<file path=ppt/tags/tag132.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664_1*l_h_a*1_1_1"/>
  <p:tag name="KSO_WM_TEMPLATE_CATEGORY" val="diagram"/>
  <p:tag name="KSO_WM_TEMPLATE_INDEX" val="2020066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664_1*l_h_a*1_2_1"/>
  <p:tag name="KSO_WM_TEMPLATE_CATEGORY" val="diagram"/>
  <p:tag name="KSO_WM_TEMPLATE_INDEX" val="2020066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34.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0664_1*l_h_a*1_3_1"/>
  <p:tag name="KSO_WM_TEMPLATE_CATEGORY" val="diagram"/>
  <p:tag name="KSO_WM_TEMPLATE_INDEX" val="2020066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y"/>
  <p:tag name="KSO_WM_UNIT_INDEX" val="1"/>
  <p:tag name="KSO_WM_UNIT_ID" val="diagram20200664_1*y*1"/>
  <p:tag name="KSO_WM_TEMPLATE_CATEGORY" val="diagram"/>
  <p:tag name="KSO_WM_TEMPLATE_INDEX" val="20200664"/>
  <p:tag name="KSO_WM_UNIT_LAYERLEVEL" val="1"/>
  <p:tag name="KSO_WM_TAG_VERSION" val="1.0"/>
  <p:tag name="KSO_WM_BEAUTIFY_FLAG" val="#wm#"/>
  <p:tag name="KSO_WM_UNIT_FILL_FORE_SCHEMECOLOR_INDEX" val="5"/>
  <p:tag name="KSO_WM_UNIT_FILL_TYPE" val="1"/>
  <p:tag name="KSO_WM_UNIT_LINE_FORE_SCHEMECOLOR_INDEX" val="14"/>
  <p:tag name="KSO_WM_UNIT_LINE_FILL_TYPE" val="2"/>
  <p:tag name="KSO_WM_UNIT_USESOURCEFORMAT_APPLY" val="1"/>
</p:tagLst>
</file>

<file path=ppt/tags/tag136.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64_1*a*1"/>
  <p:tag name="KSO_WM_TEMPLATE_CATEGORY" val="diagram"/>
  <p:tag name="KSO_WM_TEMPLATE_INDEX" val="20200664"/>
  <p:tag name="KSO_WM_UNIT_LAYERLEVEL" val="1"/>
  <p:tag name="KSO_WM_TAG_VERSION" val="1.0"/>
  <p:tag name="KSO_WM_BEAUTIFY_FLAG" val="#wm#"/>
  <p:tag name="KSO_WM_UNIT_PRESET_TEXT" val="企业团建活动介绍"/>
  <p:tag name="KSO_WM_UNIT_TEXT_FILL_FORE_SCHEMECOLOR_INDEX" val="14"/>
  <p:tag name="KSO_WM_UNIT_TEXT_FILL_TYPE" val="1"/>
  <p:tag name="KSO_WM_UNIT_USESOURCEFORMAT_APPLY" val="1"/>
</p:tagLst>
</file>

<file path=ppt/tags/tag137.xml><?xml version="1.0" encoding="utf-8"?>
<p:tagLst xmlns:p="http://schemas.openxmlformats.org/presentationml/2006/main">
  <p:tag name="KSO_WM_UNIT_VALUE" val="193*19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0664_1*l_h_x*1_1_1"/>
  <p:tag name="KSO_WM_TEMPLATE_CATEGORY" val="diagram"/>
  <p:tag name="KSO_WM_TEMPLATE_INDEX" val="20200664"/>
  <p:tag name="KSO_WM_UNIT_LAYERLEVEL" val="1_1_1"/>
  <p:tag name="KSO_WM_TAG_VERSION" val="1.0"/>
  <p:tag name="KSO_WM_BEAUTIFY_FLAG" val="#wm#"/>
  <p:tag name="KSO_WM_UNIT_USESOURCEFORMAT_APPLY" val="1"/>
</p:tagLst>
</file>

<file path=ppt/tags/tag138.xml><?xml version="1.0" encoding="utf-8"?>
<p:tagLst xmlns:p="http://schemas.openxmlformats.org/presentationml/2006/main">
  <p:tag name="KSO_WM_UNIT_VALUE" val="225*22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0664_1*l_h_x*1_2_1"/>
  <p:tag name="KSO_WM_TEMPLATE_CATEGORY" val="diagram"/>
  <p:tag name="KSO_WM_TEMPLATE_INDEX" val="20200664"/>
  <p:tag name="KSO_WM_UNIT_LAYERLEVEL" val="1_1_1"/>
  <p:tag name="KSO_WM_TAG_VERSION" val="1.0"/>
  <p:tag name="KSO_WM_BEAUTIFY_FLAG" val="#wm#"/>
  <p:tag name="KSO_WM_UNIT_USESOURCEFORMAT_APPLY" val="1"/>
</p:tagLst>
</file>

<file path=ppt/tags/tag139.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0664_1*l_h_x*1_3_1"/>
  <p:tag name="KSO_WM_TEMPLATE_CATEGORY" val="diagram"/>
  <p:tag name="KSO_WM_TEMPLATE_INDEX" val="20200664"/>
  <p:tag name="KSO_WM_UNIT_LAYERLEVEL" val="1_1_1"/>
  <p:tag name="KSO_WM_TAG_VERSION" val="1.0"/>
  <p:tag name="KSO_WM_BEAUTIFY_FLAG" val="#wm#"/>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140.xml><?xml version="1.0" encoding="utf-8"?>
<p:tagLst xmlns:p="http://schemas.openxmlformats.org/presentationml/2006/main">
  <p:tag name="KSO_WM_BEAUTIFY_FLAG" val="#wm#"/>
  <p:tag name="KSO_WM_TEMPLATE_CATEGORY" val="diagram"/>
  <p:tag name="KSO_WM_TEMPLATE_INDEX" val="20200664"/>
  <p:tag name="KSO_WM_SLIDE_ID" val="diagram20200664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837.15*94.0427"/>
  <p:tag name="KSO_WM_SLIDE_POSITION" val="52.8998*403.547"/>
  <p:tag name="KSO_WM_DIAGRAM_GROUP_CODE" val="l1-1"/>
  <p:tag name="KSO_WM_SLIDE_DIAGTYPE" val="l"/>
  <p:tag name="KSO_WM_TAG_VERSION" val="1.0"/>
  <p:tag name="KSO_WM_SLIDE_LAYOUT" val="a_d_y_l"/>
  <p:tag name="KSO_WM_SLIDE_LAYOUT_CNT" val="1_1_1_1"/>
</p:tagLst>
</file>

<file path=ppt/tags/tag141.xml><?xml version="1.0" encoding="utf-8"?>
<p:tagLst xmlns:p="http://schemas.openxmlformats.org/presentationml/2006/main">
  <p:tag name="KSO_WM_UNIT_ISCONTENTSTITLE" val="0"/>
  <p:tag name="KSO_WM_UNIT_ISNUMDGMTITLE" val="0"/>
  <p:tag name="KSO_WM_UNIT_PRESET_TEXT" val="单击&#13;此处编辑大标题"/>
  <p:tag name="KSO_WM_UNIT_NOCLEAR" val="0"/>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5215_1*a*1"/>
  <p:tag name="KSO_WM_TEMPLATE_CATEGORY" val="diagram"/>
  <p:tag name="KSO_WM_TEMPLATE_INDEX" val="20205215"/>
  <p:tag name="KSO_WM_UNIT_LAYERLEVEL" val="1"/>
  <p:tag name="KSO_WM_TAG_VERSION" val="1.0"/>
  <p:tag name="KSO_WM_BEAUTIFY_FLAG" val="#wm#"/>
  <p:tag name="KSO_WM_UNIT_VALUE" val="16"/>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2"/>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5215_1*f*1"/>
  <p:tag name="KSO_WM_TEMPLATE_CATEGORY" val="diagram"/>
  <p:tag name="KSO_WM_TEMPLATE_INDEX" val="2020521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5215_1*i*2"/>
  <p:tag name="KSO_WM_TEMPLATE_CATEGORY" val="diagram"/>
  <p:tag name="KSO_WM_TEMPLATE_INDEX" val="20205215"/>
  <p:tag name="KSO_WM_UNIT_LAYERLEVEL" val="1"/>
  <p:tag name="KSO_WM_TAG_VERSION" val="1.0"/>
  <p:tag name="KSO_WM_BEAUTIFY_FLAG" val="#wm#"/>
  <p:tag name="KSO_WM_UNIT_FILL_FORE_SCHEMECOLOR_INDEX" val="5"/>
  <p:tag name="KSO_WM_UNI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205215_1*i*3"/>
  <p:tag name="KSO_WM_TEMPLATE_CATEGORY" val="diagram"/>
  <p:tag name="KSO_WM_TEMPLATE_INDEX" val="20205215"/>
  <p:tag name="KSO_WM_UNIT_LAYERLEVEL" val="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205215_1*i*1"/>
  <p:tag name="KSO_WM_TEMPLATE_CATEGORY" val="diagram"/>
  <p:tag name="KSO_WM_TEMPLATE_INDEX" val="20205215"/>
  <p:tag name="KSO_WM_UNIT_LAYERLEVEL" val="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205215_1*i*4"/>
  <p:tag name="KSO_WM_TEMPLATE_CATEGORY" val="diagram"/>
  <p:tag name="KSO_WM_TEMPLATE_INDEX" val="20205215"/>
  <p:tag name="KSO_WM_UNIT_LAYERLEVEL" val="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5"/>
  <p:tag name="KSO_WM_UNIT_ID" val="diagram20205215_1*i*5"/>
  <p:tag name="KSO_WM_TEMPLATE_CATEGORY" val="diagram"/>
  <p:tag name="KSO_WM_TEMPLATE_INDEX" val="20205215"/>
  <p:tag name="KSO_WM_UNIT_LAYERLEVEL" val="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6"/>
  <p:tag name="KSO_WM_UNIT_ID" val="diagram20205215_1*i*6"/>
  <p:tag name="KSO_WM_TEMPLATE_CATEGORY" val="diagram"/>
  <p:tag name="KSO_WM_TEMPLATE_INDEX" val="20205215"/>
  <p:tag name="KSO_WM_UNIT_LAYERLEVEL" val="1"/>
  <p:tag name="KSO_WM_TAG_VERSION" val="1.0"/>
  <p:tag name="KSO_WM_BEAUTIFY_FLAG" val="#wm#"/>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7"/>
  <p:tag name="KSO_WM_UNIT_ID" val="diagram20205215_1*i*7"/>
  <p:tag name="KSO_WM_TEMPLATE_CATEGORY" val="diagram"/>
  <p:tag name="KSO_WM_TEMPLATE_INDEX" val="20205215"/>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8"/>
  <p:tag name="KSO_WM_UNIT_ID" val="diagram20205215_1*i*8"/>
  <p:tag name="KSO_WM_TEMPLATE_CATEGORY" val="diagram"/>
  <p:tag name="KSO_WM_TEMPLATE_INDEX" val="20205215"/>
  <p:tag name="KSO_WM_UNIT_LAYERLEVEL" val="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9"/>
  <p:tag name="KSO_WM_UNIT_ID" val="diagram20205215_1*i*9"/>
  <p:tag name="KSO_WM_TEMPLATE_CATEGORY" val="diagram"/>
  <p:tag name="KSO_WM_TEMPLATE_INDEX" val="20205215"/>
  <p:tag name="KSO_WM_UNIT_LAYERLEVEL" val="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52.xml><?xml version="1.0" encoding="utf-8"?>
<p:tagLst xmlns:p="http://schemas.openxmlformats.org/presentationml/2006/main">
  <p:tag name="KSO_WM_UNIT_DIAGRAM_MODELTYPE" val="creativeCrop"/>
  <p:tag name="KSO_WM_UNIT_VALUE" val="1501*174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5160_1*ζ_h_d*1_1_1"/>
  <p:tag name="KSO_WM_TEMPLATE_CATEGORY" val="crop"/>
  <p:tag name="KSO_WM_TEMPLATE_INDEX" val="20205160"/>
  <p:tag name="KSO_WM_UNIT_SUPPORT_UNIT_TYPE" val="[&quot;all&quot;]"/>
  <p:tag name="KSO_WM_UNIT_LAYERLEVEL" val="1_1_1"/>
  <p:tag name="KSO_WM_TAG_VERSION" val="1.0"/>
  <p:tag name="KSO_WM_BEAUTIFY_FLAG" val="#wm#"/>
  <p:tag name="KSO_WM_UNIT_USESOURCEFORMAT_APPLY" val="1"/>
</p:tagLst>
</file>

<file path=ppt/tags/tag153.xml><?xml version="1.0" encoding="utf-8"?>
<p:tagLst xmlns:p="http://schemas.openxmlformats.org/presentationml/2006/main">
  <p:tag name="KSO_WM_UNIT_DIAGRAM_MODELTYPE" val="creativeCrop"/>
  <p:tag name="KSO_WM_UNIT_VALUE" val="1501*149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5160_1*ζ_h_d*1_1_2"/>
  <p:tag name="KSO_WM_TEMPLATE_CATEGORY" val="crop"/>
  <p:tag name="KSO_WM_TEMPLATE_INDEX" val="20205160"/>
  <p:tag name="KSO_WM_UNIT_SUPPORT_UNIT_TYPE" val="[&quot;all&quot;]"/>
  <p:tag name="KSO_WM_UNIT_LAYERLEVEL" val="1_1_1"/>
  <p:tag name="KSO_WM_TAG_VERSION" val="1.0"/>
  <p:tag name="KSO_WM_BEAUTIFY_FLAG" val="#wm#"/>
  <p:tag name="PICTUREFILLRANGE" val="426ceeec-077f-415e-8ee4-b29da1b3cb64"/>
  <p:tag name="KSO_WM_CREATIVE_CROP_ORG_LEFT" val="0.15"/>
  <p:tag name="KSO_WM_CREATIVE_CROP_ORG_TOP" val="31.15"/>
  <p:tag name="KSO_WM_CREATIVE_CROP_ORG_WIDTH" val="493.9"/>
  <p:tag name="KSO_WM_CREATIVE_CROP_ORG_HEIGHT" val="477.7"/>
  <p:tag name="KSO_WM_CREATIVE_CROP_SHAPE_LEFT" val="68.8472"/>
  <p:tag name="KSO_WM_CREATIVE_CROP_SHAPE_TOP" val="57.0393"/>
  <p:tag name="KSO_WM_CREATIVE_CROP_SHAPE_WIDTH" val="425.203"/>
  <p:tag name="KSO_WM_CREATIVE_CROP_SHAPE_HEIGHT" val="425.921"/>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UNIT_DIAGRAM_MODELTYPE" val="creativeCrop"/>
  <p:tag name="KSO_WM_UNIT_VALUE" val="484*109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205160_1*ζ_h_d*1_1_3"/>
  <p:tag name="KSO_WM_TEMPLATE_CATEGORY" val="crop"/>
  <p:tag name="KSO_WM_TEMPLATE_INDEX" val="20205160"/>
  <p:tag name="KSO_WM_UNIT_SUPPORT_UNIT_TYPE" val="[&quot;all&quot;]"/>
  <p:tag name="KSO_WM_UNIT_LAYERLEVEL" val="1_1_1"/>
  <p:tag name="KSO_WM_TAG_VERSION" val="1.0"/>
  <p:tag name="KSO_WM_BEAUTIFY_FLAG" val="#wm#"/>
  <p:tag name="PICTUREFILLRANGE" val="426ceeec-077f-415e-8ee4-b29da1b3cb64"/>
  <p:tag name="KSO_WM_CREATIVE_CROP_ORG_LEFT" val="0.15"/>
  <p:tag name="KSO_WM_CREATIVE_CROP_ORG_TOP" val="31.15"/>
  <p:tag name="KSO_WM_CREATIVE_CROP_ORG_WIDTH" val="493.9"/>
  <p:tag name="KSO_WM_CREATIVE_CROP_ORG_HEIGHT" val="477.7"/>
  <p:tag name="KSO_WM_CREATIVE_CROP_SHAPE_LEFT" val="0.15"/>
  <p:tag name="KSO_WM_CREATIVE_CROP_SHAPE_TOP" val="127.63"/>
  <p:tag name="KSO_WM_CREATIVE_CROP_SHAPE_WIDTH" val="310.663"/>
  <p:tag name="KSO_WM_CREATIVE_CROP_SHAPE_HEIGHT" val="137.207"/>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UNIT_DIAGRAM_MODELTYPE" val="creativeCrop"/>
  <p:tag name="KSO_WM_UNIT_VALUE" val="494*134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205160_1*ζ_h_d*1_1_4"/>
  <p:tag name="KSO_WM_TEMPLATE_CATEGORY" val="crop"/>
  <p:tag name="KSO_WM_TEMPLATE_INDEX" val="20205160"/>
  <p:tag name="KSO_WM_UNIT_SUPPORT_UNIT_TYPE" val="[&quot;all&quot;]"/>
  <p:tag name="KSO_WM_UNIT_LAYERLEVEL" val="1_1_1"/>
  <p:tag name="KSO_WM_TAG_VERSION" val="1.0"/>
  <p:tag name="KSO_WM_BEAUTIFY_FLAG" val="#wm#"/>
  <p:tag name="PICTUREFILLRANGE" val="426ceeec-077f-415e-8ee4-b29da1b3cb64"/>
  <p:tag name="KSO_WM_CREATIVE_CROP_ORG_LEFT" val="0.15"/>
  <p:tag name="KSO_WM_CREATIVE_CROP_ORG_TOP" val="31.15"/>
  <p:tag name="KSO_WM_CREATIVE_CROP_ORG_WIDTH" val="493.9"/>
  <p:tag name="KSO_WM_CREATIVE_CROP_ORG_HEIGHT" val="477.7"/>
  <p:tag name="KSO_WM_CREATIVE_CROP_SHAPE_LEFT" val="95.6028"/>
  <p:tag name="KSO_WM_CREATIVE_CROP_SHAPE_TOP" val="316.768"/>
  <p:tag name="KSO_WM_CREATIVE_CROP_SHAPE_WIDTH" val="381.811"/>
  <p:tag name="KSO_WM_CREATIVE_CROP_SHAPE_HEIGHT" val="140.16"/>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BEAUTIFY_FLAG" val="#wm#"/>
  <p:tag name="KSO_WM_TEMPLATE_CATEGORY" val="diagram"/>
  <p:tag name="KSO_WM_TEMPLATE_INDEX" val="20205215"/>
  <p:tag name="KSO_WM_SLIDE_ID" val="diagram20205215_1"/>
  <p:tag name="KSO_WM_TEMPLATE_SUBCATEGORY" val="5"/>
  <p:tag name="KSO_WM_TEMPLATE_MASTER_TYPE" val="0"/>
  <p:tag name="KSO_WM_TEMPLATE_COLOR_TYPE" val="1"/>
  <p:tag name="KSO_WM_SLIDE_TYPE" val="text"/>
  <p:tag name="KSO_WM_SLIDE_SUBTYPE" val="picTxt"/>
  <p:tag name="KSO_WM_SLIDE_ITEM_CNT" val="1"/>
  <p:tag name="KSO_WM_SLIDE_INDEX" val="1"/>
  <p:tag name="KSO_WM_SLIDE_SIZE" val="493.9*425.921"/>
  <p:tag name="KSO_WM_SLIDE_POSITION" val="0.15*57.0393"/>
  <p:tag name="KSO_WM_DIAGRAM_GROUP_CODE" val="ζ1-1"/>
  <p:tag name="KSO_WM_SLIDE_DIAGTYPE" val="ζ"/>
  <p:tag name="KSO_WM_TAG_VERSION" val="1.0"/>
  <p:tag name="KSO_WM_SLIDE_LAYOUT" val="a_f_ζ"/>
  <p:tag name="KSO_WM_SLIDE_LAYOUT_CNT" val="1_1_1"/>
</p:tagLst>
</file>

<file path=ppt/tags/tag157.xml><?xml version="1.0" encoding="utf-8"?>
<p:tagLst xmlns:p="http://schemas.openxmlformats.org/presentationml/2006/main">
  <p:tag name="KSO_WM_UNIT_PRESET_TEXT" val="介绍成功经验以及总结的失败教训"/>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394_1*m_h_f*1_4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UNIT_ISCONTENTSTITLE" val="0"/>
  <p:tag name="KSO_WM_UNIT_PRESET_TEXT" val="销售培训流程"/>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1394_1*a*1"/>
  <p:tag name="KSO_WM_TEMPLATE_CATEGORY" val="diagram"/>
  <p:tag name="KSO_WM_TEMPLATE_INDEX" val="2020139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1394_1*m_i*1_1"/>
  <p:tag name="KSO_WM_TEMPLATE_CATEGORY" val="diagram"/>
  <p:tag name="KSO_WM_TEMPLATE_INDEX" val="20201394"/>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1394_1*m_h_i*1_1_3"/>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1394_1*m_h_i*1_2_4"/>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1394_1*m_h_i*1_3_3"/>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394_1*m_h_i*1_4_1"/>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01394_1*m_h_i*1_5_4"/>
  <p:tag name="KSO_WM_TEMPLATE_CATEGORY" val="diagram"/>
  <p:tag name="KSO_WM_TEMPLATE_INDEX" val="2020139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394_1*m_h_i*1_1_1"/>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394_1*m_h_i*1_1_2"/>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1394_1*m_h_i*1_1_4"/>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394_1*m_h_i*1_3_1"/>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394_1*m_h_i*1_3_2"/>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1394_1*m_h_i*1_3_4"/>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1394_1*m_h_i*1_5_1"/>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1394_1*m_h_i*1_5_2"/>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1394_1*m_h_i*1_5_3"/>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394_1*m_h_i*1_2_1"/>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94_1*m_h_i*1_2_2"/>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394_1*m_h_i*1_2_3"/>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394_1*m_h_i*1_4_2"/>
  <p:tag name="KSO_WM_TEMPLATE_CATEGORY" val="diagram"/>
  <p:tag name="KSO_WM_TEMPLATE_INDEX" val="20201394"/>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1394_1*m_h_i*1_4_3"/>
  <p:tag name="KSO_WM_TEMPLATE_CATEGORY" val="diagram"/>
  <p:tag name="KSO_WM_TEMPLATE_INDEX" val="2020139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1394_1*m_h_i*1_4_4"/>
  <p:tag name="KSO_WM_TEMPLATE_CATEGORY" val="diagram"/>
  <p:tag name="KSO_WM_TEMPLATE_INDEX" val="20201394"/>
  <p:tag name="KSO_WM_UNIT_LAYERLEVEL" val="1_1_1"/>
  <p:tag name="KSO_WM_TAG_VERSION" val="1.0"/>
  <p:tag name="KSO_WM_BEAUTIFY_FLAG" val="#wm#"/>
  <p:tag name="KSO_WM_UNIT_LINE_FORE_SCHEMECOLOR_INDEX" val="13"/>
  <p:tag name="KSO_WM_UNIT_LINE_FILL_TYPE" val="2"/>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180.xml><?xml version="1.0" encoding="utf-8"?>
<p:tagLst xmlns:p="http://schemas.openxmlformats.org/presentationml/2006/main">
  <p:tag name="KSO_WM_UNIT_PRESET_TEXT" val="组织邀请各产品负责人进行一到两次培训"/>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394_1*m_h_f*1_1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1.xml><?xml version="1.0" encoding="utf-8"?>
<p:tagLst xmlns:p="http://schemas.openxmlformats.org/presentationml/2006/main">
  <p:tag name="KSO_WM_UNIT_PRESET_TEXT" val="销售人员轮流讲解培训内容"/>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394_1*m_h_f*1_2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UNIT_PRESET_TEXT" val="其他人员扮演客户角色进行提问"/>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394_1*m_h_f*1_3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UNIT_PRESET_TEXT" val="参与整个项目执行熟悉各个环节流程"/>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01394_1*m_h_f*1_5_1"/>
  <p:tag name="KSO_WM_TEMPLATE_CATEGORY" val="diagram"/>
  <p:tag name="KSO_WM_TEMPLATE_INDEX" val="2020139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ISCONTENTSTITLE" val="0"/>
  <p:tag name="KSO_WM_UNIT_PRESET_TEXT" val="内部培训"/>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394_1*m_h_a*1_1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85.xml><?xml version="1.0" encoding="utf-8"?>
<p:tagLst xmlns:p="http://schemas.openxmlformats.org/presentationml/2006/main">
  <p:tag name="KSO_WM_UNIT_ISCONTENTSTITLE" val="0"/>
  <p:tag name="KSO_WM_UNIT_PRESET_TEXT" val="模拟演练"/>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94_1*m_h_a*1_2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86.xml><?xml version="1.0" encoding="utf-8"?>
<p:tagLst xmlns:p="http://schemas.openxmlformats.org/presentationml/2006/main">
  <p:tag name="KSO_WM_UNIT_ISCONTENTSTITLE" val="0"/>
  <p:tag name="KSO_WM_UNIT_PRESET_TEXT" val="客户提问"/>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394_1*m_h_a*1_3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87.xml><?xml version="1.0" encoding="utf-8"?>
<p:tagLst xmlns:p="http://schemas.openxmlformats.org/presentationml/2006/main">
  <p:tag name="KSO_WM_UNIT_ISCONTENTSTITLE" val="0"/>
  <p:tag name="KSO_WM_UNIT_PRESET_TEXT" val="案例分析"/>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394_1*m_h_a*1_4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88.xml><?xml version="1.0" encoding="utf-8"?>
<p:tagLst xmlns:p="http://schemas.openxmlformats.org/presentationml/2006/main">
  <p:tag name="KSO_WM_UNIT_ISCONTENTSTITLE" val="0"/>
  <p:tag name="KSO_WM_UNIT_PRESET_TEXT" val="项目执行"/>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1394_1*m_h_a*1_5_1"/>
  <p:tag name="KSO_WM_TEMPLATE_CATEGORY" val="diagram"/>
  <p:tag name="KSO_WM_TEMPLATE_INDEX" val="2020139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89.xml><?xml version="1.0" encoding="utf-8"?>
<p:tagLst xmlns:p="http://schemas.openxmlformats.org/presentationml/2006/main">
  <p:tag name="KSO_WM_BEAUTIFY_FLAG" val="#wm#"/>
  <p:tag name="KSO_WM_TEMPLATE_CATEGORY" val="diagram"/>
  <p:tag name="KSO_WM_TEMPLATE_INDEX" val="20201394"/>
  <p:tag name="KSO_WM_SLIDE_ID" val="diagram20201394_1"/>
  <p:tag name="KSO_WM_TEMPLATE_SUBCATEGORY" val="0"/>
  <p:tag name="KSO_WM_SLIDE_TYPE" val="text"/>
  <p:tag name="KSO_WM_SLIDE_SUBTYPE" val="diag"/>
  <p:tag name="KSO_WM_SLIDE_ITEM_CNT" val="5"/>
  <p:tag name="KSO_WM_SLIDE_INDEX" val="1"/>
  <p:tag name="KSO_WM_SLIDE_SIZE" val="839.166*325.819"/>
  <p:tag name="KSO_WM_SLIDE_POSITION" val="71.7658*160.024"/>
  <p:tag name="KSO_WM_DIAGRAM_GROUP_CODE" val="m1-1"/>
  <p:tag name="KSO_WM_SLIDE_DIAGTYPE" val="m"/>
  <p:tag name="KSO_WM_TAG_VERSION" val="1.0"/>
  <p:tag name="KSO_WM_SLIDE_LAYOUT" val="a_b_m"/>
  <p:tag name="KSO_WM_SLIDE_LAYOUT_CNT" val="1_1_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36_1*i*1"/>
  <p:tag name="KSO_WM_TEMPLATE_CATEGORY" val="diagram"/>
  <p:tag name="KSO_WM_TEMPLATE_INDEX" val="20203736"/>
  <p:tag name="KSO_WM_UNIT_LAYERLEVEL" val="1"/>
  <p:tag name="KSO_WM_TAG_VERSION" val="1.0"/>
  <p:tag name="KSO_WM_BEAUTIFY_FLAG" val="#wm#"/>
  <p:tag name="KSO_WM_DIAGRAM_GROUP_CODE" val="ζ1-1"/>
  <p:tag name="KSO_WM_UNIT_FILL_FORE_SCHEMECOLOR_INDEX" val="5"/>
  <p:tag name="KSO_WM_UNIT_FILL_TYPE" val="1"/>
  <p:tag name="KSO_WM_UNIT_TEXT_FILL_FORE_SCHEMECOLOR_INDEX" val="2"/>
  <p:tag name="KSO_WM_UNIT_TEXT_FILL_TYPE" val="1"/>
  <p:tag name="KSO_WM_UNIT_USESOURCEFORMAT_APPLY" val="1"/>
</p:tagLst>
</file>

<file path=ppt/tags/tag191.xml><?xml version="1.0" encoding="utf-8"?>
<p:tagLst xmlns:p="http://schemas.openxmlformats.org/presentationml/2006/main">
  <p:tag name="KSO_WM_UNIT_ISCONTENTSTITLE" val="0"/>
  <p:tag name="KSO_WM_UNIT_PRESET_TEXT" val="单击此处&#13;添加标题内容"/>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736_1*a*1"/>
  <p:tag name="KSO_WM_TEMPLATE_CATEGORY" val="diagram"/>
  <p:tag name="KSO_WM_TEMPLATE_INDEX" val="20203736"/>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VALUE" val="45"/>
  <p:tag name="KSO_WM_UNIT_HIGHLIGHT" val="0"/>
  <p:tag name="KSO_WM_UNIT_COMPATIBLE" val="0"/>
  <p:tag name="KSO_WM_UNIT_DIAGRAM_ISNUMVISUAL" val="0"/>
  <p:tag name="KSO_WM_UNIT_DIAGRAM_ISREFERUNIT" val="0"/>
  <p:tag name="KSO_WM_UNIT_TYPE" val="f"/>
  <p:tag name="KSO_WM_UNIT_INDEX" val="1"/>
  <p:tag name="KSO_WM_UNIT_ID" val="diagram20203736_1*f*1"/>
  <p:tag name="KSO_WM_TEMPLATE_CATEGORY" val="diagram"/>
  <p:tag name="KSO_WM_TEMPLATE_INDEX" val="20203736"/>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PA" val="v5.2.6"/>
  <p:tag name="RESOURCELIBID_SHAPE" val="376965"/>
  <p:tag name="RESOURCELIB_SHAPETYPE" val="4"/>
  <p:tag name="PAMAINTYPE" val="4"/>
  <p:tag name="PATYPE" val="140"/>
  <p:tag name="PASUBTYPE" val="145"/>
  <p:tag name="KSO_WM_UNIT_HIGHLIGHT" val="0"/>
  <p:tag name="KSO_WM_UNIT_COMPATIBLE" val="0"/>
  <p:tag name="KSO_WM_UNIT_DIAGRAM_ISNUMVISUAL" val="0"/>
  <p:tag name="KSO_WM_UNIT_DIAGRAM_ISREFERUNIT" val="0"/>
  <p:tag name="KSO_WM_UNIT_TYPE" val="i"/>
  <p:tag name="KSO_WM_UNIT_INDEX" val="2"/>
  <p:tag name="KSO_WM_UNIT_ID" val="diagram20203736_1*i*2"/>
  <p:tag name="KSO_WM_TEMPLATE_CATEGORY" val="diagram"/>
  <p:tag name="KSO_WM_TEMPLATE_INDEX" val="20203736"/>
  <p:tag name="KSO_WM_UNIT_LAYERLEVEL" val="1"/>
  <p:tag name="KSO_WM_TAG_VERSION" val="1.0"/>
  <p:tag name="KSO_WM_BEAUTIFY_FLAG" val="#wm#"/>
  <p:tag name="KSO_WM_DIAGRAM_GROUP_CODE" val="ζ1-1"/>
  <p:tag name="KSO_WM_UNIT_FILL_FORE_SCHEMECOLOR_INDEX" val="6"/>
  <p:tag name="KSO_WM_UNIT_FILL_TYPE" val="1"/>
  <p:tag name="KSO_WM_UNIT_USESOURCEFORMAT_APPLY" val="1"/>
</p:tagLst>
</file>

<file path=ppt/tags/tag194.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UNIT_TYPE" val="i"/>
  <p:tag name="KSO_WM_UNIT_INDEX" val="3"/>
  <p:tag name="KSO_WM_UNIT_ID" val="diagram20203736_1*i*3"/>
  <p:tag name="KSO_WM_TEMPLATE_CATEGORY" val="diagram"/>
  <p:tag name="KSO_WM_TEMPLATE_INDEX" val="20203736"/>
  <p:tag name="KSO_WM_UNIT_LAYERLEVEL" val="1"/>
  <p:tag name="KSO_WM_TAG_VERSION" val="1.0"/>
  <p:tag name="KSO_WM_BEAUTIFY_FLAG" val="#wm#"/>
  <p:tag name="KSO_WM_DIAGRAM_GROUP_CODE" val="ζ1-1"/>
  <p:tag name="KSO_WM_UNIT_FILL_FORE_SCHEMECOLOR_INDEX" val="6"/>
  <p:tag name="KSO_WM_UNIT_FILL_TYPE" val="1"/>
  <p:tag name="KSO_WM_UNIT_TEXT_FILL_FORE_SCHEMECOLOR_INDEX" val="13"/>
  <p:tag name="KSO_WM_UNIT_TEXT_FILL_TYPE" val="1"/>
  <p:tag name="KSO_WM_UNIT_USESOURCEFORMAT_APPLY" val="1"/>
</p:tagLst>
</file>

<file path=ppt/tags/tag195.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UNIT_TYPE" val="i"/>
  <p:tag name="KSO_WM_UNIT_INDEX" val="4"/>
  <p:tag name="KSO_WM_UNIT_ID" val="diagram20203736_1*i*4"/>
  <p:tag name="KSO_WM_TEMPLATE_CATEGORY" val="diagram"/>
  <p:tag name="KSO_WM_TEMPLATE_INDEX" val="20203736"/>
  <p:tag name="KSO_WM_UNIT_LAYERLEVEL" val="1"/>
  <p:tag name="KSO_WM_TAG_VERSION" val="1.0"/>
  <p:tag name="KSO_WM_BEAUTIFY_FLAG" val="#wm#"/>
  <p:tag name="KSO_WM_DIAGRAM_GROUP_CODE" val="ζ1-1"/>
  <p:tag name="KSO_WM_UNIT_FILL_FORE_SCHEMECOLOR_INDEX" val="6"/>
  <p:tag name="KSO_WM_UNIT_FILL_TYPE" val="1"/>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BEAUTIFY_FLAG" val="#wm#"/>
  <p:tag name="KSO_WM_TEMPLATE_CATEGORY" val="diagram"/>
  <p:tag name="KSO_WM_TEMPLATE_INDEX" val="20203736"/>
  <p:tag name="KSO_WM_SLIDE_ID" val="diagram20203736_1"/>
  <p:tag name="KSO_WM_TEMPLATE_SUBCATEGORY" val="5"/>
  <p:tag name="KSO_WM_TEMPLATE_MASTER_TYPE" val="0"/>
  <p:tag name="KSO_WM_TEMPLATE_COLOR_TYPE" val="0"/>
  <p:tag name="KSO_WM_SLIDE_TYPE" val="text"/>
  <p:tag name="KSO_WM_SLIDE_SUBTYPE" val="picTxt"/>
  <p:tag name="KSO_WM_SLIDE_ITEM_CNT" val="1"/>
  <p:tag name="KSO_WM_SLIDE_INDEX" val="1"/>
  <p:tag name="KSO_WM_SLIDE_SIZE" val="456.053*480"/>
  <p:tag name="KSO_WM_SLIDE_POSITION" val="473.874*30"/>
  <p:tag name="KSO_WM_TAG_VERSION" val="1.0"/>
  <p:tag name="KSO_WM_SLIDE_LAYOUT" val="a_f_ζ"/>
  <p:tag name="KSO_WM_SLIDE_LAYOUT_CNT" val="1_1_1"/>
  <p:tag name="KSO_WM_DIAGRAM_GROUP_CODE" val="ζ1-1"/>
  <p:tag name="KSO_WM_SLIDE_DIAGTYPE" val="ζ"/>
</p:tagLst>
</file>

<file path=ppt/tags/tag197.xml><?xml version="1.0" encoding="utf-8"?>
<p:tagLst xmlns:p="http://schemas.openxmlformats.org/presentationml/2006/main">
  <p:tag name="KSO_WM_UNIT_ISCONTENTSTITLE" val="0"/>
  <p:tag name="KSO_WM_UNIT_PRESET_TEXT" val="单击此处&#13;添加标题内容"/>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739_1*a*1"/>
  <p:tag name="KSO_WM_TEMPLATE_CATEGORY" val="diagram"/>
  <p:tag name="KSO_WM_TEMPLATE_INDEX" val="20203739"/>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VALUE" val="51"/>
  <p:tag name="KSO_WM_UNIT_HIGHLIGHT" val="0"/>
  <p:tag name="KSO_WM_UNIT_COMPATIBLE" val="0"/>
  <p:tag name="KSO_WM_UNIT_DIAGRAM_ISNUMVISUAL" val="0"/>
  <p:tag name="KSO_WM_UNIT_DIAGRAM_ISREFERUNIT" val="0"/>
  <p:tag name="KSO_WM_UNIT_TYPE" val="f"/>
  <p:tag name="KSO_WM_UNIT_INDEX" val="1"/>
  <p:tag name="KSO_WM_UNIT_ID" val="diagram20203739_1*f*1"/>
  <p:tag name="KSO_WM_TEMPLATE_CATEGORY" val="diagram"/>
  <p:tag name="KSO_WM_TEMPLATE_INDEX" val="20203739"/>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39_1*i*1"/>
  <p:tag name="KSO_WM_TEMPLATE_CATEGORY" val="diagram"/>
  <p:tag name="KSO_WM_TEMPLATE_INDEX" val="20203739"/>
  <p:tag name="KSO_WM_UNIT_LAYERLEVEL" val="1"/>
  <p:tag name="KSO_WM_TAG_VERSION" val="1.0"/>
  <p:tag name="KSO_WM_BEAUTIFY_FLAG" val="#wm#"/>
  <p:tag name="KSO_WM_DIAGRAM_GROUP_CODE" val="ζ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xml><?xml version="1.0" encoding="utf-8"?>
<p:tagLst xmlns:p="http://schemas.openxmlformats.org/presentationml/2006/main">
  <p:tag name="MH" val="20160830110146"/>
  <p:tag name="MH_LIBRARY" val="CONTENTS"/>
  <p:tag name="MH_TYPE" val="OTHERS"/>
  <p:tag name="ID" val="553512"/>
</p:tagLst>
</file>

<file path=ppt/tags/tag20.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739_1*i*2"/>
  <p:tag name="KSO_WM_TEMPLATE_CATEGORY" val="diagram"/>
  <p:tag name="KSO_WM_TEMPLATE_INDEX" val="20203739"/>
  <p:tag name="KSO_WM_UNIT_LAYERLEVEL" val="1"/>
  <p:tag name="KSO_WM_TAG_VERSION" val="1.0"/>
  <p:tag name="KSO_WM_BEAUTIFY_FLAG" val="#wm#"/>
  <p:tag name="KSO_WM_DIAGRAM_GROUP_CODE" val="ζ1-1"/>
  <p:tag name="KSO_WM_UNIT_LINE_FORE_SCHEMECOLOR_INDEX" val="5"/>
  <p:tag name="KSO_WM_UNIT_LINE_FILL_TYPE" val="2"/>
  <p:tag name="KSO_WM_UNIT_TEXT_FILL_FORE_SCHEMECOLOR_INDEX" val="2"/>
  <p:tag name="KSO_WM_UNIT_TEXT_FILL_TYPE" val="1"/>
  <p:tag name="KSO_WM_UNIT_USESOURCEFORMAT_APPLY" val="1"/>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wm#"/>
  <p:tag name="KSO_WM_TEMPLATE_CATEGORY" val="diagram"/>
  <p:tag name="KSO_WM_TEMPLATE_INDEX" val="20203739"/>
  <p:tag name="KSO_WM_SLIDE_ID" val="diagram20203739_1"/>
  <p:tag name="KSO_WM_TEMPLATE_SUBCATEGORY" val="5"/>
  <p:tag name="KSO_WM_TEMPLATE_MASTER_TYPE" val="0"/>
  <p:tag name="KSO_WM_TEMPLATE_COLOR_TYPE" val="0"/>
  <p:tag name="KSO_WM_SLIDE_TYPE" val="text"/>
  <p:tag name="KSO_WM_SLIDE_SUBTYPE" val="picTxt"/>
  <p:tag name="KSO_WM_SLIDE_ITEM_CNT" val="1"/>
  <p:tag name="KSO_WM_SLIDE_INDEX" val="1"/>
  <p:tag name="KSO_WM_SLIDE_SIZE" val="876.755*542"/>
  <p:tag name="KSO_WM_SLIDE_POSITION" val="82.6453*-2.2"/>
  <p:tag name="KSO_WM_TAG_VERSION" val="1.0"/>
  <p:tag name="KSO_WM_SLIDE_LAYOUT" val="a_f_h_ζ"/>
  <p:tag name="KSO_WM_SLIDE_LAYOUT_CNT" val="1_1_2_1"/>
  <p:tag name="KSO_WM_DIAGRAM_GROUP_CODE" val="ζ1-1"/>
  <p:tag name="KSO_WM_SLIDE_DIAGTYPE" val="ζ"/>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205217_1*i*1"/>
  <p:tag name="KSO_WM_TEMPLATE_CATEGORY" val="diagram"/>
  <p:tag name="KSO_WM_TEMPLATE_INDEX" val="20205217"/>
  <p:tag name="KSO_WM_UNIT_LAYERLEVEL" val="1"/>
  <p:tag name="KSO_WM_TAG_VERSION" val="1.0"/>
  <p:tag name="KSO_WM_BEAUTIFY_FLAG" val="#wm#"/>
  <p:tag name="KSO_WM_UNIT_USESOURCEFORMAT_APPLY" val="1"/>
</p:tagLst>
</file>

<file path=ppt/tags/tag204.xml><?xml version="1.0" encoding="utf-8"?>
<p:tagLst xmlns:p="http://schemas.openxmlformats.org/presentationml/2006/main">
  <p:tag name="KSO_WM_UNIT_ISCONTENTSTITLE" val="0"/>
  <p:tag name="KSO_WM_UNIT_ISNUMDGMTITLE" val="0"/>
  <p:tag name="KSO_WM_UNIT_PRESET_TEXT" val="单击&#13;此处输入大标题"/>
  <p:tag name="KSO_WM_UNIT_NOCLEAR" val="0"/>
  <p:tag name="KSO_WM_UNIT_VALUE" val="18"/>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5217_1*a*1"/>
  <p:tag name="KSO_WM_TEMPLATE_CATEGORY" val="diagram"/>
  <p:tag name="KSO_WM_TEMPLATE_INDEX" val="20205217"/>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05.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6"/>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5217_1*f*1"/>
  <p:tag name="KSO_WM_TEMPLATE_CATEGORY" val="diagram"/>
  <p:tag name="KSO_WM_TEMPLATE_INDEX" val="20205217"/>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5217_1*i*2"/>
  <p:tag name="KSO_WM_TEMPLATE_CATEGORY" val="diagram"/>
  <p:tag name="KSO_WM_TEMPLATE_INDEX" val="20205217"/>
  <p:tag name="KSO_WM_UNIT_LAYERLEVEL" val="1"/>
  <p:tag name="KSO_WM_TAG_VERSION" val="1.0"/>
  <p:tag name="KSO_WM_BEAUTIFY_FLAG" val="#wm#"/>
  <p:tag name="KSO_WM_UNIT_LINE_FORE_SCHEMECOLOR_INDEX" val="5"/>
  <p:tag name="KSO_WM_UNIT_LINE_FILL_TYPE" val="2"/>
  <p:tag name="KSO_WM_UNIT_USESOURCEFORMAT_APPLY"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205217_1*i*3"/>
  <p:tag name="KSO_WM_TEMPLATE_CATEGORY" val="diagram"/>
  <p:tag name="KSO_WM_TEMPLATE_INDEX" val="20205217"/>
  <p:tag name="KSO_WM_UNIT_LAYERLEVEL" val="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205217_1*i*4"/>
  <p:tag name="KSO_WM_TEMPLATE_CATEGORY" val="diagram"/>
  <p:tag name="KSO_WM_TEMPLATE_INDEX" val="20205217"/>
  <p:tag name="KSO_WM_UNIT_LAYERLEVEL" val="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5"/>
  <p:tag name="KSO_WM_UNIT_ID" val="diagram20205217_1*i*5"/>
  <p:tag name="KSO_WM_TEMPLATE_CATEGORY" val="diagram"/>
  <p:tag name="KSO_WM_TEMPLATE_INDEX" val="20205217"/>
  <p:tag name="KSO_WM_UNIT_LAYERLEVEL" val="1"/>
  <p:tag name="KSO_WM_TAG_VERSION" val="1.0"/>
  <p:tag name="KSO_WM_BEAUTIFY_FLAG" val="#wm#"/>
  <p:tag name="KSO_WM_UNIT_LINE_FORE_SCHEMECOLOR_INDEX" val="5"/>
  <p:tag name="KSO_WM_UNIT_LINE_FILL_TYPE" val="2"/>
  <p:tag name="KSO_WM_UNIT_USESOURCEFORMAT_APPLY" val="1"/>
</p:tagLst>
</file>

<file path=ppt/tags/tag21.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6"/>
  <p:tag name="KSO_WM_UNIT_ID" val="diagram20205217_1*i*6"/>
  <p:tag name="KSO_WM_TEMPLATE_CATEGORY" val="diagram"/>
  <p:tag name="KSO_WM_TEMPLATE_INDEX" val="20205217"/>
  <p:tag name="KSO_WM_UNIT_LAYERLEVEL" val="1"/>
  <p:tag name="KSO_WM_TAG_VERSION" val="1.0"/>
  <p:tag name="KSO_WM_BEAUTIFY_FLAG" val="#wm#"/>
  <p:tag name="KSO_WM_UNIT_LINE_FORE_SCHEMECOLOR_INDEX" val="5"/>
  <p:tag name="KSO_WM_UNIT_LINE_FILL_TYPE" val="2"/>
  <p:tag name="KSO_WM_UNIT_USESOURCEFORMAT_APPLY"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7"/>
  <p:tag name="KSO_WM_UNIT_ID" val="diagram20205217_1*i*7"/>
  <p:tag name="KSO_WM_TEMPLATE_CATEGORY" val="diagram"/>
  <p:tag name="KSO_WM_TEMPLATE_INDEX" val="20205217"/>
  <p:tag name="KSO_WM_UNIT_LAYERLEVEL" val="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8"/>
  <p:tag name="KSO_WM_UNIT_ID" val="diagram20205217_1*i*8"/>
  <p:tag name="KSO_WM_TEMPLATE_CATEGORY" val="diagram"/>
  <p:tag name="KSO_WM_TEMPLATE_INDEX" val="20205217"/>
  <p:tag name="KSO_WM_UNIT_LAYERLEVEL" val="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9"/>
  <p:tag name="KSO_WM_UNIT_ID" val="diagram20205217_1*i*9"/>
  <p:tag name="KSO_WM_TEMPLATE_CATEGORY" val="diagram"/>
  <p:tag name="KSO_WM_TEMPLATE_INDEX" val="20205217"/>
  <p:tag name="KSO_WM_UNIT_LAYERLEVEL" val="1"/>
  <p:tag name="KSO_WM_TAG_VERSION" val="1.0"/>
  <p:tag name="KSO_WM_BEAUTIFY_FLAG" val="#wm#"/>
  <p:tag name="KSO_WM_UNIT_LINE_FORE_SCHEMECOLOR_INDEX" val="5"/>
  <p:tag name="KSO_WM_UNIT_LINE_FILL_TYPE" val="2"/>
  <p:tag name="KSO_WM_UNIT_USESOURCEFORMAT_APPLY" val="1"/>
</p:tagLst>
</file>

<file path=ppt/tags/tag214.xml><?xml version="1.0" encoding="utf-8"?>
<p:tagLst xmlns:p="http://schemas.openxmlformats.org/presentationml/2006/main">
  <p:tag name="PICTUREFILLRANGE" val="0181e11f-3b36-4893-a116-acdf8555c780"/>
  <p:tag name="KSO_WM_UNIT_DIAGRAM_MODELTYPE" val="creativeCrop"/>
  <p:tag name="KSO_WM_UNIT_VALUE" val="821*107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5139_1*ζ_h_d*1_1_1"/>
  <p:tag name="KSO_WM_TEMPLATE_CATEGORY" val="crop"/>
  <p:tag name="KSO_WM_TEMPLATE_INDEX" val="20205139"/>
  <p:tag name="KSO_WM_UNIT_SUPPORT_UNIT_TYPE" val="[&quot;all&quot;]"/>
  <p:tag name="KSO_WM_UNIT_LAYERLEVEL" val="1_1_1"/>
  <p:tag name="KSO_WM_TAG_VERSION" val="1.0"/>
  <p:tag name="KSO_WM_BEAUTIFY_FLAG" val="#wm#"/>
  <p:tag name="KSO_WM_CREATIVE_CROP_ORG_LEFT" val="597.85"/>
  <p:tag name="KSO_WM_CREATIVE_CROP_ORG_TOP" val="0.05"/>
  <p:tag name="KSO_WM_CREATIVE_CROP_ORG_WIDTH" val="303.45"/>
  <p:tag name="KSO_WM_CREATIVE_CROP_ORG_HEIGHT" val="539.75"/>
  <p:tag name="KSO_WM_CREATIVE_CROP_SHAPE_LEFT" val="597.85"/>
  <p:tag name="KSO_WM_CREATIVE_CROP_SHAPE_TOP" val="153.451"/>
  <p:tag name="KSO_WM_CREATIVE_CROP_SHAPE_WIDTH" val="303.45"/>
  <p:tag name="KSO_WM_CREATIVE_CROP_SHAPE_HEIGHT" val="232.948"/>
  <p:tag name="KSO_WM_UNIT_TEXT_FILL_FORE_SCHEMECOLOR_INDEX" val="13"/>
  <p:tag name="KSO_WM_UNIT_TEXT_FILL_TYPE" val="1"/>
  <p:tag name="KSO_WM_UNIT_USESOURCEFORMAT_APPLY" val="1"/>
</p:tagLst>
</file>

<file path=ppt/tags/tag215.xml><?xml version="1.0" encoding="utf-8"?>
<p:tagLst xmlns:p="http://schemas.openxmlformats.org/presentationml/2006/main">
  <p:tag name="KSO_WM_BEAUTIFY_FLAG" val="#wm#"/>
  <p:tag name="KSO_WM_TEMPLATE_CATEGORY" val="diagram"/>
  <p:tag name="KSO_WM_TEMPLATE_INDEX" val="20205217"/>
  <p:tag name="KSO_WM_SLIDE_ID" val="diagram20205217_1"/>
  <p:tag name="KSO_WM_TEMPLATE_SUBCATEGORY" val="5"/>
  <p:tag name="KSO_WM_TEMPLATE_MASTER_TYPE" val="0"/>
  <p:tag name="KSO_WM_TEMPLATE_COLOR_TYPE" val="1"/>
  <p:tag name="KSO_WM_SLIDE_TYPE" val="text"/>
  <p:tag name="KSO_WM_SLIDE_SUBTYPE" val="picTxt"/>
  <p:tag name="KSO_WM_SLIDE_ITEM_CNT" val="1"/>
  <p:tag name="KSO_WM_SLIDE_INDEX" val="1"/>
  <p:tag name="KSO_WM_SLIDE_SIZE" val="303.45*232.948"/>
  <p:tag name="KSO_WM_SLIDE_POSITION" val="597.85*153.451"/>
  <p:tag name="KSO_WM_DIAGRAM_GROUP_CODE" val="ζ1-1"/>
  <p:tag name="KSO_WM_SLIDE_DIAGTYPE" val="ζ"/>
  <p:tag name="KSO_WM_TAG_VERSION" val="1.0"/>
  <p:tag name="KSO_WM_SLIDE_LAYOUT" val="a_f_ζ"/>
  <p:tag name="KSO_WM_SLIDE_LAYOUT_CNT" val="1_1_1"/>
</p:tagLst>
</file>

<file path=ppt/tags/tag216.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741_1*a*1"/>
  <p:tag name="KSO_WM_TEMPLATE_CATEGORY" val="diagram"/>
  <p:tag name="KSO_WM_TEMPLATE_INDEX" val="20203741"/>
  <p:tag name="KSO_WM_UNIT_LAYERLEVEL" val="1"/>
  <p:tag name="KSO_WM_TAG_VERSION" val="1.0"/>
  <p:tag name="KSO_WM_BEAUTIFY_FLAG" val="#wm#"/>
  <p:tag name="KSO_WM_UNIT_PRESET_TEXT" val="单击&#13;此处添加标题"/>
  <p:tag name="KSO_WM_DIAGRAM_GROUP_CODE" val="ζ1-1"/>
  <p:tag name="KSO_WM_UNIT_TEXT_FILL_FORE_SCHEMECOLOR_INDEX" val="13"/>
  <p:tag name="KSO_WM_UNIT_TEXT_FILL_TYPE" val="1"/>
  <p:tag name="KSO_WM_UNIT_USESOURCEFORMAT_APPLY" val="1"/>
</p:tagLst>
</file>

<file path=ppt/tags/tag217.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3741_1*f*1"/>
  <p:tag name="KSO_WM_TEMPLATE_CATEGORY" val="diagram"/>
  <p:tag name="KSO_WM_TEMPLATE_INDEX" val="20203741"/>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DIAGRAM_GROUP_CODE" val="ζ1-1"/>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3741_1*i*8"/>
  <p:tag name="KSO_WM_TEMPLATE_CATEGORY" val="diagram"/>
  <p:tag name="KSO_WM_TEMPLATE_INDEX" val="20203741"/>
  <p:tag name="KSO_WM_UNIT_LAYERLEVEL" val="1"/>
  <p:tag name="KSO_WM_TAG_VERSION" val="1.0"/>
  <p:tag name="KSO_WM_BEAUTIFY_FLAG" val="#wm#"/>
  <p:tag name="KSO_WM_DIAGRAM_GROUP_CODE" val="ζ1-1"/>
  <p:tag name="KSO_WM_UNIT_FILL_FORE_SCHEMECOLOR_INDEX" val="8"/>
  <p:tag name="KSO_WM_UNIT_FILL_TYPE" val="1"/>
  <p:tag name="KSO_WM_UNIT_USESOURCEFORMAT_APPLY"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3741_1*i*9"/>
  <p:tag name="KSO_WM_TEMPLATE_CATEGORY" val="diagram"/>
  <p:tag name="KSO_WM_TEMPLATE_INDEX" val="20203741"/>
  <p:tag name="KSO_WM_UNIT_LAYERLEVEL" val="1"/>
  <p:tag name="KSO_WM_TAG_VERSION" val="1.0"/>
  <p:tag name="KSO_WM_BEAUTIFY_FLAG" val="#wm#"/>
  <p:tag name="KSO_WM_DIAGRAM_GROUP_CODE" val="ζ1-1"/>
  <p:tag name="KSO_WM_UNIT_FILL_FORE_SCHEMECOLOR_INDEX" val="8"/>
  <p:tag name="KSO_WM_UNIT_FILL_TYPE" val="1"/>
  <p:tag name="KSO_WM_UNIT_TEXT_FILL_FORE_SCHEMECOLOR_INDEX" val="2"/>
  <p:tag name="KSO_WM_UNIT_TEXT_FILL_TYPE" val="1"/>
  <p:tag name="KSO_WM_UNIT_USESOURCEFORMAT_APPLY" val="1"/>
</p:tagLst>
</file>

<file path=ppt/tags/tag22.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3741_1*i*10"/>
  <p:tag name="KSO_WM_TEMPLATE_CATEGORY" val="diagram"/>
  <p:tag name="KSO_WM_TEMPLATE_INDEX" val="20203741"/>
  <p:tag name="KSO_WM_UNIT_LAYERLEVEL" val="1"/>
  <p:tag name="KSO_WM_TAG_VERSION" val="1.0"/>
  <p:tag name="KSO_WM_BEAUTIFY_FLAG" val="#wm#"/>
  <p:tag name="KSO_WM_DIAGRAM_GROUP_CODE" val="ζ1-1"/>
  <p:tag name="KSO_WM_UNIT_FILL_FORE_SCHEMECOLOR_INDEX" val="8"/>
  <p:tag name="KSO_WM_UNIT_FILL_TYPE" val="1"/>
  <p:tag name="KSO_WM_UNIT_TEXT_FILL_FORE_SCHEMECOLOR_INDEX" val="2"/>
  <p:tag name="KSO_WM_UNIT_TEXT_FILL_TYPE" val="1"/>
  <p:tag name="KSO_WM_UNIT_USESOURCEFORMAT_APPLY" val="1"/>
</p:tagLst>
</file>

<file path=ppt/tags/tag221.xml><?xml version="1.0" encoding="utf-8"?>
<p:tagLst xmlns:p="http://schemas.openxmlformats.org/presentationml/2006/main">
  <p:tag name="KSO_WM_UNIT_VALUE" val="486*646"/>
  <p:tag name="KSO_WM_UNIT_HIGHLIGHT" val="0"/>
  <p:tag name="KSO_WM_UNIT_COMPATIBLE" val="0"/>
  <p:tag name="KSO_WM_UNIT_DIAGRAM_ISNUMVISUAL" val="0"/>
  <p:tag name="KSO_WM_UNIT_DIAGRAM_ISREFERUNIT" val="0"/>
  <p:tag name="KSO_WM_DIAGRAM_GROUP_CODE" val="l1-1"/>
  <p:tag name="KSO_WM_UNIT_TYPE" val="d"/>
  <p:tag name="KSO_WM_UNIT_INDEX" val="3"/>
  <p:tag name="KSO_WM_UNIT_ID" val="diagram20200710_1*d*3"/>
  <p:tag name="KSO_WM_TEMPLATE_CATEGORY" val="diagram"/>
  <p:tag name="KSO_WM_TEMPLATE_INDEX" val="20200710"/>
  <p:tag name="KSO_WM_UNIT_SUPPORT_UNIT_TYPE" val="[&quot;all&quot;]"/>
  <p:tag name="KSO_WM_UNIT_LAYERLEVEL" val="1"/>
  <p:tag name="KSO_WM_TAG_VERSION" val="1.0"/>
  <p:tag name="KSO_WM_BEAUTIFY_FLAG" val=""/>
  <p:tag name="KSO_WM_UNIT_USESOURCEFORMAT_APPLY" val="1"/>
</p:tagLst>
</file>

<file path=ppt/tags/tag222.xml><?xml version="1.0" encoding="utf-8"?>
<p:tagLst xmlns:p="http://schemas.openxmlformats.org/presentationml/2006/main">
  <p:tag name="KSO_WM_BEAUTIFY_FLAG" val="#wm#"/>
  <p:tag name="KSO_WM_TEMPLATE_CATEGORY" val="diagram"/>
  <p:tag name="KSO_WM_TEMPLATE_INDEX" val="20203741"/>
  <p:tag name="KSO_WM_SLIDE_ID" val="diagram20203741_1"/>
  <p:tag name="KSO_WM_TEMPLATE_SUBCATEGORY" val="5"/>
  <p:tag name="KSO_WM_TEMPLATE_MASTER_TYPE" val="0"/>
  <p:tag name="KSO_WM_TEMPLATE_COLOR_TYPE" val="0"/>
  <p:tag name="KSO_WM_SLIDE_TYPE" val="text"/>
  <p:tag name="KSO_WM_SLIDE_SUBTYPE" val="picTxt"/>
  <p:tag name="KSO_WM_SLIDE_ITEM_CNT" val="1"/>
  <p:tag name="KSO_WM_SLIDE_INDEX" val="1"/>
  <p:tag name="KSO_WM_SLIDE_SIZE" val="455.15*542"/>
  <p:tag name="KSO_WM_SLIDE_POSITION" val="-1*-1"/>
  <p:tag name="KSO_WM_TAG_VERSION" val="1.0"/>
  <p:tag name="KSO_WM_SLIDE_LAYOUT" val="a_f_ζ"/>
  <p:tag name="KSO_WM_SLIDE_LAYOUT_CNT" val="1_1_1"/>
  <p:tag name="KSO_WM_DIAGRAM_GROUP_CODE" val="ζ1-1"/>
  <p:tag name="KSO_WM_SLIDE_DIAGTYPE" val="ζ"/>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2"/>
  <p:tag name="KSO_WM_TEMPLATE_CATEGORY" val="diagram"/>
  <p:tag name="KSO_WM_TEMPLATE_INDEX" val="20202020"/>
  <p:tag name="KSO_WM_UNIT_LAYERLEVEL" val="1"/>
  <p:tag name="KSO_WM_TAG_VERSION" val="1.0"/>
  <p:tag name="KSO_WM_BEAUTIFY_FLAG" val="#wm#"/>
  <p:tag name="KSO_WM_UNIT_TYPE" val="i"/>
  <p:tag name="KSO_WM_UNIT_INDEX" val="2"/>
  <p:tag name="KSO_WM_UNIT_DIAGRAM_IS_NEED_ADD_PATH_ANIM" val="0"/>
  <p:tag name="KSO_WM_UNIT_FILL_FORE_SCHEMECOLOR_INDEX" val="6"/>
  <p:tag name="KSO_WM_UNIT_FILL_BACK_SCHEMECOLOR_INDEX" val="14"/>
  <p:tag name="KSO_WM_UNIT_FILL_TYPE" val="2"/>
  <p:tag name="KSO_WM_UNIT_TEXT_FILL_FORE_SCHEMECOLOR_INDEX" val="13"/>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3"/>
  <p:tag name="KSO_WM_TEMPLATE_CATEGORY" val="diagram"/>
  <p:tag name="KSO_WM_TEMPLATE_INDEX" val="20202020"/>
  <p:tag name="KSO_WM_UNIT_LAYERLEVEL" val="1"/>
  <p:tag name="KSO_WM_TAG_VERSION" val="1.0"/>
  <p:tag name="KSO_WM_BEAUTIFY_FLAG" val="#wm#"/>
  <p:tag name="KSO_WM_UNIT_TYPE" val="i"/>
  <p:tag name="KSO_WM_UNIT_INDEX" val="3"/>
  <p:tag name="KSO_WM_UNIT_DIAGRAM_IS_NEED_ADD_PATH_ANIM" val="0"/>
  <p:tag name="KSO_WM_UNIT_FILL_FORE_SCHEMECOLOR_INDEX" val="7"/>
  <p:tag name="KSO_WM_UNIT_FILL_TYPE" val="1"/>
  <p:tag name="KSO_WM_UNIT_TEXT_FILL_FORE_SCHEMECOLOR_INDEX" val="13"/>
  <p:tag name="KSO_WM_UNIT_TEXT_FILL_TYPE" val="1"/>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a*1"/>
  <p:tag name="KSO_WM_TEMPLATE_CATEGORY" val="diagram"/>
  <p:tag name="KSO_WM_TEMPLATE_INDEX" val="20202020"/>
  <p:tag name="KSO_WM_UNIT_LAYERLEVEL" val="1"/>
  <p:tag name="KSO_WM_TAG_VERSION" val="1.0"/>
  <p:tag name="KSO_WM_BEAUTIFY_FLAG" val="#wm#"/>
  <p:tag name="KSO_WM_UNIT_ISCONTENTSTITLE" val="0"/>
  <p:tag name="KSO_WM_UNIT_PRESET_TEXT" val="单击此处&#13;添加标题"/>
  <p:tag name="KSO_WM_UNIT_NOCLEAR" val="0"/>
  <p:tag name="KSO_WM_UNIT_VALUE" val="16"/>
  <p:tag name="KSO_WM_UNIT_TYPE" val="a"/>
  <p:tag name="KSO_WM_UNIT_INDEX" val="1"/>
  <p:tag name="KSO_WM_UNIT_DIAGRAM_IS_NEED_ADD_PATH_ANIM" val="0"/>
  <p:tag name="KSO_WM_UNIT_TEXT_FILL_FORE_SCHEMECOLOR_INDEX" val="15"/>
  <p:tag name="KSO_WM_UNIT_TEXT_FILL_TYPE" val="1"/>
  <p:tag name="KSO_WM_UNIT_USESOURCEFORMAT_APPLY" val="1"/>
</p:tagLst>
</file>

<file path=ppt/tags/tag22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0_1*f*1"/>
  <p:tag name="KSO_WM_TEMPLATE_CATEGORY" val="diagram"/>
  <p:tag name="KSO_WM_TEMPLATE_INDEX" val="20202020"/>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72"/>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4"/>
  <p:tag name="KSO_WM_TEMPLATE_CATEGORY" val="diagram"/>
  <p:tag name="KSO_WM_TEMPLATE_INDEX" val="20202020"/>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5"/>
  <p:tag name="KSO_WM_TEMPLATE_CATEGORY" val="diagram"/>
  <p:tag name="KSO_WM_TEMPLATE_INDEX" val="20202020"/>
  <p:tag name="KSO_WM_UNIT_LAYERLEVEL" val="1"/>
  <p:tag name="KSO_WM_TAG_VERSION" val="1.0"/>
  <p:tag name="KSO_WM_BEAUTIFY_FLAG" val="#wm#"/>
  <p:tag name="KSO_WM_UNIT_TYPE" val="i"/>
  <p:tag name="KSO_WM_UNIT_INDEX" val="5"/>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6"/>
  <p:tag name="KSO_WM_TEMPLATE_CATEGORY" val="diagram"/>
  <p:tag name="KSO_WM_TEMPLATE_INDEX" val="20202020"/>
  <p:tag name="KSO_WM_UNIT_LAYERLEVEL" val="1"/>
  <p:tag name="KSO_WM_TAG_VERSION" val="1.0"/>
  <p:tag name="KSO_WM_BEAUTIFY_FLAG" val="#wm#"/>
  <p:tag name="KSO_WM_UNIT_TYPE" val="i"/>
  <p:tag name="KSO_WM_UNIT_INDEX" val="6"/>
  <p:tag name="KSO_WM_UNIT_DIAGRAM_IS_NEED_ADD_PATH_ANIM" val="0"/>
  <p:tag name="KSO_WM_UNIT_FILL_FORE_SCHEMECOLOR_INDEX" val="8"/>
  <p:tag name="KSO_WM_UNIT_FILL_TYPE" val="1"/>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 name="KSO_WM_UNIT_USESOURCEFORMAT_APPLY" val="1"/>
</p:tagLst>
</file>

<file path=ppt/tags/tag231.xml><?xml version="1.0" encoding="utf-8"?>
<p:tagLst xmlns:p="http://schemas.openxmlformats.org/presentationml/2006/main">
  <p:tag name="KSO_WM_UNIT_DIAGRAM_MODELTYPE" val="creativeCrop"/>
  <p:tag name="KSO_WM_UNIT_VALUE" val="795*68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86"/>
  <p:tag name="KSO_WM_CREATIVE_CROP_SHAPE_TOP" val="594.413"/>
  <p:tag name="KSO_WM_CREATIVE_CROP_SHAPE_WIDTH" val="277.355"/>
  <p:tag name="KSO_WM_CREATIVE_CROP_SHAPE_HEIGHT" val="321.746"/>
  <p:tag name="KSO_WM_UNIT_TEXT_FILL_FORE_SCHEMECOLOR_INDEX" val="2"/>
  <p:tag name="KSO_WM_UNIT_TEXT_FILL_TYPE" val="1"/>
  <p:tag name="KSO_WM_UNIT_USESOURCEFORMAT_APPLY" val="1"/>
</p:tagLst>
</file>

<file path=ppt/tags/tag232.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61.2355"/>
  <p:tag name="KSO_WM_CREATIVE_CROP_SHAPE_TOP" val="491.1"/>
  <p:tag name="KSO_WM_CREATIVE_CROP_SHAPE_WIDTH" val="366.394"/>
  <p:tag name="KSO_WM_CREATIVE_CROP_SHAPE_HEIGHT" val="447.176"/>
  <p:tag name="KSO_WM_UNIT_TEXT_FILL_FORE_SCHEMECOLOR_INDEX" val="2"/>
  <p:tag name="KSO_WM_UNIT_TEXT_FILL_TYPE" val="1"/>
  <p:tag name="KSO_WM_UNIT_USESOURCEFORMAT_APPLY" val="1"/>
</p:tagLst>
</file>

<file path=ppt/tags/tag233.xml><?xml version="1.0" encoding="utf-8"?>
<p:tagLst xmlns:p="http://schemas.openxmlformats.org/presentationml/2006/main">
  <p:tag name="KSO_WM_UNIT_DIAGRAM_MODELTYPE" val="creativeCrop"/>
  <p:tag name="KSO_WM_UNIT_VALUE" val="452*38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210.196"/>
  <p:tag name="KSO_WM_CREATIVE_CROP_SHAPE_TOP" val="663.885"/>
  <p:tag name="KSO_WM_CREATIVE_CROP_SHAPE_WIDTH" val="157.535"/>
  <p:tag name="KSO_WM_CREATIVE_CROP_SHAPE_HEIGHT" val="182.749"/>
  <p:tag name="KSO_WM_UNIT_TEXT_FILL_FORE_SCHEMECOLOR_INDEX" val="2"/>
  <p:tag name="KSO_WM_UNIT_TEXT_FILL_TYPE" val="1"/>
  <p:tag name="KSO_WM_UNIT_USESOURCEFORMAT_APPLY" val="1"/>
</p:tagLst>
</file>

<file path=ppt/tags/tag234.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59"/>
  <p:tag name="KSO_WM_CREATIVE_CROP_SHAPE_TOP" val="572.325"/>
  <p:tag name="KSO_WM_CREATIVE_CROP_SHAPE_WIDTH" val="366.405"/>
  <p:tag name="KSO_WM_CREATIVE_CROP_SHAPE_HEIGHT" val="447.175"/>
  <p:tag name="KSO_WM_UNIT_TEXT_FILL_FORE_SCHEMECOLOR_INDEX" val="2"/>
  <p:tag name="KSO_WM_UNIT_TEXT_FILL_TYPE" val="1"/>
  <p:tag name="KSO_WM_UNIT_USESOURCEFORMAT_APPLY" val="1"/>
</p:tagLst>
</file>

<file path=ppt/tags/tag235.xml><?xml version="1.0" encoding="utf-8"?>
<p:tagLst xmlns:p="http://schemas.openxmlformats.org/presentationml/2006/main">
  <p:tag name="KSO_WM_BEAUTIFY_FLAG" val="#wm#"/>
  <p:tag name="KSO_WM_TEMPLATE_CATEGORY" val="diagram"/>
  <p:tag name="KSO_WM_TEMPLATE_INDEX" val="20202020"/>
  <p:tag name="KSO_WM_SLIDE_ID" val="diagram20202020_1"/>
  <p:tag name="KSO_WM_TEMPLATE_SUBCATEGORY" val="5"/>
  <p:tag name="KSO_WM_SLIDE_TYPE" val="text"/>
  <p:tag name="KSO_WM_SLIDE_SUBTYPE" val="diag"/>
  <p:tag name="KSO_WM_SLIDE_ITEM_CNT" val="1"/>
  <p:tag name="KSO_WM_SLIDE_INDEX" val="1"/>
  <p:tag name="KSO_WM_SLIDE_SIZE" val="319.181*370.488"/>
  <p:tag name="KSO_WM_SLIDE_POSITION" val="66.0472*92.9764"/>
  <p:tag name="KSO_WM_DIAGRAM_GROUP_CODE" val="ζ1-1"/>
  <p:tag name="KSO_WM_SLIDE_DIAGTYPE" val="ζ"/>
  <p:tag name="KSO_WM_TAG_VERSION" val="1.0"/>
  <p:tag name="KSO_WM_SLIDE_LAYOUT" val="a_f_ζ"/>
  <p:tag name="KSO_WM_SLIDE_LAYOUT_CNT" val="1_1_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8_1*i*1"/>
  <p:tag name="KSO_WM_TEMPLATE_CATEGORY" val="diagram"/>
  <p:tag name="KSO_WM_TEMPLATE_INDEX" val="20200698"/>
  <p:tag name="KSO_WM_UNIT_LAYERLEVEL" val="1"/>
  <p:tag name="KSO_WM_TAG_VERSION" val="1.0"/>
  <p:tag name="KSO_WM_BEAUTIFY_FLAG" val="#wm#"/>
</p:tagLst>
</file>

<file path=ppt/tags/tag237.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698_1*a*1"/>
  <p:tag name="KSO_WM_TEMPLATE_CATEGORY" val="diagram"/>
  <p:tag name="KSO_WM_TEMPLATE_INDEX" val="20200698"/>
  <p:tag name="KSO_WM_UNIT_LAYERLEVEL" val="1"/>
  <p:tag name="KSO_WM_TAG_VERSION" val="1.0"/>
  <p:tag name="KSO_WM_BEAUTIFY_FLAG" val="#wm#"/>
  <p:tag name="KSO_WM_UNIT_PRESET_TEXT" val="WPS&#13;极墨产品部"/>
</p:tagLst>
</file>

<file path=ppt/tags/tag238.xml><?xml version="1.0" encoding="utf-8"?>
<p:tagLst xmlns:p="http://schemas.openxmlformats.org/presentationml/2006/main">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0698_1*f*1"/>
  <p:tag name="KSO_WM_TEMPLATE_CATEGORY" val="diagram"/>
  <p:tag name="KSO_WM_TEMPLATE_INDEX" val="20200698"/>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98_1*i*4"/>
  <p:tag name="KSO_WM_TEMPLATE_CATEGORY" val="diagram"/>
  <p:tag name="KSO_WM_TEMPLATE_INDEX" val="20200698"/>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98_1*i*5"/>
  <p:tag name="KSO_WM_TEMPLATE_CATEGORY" val="diagram"/>
  <p:tag name="KSO_WM_TEMPLATE_INDEX" val="20200698"/>
  <p:tag name="KSO_WM_UNIT_LAYERLEVEL" val="1"/>
  <p:tag name="KSO_WM_TAG_VERSION" val="1.0"/>
  <p:tag name="KSO_WM_BEAUTIFY_FLAG" val="#wm#"/>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wm#"/>
  <p:tag name="KSO_WM_TEMPLATE_CATEGORY" val="diagram"/>
  <p:tag name="KSO_WM_TEMPLATE_INDEX" val="20200698"/>
  <p:tag name="KSO_WM_SLIDE_ID" val="diagram2020069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457"/>
  <p:tag name="KSO_WM_SLIDE_POSITION" val="29*28"/>
  <p:tag name="KSO_WM_TAG_VERSION" val="1.0"/>
  <p:tag name="KSO_WM_SLIDE_LAYOUT" val="a_d_f"/>
  <p:tag name="KSO_WM_SLIDE_LAYOUT_CNT" val="1_1_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40_1*h_i*1_1"/>
  <p:tag name="KSO_WM_TEMPLATE_CATEGORY" val="diagram"/>
  <p:tag name="KSO_WM_TEMPLATE_INDEX" val="20201640"/>
  <p:tag name="KSO_WM_UNIT_LAYERLEVEL" val="1_1"/>
  <p:tag name="KSO_WM_TAG_VERSION" val="1.0"/>
  <p:tag name="KSO_WM_BEAUTIFY_FLAG" val="#wm#"/>
  <p:tag name="KSO_WM_UNIT_TYPE" val="h_i"/>
  <p:tag name="KSO_WM_UNIT_INDEX" val="1_1"/>
</p:tagLst>
</file>

<file path=ppt/tags/tag24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01640_1*h_f*1_1"/>
  <p:tag name="KSO_WM_TEMPLATE_CATEGORY" val="diagram"/>
  <p:tag name="KSO_WM_TEMPLATE_INDEX" val="20201640"/>
  <p:tag name="KSO_WM_UNIT_LAYERLEVEL" val="1_1"/>
  <p:tag name="KSO_WM_TAG_VERSION" val="1.0"/>
  <p:tag name="KSO_WM_BEAUTIFY_FLAG" val="#wm#"/>
  <p:tag name="KSO_WM_UNIT_PRESET_TEXT" val="此处添加习题答案，文字是您思想的提炼，为了演示发布的良好效果，请言简意赅的阐述您的观点。此处添加习题答案，文字是您思想的提炼，为了演示发布的良好效果，请言简意赅的阐述您的观点。&#13;此处添加习题答案，文字是您思想的提炼，为了演示发布的良好效果，请言简意赅的阐述您的观点。此处添加习题答案，文字是您思想的提炼，为了演示发布的良好效果，请言简意赅的阐述您的观点。"/>
  <p:tag name="KSO_WM_UNIT_VALUE" val="572"/>
  <p:tag name="KSO_WM_UNIT_TYPE" val="h_f"/>
  <p:tag name="KSO_WM_UNIT_INDEX" val="1_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40_1*a*1"/>
  <p:tag name="KSO_WM_TEMPLATE_CATEGORY" val="diagram"/>
  <p:tag name="KSO_WM_TEMPLATE_INDEX" val="20201640"/>
  <p:tag name="KSO_WM_UNIT_LAYERLEVEL" val="1"/>
  <p:tag name="KSO_WM_TAG_VERSION" val="1.0"/>
  <p:tag name="KSO_WM_BEAUTIFY_FLAG" val="#wm#"/>
  <p:tag name="KSO_WM_UNIT_ISCONTENTSTITLE" val="0"/>
  <p:tag name="KSO_WM_UNIT_NOCLEAR" val="0"/>
  <p:tag name="KSO_WM_UNIT_PRESET_TEXT" val="练习题"/>
  <p:tag name="KSO_WM_UNIT_VALUE" val="10"/>
  <p:tag name="KSO_WM_UNIT_TYPE" val="a"/>
  <p:tag name="KSO_WM_UNIT_INDEX"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40_1*i*21"/>
  <p:tag name="KSO_WM_TEMPLATE_CATEGORY" val="diagram"/>
  <p:tag name="KSO_WM_TEMPLATE_INDEX" val="20201640"/>
  <p:tag name="KSO_WM_UNIT_LAYERLEVEL" val="1"/>
  <p:tag name="KSO_WM_TAG_VERSION" val="1.0"/>
  <p:tag name="KSO_WM_BEAUTIFY_FLAG" val="#wm#"/>
  <p:tag name="KSO_WM_UNIT_TYPE" val="i"/>
  <p:tag name="KSO_WM_UNIT_INDEX" val="2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640_1*i*1"/>
  <p:tag name="KSO_WM_TEMPLATE_CATEGORY" val="diagram"/>
  <p:tag name="KSO_WM_TEMPLATE_INDEX" val="20201640"/>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640_1*i*2"/>
  <p:tag name="KSO_WM_TEMPLATE_CATEGORY" val="diagram"/>
  <p:tag name="KSO_WM_TEMPLATE_INDEX" val="20201640"/>
  <p:tag name="KSO_WM_UNIT_LAYERLEVEL" val="1"/>
  <p:tag name="KSO_WM_TAG_VERSION" val="1.0"/>
  <p:tag name="KSO_WM_BEAUTIFY_FLAG" val="#wm#"/>
</p:tagLst>
</file>

<file path=ppt/tags/tag249.xml><?xml version="1.0" encoding="utf-8"?>
<p:tagLst xmlns:p="http://schemas.openxmlformats.org/presentationml/2006/main">
  <p:tag name="KSO_WM_BEAUTIFY_FLAG" val="#wm#"/>
  <p:tag name="KSO_WM_TEMPLATE_CATEGORY" val="diagram"/>
  <p:tag name="KSO_WM_TEMPLATE_INDEX" val="20201640"/>
  <p:tag name="KSO_WM_TAG_VERSION" val="1.0"/>
  <p:tag name="KSO_WM_SLIDE_ID" val="diagram20201640_1"/>
  <p:tag name="KSO_WM_SLIDE_INDEX" val="1"/>
  <p:tag name="KSO_WM_SLIDE_ITEM_CNT" val="0"/>
  <p:tag name="KSO_WM_SLIDE_LAYOUT" val="a_h"/>
  <p:tag name="KSO_WM_SLIDE_LAYOUT_CNT" val="1_1"/>
  <p:tag name="KSO_WM_SLIDE_TYPE" val="text"/>
  <p:tag name="KSO_WM_SLIDE_SUBTYPE" val="pureTxt"/>
  <p:tag name="KSO_WM_SLIDE_POSITION" val="41.1031*138.853"/>
  <p:tag name="KSO_WM_SLIDE_SIZE" val="881.397*350.489"/>
  <p:tag name="KSO_WM_TEMPLATE_SUBCATEGORY" val="0"/>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40_1*h_i*1_1"/>
  <p:tag name="KSO_WM_TEMPLATE_CATEGORY" val="diagram"/>
  <p:tag name="KSO_WM_TEMPLATE_INDEX" val="20201640"/>
  <p:tag name="KSO_WM_UNIT_LAYERLEVEL" val="1_1"/>
  <p:tag name="KSO_WM_TAG_VERSION" val="1.0"/>
  <p:tag name="KSO_WM_BEAUTIFY_FLAG" val="#wm#"/>
  <p:tag name="KSO_WM_UNIT_TYPE" val="h_i"/>
  <p:tag name="KSO_WM_UNIT_INDEX" val="1_1"/>
</p:tagLst>
</file>

<file path=ppt/tags/tag25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ID" val="diagram20201640_1*h_f*1_1"/>
  <p:tag name="KSO_WM_TEMPLATE_CATEGORY" val="diagram"/>
  <p:tag name="KSO_WM_TEMPLATE_INDEX" val="20201640"/>
  <p:tag name="KSO_WM_UNIT_LAYERLEVEL" val="1_1"/>
  <p:tag name="KSO_WM_TAG_VERSION" val="1.0"/>
  <p:tag name="KSO_WM_BEAUTIFY_FLAG" val="#wm#"/>
  <p:tag name="KSO_WM_UNIT_PRESET_TEXT" val="此处添加习题答案，文字是您思想的提炼，为了演示发布的良好效果，请言简意赅的阐述您的观点。此处添加习题答案，文字是您思想的提炼，为了演示发布的良好效果，请言简意赅的阐述您的观点。&#13;此处添加习题答案，文字是您思想的提炼，为了演示发布的良好效果，请言简意赅的阐述您的观点。此处添加习题答案，文字是您思想的提炼，为了演示发布的良好效果，请言简意赅的阐述您的观点。"/>
  <p:tag name="KSO_WM_UNIT_VALUE" val="572"/>
  <p:tag name="KSO_WM_UNIT_TYPE" val="h_f"/>
  <p:tag name="KSO_WM_UNIT_INDEX" val="1_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40_1*a*1"/>
  <p:tag name="KSO_WM_TEMPLATE_CATEGORY" val="diagram"/>
  <p:tag name="KSO_WM_TEMPLATE_INDEX" val="20201640"/>
  <p:tag name="KSO_WM_UNIT_LAYERLEVEL" val="1"/>
  <p:tag name="KSO_WM_TAG_VERSION" val="1.0"/>
  <p:tag name="KSO_WM_BEAUTIFY_FLAG" val="#wm#"/>
  <p:tag name="KSO_WM_UNIT_ISCONTENTSTITLE" val="0"/>
  <p:tag name="KSO_WM_UNIT_NOCLEAR" val="0"/>
  <p:tag name="KSO_WM_UNIT_PRESET_TEXT" val="练习题"/>
  <p:tag name="KSO_WM_UNIT_VALUE" val="10"/>
  <p:tag name="KSO_WM_UNIT_TYPE" val="a"/>
  <p:tag name="KSO_WM_UNIT_INDEX"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640_1*i*21"/>
  <p:tag name="KSO_WM_TEMPLATE_CATEGORY" val="diagram"/>
  <p:tag name="KSO_WM_TEMPLATE_INDEX" val="20201640"/>
  <p:tag name="KSO_WM_UNIT_LAYERLEVEL" val="1"/>
  <p:tag name="KSO_WM_TAG_VERSION" val="1.0"/>
  <p:tag name="KSO_WM_BEAUTIFY_FLAG" val="#wm#"/>
  <p:tag name="KSO_WM_UNIT_TYPE" val="i"/>
  <p:tag name="KSO_WM_UNIT_INDEX" val="2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640_1*i*1"/>
  <p:tag name="KSO_WM_TEMPLATE_CATEGORY" val="diagram"/>
  <p:tag name="KSO_WM_TEMPLATE_INDEX" val="20201640"/>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640_1*i*2"/>
  <p:tag name="KSO_WM_TEMPLATE_CATEGORY" val="diagram"/>
  <p:tag name="KSO_WM_TEMPLATE_INDEX" val="20201640"/>
  <p:tag name="KSO_WM_UNIT_LAYERLEVEL" val="1"/>
  <p:tag name="KSO_WM_TAG_VERSION" val="1.0"/>
  <p:tag name="KSO_WM_BEAUTIFY_FLAG" val="#wm#"/>
</p:tagLst>
</file>

<file path=ppt/tags/tag256.xml><?xml version="1.0" encoding="utf-8"?>
<p:tagLst xmlns:p="http://schemas.openxmlformats.org/presentationml/2006/main">
  <p:tag name="KSO_WM_BEAUTIFY_FLAG" val="#wm#"/>
  <p:tag name="KSO_WM_TEMPLATE_CATEGORY" val="diagram"/>
  <p:tag name="KSO_WM_TEMPLATE_INDEX" val="20201640"/>
  <p:tag name="KSO_WM_TAG_VERSION" val="1.0"/>
  <p:tag name="KSO_WM_SLIDE_ID" val="diagram20201640_1"/>
  <p:tag name="KSO_WM_SLIDE_INDEX" val="1"/>
  <p:tag name="KSO_WM_SLIDE_ITEM_CNT" val="0"/>
  <p:tag name="KSO_WM_SLIDE_LAYOUT" val="a_h"/>
  <p:tag name="KSO_WM_SLIDE_LAYOUT_CNT" val="1_1"/>
  <p:tag name="KSO_WM_SLIDE_TYPE" val="text"/>
  <p:tag name="KSO_WM_SLIDE_SUBTYPE" val="pureTxt"/>
  <p:tag name="KSO_WM_SLIDE_POSITION" val="41.1031*138.853"/>
  <p:tag name="KSO_WM_SLIDE_SIZE" val="881.397*350.489"/>
  <p:tag name="KSO_WM_TEMPLATE_SUBCATEGORY" val="0"/>
</p:tagLst>
</file>

<file path=ppt/tags/tag257.xml><?xml version="1.0" encoding="utf-8"?>
<p:tagLst xmlns:p="http://schemas.openxmlformats.org/presentationml/2006/main">
  <p:tag name="PA" val="v4.0.0"/>
  <p:tag name="KSO_WM_BEAUTIFY_FLAG" val=""/>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644_1*l_i*1_1"/>
  <p:tag name="KSO_WM_TEMPLATE_CATEGORY" val="diagram"/>
  <p:tag name="KSO_WM_TEMPLATE_INDEX" val="20200644"/>
  <p:tag name="KSO_WM_UNIT_LAYERLEVEL" val="1_1"/>
  <p:tag name="KSO_WM_TAG_VERSION" val="1.0"/>
  <p:tag name="KSO_WM_BEAUTIFY_FLAG" val="#wm#"/>
  <p:tag name="KSO_WM_UNIT_FILL_FORE_SCHEMECOLOR_INDEX" val="13"/>
  <p:tag name="KSO_WM_UNIT_FILL_TYPE" val="1"/>
  <p:tag name="KSO_WM_UNIT_USESOURCEFORMAT_APPLY"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644_1*i*3"/>
  <p:tag name="KSO_WM_TEMPLATE_CATEGORY" val="diagram"/>
  <p:tag name="KSO_WM_TEMPLATE_INDEX" val="2020064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644_1*i*2"/>
  <p:tag name="KSO_WM_TEMPLATE_CATEGORY" val="diagram"/>
  <p:tag name="KSO_WM_TEMPLATE_INDEX" val="20200644"/>
  <p:tag name="KSO_WM_UNIT_LAYERLEVEL" val="1"/>
  <p:tag name="KSO_WM_TAG_VERSION" val="1.0"/>
  <p:tag name="KSO_WM_BEAUTIFY_FLAG" val="#wm#"/>
  <p:tag name="KSO_WM_UNIT_FILL_FORE_SCHEMECOLOR_INDEX" val="5"/>
  <p:tag name="KSO_WM_UNIT_FILL_TYPE" val="1"/>
  <p:tag name="KSO_WM_UNIT_USESOURCEFORMAT_APPLY" val="1"/>
</p:tagLst>
</file>

<file path=ppt/tags/tag26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44_1*a*1"/>
  <p:tag name="KSO_WM_TEMPLATE_CATEGORY" val="diagram"/>
  <p:tag name="KSO_WM_TEMPLATE_INDEX" val="20200644"/>
  <p:tag name="KSO_WM_UNIT_LAYERLEVEL" val="1"/>
  <p:tag name="KSO_WM_TAG_VERSION" val="1.0"/>
  <p:tag name="KSO_WM_BEAUTIFY_FLAG" val="#wm#"/>
  <p:tag name="KSO_WM_UNIT_PRESET_TEXT" val="高尔夫&#13;比赛活动召集"/>
  <p:tag name="KSO_WM_UNIT_TEXT_FILL_FORE_SCHEMECOLOR_INDEX" val="14"/>
  <p:tag name="KSO_WM_UNIT_TEXT_FILL_TYPE" val="1"/>
  <p:tag name="KSO_WM_UNIT_USESOURCEFORMAT_APPLY" val="1"/>
</p:tagLst>
</file>

<file path=ppt/tags/tag262.xml><?xml version="1.0" encoding="utf-8"?>
<p:tagLst xmlns:p="http://schemas.openxmlformats.org/presentationml/2006/main">
  <p:tag name="KSO_WM_UNIT_NOCLEAR" val="0"/>
  <p:tag name="KSO_WM_UNIT_VALUE" val="14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200644_1*f*1"/>
  <p:tag name="KSO_WM_TEMPLATE_CATEGORY" val="diagram"/>
  <p:tag name="KSO_WM_TEMPLATE_INDEX" val="2020064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644_1*l_h_i*1_1_1"/>
  <p:tag name="KSO_WM_TEMPLATE_CATEGORY" val="diagram"/>
  <p:tag name="KSO_WM_TEMPLATE_INDEX" val="20200644"/>
  <p:tag name="KSO_WM_UNIT_LAYERLEVEL" val="1_1_1"/>
  <p:tag name="KSO_WM_TAG_VERSION" val="1.0"/>
  <p:tag name="KSO_WM_BEAUTIFY_FLAG" val="#wm#"/>
  <p:tag name="KSO_WM_UNIT_FILL_FORE_SCHEMECOLOR_INDEX" val="13"/>
  <p:tag name="KSO_WM_UNIT_FILL_TYPE" val="1"/>
  <p:tag name="KSO_WM_UNIT_TEXT_FILL_FORE_SCHEMECOLOR_INDEX" val="15"/>
  <p:tag name="KSO_WM_UNIT_TEXT_FILL_TYPE" val="1"/>
  <p:tag name="KSO_WM_UNIT_USESOURCEFORMAT_APPLY" val="1"/>
</p:tagLst>
</file>

<file path=ppt/tags/tag264.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644_1*l_h_f*1_1_1"/>
  <p:tag name="KSO_WM_TEMPLATE_CATEGORY" val="diagram"/>
  <p:tag name="KSO_WM_TEMPLATE_INDEX" val="20200644"/>
  <p:tag name="KSO_WM_UNIT_LAYERLEVEL" val="1_1_1"/>
  <p:tag name="KSO_WM_TAG_VERSION" val="1.0"/>
  <p:tag name="KSO_WM_BEAUTIFY_FLAG" val="#wm#"/>
  <p:tag name="KSO_WM_UNIT_PRESET_TEXT" val="单击此处添加文本具体内容，简明扼要地阐述你的观点"/>
  <p:tag name="KSO_WM_UNIT_TEXT_FILL_FORE_SCHEMECOLOR_INDEX" val="14"/>
  <p:tag name="KSO_WM_UNIT_TEXT_FILL_TYPE" val="1"/>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644_1*l_h_i*1_2_1"/>
  <p:tag name="KSO_WM_TEMPLATE_CATEGORY" val="diagram"/>
  <p:tag name="KSO_WM_TEMPLATE_INDEX" val="20200644"/>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644_1*l_h_i*1_3_1"/>
  <p:tag name="KSO_WM_TEMPLATE_CATEGORY" val="diagram"/>
  <p:tag name="KSO_WM_TEMPLATE_INDEX" val="20200644"/>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267.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644_1*l_h_f*1_2_1"/>
  <p:tag name="KSO_WM_TEMPLATE_CATEGORY" val="diagram"/>
  <p:tag name="KSO_WM_TEMPLATE_INDEX" val="20200644"/>
  <p:tag name="KSO_WM_UNIT_LAYERLEVEL" val="1_1_1"/>
  <p:tag name="KSO_WM_TAG_VERSION" val="1.0"/>
  <p:tag name="KSO_WM_BEAUTIFY_FLAG" val="#wm#"/>
  <p:tag name="KSO_WM_UNIT_PRESET_TEXT" val="单击此处添加文本具体内容，简明扼要地阐述你的观点"/>
  <p:tag name="KSO_WM_UNIT_TEXT_FILL_FORE_SCHEMECOLOR_INDEX" val="14"/>
  <p:tag name="KSO_WM_UNIT_TEXT_FILL_TYPE" val="1"/>
  <p:tag name="KSO_WM_UNIT_USESOURCEFORMAT_APPLY" val="1"/>
</p:tagLst>
</file>

<file path=ppt/tags/tag268.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644_1*l_h_f*1_3_1"/>
  <p:tag name="KSO_WM_TEMPLATE_CATEGORY" val="diagram"/>
  <p:tag name="KSO_WM_TEMPLATE_INDEX" val="20200644"/>
  <p:tag name="KSO_WM_UNIT_LAYERLEVEL" val="1_1_1"/>
  <p:tag name="KSO_WM_TAG_VERSION" val="1.0"/>
  <p:tag name="KSO_WM_BEAUTIFY_FLAG" val="#wm#"/>
  <p:tag name="KSO_WM_UNIT_PRESET_TEXT" val="单击此处添加文本具体内容，简明扼要地阐述你的观点"/>
  <p:tag name="KSO_WM_UNIT_TEXT_FILL_FORE_SCHEMECOLOR_INDEX" val="14"/>
  <p:tag name="KSO_WM_UNIT_TEXT_FILL_TYPE" val="1"/>
  <p:tag name="KSO_WM_UNIT_USESOURCEFORMAT_APPLY" val="1"/>
</p:tagLst>
</file>

<file path=ppt/tags/tag269.xml><?xml version="1.0" encoding="utf-8"?>
<p:tagLst xmlns:p="http://schemas.openxmlformats.org/presentationml/2006/main">
  <p:tag name="KSO_WM_BEAUTIFY_FLAG" val="#wm#"/>
  <p:tag name="KSO_WM_TEMPLATE_CATEGORY" val="diagram"/>
  <p:tag name="KSO_WM_TEMPLATE_INDEX" val="20200644"/>
  <p:tag name="KSO_WM_SLIDE_ID" val="diagram20200644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357.568*540"/>
  <p:tag name="KSO_WM_SLIDE_POSITION" val="602.368*0.540787"/>
  <p:tag name="KSO_WM_DIAGRAM_GROUP_CODE" val="l1-1"/>
  <p:tag name="KSO_WM_SLIDE_DIAGTYPE" val="l"/>
  <p:tag name="KSO_WM_TAG_VERSION" val="1.0"/>
  <p:tag name="KSO_WM_SLIDE_LAYOUT" val="a_b_f_l"/>
  <p:tag name="KSO_WM_SLIDE_LAYOUT_CNT" val="1_1_1_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y"/>
  <p:tag name="KSO_WM_UNIT_INDEX" val="2_1"/>
  <p:tag name="KSO_WM_UNIT_ID" val="diagram20200655_1*h_y*2_1"/>
  <p:tag name="KSO_WM_TEMPLATE_CATEGORY" val="diagram"/>
  <p:tag name="KSO_WM_TEMPLATE_INDEX" val="20200655"/>
  <p:tag name="KSO_WM_UNIT_LAYERLEVEL" val="1_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y"/>
  <p:tag name="KSO_WM_UNIT_INDEX" val="1_1"/>
  <p:tag name="KSO_WM_UNIT_ID" val="diagram20200655_1*h_y*1_1"/>
  <p:tag name="KSO_WM_TEMPLATE_CATEGORY" val="diagram"/>
  <p:tag name="KSO_WM_TEMPLATE_INDEX" val="20200655"/>
  <p:tag name="KSO_WM_UNIT_LAYERLEVEL" val="1_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200655_1*h_i*1_2"/>
  <p:tag name="KSO_WM_TEMPLATE_CATEGORY" val="diagram"/>
  <p:tag name="KSO_WM_TEMPLATE_INDEX" val="20200655"/>
  <p:tag name="KSO_WM_UNIT_LAYERLEVEL" val="1_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20200655_1*h_i*2_1"/>
  <p:tag name="KSO_WM_TEMPLATE_CATEGORY" val="diagram"/>
  <p:tag name="KSO_WM_TEMPLATE_INDEX" val="20200655"/>
  <p:tag name="KSO_WM_UNIT_LAYERLEVEL" val="1_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20200655_1*h_i*2_2"/>
  <p:tag name="KSO_WM_TEMPLATE_CATEGORY" val="diagram"/>
  <p:tag name="KSO_WM_TEMPLATE_INDEX" val="20200655"/>
  <p:tag name="KSO_WM_UNIT_LAYERLEVEL" val="1_1"/>
  <p:tag name="KSO_WM_TAG_VERSION" val="1.0"/>
  <p:tag name="KSO_WM_BEAUTIFY_FLAG" val="#wm#"/>
</p:tagLst>
</file>

<file path=ppt/tags/tag276.xml><?xml version="1.0" encoding="utf-8"?>
<p:tagLst xmlns:p="http://schemas.openxmlformats.org/presentationml/2006/main">
  <p:tag name="KSO_WM_UNIT_NOCLEAR" val="0"/>
  <p:tag name="KSO_WM_UNIT_VALUE" val="150"/>
  <p:tag name="KSO_WM_UNIT_HIGHLIGHT" val="0"/>
  <p:tag name="KSO_WM_UNIT_COMPATIBLE" val="0"/>
  <p:tag name="KSO_WM_UNIT_DIAGRAM_ISNUMVISUAL" val="0"/>
  <p:tag name="KSO_WM_UNIT_DIAGRAM_ISREFERUNIT" val="0"/>
  <p:tag name="KSO_WM_UNIT_TYPE" val="h_f"/>
  <p:tag name="KSO_WM_UNIT_INDEX" val="2_1"/>
  <p:tag name="KSO_WM_UNIT_ID" val="diagram20200655_1*h_f*2_1"/>
  <p:tag name="KSO_WM_TEMPLATE_CATEGORY" val="diagram"/>
  <p:tag name="KSO_WM_TEMPLATE_INDEX" val="20200655"/>
  <p:tag name="KSO_WM_UNIT_LAYERLEVEL" val="1_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277.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UNIT_TYPE" val="h_a"/>
  <p:tag name="KSO_WM_UNIT_INDEX" val="2_1"/>
  <p:tag name="KSO_WM_UNIT_ID" val="diagram20200655_1*h_a*2_1"/>
  <p:tag name="KSO_WM_TEMPLATE_CATEGORY" val="diagram"/>
  <p:tag name="KSO_WM_TEMPLATE_INDEX" val="20200655"/>
  <p:tag name="KSO_WM_UNIT_LAYERLEVEL" val="1_1"/>
  <p:tag name="KSO_WM_TAG_VERSION" val="1.0"/>
  <p:tag name="KSO_WM_BEAUTIFY_FLAG" val="#wm#"/>
  <p:tag name="KSO_WM_UNIT_PRESET_TEXT" val="城市运动会活动"/>
</p:tagLst>
</file>

<file path=ppt/tags/tag278.xml><?xml version="1.0" encoding="utf-8"?>
<p:tagLst xmlns:p="http://schemas.openxmlformats.org/presentationml/2006/main">
  <p:tag name="KSO_WM_UNIT_NOCLEAR" val="0"/>
  <p:tag name="KSO_WM_UNIT_VALUE" val="150"/>
  <p:tag name="KSO_WM_UNIT_HIGHLIGHT" val="0"/>
  <p:tag name="KSO_WM_UNIT_COMPATIBLE" val="0"/>
  <p:tag name="KSO_WM_UNIT_DIAGRAM_ISNUMVISUAL" val="0"/>
  <p:tag name="KSO_WM_UNIT_DIAGRAM_ISREFERUNIT" val="0"/>
  <p:tag name="KSO_WM_UNIT_TYPE" val="h_f"/>
  <p:tag name="KSO_WM_UNIT_INDEX" val="1_1"/>
  <p:tag name="KSO_WM_UNIT_ID" val="diagram20200655_1*h_f*1_1"/>
  <p:tag name="KSO_WM_TEMPLATE_CATEGORY" val="diagram"/>
  <p:tag name="KSO_WM_TEMPLATE_INDEX" val="20200655"/>
  <p:tag name="KSO_WM_UNIT_LAYERLEVEL" val="1_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279.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UNIT_TYPE" val="h_a"/>
  <p:tag name="KSO_WM_UNIT_INDEX" val="1_1"/>
  <p:tag name="KSO_WM_UNIT_ID" val="diagram20200655_1*h_a*1_1"/>
  <p:tag name="KSO_WM_TEMPLATE_CATEGORY" val="diagram"/>
  <p:tag name="KSO_WM_TEMPLATE_INDEX" val="20200655"/>
  <p:tag name="KSO_WM_UNIT_LAYERLEVEL" val="1_1"/>
  <p:tag name="KSO_WM_TAG_VERSION" val="1.0"/>
  <p:tag name="KSO_WM_BEAUTIFY_FLAG" val="#wm#"/>
  <p:tag name="KSO_WM_UNIT_PRESET_TEXT" val="城市运动会活动"/>
</p:tagLst>
</file>

<file path=ppt/tags/tag28.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55_1*h_i*1_1"/>
  <p:tag name="KSO_WM_TEMPLATE_CATEGORY" val="diagram"/>
  <p:tag name="KSO_WM_TEMPLATE_INDEX" val="20200655"/>
  <p:tag name="KSO_WM_UNIT_LAYERLEVEL" val="1_1"/>
  <p:tag name="KSO_WM_TAG_VERSION" val="1.0"/>
  <p:tag name="KSO_WM_BEAUTIFY_FLAG" val="#wm#"/>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wm#"/>
  <p:tag name="KSO_WM_TEMPLATE_CATEGORY" val="diagram"/>
  <p:tag name="KSO_WM_TEMPLATE_INDEX" val="20200655"/>
  <p:tag name="KSO_WM_SLIDE_ID" val="diagram20200655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960.149*540"/>
  <p:tag name="KSO_WM_SLIDE_POSITION" val="-0.410079*0"/>
  <p:tag name="KSO_WM_TAG_VERSION" val="1.0"/>
  <p:tag name="KSO_WM_SLIDE_LAYOUT" val="h"/>
  <p:tag name="KSO_WM_SLIDE_LAYOUT_CNT" val="2"/>
</p:tagLst>
</file>

<file path=ppt/tags/tag283.xml><?xml version="1.0" encoding="utf-8"?>
<p:tagLst xmlns:p="http://schemas.openxmlformats.org/presentationml/2006/main">
  <p:tag name="KSO_WM_UNIT_ISCONTENTSTITLE" val="0"/>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45_5*a*1"/>
  <p:tag name="KSO_WM_TEMPLATE_CATEGORY" val="diagram"/>
  <p:tag name="KSO_WM_TEMPLATE_INDEX" val="20198945"/>
  <p:tag name="KSO_WM_UNIT_LAYERLEVEL" val="1"/>
  <p:tag name="KSO_WM_TAG_VERSION" val="1.0"/>
  <p:tag name="KSO_WM_BEAUTIFY_FLAG" val="#wm#"/>
  <p:tag name="KSO_WM_UNIT_PRESET_TEXT" val="单击此处添加标题"/>
  <p:tag name="KSO_WM_UNIT_TEXT_FILL_FORE_SCHEMECOLOR_INDEX" val="5"/>
  <p:tag name="KSO_WM_UNIT_TEXT_FILL_TYPE" val="1"/>
  <p:tag name="KSO_WM_UNIT_USESOURCEFORMAT_APPLY"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45_5*l_h_i*1_1_2"/>
  <p:tag name="KSO_WM_TEMPLATE_CATEGORY" val="diagram"/>
  <p:tag name="KSO_WM_TEMPLATE_INDEX" val="20198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45_5*l_h_i*1_4_2"/>
  <p:tag name="KSO_WM_TEMPLATE_CATEGORY" val="diagram"/>
  <p:tag name="KSO_WM_TEMPLATE_INDEX" val="20198945"/>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98945_5*l_h_i*1_6_2"/>
  <p:tag name="KSO_WM_TEMPLATE_CATEGORY" val="diagram"/>
  <p:tag name="KSO_WM_TEMPLATE_INDEX" val="20198945"/>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45_5*l_h_i*1_3_2"/>
  <p:tag name="KSO_WM_TEMPLATE_CATEGORY" val="diagram"/>
  <p:tag name="KSO_WM_TEMPLATE_INDEX" val="2019894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45_5*l_h_i*1_2_2"/>
  <p:tag name="KSO_WM_TEMPLATE_CATEGORY" val="diagram"/>
  <p:tag name="KSO_WM_TEMPLATE_INDEX" val="2019894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45_5*l_h_i*1_5_2"/>
  <p:tag name="KSO_WM_TEMPLATE_CATEGORY" val="diagram"/>
  <p:tag name="KSO_WM_TEMPLATE_INDEX" val="2019894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29.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290.xml><?xml version="1.0" encoding="utf-8"?>
<p:tagLst xmlns:p="http://schemas.openxmlformats.org/presentationml/2006/main">
  <p:tag name="KSO_WM_UNIT_VALUE" val="64*9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945_5*l_h_x*1_1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45_5*l_h_i*1_1_1"/>
  <p:tag name="KSO_WM_TEMPLATE_CATEGORY" val="diagram"/>
  <p:tag name="KSO_WM_TEMPLATE_INDEX" val="20198945"/>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45_5*l_h_i*1_2_1"/>
  <p:tag name="KSO_WM_TEMPLATE_CATEGORY" val="diagram"/>
  <p:tag name="KSO_WM_TEMPLATE_INDEX" val="20198945"/>
  <p:tag name="KSO_WM_UNIT_LAYERLEVEL" val="1_1_1"/>
  <p:tag name="KSO_WM_TAG_VERSION" val="1.0"/>
  <p:tag name="KSO_WM_BEAUTIFY_FLAG" val="#wm#"/>
  <p:tag name="KSO_WM_UNIT_LINE_FORE_SCHEMECOLOR_INDEX" val="8"/>
  <p:tag name="KSO_WM_UNIT_LINE_FILL_TYPE" val="2"/>
  <p:tag name="KSO_WM_UNIT_TEXT_FILL_FORE_SCHEMECOLOR_INDEX" val="13"/>
  <p:tag name="KSO_WM_UNIT_TEXT_FILL_TYPE" val="1"/>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45_5*l_h_i*1_4_1"/>
  <p:tag name="KSO_WM_TEMPLATE_CATEGORY" val="diagram"/>
  <p:tag name="KSO_WM_TEMPLATE_INDEX" val="20198945"/>
  <p:tag name="KSO_WM_UNIT_LAYERLEVEL" val="1_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45_5*l_h_i*1_3_1"/>
  <p:tag name="KSO_WM_TEMPLATE_CATEGORY" val="diagram"/>
  <p:tag name="KSO_WM_TEMPLATE_INDEX" val="20198945"/>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98945_5*l_h_i*1_5_1"/>
  <p:tag name="KSO_WM_TEMPLATE_CATEGORY" val="diagram"/>
  <p:tag name="KSO_WM_TEMPLATE_INDEX" val="20198945"/>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98945_5*l_h_i*1_6_1"/>
  <p:tag name="KSO_WM_TEMPLATE_CATEGORY" val="diagram"/>
  <p:tag name="KSO_WM_TEMPLATE_INDEX" val="20198945"/>
  <p:tag name="KSO_WM_UNIT_LAYERLEVEL" val="1_1_1"/>
  <p:tag name="KSO_WM_TAG_VERSION" val="1.0"/>
  <p:tag name="KSO_WM_BEAUTIFY_FLAG" val="#wm#"/>
  <p:tag name="KSO_WM_UNIT_LINE_FORE_SCHEMECOLOR_INDEX" val="9"/>
  <p:tag name="KSO_WM_UNIT_LINE_FILL_TYPE" val="2"/>
  <p:tag name="KSO_WM_UNIT_TEXT_FILL_FORE_SCHEMECOLOR_INDEX" val="13"/>
  <p:tag name="KSO_WM_UNIT_TEXT_FILL_TYPE" val="1"/>
  <p:tag name="KSO_WM_UNIT_USESOURCEFORMAT_APPLY" val="1"/>
</p:tagLst>
</file>

<file path=ppt/tags/tag29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45_5*l_h_f*1_6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9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45_5*l_h_f*1_5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9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45_5*l_h_f*1_4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30.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30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45_5*l_h_f*1_3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0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45_5*l_h_f*1_2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0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45_5*l_h_f*1_1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03.xml><?xml version="1.0" encoding="utf-8"?>
<p:tagLst xmlns:p="http://schemas.openxmlformats.org/presentationml/2006/main">
  <p:tag name="KSO_WM_UNIT_VALUE" val="64*6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945_5*l_h_x*1_2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04.xml><?xml version="1.0" encoding="utf-8"?>
<p:tagLst xmlns:p="http://schemas.openxmlformats.org/presentationml/2006/main">
  <p:tag name="KSO_WM_UNIT_VALUE" val="64*55"/>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945_5*l_h_x*1_4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05.xml><?xml version="1.0" encoding="utf-8"?>
<p:tagLst xmlns:p="http://schemas.openxmlformats.org/presentationml/2006/main">
  <p:tag name="KSO_WM_UNIT_VALUE" val="64*57"/>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198945_5*l_h_x*1_6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06.xml><?xml version="1.0" encoding="utf-8"?>
<p:tagLst xmlns:p="http://schemas.openxmlformats.org/presentationml/2006/main">
  <p:tag name="KSO_WM_UNIT_VALUE" val="64*65"/>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98945_5*l_h_x*1_5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UNIT_VALUE" val="64*6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945_5*l_h_x*1_3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08.xml><?xml version="1.0" encoding="utf-8"?>
<p:tagLst xmlns:p="http://schemas.openxmlformats.org/presentationml/2006/main">
  <p:tag name="KSO_WM_BEAUTIFY_FLAG" val="#wm#"/>
  <p:tag name="KSO_WM_TEMPLATE_CATEGORY" val="diagram"/>
  <p:tag name="KSO_WM_TEMPLATE_INDEX" val="20198945"/>
  <p:tag name="KSO_WM_SLIDE_ID" val="diagram20198945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901.737*322.446"/>
  <p:tag name="KSO_WM_SLIDE_POSITION" val="29.1313*153.73"/>
  <p:tag name="KSO_WM_DIAGRAM_GROUP_CODE" val="l1-1"/>
  <p:tag name="KSO_WM_SLIDE_DIAGTYPE" val="l"/>
  <p:tag name="KSO_WM_TAG_VERSION" val="1.0"/>
  <p:tag name="KSO_WM_SLIDE_LAYOUT" val="a_l"/>
  <p:tag name="KSO_WM_SLIDE_LAYOUT_CNT" val="1_1"/>
</p:tagLst>
</file>

<file path=ppt/tags/tag309.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31.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31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31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31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31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3},&quot;minSize&quot;:{&quot;size1&quot;:46.3},&quot;normalSize&quot;:{&quot;size1&quot;:46.3},&quot;subLayout&quot;:[{&quot;id&quot;:&quot;2021-04-01T15:55:04&quot;,&quot;margin&quot;:{&quot;bottom&quot;:1.6929999589920044,&quot;left&quot;:0,&quot;right&quot;:0.02600000612437725,&quot;top&quot;:1.6929999589920044},&quot;type&quot;:0},{&quot;id&quot;:&quot;2021-04-01T15:55:04&quot;,&quot;maxSize&quot;:{&quot;size1&quot;:57.79965017368258},&quot;minSize&quot;:{&quot;size1&quot;:35.59965017368258},&quot;normalSize&quot;:{&quot;size1&quot;:46.49965017368258},&quot;subLayout&quot;:[{&quot;id&quot;:&quot;2021-04-01T15:55:04&quot;,&quot;margin&quot;:{&quot;bottom&quot;:0.3630000352859497,&quot;left&quot;:2.0899999141693115,&quot;right&quot;:3.809999942779541,&quot;top&quot;:5.079999923706055},&quot;type&quot;:0},{&quot;id&quot;:&quot;2021-04-01T15:55:04&quot;,&quot;margin&quot;:{&quot;bottom&quot;:5.079999923706055,&quot;left&quot;:2.0899999141693115,&quot;right&quot;:3.809999942779541,&quot;top&quot;:0.02600000612437725},&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314.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15.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316.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7.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8.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9.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320.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1.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322.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 name="KSO_WM_UNIT_TEXT_FILL_FORE_SCHEMECOLOR_INDEX_BRIGHTNESS" val="0.25"/>
  <p:tag name="KSO_WM_UNIT_TEXT_FILL_FORE_SCHEMECOLOR_INDEX" val="13"/>
  <p:tag name="KSO_WM_UNIT_TEXT_FILL_TYPE" val="1"/>
</p:tagLst>
</file>

<file path=ppt/tags/tag323.xml><?xml version="1.0" encoding="utf-8"?>
<p:tagLst xmlns:p="http://schemas.openxmlformats.org/presentationml/2006/main">
  <p:tag name="KSO_WM_BEAUTIFY_FLAG" val="#wm#"/>
  <p:tag name="KSO_WM_TEMPLATE_CATEGORY" val="diagram"/>
  <p:tag name="KSO_WM_TEMPLATE_INDEX" val="20194755"/>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SLIDE_LAYOUT" val="a_f"/>
  <p:tag name="KSO_WM_SLIDE_LAYOUT_CNT" val="1_1"/>
</p:tagLst>
</file>

<file path=ppt/tags/tag324.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25.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326.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7.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8.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9.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330.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31.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332.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 name="KSO_WM_UNIT_TEXT_FILL_FORE_SCHEMECOLOR_INDEX_BRIGHTNESS" val="0.25"/>
  <p:tag name="KSO_WM_UNIT_TEXT_FILL_FORE_SCHEMECOLOR_INDEX" val="13"/>
  <p:tag name="KSO_WM_UNIT_TEXT_FILL_TYPE" val="1"/>
</p:tagLst>
</file>

<file path=ppt/tags/tag333.xml><?xml version="1.0" encoding="utf-8"?>
<p:tagLst xmlns:p="http://schemas.openxmlformats.org/presentationml/2006/main">
  <p:tag name="KSO_WM_BEAUTIFY_FLAG" val="#wm#"/>
  <p:tag name="KSO_WM_TEMPLATE_CATEGORY" val="diagram"/>
  <p:tag name="KSO_WM_TEMPLATE_INDEX" val="20194755"/>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SLIDE_LAYOUT" val="a_f"/>
  <p:tag name="KSO_WM_SLIDE_LAYOUT_CNT" val="1_1"/>
</p:tagLst>
</file>

<file path=ppt/tags/tag334.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33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33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33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33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3},&quot;minSize&quot;:{&quot;size1&quot;:46.3},&quot;normalSize&quot;:{&quot;size1&quot;:46.3},&quot;subLayout&quot;:[{&quot;id&quot;:&quot;2021-04-01T15:55:04&quot;,&quot;margin&quot;:{&quot;bottom&quot;:1.6929999589920044,&quot;left&quot;:0,&quot;right&quot;:0.02600000612437725,&quot;top&quot;:1.6929999589920044},&quot;type&quot;:0},{&quot;id&quot;:&quot;2021-04-01T15:55:04&quot;,&quot;maxSize&quot;:{&quot;size1&quot;:57.79965017368258},&quot;minSize&quot;:{&quot;size1&quot;:35.59965017368258},&quot;normalSize&quot;:{&quot;size1&quot;:41.166316840349246},&quot;subLayout&quot;:[{&quot;id&quot;:&quot;2021-04-01T15:55:04&quot;,&quot;margin&quot;:{&quot;bottom&quot;:0.3630000352859497,&quot;left&quot;:2.0899999141693115,&quot;right&quot;:3.809999942779541,&quot;top&quot;:5.079999923706055},&quot;type&quot;:0},{&quot;id&quot;:&quot;2021-04-01T15:55:04&quot;,&quot;margin&quot;:{&quot;bottom&quot;:5.079999923706055,&quot;left&quot;:2.0899999141693115,&quot;right&quot;:3.809999942779541,&quot;top&quot;:0.02600000612437725},&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020_1*i*1"/>
  <p:tag name="KSO_WM_TEMPLATE_CATEGORY" val="diagram"/>
  <p:tag name="KSO_WM_TEMPLATE_INDEX" val="20211020"/>
  <p:tag name="KSO_WM_UNIT_LAYERLEVEL" val="1"/>
  <p:tag name="KSO_WM_TAG_VERSION" val="1.0"/>
  <p:tag name="KSO_WM_BEAUTIFY_FLAG" val="#wm#"/>
  <p:tag name="KSO_WM_UNIT_ADJUSTLAYOUT_ID" val="8"/>
  <p:tag name="KSO_WM_UNIT_COLOR_SCHEME_SHAPE_ID" val="8"/>
  <p:tag name="KSO_WM_UNIT_COLOR_SCHEME_PARENT_PAGE" val="0_1"/>
  <p:tag name="KSO_WM_UNIT_FOIL_COLOR" val="1"/>
  <p:tag name="KSO_WM_UNIT_BLOCK" val="0"/>
  <p:tag name="KSO_WM_UNIT_SM_LIMIT_TYPE" val="2"/>
  <p:tag name="KSO_WM_UNIT_DEC_AREA_ID" val="231ac7b4a8d346ada6ce3d1505242885"/>
  <p:tag name="KSO_WM_UNIT_DECORATE_INFO" val="{&quot;DecorateInfoH&quot;:{&quot;IsAbs&quot;:true},&quot;DecorateInfoW&quot;:{&quot;IsAbs&quot;:true},&quot;DecorateInfoX&quot;:{&quot;IsAbs&quot;:true,&quot;Pos&quot;:1},&quot;DecorateInfoY&quot;:{&quot;IsAbs&quot;:true,&quot;Pos&quot;:1},&quot;ReferentInfo&quot;:{&quot;Id&quot;:&quot;538f1183b7bb4d4ba791791890cfae5e&quot;,&quot;X&quot;:{&quot;Pos&quot;:1},&quot;Y&quot;:{&quot;Pos&quot;:1}},&quot;whChangeMode&quot;:0}"/>
  <p:tag name="KSO_WM_CHIP_GROUPID" val="5ef31f54c6295c63c1a2e06e"/>
  <p:tag name="KSO_WM_CHIP_XID" val="5ef31f54c6295c63c1a2e06f"/>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14"/>
  <p:tag name="KSO_WM_UNIT_TEXT_FILL_TYPE" val="1"/>
  <p:tag name="KSO_WM_UNIT_VALUE" val="360"/>
  <p:tag name="KSO_WM_TEMPLATE_ASSEMBLE_XID" val="60656ea34054ed1e2fb7fcd1"/>
  <p:tag name="KSO_WM_TEMPLATE_ASSEMBLE_GROUPID" val="60656ea34054ed1e2fb7fcd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020_1*i*2"/>
  <p:tag name="KSO_WM_TEMPLATE_CATEGORY" val="diagram"/>
  <p:tag name="KSO_WM_TEMPLATE_INDEX" val="20211020"/>
  <p:tag name="KSO_WM_UNIT_LAYERLEVEL" val="1"/>
  <p:tag name="KSO_WM_TAG_VERSION" val="1.0"/>
  <p:tag name="KSO_WM_BEAUTIFY_FLAG" val="#wm#"/>
  <p:tag name="KSO_WM_UNIT_ADJUSTLAYOUT_ID" val="22"/>
  <p:tag name="KSO_WM_UNIT_COLOR_SCHEME_SHAPE_ID" val="22"/>
  <p:tag name="KSO_WM_UNIT_COLOR_SCHEME_PARENT_PAGE" val="0_1"/>
  <p:tag name="KSO_WM_UNIT_BLOCK" val="0"/>
  <p:tag name="KSO_WM_UNIT_SM_LIMIT_TYPE" val="2"/>
  <p:tag name="KSO_WM_UNIT_DEC_AREA_ID" val="45e211b7a6f54a728f24589147b3e65c"/>
  <p:tag name="KSO_WM_UNIT_DECORATE_INFO" val="{&quot;ReferentInfo&quot;:{&quot;Id&quot;:&quot;slide&quot;,&quot;X&quot;:{&quot;Pos&quot;:1},&quot;Y&quot;:{&quot;Pos&quot;:1}},&quot;DecorateInfoX&quot;:{&quot;Pos&quot;:2,&quot;IsAbs&quot;:false},&quot;DecorateInfoY&quot;:{&quot;Pos&quot;:0,&quot;IsAbs&quot;:false},&quot;DecorateInfoW&quot;:{&quot;IsAbs&quot;:false},&quot;DecorateInfoH&quot;:{&quot;IsAbs&quot;:false},&quot;whChangeMode&quot;:1}"/>
  <p:tag name="KSO_WM_CHIP_GROUPID" val="5ef31f54c6295c63c1a2e06e"/>
  <p:tag name="KSO_WM_CHIP_XID" val="5ef31f54c6295c63c1a2e06f"/>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VALUE" val="22"/>
  <p:tag name="KSO_WM_TEMPLATE_ASSEMBLE_XID" val="60656ea34054ed1e2fb7fcd1"/>
  <p:tag name="KSO_WM_TEMPLATE_ASSEMBLE_GROUPID" val="60656ea34054ed1e2fb7fcd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020_1*i*3"/>
  <p:tag name="KSO_WM_TEMPLATE_CATEGORY" val="diagram"/>
  <p:tag name="KSO_WM_TEMPLATE_INDEX" val="20211020"/>
  <p:tag name="KSO_WM_UNIT_LAYERLEVEL" val="1"/>
  <p:tag name="KSO_WM_TAG_VERSION" val="1.0"/>
  <p:tag name="KSO_WM_BEAUTIFY_FLAG" val="#wm#"/>
  <p:tag name="KSO_WM_UNIT_ADJUSTLAYOUT_ID" val="20"/>
  <p:tag name="KSO_WM_UNIT_COLOR_SCHEME_SHAPE_ID" val="20"/>
  <p:tag name="KSO_WM_UNIT_COLOR_SCHEME_PARENT_PAGE" val="0_1"/>
  <p:tag name="KSO_WM_UNIT_BLOCK" val="0"/>
  <p:tag name="KSO_WM_UNIT_SM_LIMIT_TYPE" val="2"/>
  <p:tag name="KSO_WM_UNIT_DEC_AREA_ID" val="bbb05bbc6af94ce3b41d1adfa456616c"/>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ef31f54c6295c63c1a2e06e"/>
  <p:tag name="KSO_WM_CHIP_XID" val="5ef31f54c6295c63c1a2e06f"/>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26"/>
  <p:tag name="KSO_WM_TEMPLATE_ASSEMBLE_XID" val="60656ea34054ed1e2fb7fcd1"/>
  <p:tag name="KSO_WM_TEMPLATE_ASSEMBLE_GROUPID" val="60656ea34054ed1e2fb7fcd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1020_1*i*4"/>
  <p:tag name="KSO_WM_TEMPLATE_CATEGORY" val="diagram"/>
  <p:tag name="KSO_WM_TEMPLATE_INDEX" val="20211020"/>
  <p:tag name="KSO_WM_UNIT_LAYERLEVEL" val="1"/>
  <p:tag name="KSO_WM_TAG_VERSION" val="1.0"/>
  <p:tag name="KSO_WM_BEAUTIFY_FLAG" val="#wm#"/>
  <p:tag name="KSO_WM_UNIT_ADJUSTLAYOUT_ID" val="12"/>
  <p:tag name="KSO_WM_UNIT_COLOR_SCHEME_SHAPE_ID" val="12"/>
  <p:tag name="KSO_WM_UNIT_COLOR_SCHEME_PARENT_PAGE" val="0_1"/>
  <p:tag name="KSO_WM_UNIT_DECOLORIZATION" val="1"/>
  <p:tag name="KSO_WM_UNIT_BLOCK" val="0"/>
  <p:tag name="KSO_WM_UNIT_SM_LIMIT_TYPE" val="2"/>
  <p:tag name="KSO_WM_UNIT_DEC_AREA_ID" val="cfd68c60e5ec4129b3760c8b4246e74f"/>
  <p:tag name="KSO_WM_UNIT_DECORATE_INFO" val="{&quot;ReferentInfo&quot;:{&quot;Id&quot;:&quot;slide&quot;,&quot;X&quot;:{&quot;Pos&quot;:1},&quot;Y&quot;:{&quot;Pos&quot;:0}},&quot;DecorateInfoX&quot;:{&quot;Pos&quot;:1,&quot;IsAbs&quot;:false},&quot;DecorateInfoY&quot;:{&quot;Pos&quot;:0,&quot;IsAbs&quot;:false},&quot;DecorateInfoW&quot;:{&quot;IsAbs&quot;:false},&quot;DecorateInfoH&quot;:{&quot;IsAbs&quot;:false},&quot;whChangeMode&quot;:1}"/>
  <p:tag name="KSO_WM_CHIP_GROUPID" val="5ef31f54c6295c63c1a2e06e"/>
  <p:tag name="KSO_WM_CHIP_XID" val="5ef31f54c6295c63c1a2e06f"/>
  <p:tag name="KSO_WM_UNIT_LINE_FORE_SCHEMECOLOR_INDEX_BRIGHTNESS" val="-0.25"/>
  <p:tag name="KSO_WM_UNIT_LINE_FORE_SCHEMECOLOR_INDEX" val="14"/>
  <p:tag name="KSO_WM_UNIT_LINE_FILL_TYPE" val="2"/>
  <p:tag name="KSO_WM_TEMPLATE_ASSEMBLE_XID" val="60656ea34054ed1e2fb7fcd1"/>
  <p:tag name="KSO_WM_TEMPLATE_ASSEMBLE_GROUPID" val="60656ea34054ed1e2fb7fcd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1020_1*i*5"/>
  <p:tag name="KSO_WM_TEMPLATE_CATEGORY" val="diagram"/>
  <p:tag name="KSO_WM_TEMPLATE_INDEX" val="20211020"/>
  <p:tag name="KSO_WM_UNIT_LAYERLEVEL" val="1"/>
  <p:tag name="KSO_WM_TAG_VERSION" val="1.0"/>
  <p:tag name="KSO_WM_BEAUTIFY_FLAG" val="#wm#"/>
  <p:tag name="KSO_WM_UNIT_ADJUSTLAYOUT_ID" val="11"/>
  <p:tag name="KSO_WM_UNIT_COLOR_SCHEME_SHAPE_ID" val="11"/>
  <p:tag name="KSO_WM_UNIT_COLOR_SCHEME_PARENT_PAGE" val="0_1"/>
  <p:tag name="KSO_WM_UNIT_DECOLORIZATION" val="1"/>
  <p:tag name="KSO_WM_UNIT_BLOCK" val="0"/>
  <p:tag name="KSO_WM_UNIT_SM_LIMIT_TYPE" val="3"/>
  <p:tag name="KSO_WM_UNIT_DEC_AREA_ID" val="b1a0a65d54964d6ca17ec3c5211b32cc"/>
  <p:tag name="KSO_WM_UNIT_DECORATE_INFO" val="{&quot;DecorateInfoH&quot;:{&quot;IsAbs&quot;:true},&quot;DecorateInfoW&quot;:{&quot;IsAbs&quot;:false},&quot;DecorateInfoX&quot;:{&quot;IsAbs&quot;:true,&quot;Pos&quot;:1},&quot;DecorateInfoY&quot;:{&quot;IsAbs&quot;:true,&quot;Pos&quot;:2},&quot;ReferentInfo&quot;:{&quot;Id&quot;:&quot;fb216ed9cf304f199a7edb7b06c34fb9&quot;,&quot;X&quot;:{&quot;Pos&quot;:1},&quot;Y&quot;:{&quot;Pos&quot;:2}},&quot;whChangeMode&quot;:0}"/>
  <p:tag name="KSO_WM_CHIP_GROUPID" val="5ef31f54c6295c63c1a2e06e"/>
  <p:tag name="KSO_WM_CHIP_XID" val="5ef31f54c6295c63c1a2e06f"/>
  <p:tag name="KSO_WM_UNIT_LINE_FORE_SCHEMECOLOR_INDEX_BRIGHTNESS" val="-0.25"/>
  <p:tag name="KSO_WM_UNIT_LINE_FORE_SCHEMECOLOR_INDEX" val="14"/>
  <p:tag name="KSO_WM_UNIT_LINE_FILL_TYPE" val="2"/>
  <p:tag name="KSO_WM_TEMPLATE_ASSEMBLE_XID" val="60656ea34054ed1e2fb7fcd1"/>
  <p:tag name="KSO_WM_TEMPLATE_ASSEMBLE_GROUPID" val="60656ea34054ed1e2fb7fcd1"/>
</p:tagLst>
</file>

<file path=ppt/tags/tag34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1020_1*a*1"/>
  <p:tag name="KSO_WM_TEMPLATE_CATEGORY" val="diagram"/>
  <p:tag name="KSO_WM_TEMPLATE_INDEX" val="20211020"/>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fb216ed9cf304f199a7edb7b06c34fb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833fc52a0e4b40128e68c1175034548a"/>
  <p:tag name="KSO_WM_UNIT_SUPPORT_BIG_FONT" val="1"/>
  <p:tag name="KSO_WM_UNIT_TEXT_FILL_FORE_SCHEMECOLOR_INDEX_BRIGHTNESS" val="0"/>
  <p:tag name="KSO_WM_UNIT_TEXT_FILL_FORE_SCHEMECOLOR_INDEX" val="13"/>
  <p:tag name="KSO_WM_UNIT_TEXT_FILL_TYPE" val="1"/>
  <p:tag name="KSO_WM_TEMPLATE_ASSEMBLE_XID" val="60656ea34054ed1e2fb7fcd1"/>
  <p:tag name="KSO_WM_TEMPLATE_ASSEMBLE_GROUPID" val="60656ea34054ed1e2fb7fcd1"/>
</p:tagLst>
</file>

<file path=ppt/tags/tag34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20_1*f*1"/>
  <p:tag name="KSO_WM_TEMPLATE_CATEGORY" val="diagram"/>
  <p:tag name="KSO_WM_TEMPLATE_INDEX" val="20211020"/>
  <p:tag name="KSO_WM_UNIT_LAYERLEVEL" val="1"/>
  <p:tag name="KSO_WM_TAG_VERSION" val="1.0"/>
  <p:tag name="KSO_WM_BEAUTIFY_FLAG" val="#wm#"/>
  <p:tag name="KSO_WM_UNIT_DEFAULT_FONT" val="14;20;2"/>
  <p:tag name="KSO_WM_UNIT_BLOCK" val="0"/>
  <p:tag name="KSO_WM_UNIT_VALUE" val="80"/>
  <p:tag name="KSO_WM_UNIT_SHOW_EDIT_AREA_INDICATION" val="1"/>
  <p:tag name="KSO_WM_CHIP_GROUPID" val="5e6b05596848fb12bee65ac8"/>
  <p:tag name="KSO_WM_CHIP_XID" val="5e6b05596848fb12bee65aca"/>
  <p:tag name="KSO_WM_UNIT_DEC_AREA_ID" val="295ebbe465864d51a25685f3f8abc8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9428e1075e9c487bac93116564d69a3a"/>
  <p:tag name="KSO_WM_UNIT_SUPPORT_BIG_FONT" val="1"/>
  <p:tag name="KSO_WM_UNIT_TEXT_FILL_FORE_SCHEMECOLOR_INDEX_BRIGHTNESS" val="0.25"/>
  <p:tag name="KSO_WM_UNIT_TEXT_FILL_FORE_SCHEMECOLOR_INDEX" val="13"/>
  <p:tag name="KSO_WM_UNIT_TEXT_FILL_TYPE" val="1"/>
  <p:tag name="KSO_WM_TEMPLATE_ASSEMBLE_XID" val="60656ea34054ed1e2fb7fcd1"/>
  <p:tag name="KSO_WM_TEMPLATE_ASSEMBLE_GROUPID" val="60656ea34054ed1e2fb7fcd1"/>
</p:tagLst>
</file>

<file path=ppt/tags/tag346.xml><?xml version="1.0" encoding="utf-8"?>
<p:tagLst xmlns:p="http://schemas.openxmlformats.org/presentationml/2006/main">
  <p:tag name="KSO_WM_BEAUTIFY_FLAG" val="#wm#"/>
  <p:tag name="KSO_WM_TEMPLATE_CATEGORY" val="diagram"/>
  <p:tag name="KSO_WM_TEMPLATE_INDEX" val="20211020"/>
  <p:tag name="KSO_WM_SLIDE_ID" val="diagram20211020_1"/>
  <p:tag name="KSO_WM_SLIDE_ITEM_CNT" val="0"/>
  <p:tag name="KSO_WM_SLIDE_INDEX" val="1"/>
  <p:tag name="KSO_WM_TAG_VERSION" val="1.0"/>
  <p:tag name="KSO_WM_SLIDE_LAYOUT" val="a_d_f"/>
  <p:tag name="KSO_WM_SLIDE_LAYOUT_CNT" val="1_1_1"/>
  <p:tag name="KSO_WM_SLIDE_TYPE" val="text"/>
  <p:tag name="KSO_WM_SLIDE_SUBTYPE" val="picTxt"/>
  <p:tag name="KSO_WM_SLIDE_SIZE" val="887*817"/>
  <p:tag name="KSO_WM_SLIDE_POSITION" val="38*-61"/>
  <p:tag name="KSO_WM_SLIDE_CONSTRAINT" val="%7b%22slideConstraint%22%3a%7b%22seriesAreas%22%3a%5b%5d%2c%22singleAreas%22%3a%5b%7b%22shapes%22%3a%5b15%5d%2c%22serialConstraintIndex%22%3a-1%2c%22areatextmark%22%3a0%2c%22pictureprocessmark%22%3a0%7d%5d%7d%7d"/>
  <p:tag name="KSO_WM_SLIDE_COLORSCHEME_VERSION" val="3.2"/>
  <p:tag name="KSO_WM_SLIDE_LAYOUT_INFO" val="{&quot;backgroundInfo&quot;:[{&quot;bottom&quot;:0,&quot;bottomAbs&quot;:false,&quot;left&quot;:0,&quot;leftAbs&quot;:false,&quot;right&quot;:0,&quot;rightAbs&quot;:false,&quot;top&quot;:0,&quot;topAbs&quot;:false,&quot;type&quot;:&quot;general&quot;}],&quot;direction&quot;:1,&quot;id&quot;:&quot;2021-04-01T15:10:13&quot;,&quot;maxSize&quot;:{&quot;size1&quot;:52.39963482220968},&quot;minSize&quot;:{&quot;size1&quot;:52.39963482220968},&quot;normalSize&quot;:{&quot;size1&quot;:52.39963482220968},&quot;subLayout&quot;:[{&quot;id&quot;:&quot;2021-04-01T15:10:13&quot;,&quot;maxSize&quot;:{&quot;size1&quot;:55.59996788489861},&quot;minSize&quot;:{&quot;size1&quot;:37.79996788489861},&quot;normalSize&quot;:{&quot;size1&quot;:46.49996788489861},&quot;subLayout&quot;:[{&quot;id&quot;:&quot;2021-04-01T15:10:13&quot;,&quot;margin&quot;:{&quot;bottom&quot;:0.8199999928474426,&quot;left&quot;:1.6929999589920044,&quot;right&quot;:1.6670000553131104,&quot;top&quot;:4.2330002784729},&quot;type&quot;:0},{&quot;id&quot;:&quot;2021-04-01T15:10:13&quot;,&quot;margin&quot;:{&quot;bottom&quot;:4.2330002784729,&quot;left&quot;:1.6929999589920044,&quot;right&quot;:1.6670000553131104,&quot;top&quot;:0.02600000612437725},&quot;type&quot;:0}],&quot;type&quot;:0},{&quot;id&quot;:&quot;2021-04-01T15:10:13&quot;,&quot;margin&quot;:{&quot;bottom&quot;:1.6929999589920044,&quot;left&quot;:0.02600000612437725,&quot;right&quot;:1.6929999589920044,&quot;top&quot;:2.5399999618530273},&quot;type&quot;:0}],&quot;type&quot;:0}"/>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true,&quot;fill_id&quot;:&quot;cf9b73648b7a412b8baf769e5847bf39&quot;,&quot;fill_align&quot;:&quot;lb&quot;,&quot;chip_types&quot;:[&quot;header&quot;]},{&quot;text_align&quot;:&quot;lt&quot;,&quot;text_direction&quot;:&quot;horizontal&quot;,&quot;support_big_font&quot;:true,&quot;fill_id&quot;:&quot;7b8baaa7df5c421e9b45f5d9d332ba83&quot;,&quot;fill_align&quot;:&quot;lt&quot;,&quot;chip_types&quot;:[&quot;text&quot;]},{&quot;text_align&quot;:&quot;cm&quot;,&quot;text_direction&quot;:&quot;horizontal&quot;,&quot;support_big_font&quot;:false,&quot;fill_id&quot;:&quot;ef8157b86c6f4523a5bfddf5d30ae854&quot;,&quot;fill_align&quot;:&quot;cm&quot;,&quot;chip_types&quot;:[&quot;picture&quot;]}]]"/>
  <p:tag name="KSO_WM_CHIP_XID" val="5ef31f54c6295c63c1a2e06f"/>
  <p:tag name="KSO_WM_CHIP_DECFILLPROP" val="[]"/>
  <p:tag name="KSO_WM_SLIDE_CAN_ADD_NAVIGATION" val="1"/>
  <p:tag name="KSO_WM_CHIP_GROUPID" val="5ef31f54c6295c63c1a2e06e"/>
  <p:tag name="KSO_WM_SLIDE_BK_DARK_LIGHT" val="2"/>
  <p:tag name="KSO_WM_SLIDE_BACKGROUND_TYPE" val="general"/>
  <p:tag name="KSO_WM_SLIDE_SUPPORT_FEATURE_TYPE" val="0"/>
  <p:tag name="KSO_WM_TEMPLATE_ASSEMBLE_XID" val="60656ea34054ed1e2fb7fcd1"/>
  <p:tag name="KSO_WM_TEMPLATE_ASSEMBLE_GROUPID" val="60656ea34054ed1e2fb7fcd1"/>
</p:tagLst>
</file>

<file path=ppt/tags/tag347.xml><?xml version="1.0" encoding="utf-8"?>
<p:tagLst xmlns:p="http://schemas.openxmlformats.org/presentationml/2006/main">
  <p:tag name="KSO_WM_UNIT_BLOCK" val="0"/>
  <p:tag name="KSO_WM_UNIT_DEC_AREA_ID" val="b725a0bf599e42d68df8e003a786f4e3"/>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852_1*i*1"/>
  <p:tag name="KSO_WM_TEMPLATE_CATEGORY" val="diagram"/>
  <p:tag name="KSO_WM_TEMPLATE_INDEX" val="20211852"/>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0e725c8050c250ba65b208"/>
  <p:tag name="KSO_WM_CHIP_XID" val="5f0e725c8050c250ba65b209"/>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860"/>
  <p:tag name="KSO_WM_TEMPLATE_ASSEMBLE_XID" val="60656f294054ed1e2fb804b9"/>
  <p:tag name="KSO_WM_TEMPLATE_ASSEMBLE_GROUPID" val="60656f294054ed1e2fb804b9"/>
</p:tagLst>
</file>

<file path=ppt/tags/tag348.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1852_1*a*1"/>
  <p:tag name="KSO_WM_TEMPLATE_CATEGORY" val="diagram"/>
  <p:tag name="KSO_WM_TEMPLATE_INDEX" val="20211852"/>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efcca114205448e899f782dcf810db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b&quot;,&quot;fill_mode&quot;:&quot;full&quot;,&quot;sacle_strategy&quot;:&quot;smart&quot;}"/>
  <p:tag name="KSO_WM_ASSEMBLE_CHIP_INDEX" val="97c94211315b4ce08054279ab58af691"/>
  <p:tag name="KSO_WM_UNIT_TEXT_FILL_FORE_SCHEMECOLOR_INDEX_BRIGHTNESS" val="0"/>
  <p:tag name="KSO_WM_UNIT_TEXT_FILL_FORE_SCHEMECOLOR_INDEX" val="13"/>
  <p:tag name="KSO_WM_UNIT_TEXT_FILL_TYPE" val="1"/>
  <p:tag name="KSO_WM_TEMPLATE_ASSEMBLE_XID" val="60656f294054ed1e2fb804b9"/>
  <p:tag name="KSO_WM_TEMPLATE_ASSEMBLE_GROUPID" val="60656f294054ed1e2fb804b9"/>
</p:tagLst>
</file>

<file path=ppt/tags/tag34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852_1*f*1"/>
  <p:tag name="KSO_WM_TEMPLATE_CATEGORY" val="diagram"/>
  <p:tag name="KSO_WM_TEMPLATE_INDEX" val="20211852"/>
  <p:tag name="KSO_WM_UNIT_LAYERLEVEL" val="1"/>
  <p:tag name="KSO_WM_TAG_VERSION" val="1.0"/>
  <p:tag name="KSO_WM_BEAUTIFY_FLAG" val="#wm#"/>
  <p:tag name="KSO_WM_UNIT_DEFAULT_FONT" val="14;20;2"/>
  <p:tag name="KSO_WM_UNIT_BLOCK" val="0"/>
  <p:tag name="KSO_WM_UNIT_VALUE" val="196"/>
  <p:tag name="KSO_WM_UNIT_SHOW_EDIT_AREA_INDICATION" val="1"/>
  <p:tag name="KSO_WM_CHIP_GROUPID" val="5e6b05596848fb12bee65ac8"/>
  <p:tag name="KSO_WM_CHIP_XID" val="5e6b05596848fb12bee65aca"/>
  <p:tag name="KSO_WM_UNIT_DEC_AREA_ID" val="b4c0251b9bc247aab369ee7b4a50c8a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68bf537dc41538e67a329bd2d8837"/>
  <p:tag name="KSO_WM_UNIT_TEXT_FILL_FORE_SCHEMECOLOR_INDEX_BRIGHTNESS" val="0.25"/>
  <p:tag name="KSO_WM_UNIT_TEXT_FILL_FORE_SCHEMECOLOR_INDEX" val="13"/>
  <p:tag name="KSO_WM_UNIT_TEXT_FILL_TYPE" val="1"/>
  <p:tag name="KSO_WM_TEMPLATE_ASSEMBLE_XID" val="60656f294054ed1e2fb804b9"/>
  <p:tag name="KSO_WM_TEMPLATE_ASSEMBLE_GROUPID" val="60656f294054ed1e2fb804b9"/>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350.xml><?xml version="1.0" encoding="utf-8"?>
<p:tagLst xmlns:p="http://schemas.openxmlformats.org/presentationml/2006/main">
  <p:tag name="KSO_WM_BEAUTIFY_FLAG" val="#wm#"/>
  <p:tag name="KSO_WM_TEMPLATE_CATEGORY" val="diagram"/>
  <p:tag name="KSO_WM_TEMPLATE_INDEX" val="20211852"/>
  <p:tag name="KSO_WM_SLIDE_ID" val="diagram20211852_1"/>
  <p:tag name="KSO_WM_SLIDE_ITEM_CNT" val="0"/>
  <p:tag name="KSO_WM_SLIDE_INDEX" val="1"/>
  <p:tag name="KSO_WM_TAG_VERSION" val="1.0"/>
  <p:tag name="KSO_WM_SLIDE_LAYOUT" val="a_d_f"/>
  <p:tag name="KSO_WM_SLIDE_LAYOUT_CNT" val="1_1_1"/>
  <p:tag name="KSO_WM_SLIDE_TYPE" val="text"/>
  <p:tag name="KSO_WM_SLIDE_SUBTYPE" val="picTxt"/>
  <p:tag name="KSO_WM_SLIDE_SIZE" val="876*444"/>
  <p:tag name="KSO_WM_SLIDE_POSITION" val="48*48"/>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21"/>
  <p:tag name="KSO_WM_TEMPLATE_MASTER_TYPE" val="0"/>
  <p:tag name="KSO_WM_TEMPLATE_COLOR_TYPE" val="1"/>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SLIDE_LAYOUT_INFO" val="{&quot;backgroundInfo&quot;:[{&quot;bottom&quot;:0,&quot;bottomAbs&quot;:false,&quot;left&quot;:0,&quot;leftAbs&quot;:false,&quot;right&quot;:0,&quot;rightAbs&quot;:false,&quot;top&quot;:0,&quot;topAbs&quot;:false,&quot;type&quot;:&quot;general&quot;}],&quot;direction&quot;:1,&quot;id&quot;:&quot;2021-04-01T15:31:48&quot;,&quot;maxSize&quot;:{&quot;size1&quot;:42.6},&quot;minSize&quot;:{&quot;size1&quot;:30.1},&quot;normalSize&quot;:{&quot;size1&quot;:35.25625},&quot;subLayout&quot;:[{&quot;id&quot;:&quot;2021-04-01T15:31:48&quot;,&quot;margin&quot;:{&quot;bottom&quot;:3.38700008392334,&quot;left&quot;:1.6929999589920044,&quot;right&quot;:0.02600000612437725,&quot;top&quot;:3.38700008392334},&quot;type&quot;:0},{&quot;id&quot;:&quot;2021-04-01T15:31:48&quot;,&quot;maxSize&quot;:{&quot;size1&quot;:37.799663956868635},&quot;minSize&quot;:{&quot;size1&quot;:28.899663956868633},&quot;normalSize&quot;:{&quot;size1&quot;:33.49966395686864},&quot;subLayout&quot;:[{&quot;id&quot;:&quot;2021-04-01T15:31:48&quot;,&quot;margin&quot;:{&quot;bottom&quot;:0.02600000612437725,&quot;left&quot;:1.2360000610351562,&quot;right&quot;:2.5399999618530273,&quot;top&quot;:3.38700008392334},&quot;type&quot;:0},{&quot;id&quot;:&quot;2021-04-01T15:31:48&quot;,&quot;margin&quot;:{&quot;bottom&quot;:3.38700008392334,&quot;left&quot;:1.2360000610351562,&quot;right&quot;:2.5399999618530273,&quot;top&quot;:0.8199999928474426},&quot;type&quot;:0}],&quot;type&quot;:0}],&quot;type&quot;:0}"/>
  <p:tag name="KSO_WM_SLIDE_BACKGROUND" val="[&quot;general&quot;]"/>
  <p:tag name="KSO_WM_SLIDE_RATIO" val="1.777778"/>
  <p:tag name="KSO_WM_CHIP_XID" val="5f0e725c8050c250ba65b209"/>
  <p:tag name="KSO_WM_CHIP_FILLPROP" val="[[{&quot;fill_id&quot;:&quot;6be6eccffc7748eb919078c7b4b03552&quot;,&quot;fill_align&quot;:&quot;lb&quot;,&quot;text_align&quot;:&quot;l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quot;fill_id&quot;:&quot;6be6eccffc7748eb919078c7b4b03552&quot;,&quot;fill_align&quot;:&quot;cb&quot;,&quot;text_align&quot;:&quot;c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
  <p:tag name="KSO_WM_SLIDE_CAN_ADD_NAVIGATION" val="1"/>
  <p:tag name="KSO_WM_CHIP_GROUPID" val="5f0e725c8050c250ba65b208"/>
  <p:tag name="KSO_WM_SLIDE_BK_DARK_LIGHT" val="2"/>
  <p:tag name="KSO_WM_SLIDE_BACKGROUND_TYPE" val="general"/>
  <p:tag name="KSO_WM_SLIDE_SUPPORT_FEATURE_TYPE" val="0"/>
  <p:tag name="KSO_WM_TEMPLATE_ASSEMBLE_XID" val="60656f294054ed1e2fb804b9"/>
  <p:tag name="KSO_WM_TEMPLATE_ASSEMBLE_GROUPID" val="60656f294054ed1e2fb804b9"/>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191_3*m_h_i*1_1_1"/>
  <p:tag name="KSO_WM_TEMPLATE_CATEGORY" val="diagram"/>
  <p:tag name="KSO_WM_TEMPLATE_INDEX" val="2020019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191_3*m_h_i*1_2_1"/>
  <p:tag name="KSO_WM_TEMPLATE_CATEGORY" val="diagram"/>
  <p:tag name="KSO_WM_TEMPLATE_INDEX" val="2020019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191_3*m_h_i*1_3_1"/>
  <p:tag name="KSO_WM_TEMPLATE_CATEGORY" val="diagram"/>
  <p:tag name="KSO_WM_TEMPLATE_INDEX" val="2020019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0191_3*m_h_i*1_4_1"/>
  <p:tag name="KSO_WM_TEMPLATE_CATEGORY" val="diagram"/>
  <p:tag name="KSO_WM_TEMPLATE_INDEX" val="2020019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0191_3*m_h_i*1_5_1"/>
  <p:tag name="KSO_WM_TEMPLATE_CATEGORY" val="diagram"/>
  <p:tag name="KSO_WM_TEMPLATE_INDEX" val="2020019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191_3*m_h_i*1_1_2"/>
  <p:tag name="KSO_WM_TEMPLATE_CATEGORY" val="diagram"/>
  <p:tag name="KSO_WM_TEMPLATE_INDEX" val="20200191"/>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57.xml><?xml version="1.0" encoding="utf-8"?>
<p:tagLst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0191_3*m_h_f*1_1_1"/>
  <p:tag name="KSO_WM_TEMPLATE_CATEGORY" val="diagram"/>
  <p:tag name="KSO_WM_TEMPLATE_INDEX" val="20200191"/>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358.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191_3*m_h_a*1_1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191_3*m_h_i*1_2_2"/>
  <p:tag name="KSO_WM_TEMPLATE_CATEGORY" val="diagram"/>
  <p:tag name="KSO_WM_TEMPLATE_INDEX" val="20200191"/>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6.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191_3*m_h_i*1_3_2"/>
  <p:tag name="KSO_WM_TEMPLATE_CATEGORY" val="diagram"/>
  <p:tag name="KSO_WM_TEMPLATE_INDEX" val="20200191"/>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0191_3*m_h_i*1_4_2"/>
  <p:tag name="KSO_WM_TEMPLATE_CATEGORY" val="diagram"/>
  <p:tag name="KSO_WM_TEMPLATE_INDEX" val="20200191"/>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0191_3*m_h_i*1_5_2"/>
  <p:tag name="KSO_WM_TEMPLATE_CATEGORY" val="diagram"/>
  <p:tag name="KSO_WM_TEMPLATE_INDEX" val="20200191"/>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63.xml><?xml version="1.0" encoding="utf-8"?>
<p:tagLst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0191_3*m_h_f*1_2_1"/>
  <p:tag name="KSO_WM_TEMPLATE_CATEGORY" val="diagram"/>
  <p:tag name="KSO_WM_TEMPLATE_INDEX" val="20200191"/>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364.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191_3*m_h_a*1_2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365.xml><?xml version="1.0" encoding="utf-8"?>
<p:tagLst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0191_3*m_h_f*1_4_1"/>
  <p:tag name="KSO_WM_TEMPLATE_CATEGORY" val="diagram"/>
  <p:tag name="KSO_WM_TEMPLATE_INDEX" val="20200191"/>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366.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0191_3*m_h_a*1_4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367.xml><?xml version="1.0" encoding="utf-8"?>
<p:tagLst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0191_3*m_h_f*1_3_1"/>
  <p:tag name="KSO_WM_TEMPLATE_CATEGORY" val="diagram"/>
  <p:tag name="KSO_WM_TEMPLATE_INDEX" val="20200191"/>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368.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191_3*m_h_a*1_3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191_3*m_h_i*1_1_3"/>
  <p:tag name="KSO_WM_TEMPLATE_CATEGORY" val="diagram"/>
  <p:tag name="KSO_WM_TEMPLATE_INDEX" val="2020019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191_3*m_h_i*1_1_4"/>
  <p:tag name="KSO_WM_TEMPLATE_CATEGORY" val="diagram"/>
  <p:tag name="KSO_WM_TEMPLATE_INDEX" val="2020019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191_3*m_h_i*1_1_5"/>
  <p:tag name="KSO_WM_TEMPLATE_CATEGORY" val="diagram"/>
  <p:tag name="KSO_WM_TEMPLATE_INDEX" val="2020019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0191_3*m_h_i*1_5_3"/>
  <p:tag name="KSO_WM_TEMPLATE_CATEGORY" val="diagram"/>
  <p:tag name="KSO_WM_TEMPLATE_INDEX" val="20200191"/>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191_3*m_h_i*1_2_3"/>
  <p:tag name="KSO_WM_TEMPLATE_CATEGORY" val="diagram"/>
  <p:tag name="KSO_WM_TEMPLATE_INDEX" val="2020019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191_3*m_h_i*1_2_4"/>
  <p:tag name="KSO_WM_TEMPLATE_CATEGORY" val="diagram"/>
  <p:tag name="KSO_WM_TEMPLATE_INDEX" val="2020019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191_3*m_h_i*1_2_5"/>
  <p:tag name="KSO_WM_TEMPLATE_CATEGORY" val="diagram"/>
  <p:tag name="KSO_WM_TEMPLATE_INDEX" val="2020019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191_3*m_h_i*1_2_6"/>
  <p:tag name="KSO_WM_TEMPLATE_CATEGORY" val="diagram"/>
  <p:tag name="KSO_WM_TEMPLATE_INDEX" val="2020019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191_3*m_h_i*1_3_3"/>
  <p:tag name="KSO_WM_TEMPLATE_CATEGORY" val="diagram"/>
  <p:tag name="KSO_WM_TEMPLATE_INDEX" val="20200191"/>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191_3*m_h_i*1_3_4"/>
  <p:tag name="KSO_WM_TEMPLATE_CATEGORY" val="diagram"/>
  <p:tag name="KSO_WM_TEMPLATE_INDEX" val="20200191"/>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191_3*m_h_i*1_3_5"/>
  <p:tag name="KSO_WM_TEMPLATE_CATEGORY" val="diagram"/>
  <p:tag name="KSO_WM_TEMPLATE_INDEX" val="20200191"/>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0191_3*m_h_i*1_4_3"/>
  <p:tag name="KSO_WM_TEMPLATE_CATEGORY" val="diagram"/>
  <p:tag name="KSO_WM_TEMPLATE_INDEX" val="20200191"/>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0191_3*m_h_i*1_4_4"/>
  <p:tag name="KSO_WM_TEMPLATE_CATEGORY" val="diagram"/>
  <p:tag name="KSO_WM_TEMPLATE_INDEX" val="20200191"/>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00191_3*m_h_i*1_4_5"/>
  <p:tag name="KSO_WM_TEMPLATE_CATEGORY" val="diagram"/>
  <p:tag name="KSO_WM_TEMPLATE_INDEX" val="20200191"/>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383.xml><?xml version="1.0" encoding="utf-8"?>
<p:tagLst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00191_3*m_h_f*1_5_1"/>
  <p:tag name="KSO_WM_TEMPLATE_CATEGORY" val="diagram"/>
  <p:tag name="KSO_WM_TEMPLATE_INDEX" val="20200191"/>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384.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0191_3*m_h_a*1_5_1"/>
  <p:tag name="KSO_WM_TEMPLATE_CATEGORY" val="diagram"/>
  <p:tag name="KSO_WM_TEMPLATE_INDEX" val="20200191"/>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38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0191_3*a*1"/>
  <p:tag name="KSO_WM_TEMPLATE_CATEGORY" val="diagram"/>
  <p:tag name="KSO_WM_TEMPLATE_INDEX" val="20200191"/>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86.xml><?xml version="1.0" encoding="utf-8"?>
<p:tagLst xmlns:p="http://schemas.openxmlformats.org/presentationml/2006/main">
  <p:tag name="KSO_WM_UNIT_NOCLEAR" val="0"/>
  <p:tag name="KSO_WM_UNIT_VALUE" val="35"/>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200191_3*f*1"/>
  <p:tag name="KSO_WM_TEMPLATE_CATEGORY" val="diagram"/>
  <p:tag name="KSO_WM_TEMPLATE_INDEX" val="20200191"/>
  <p:tag name="KSO_WM_UNIT_LAYERLEVEL" val="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387.xml><?xml version="1.0" encoding="utf-8"?>
<p:tagLst xmlns:p="http://schemas.openxmlformats.org/presentationml/2006/main">
  <p:tag name="KSO_WM_BEAUTIFY_FLAG" val="#wm#"/>
  <p:tag name="KSO_WM_TEMPLATE_CATEGORY" val="diagram"/>
  <p:tag name="KSO_WM_TEMPLATE_INDEX" val="20200191"/>
  <p:tag name="KSO_WM_SLIDE_ID" val="diagram20200191_3"/>
  <p:tag name="KSO_WM_TEMPLATE_SUBCATEGORY" val="0"/>
  <p:tag name="KSO_WM_SLIDE_TYPE" val="text"/>
  <p:tag name="KSO_WM_SLIDE_SUBTYPE" val="diag"/>
  <p:tag name="KSO_WM_SLIDE_ITEM_CNT" val="5"/>
  <p:tag name="KSO_WM_SLIDE_INDEX" val="3"/>
  <p:tag name="KSO_WM_SLIDE_SIZE" val="825.913*297.845"/>
  <p:tag name="KSO_WM_SLIDE_POSITION" val="101.006*192.746"/>
  <p:tag name="KSO_WM_DIAGRAM_GROUP_CODE" val="m1-1"/>
  <p:tag name="KSO_WM_SLIDE_DIAGTYPE" val="m"/>
  <p:tag name="KSO_WM_TAG_VERSION" val="1.0"/>
  <p:tag name="KSO_WM_SLIDE_LAYOUT" val="a_f_m"/>
  <p:tag name="KSO_WM_SLIDE_LAYOUT_CNT" val="1_1_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70_1*i*1"/>
  <p:tag name="KSO_WM_TEMPLATE_CATEGORY" val="diagram"/>
  <p:tag name="KSO_WM_TEMPLATE_INDEX" val="20201370"/>
  <p:tag name="KSO_WM_UNIT_LAYERLEVEL" val="1"/>
  <p:tag name="KSO_WM_TAG_VERSION" val="1.0"/>
  <p:tag name="KSO_WM_BEAUTIFY_FLAG" val="#wm#"/>
</p:tagLst>
</file>

<file path=ppt/tags/tag389.xml><?xml version="1.0" encoding="utf-8"?>
<p:tagLst xmlns:p="http://schemas.openxmlformats.org/presentationml/2006/main">
  <p:tag name="KSO_WM_UNIT_VALUE" val="1205*2136"/>
  <p:tag name="KSO_WM_UNIT_HIGHLIGHT" val="0"/>
  <p:tag name="KSO_WM_UNIT_COMPATIBLE" val="0"/>
  <p:tag name="KSO_WM_UNIT_DIAGRAM_ISNUMVISUAL" val="0"/>
  <p:tag name="KSO_WM_UNIT_DIAGRAM_ISREFERUNIT" val="0"/>
  <p:tag name="KSO_WM_UNIT_TYPE" val="d"/>
  <p:tag name="KSO_WM_UNIT_INDEX" val="1"/>
  <p:tag name="KSO_WM_UNIT_ID" val="diagram20201370_1*d*1"/>
  <p:tag name="KSO_WM_TEMPLATE_CATEGORY" val="diagram"/>
  <p:tag name="KSO_WM_TEMPLATE_INDEX" val="20201370"/>
  <p:tag name="KSO_WM_UNIT_SUPPORT_UNIT_TYPE" val="[]"/>
  <p:tag name="KSO_WM_UNIT_LAYERLEVEL" val="1"/>
  <p:tag name="KSO_WM_TAG_VERSION" val="1.0"/>
  <p:tag name="KSO_WM_BEAUTIFY_FLAG" val="#wm#"/>
</p:tagLst>
</file>

<file path=ppt/tags/tag39.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390.xml><?xml version="1.0" encoding="utf-8"?>
<p:tagLst xmlns:p="http://schemas.openxmlformats.org/presentationml/2006/main">
  <p:tag name="KSO_WM_UNIT_PRESET_TEXT" val="简明扼要的阐述您的观点"/>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1"/>
  <p:tag name="KSO_WM_UNIT_ID" val="diagram20201370_1*f*1"/>
  <p:tag name="KSO_WM_TEMPLATE_CATEGORY" val="diagram"/>
  <p:tag name="KSO_WM_TEMPLATE_INDEX" val="20201370"/>
  <p:tag name="KSO_WM_UNIT_LAYERLEVEL" val="1"/>
  <p:tag name="KSO_WM_TAG_VERSION" val="1.0"/>
  <p:tag name="KSO_WM_BEAUTIFY_FLAG" val="#wm#"/>
</p:tagLst>
</file>

<file path=ppt/tags/tag391.xml><?xml version="1.0" encoding="utf-8"?>
<p:tagLst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2"/>
  <p:tag name="KSO_WM_UNIT_ID" val="diagram20201370_1*f*2"/>
  <p:tag name="KSO_WM_TEMPLATE_CATEGORY" val="diagram"/>
  <p:tag name="KSO_WM_TEMPLATE_INDEX" val="20201370"/>
  <p:tag name="KSO_WM_UNIT_LAYERLEVEL" val="1"/>
  <p:tag name="KSO_WM_TAG_VERSION" val="1.0"/>
  <p:tag name="KSO_WM_BEAUTIFY_FLAG" val="#wm#"/>
</p:tagLst>
</file>

<file path=ppt/tags/tag392.xml><?xml version="1.0" encoding="utf-8"?>
<p:tagLst xmlns:p="http://schemas.openxmlformats.org/presentationml/2006/main">
  <p:tag name="KSO_WM_UNIT_ISCONTENTSTITLE" val="0"/>
  <p:tag name="KSO_WM_UNIT_PRESET_TEXT" val="单击此处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1370_1*a*1"/>
  <p:tag name="KSO_WM_TEMPLATE_CATEGORY" val="diagram"/>
  <p:tag name="KSO_WM_TEMPLATE_INDEX" val="20201370"/>
  <p:tag name="KSO_WM_UNIT_LAYERLEVEL" val="1"/>
  <p:tag name="KSO_WM_TAG_VERSION" val="1.0"/>
  <p:tag name="KSO_WM_BEAUTIFY_FLAG" val="#wm#"/>
</p:tagLst>
</file>

<file path=ppt/tags/tag393.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3"/>
  <p:tag name="KSO_WM_UNIT_ID" val="diagram20201370_1*f*3"/>
  <p:tag name="KSO_WM_TEMPLATE_CATEGORY" val="diagram"/>
  <p:tag name="KSO_WM_TEMPLATE_INDEX" val="20201370"/>
  <p:tag name="KSO_WM_UNIT_LAYERLEVEL" val="1"/>
  <p:tag name="KSO_WM_TAG_VERSION" val="1.0"/>
  <p:tag name="KSO_WM_BEAUTIFY_FLAG" val="#wm#"/>
</p:tagLst>
</file>

<file path=ppt/tags/tag394.xml><?xml version="1.0" encoding="utf-8"?>
<p:tagLst xmlns:p="http://schemas.openxmlformats.org/presentationml/2006/main">
  <p:tag name="PA" val="v5.2.8"/>
  <p:tag name="PAMAINTYPE" val="4"/>
  <p:tag name="PATYPE" val="140"/>
  <p:tag name="PASUBTYPE" val="145"/>
  <p:tag name="RESOURCELIBID_SHAPE" val="376788"/>
  <p:tag name="RESOURCELIB_SHAPETYPE" val="4"/>
  <p:tag name="KSO_WM_UNIT_HIGHLIGHT" val="0"/>
  <p:tag name="KSO_WM_UNIT_COMPATIBLE" val="0"/>
  <p:tag name="KSO_WM_UNIT_DIAGRAM_ISNUMVISUAL" val="0"/>
  <p:tag name="KSO_WM_UNIT_DIAGRAM_ISREFERUNIT" val="0"/>
  <p:tag name="KSO_WM_UNIT_TYPE" val="i"/>
  <p:tag name="KSO_WM_UNIT_INDEX" val="2"/>
  <p:tag name="KSO_WM_UNIT_ID" val="diagram20201370_1*i*2"/>
  <p:tag name="KSO_WM_TEMPLATE_CATEGORY" val="diagram"/>
  <p:tag name="KSO_WM_TEMPLATE_INDEX" val="20201370"/>
  <p:tag name="KSO_WM_UNIT_LAYERLEVEL" val="1"/>
  <p:tag name="KSO_WM_TAG_VERSION" val="1.0"/>
  <p:tag name="KSO_WM_BEAUTIFY_FLAG" val="#wm#"/>
</p:tagLst>
</file>

<file path=ppt/tags/tag395.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3"/>
  <p:tag name="KSO_WM_UNIT_ID" val="diagram20201370_1*i*3"/>
  <p:tag name="KSO_WM_TEMPLATE_CATEGORY" val="diagram"/>
  <p:tag name="KSO_WM_TEMPLATE_INDEX" val="20201370"/>
  <p:tag name="KSO_WM_UNIT_LAYERLEVEL" val="1"/>
  <p:tag name="KSO_WM_TAG_VERSION" val="1.0"/>
  <p:tag name="KSO_WM_BEAUTIFY_FLAG" val="#wm#"/>
</p:tagLst>
</file>

<file path=ppt/tags/tag396.xml><?xml version="1.0" encoding="utf-8"?>
<p:tagLst xmlns:p="http://schemas.openxmlformats.org/presentationml/2006/main">
  <p:tag name="PA" val="v5.2.8"/>
  <p:tag name="PAMAINTYPE" val="4"/>
  <p:tag name="PATYPE" val="140"/>
  <p:tag name="PASUBTYPE" val="145"/>
  <p:tag name="RESOURCELIBID_SHAPE" val="376788"/>
  <p:tag name="RESOURCELIB_SHAPETYPE" val="4"/>
  <p:tag name="KSO_WM_UNIT_HIGHLIGHT" val="0"/>
  <p:tag name="KSO_WM_UNIT_COMPATIBLE" val="0"/>
  <p:tag name="KSO_WM_UNIT_DIAGRAM_ISNUMVISUAL" val="0"/>
  <p:tag name="KSO_WM_UNIT_DIAGRAM_ISREFERUNIT" val="0"/>
  <p:tag name="KSO_WM_UNIT_TYPE" val="i"/>
  <p:tag name="KSO_WM_UNIT_INDEX" val="4"/>
  <p:tag name="KSO_WM_UNIT_ID" val="diagram20201370_1*i*4"/>
  <p:tag name="KSO_WM_TEMPLATE_CATEGORY" val="diagram"/>
  <p:tag name="KSO_WM_TEMPLATE_INDEX" val="20201370"/>
  <p:tag name="KSO_WM_UNIT_LAYERLEVEL" val="1"/>
  <p:tag name="KSO_WM_TAG_VERSION" val="1.0"/>
  <p:tag name="KSO_WM_BEAUTIFY_FLAG" val="#wm#"/>
</p:tagLst>
</file>

<file path=ppt/tags/tag397.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5"/>
  <p:tag name="KSO_WM_UNIT_ID" val="diagram20201370_1*i*5"/>
  <p:tag name="KSO_WM_TEMPLATE_CATEGORY" val="diagram"/>
  <p:tag name="KSO_WM_TEMPLATE_INDEX" val="20201370"/>
  <p:tag name="KSO_WM_UNIT_LAYERLEVEL" val="1"/>
  <p:tag name="KSO_WM_TAG_VERSION" val="1.0"/>
  <p:tag name="KSO_WM_BEAUTIFY_FLAG" val="#wm#"/>
</p:tagLst>
</file>

<file path=ppt/tags/tag398.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7"/>
  <p:tag name="KSO_WM_UNIT_ID" val="diagram20201370_1*i*7"/>
  <p:tag name="KSO_WM_TEMPLATE_CATEGORY" val="diagram"/>
  <p:tag name="KSO_WM_TEMPLATE_INDEX" val="20201370"/>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1370_1*i*8"/>
  <p:tag name="KSO_WM_TEMPLATE_CATEGORY" val="diagram"/>
  <p:tag name="KSO_WM_TEMPLATE_INDEX" val="20201370"/>
  <p:tag name="KSO_WM_UNIT_LAYERLEVEL" val="1"/>
  <p:tag name="KSO_WM_TAG_VERSION" val="1.0"/>
  <p:tag name="KSO_WM_BEAUTIFY_FLAG" val="#wm#"/>
</p:tagLst>
</file>

<file path=ppt/tags/tag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40.xml><?xml version="1.0" encoding="utf-8"?>
<p:tagLst xmlns:p="http://schemas.openxmlformats.org/presentationml/2006/main">
  <p:tag name="PA" val="v4.0.0"/>
  <p:tag name="KSO_WM_BEAUTIFY_FLAG" val=""/>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1370_1*i*9"/>
  <p:tag name="KSO_WM_TEMPLATE_CATEGORY" val="diagram"/>
  <p:tag name="KSO_WM_TEMPLATE_INDEX" val="20201370"/>
  <p:tag name="KSO_WM_UNIT_LAYERLEVEL" val="1"/>
  <p:tag name="KSO_WM_TAG_VERSION" val="1.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1370_1*i*10"/>
  <p:tag name="KSO_WM_TEMPLATE_CATEGORY" val="diagram"/>
  <p:tag name="KSO_WM_TEMPLATE_INDEX" val="20201370"/>
  <p:tag name="KSO_WM_UNIT_LAYERLEVEL" val="1"/>
  <p:tag name="KSO_WM_TAG_VERSION" val="1.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1370_1*i*11"/>
  <p:tag name="KSO_WM_TEMPLATE_CATEGORY" val="diagram"/>
  <p:tag name="KSO_WM_TEMPLATE_INDEX" val="20201370"/>
  <p:tag name="KSO_WM_UNIT_LAYERLEVEL" val="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1370_1*i*12"/>
  <p:tag name="KSO_WM_TEMPLATE_CATEGORY" val="diagram"/>
  <p:tag name="KSO_WM_TEMPLATE_INDEX" val="20201370"/>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1370_1*i*13"/>
  <p:tag name="KSO_WM_TEMPLATE_CATEGORY" val="diagram"/>
  <p:tag name="KSO_WM_TEMPLATE_INDEX" val="20201370"/>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1370_1*i*14"/>
  <p:tag name="KSO_WM_TEMPLATE_CATEGORY" val="diagram"/>
  <p:tag name="KSO_WM_TEMPLATE_INDEX" val="20201370"/>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1370_1*i*15"/>
  <p:tag name="KSO_WM_TEMPLATE_CATEGORY" val="diagram"/>
  <p:tag name="KSO_WM_TEMPLATE_INDEX" val="20201370"/>
  <p:tag name="KSO_WM_UNIT_LAYERLEVEL" val="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1370_1*i*16"/>
  <p:tag name="KSO_WM_TEMPLATE_CATEGORY" val="diagram"/>
  <p:tag name="KSO_WM_TEMPLATE_INDEX" val="20201370"/>
  <p:tag name="KSO_WM_UNIT_LAYERLEVEL" val="1"/>
  <p:tag name="KSO_WM_TAG_VERSION" val="1.0"/>
  <p:tag name="KSO_WM_BEAUTIFY_FLAG" val="#wm#"/>
</p:tagLst>
</file>

<file path=ppt/tags/tag408.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3"/>
  <p:tag name="KSO_WM_UNIT_ID" val="diagram20201370_1*f*3"/>
  <p:tag name="KSO_WM_TEMPLATE_CATEGORY" val="diagram"/>
  <p:tag name="KSO_WM_TEMPLATE_INDEX" val="20201370"/>
  <p:tag name="KSO_WM_UNIT_LAYERLEVEL" val="1"/>
  <p:tag name="KSO_WM_TAG_VERSION" val="1.0"/>
  <p:tag name="KSO_WM_BEAUTIFY_FLAG" val="#wm#"/>
</p:tagLst>
</file>

<file path=ppt/tags/tag409.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3"/>
  <p:tag name="KSO_WM_UNIT_ID" val="diagram20201370_1*f*3"/>
  <p:tag name="KSO_WM_TEMPLATE_CATEGORY" val="diagram"/>
  <p:tag name="KSO_WM_TEMPLATE_INDEX" val="20201370"/>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644_1*l_i*1_1"/>
  <p:tag name="KSO_WM_TEMPLATE_CATEGORY" val="diagram"/>
  <p:tag name="KSO_WM_TEMPLATE_INDEX" val="20200644"/>
  <p:tag name="KSO_WM_UNIT_LAYERLEVEL" val="1_1"/>
  <p:tag name="KSO_WM_TAG_VERSION" val="1.0"/>
  <p:tag name="KSO_WM_BEAUTIFY_FLAG" val="#wm#"/>
  <p:tag name="KSO_WM_UNIT_FILL_FORE_SCHEMECOLOR_INDEX" val="13"/>
  <p:tag name="KSO_WM_UNIT_FILL_TYPE" val="1"/>
  <p:tag name="KSO_WM_UNIT_USESOURCEFORMAT_APPLY" val="1"/>
</p:tagLst>
</file>

<file path=ppt/tags/tag410.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3"/>
  <p:tag name="KSO_WM_UNIT_ID" val="diagram20201370_1*f*3"/>
  <p:tag name="KSO_WM_TEMPLATE_CATEGORY" val="diagram"/>
  <p:tag name="KSO_WM_TEMPLATE_INDEX" val="20201370"/>
  <p:tag name="KSO_WM_UNIT_LAYERLEVEL" val="1"/>
  <p:tag name="KSO_WM_TAG_VERSION" val="1.0"/>
  <p:tag name="KSO_WM_BEAUTIFY_FLAG" val="#wm#"/>
</p:tagLst>
</file>

<file path=ppt/tags/tag411.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3"/>
  <p:tag name="KSO_WM_UNIT_ID" val="diagram20201370_1*f*3"/>
  <p:tag name="KSO_WM_TEMPLATE_CATEGORY" val="diagram"/>
  <p:tag name="KSO_WM_TEMPLATE_INDEX" val="20201370"/>
  <p:tag name="KSO_WM_UNIT_LAYERLEVEL" val="1"/>
  <p:tag name="KSO_WM_TAG_VERSION" val="1.0"/>
  <p:tag name="KSO_WM_BEAUTIFY_FLAG" val="#wm#"/>
</p:tagLst>
</file>

<file path=ppt/tags/tag412.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3"/>
  <p:tag name="KSO_WM_UNIT_ID" val="diagram20201370_1*f*3"/>
  <p:tag name="KSO_WM_TEMPLATE_CATEGORY" val="diagram"/>
  <p:tag name="KSO_WM_TEMPLATE_INDEX" val="20201370"/>
  <p:tag name="KSO_WM_UNIT_LAYERLEVEL" val="1"/>
  <p:tag name="KSO_WM_TAG_VERSION" val="1.0"/>
  <p:tag name="KSO_WM_BEAUTIFY_FLAG" val="#wm#"/>
</p:tagLst>
</file>

<file path=ppt/tags/tag413.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3"/>
  <p:tag name="KSO_WM_UNIT_ID" val="diagram20201370_1*f*3"/>
  <p:tag name="KSO_WM_TEMPLATE_CATEGORY" val="diagram"/>
  <p:tag name="KSO_WM_TEMPLATE_INDEX" val="20201370"/>
  <p:tag name="KSO_WM_UNIT_LAYERLEVEL" val="1"/>
  <p:tag name="KSO_WM_TAG_VERSION" val="1.0"/>
  <p:tag name="KSO_WM_BEAUTIFY_FLAG" val="#wm#"/>
</p:tagLst>
</file>

<file path=ppt/tags/tag414.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3"/>
  <p:tag name="KSO_WM_UNIT_ID" val="diagram20201370_1*f*3"/>
  <p:tag name="KSO_WM_TEMPLATE_CATEGORY" val="diagram"/>
  <p:tag name="KSO_WM_TEMPLATE_INDEX" val="20201370"/>
  <p:tag name="KSO_WM_UNIT_LAYERLEVEL" val="1"/>
  <p:tag name="KSO_WM_TAG_VERSION" val="1.0"/>
  <p:tag name="KSO_WM_BEAUTIFY_FLAG" val="#wm#"/>
</p:tagLst>
</file>

<file path=ppt/tags/tag415.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7"/>
  <p:tag name="KSO_WM_UNIT_ID" val="diagram20201370_1*i*7"/>
  <p:tag name="KSO_WM_TEMPLATE_CATEGORY" val="diagram"/>
  <p:tag name="KSO_WM_TEMPLATE_INDEX" val="20201370"/>
  <p:tag name="KSO_WM_UNIT_LAYERLEVEL" val="1"/>
  <p:tag name="KSO_WM_TAG_VERSION" val="1.0"/>
  <p:tag name="KSO_WM_BEAUTIFY_FLAG" val="#wm#"/>
</p:tagLst>
</file>

<file path=ppt/tags/tag416.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7"/>
  <p:tag name="KSO_WM_UNIT_ID" val="diagram20201370_1*i*7"/>
  <p:tag name="KSO_WM_TEMPLATE_CATEGORY" val="diagram"/>
  <p:tag name="KSO_WM_TEMPLATE_INDEX" val="20201370"/>
  <p:tag name="KSO_WM_UNIT_LAYERLEVEL" val="1"/>
  <p:tag name="KSO_WM_TAG_VERSION" val="1.0"/>
  <p:tag name="KSO_WM_BEAUTIFY_FLAG" val="#wm#"/>
</p:tagLst>
</file>

<file path=ppt/tags/tag417.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7"/>
  <p:tag name="KSO_WM_UNIT_ID" val="diagram20201370_1*i*7"/>
  <p:tag name="KSO_WM_TEMPLATE_CATEGORY" val="diagram"/>
  <p:tag name="KSO_WM_TEMPLATE_INDEX" val="20201370"/>
  <p:tag name="KSO_WM_UNIT_LAYERLEVEL" val="1"/>
  <p:tag name="KSO_WM_TAG_VERSION" val="1.0"/>
  <p:tag name="KSO_WM_BEAUTIFY_FLAG" val="#wm#"/>
</p:tagLst>
</file>

<file path=ppt/tags/tag418.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7"/>
  <p:tag name="KSO_WM_UNIT_ID" val="diagram20201370_1*i*7"/>
  <p:tag name="KSO_WM_TEMPLATE_CATEGORY" val="diagram"/>
  <p:tag name="KSO_WM_TEMPLATE_INDEX" val="20201370"/>
  <p:tag name="KSO_WM_UNIT_LAYERLEVEL" val="1"/>
  <p:tag name="KSO_WM_TAG_VERSION" val="1.0"/>
  <p:tag name="KSO_WM_BEAUTIFY_FLAG" val="#wm#"/>
</p:tagLst>
</file>

<file path=ppt/tags/tag419.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7"/>
  <p:tag name="KSO_WM_UNIT_ID" val="diagram20201370_1*i*7"/>
  <p:tag name="KSO_WM_TEMPLATE_CATEGORY" val="diagram"/>
  <p:tag name="KSO_WM_TEMPLATE_INDEX" val="20201370"/>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644_1*i*3"/>
  <p:tag name="KSO_WM_TEMPLATE_CATEGORY" val="diagram"/>
  <p:tag name="KSO_WM_TEMPLATE_INDEX" val="2020064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20.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7"/>
  <p:tag name="KSO_WM_UNIT_ID" val="diagram20201370_1*i*7"/>
  <p:tag name="KSO_WM_TEMPLATE_CATEGORY" val="diagram"/>
  <p:tag name="KSO_WM_TEMPLATE_INDEX" val="20201370"/>
  <p:tag name="KSO_WM_UNIT_LAYERLEVEL" val="1"/>
  <p:tag name="KSO_WM_TAG_VERSION" val="1.0"/>
  <p:tag name="KSO_WM_BEAUTIFY_FLAG" val="#wm#"/>
</p:tagLst>
</file>

<file path=ppt/tags/tag421.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7"/>
  <p:tag name="KSO_WM_UNIT_ID" val="diagram20201370_1*i*7"/>
  <p:tag name="KSO_WM_TEMPLATE_CATEGORY" val="diagram"/>
  <p:tag name="KSO_WM_TEMPLATE_INDEX" val="20201370"/>
  <p:tag name="KSO_WM_UNIT_LAYERLEVEL" val="1"/>
  <p:tag name="KSO_WM_TAG_VERSION" val="1.0"/>
  <p:tag name="KSO_WM_BEAUTIFY_FLAG" val="#wm#"/>
</p:tagLst>
</file>

<file path=ppt/tags/tag422.xml><?xml version="1.0" encoding="utf-8"?>
<p:tagLst xmlns:p="http://schemas.openxmlformats.org/presentationml/2006/main">
  <p:tag name="KSO_WM_BEAUTIFY_FLAG" val="#wm#"/>
  <p:tag name="KSO_WM_TEMPLATE_CATEGORY" val="diagram"/>
  <p:tag name="KSO_WM_TEMPLATE_INDEX" val="20201370"/>
  <p:tag name="KSO_WM_SLIDE_ID" val="diagram2020137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_f"/>
  <p:tag name="KSO_WM_SLIDE_LAYOUT_CNT" val="1_1_3"/>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53_1*i*4"/>
  <p:tag name="KSO_WM_TEMPLATE_CATEGORY" val="diagram"/>
  <p:tag name="KSO_WM_TEMPLATE_INDEX" val="20200653"/>
  <p:tag name="KSO_WM_UNIT_LAYERLEVEL" val="1"/>
  <p:tag name="KSO_WM_TAG_VERSION" val="1.0"/>
  <p:tag name="KSO_WM_BEAUTIFY_FLAG" val="#wm#"/>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53_1*i*9"/>
  <p:tag name="KSO_WM_TEMPLATE_CATEGORY" val="diagram"/>
  <p:tag name="KSO_WM_TEMPLATE_INDEX" val="20200653"/>
  <p:tag name="KSO_WM_UNIT_LAYERLEVEL" val="1"/>
  <p:tag name="KSO_WM_TAG_VERSION" val="1.0"/>
  <p:tag name="KSO_WM_BEAUTIFY_FLAG" val="#wm#"/>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0653_1*y*1"/>
  <p:tag name="KSO_WM_TEMPLATE_CATEGORY" val="diagram"/>
  <p:tag name="KSO_WM_TEMPLATE_INDEX" val="20200653"/>
  <p:tag name="KSO_WM_UNIT_LAYERLEVEL" val="1"/>
  <p:tag name="KSO_WM_TAG_VERSION" val="1.0"/>
  <p:tag name="KSO_WM_BEAUTIFY_FLAG" val="#wm#"/>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53_1*i*8"/>
  <p:tag name="KSO_WM_TEMPLATE_CATEGORY" val="diagram"/>
  <p:tag name="KSO_WM_TEMPLATE_INDEX" val="20200653"/>
  <p:tag name="KSO_WM_UNIT_LAYERLEVEL" val="1"/>
  <p:tag name="KSO_WM_TAG_VERSION" val="1.0"/>
  <p:tag name="KSO_WM_BEAUTIFY_FLAG" val="#w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53_1*i*2"/>
  <p:tag name="KSO_WM_TEMPLATE_CATEGORY" val="diagram"/>
  <p:tag name="KSO_WM_TEMPLATE_INDEX" val="20200653"/>
  <p:tag name="KSO_WM_UNIT_LAYERLEVEL" val="1"/>
  <p:tag name="KSO_WM_TAG_VERSION" val="1.0"/>
  <p:tag name="KSO_WM_BEAUTIFY_FLAG" val="#wm#"/>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53_1*i*3"/>
  <p:tag name="KSO_WM_TEMPLATE_CATEGORY" val="diagram"/>
  <p:tag name="KSO_WM_TEMPLATE_INDEX" val="20200653"/>
  <p:tag name="KSO_WM_UNIT_LAYERLEVEL" val="1"/>
  <p:tag name="KSO_WM_TAG_VERSION" val="1.0"/>
  <p:tag name="KSO_WM_BEAUTIFY_FLAG" val="#wm#"/>
</p:tagLst>
</file>

<file path=ppt/tags/tag429.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692_1*a*1"/>
  <p:tag name="KSO_WM_TEMPLATE_CATEGORY" val="diagram"/>
  <p:tag name="KSO_WM_TEMPLATE_INDEX" val="20200692"/>
  <p:tag name="KSO_WM_UNIT_LAYERLEVEL" val="1"/>
  <p:tag name="KSO_WM_TAG_VERSION" val="1.0"/>
  <p:tag name="KSO_WM_BEAUTIFY_FLAG" val="#wm#"/>
  <p:tag name="KSO_WM_UNIT_PRESET_TEXT" val="活动礼品&#13;宣传海报展示"/>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644_1*i*2"/>
  <p:tag name="KSO_WM_TEMPLATE_CATEGORY" val="diagram"/>
  <p:tag name="KSO_WM_TEMPLATE_INDEX" val="20200644"/>
  <p:tag name="KSO_WM_UNIT_LAYERLEVEL" val="1"/>
  <p:tag name="KSO_WM_TAG_VERSION" val="1.0"/>
  <p:tag name="KSO_WM_BEAUTIFY_FLAG" val="#wm#"/>
  <p:tag name="KSO_WM_UNIT_FILL_FORE_SCHEMECOLOR_INDEX" val="5"/>
  <p:tag name="KSO_WM_UNIT_FILL_TYPE" val="1"/>
  <p:tag name="KSO_WM_UNIT_USESOURCEFORMAT_APPLY" val="1"/>
</p:tagLst>
</file>

<file path=ppt/tags/tag430.xml><?xml version="1.0" encoding="utf-8"?>
<p:tagLst xmlns:p="http://schemas.openxmlformats.org/presentationml/2006/main">
  <p:tag name="KSO_WM_UNIT_NOCLEAR" val="0"/>
  <p:tag name="KSO_WM_UNIT_VALUE" val="154"/>
  <p:tag name="KSO_WM_UNIT_HIGHLIGHT" val="0"/>
  <p:tag name="KSO_WM_UNIT_COMPATIBLE" val="0"/>
  <p:tag name="KSO_WM_UNIT_DIAGRAM_ISNUMVISUAL" val="0"/>
  <p:tag name="KSO_WM_UNIT_DIAGRAM_ISREFERUNIT" val="0"/>
  <p:tag name="KSO_WM_UNIT_TYPE" val="f"/>
  <p:tag name="KSO_WM_UNIT_INDEX" val="2"/>
  <p:tag name="KSO_WM_UNIT_ID" val="diagram20200692_1*f*2"/>
  <p:tag name="KSO_WM_TEMPLATE_CATEGORY" val="diagram"/>
  <p:tag name="KSO_WM_TEMPLATE_INDEX" val="2020069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为了能让您有更直观的字数感受，并进一步方便使用，我们为您标注了最适合的位置。您输入的文字到这里时，就是最佳视觉效果，请您务必注意。"/>
</p:tagLst>
</file>

<file path=ppt/tags/tag43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i"/>
  <p:tag name="KSO_WM_UNIT_INDEX" val="2"/>
  <p:tag name="KSO_WM_UNIT_ID" val="diagram20200692_1*i*2"/>
  <p:tag name="KSO_WM_TEMPLATE_CATEGORY" val="diagram"/>
  <p:tag name="KSO_WM_TEMPLATE_INDEX" val="20200692"/>
  <p:tag name="KSO_WM_UNIT_LAYERLEVEL" val="1"/>
  <p:tag name="KSO_WM_TAG_VERSION" val="1.0"/>
  <p:tag name="KSO_WM_BEAUTIFY_FLAG" val="#wm#"/>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2_1*i*1"/>
  <p:tag name="KSO_WM_TEMPLATE_CATEGORY" val="diagram"/>
  <p:tag name="KSO_WM_TEMPLATE_INDEX" val="20200692"/>
  <p:tag name="KSO_WM_UNIT_LAYERLEVEL" val="1"/>
  <p:tag name="KSO_WM_TAG_VERSION" val="1.0"/>
  <p:tag name="KSO_WM_BEAUTIFY_FLAG" val="#wm#"/>
</p:tagLst>
</file>

<file path=ppt/tags/tag433.xml><?xml version="1.0" encoding="utf-8"?>
<p:tagLst xmlns:p="http://schemas.openxmlformats.org/presentationml/2006/main">
  <p:tag name="KSO_WM_BEAUTIFY_FLAG" val="#wm#"/>
  <p:tag name="KSO_WM_TEMPLATE_CATEGORY" val="diagram"/>
  <p:tag name="KSO_WM_TEMPLATE_INDEX" val="20200653"/>
  <p:tag name="KSO_WM_SLIDE_ID" val="diagram20200653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911*539"/>
  <p:tag name="KSO_WM_SLIDE_POSITION" val="0*0"/>
  <p:tag name="KSO_WM_TAG_VERSION" val="1.0"/>
  <p:tag name="KSO_WM_SLIDE_LAYOUT" val="a_d_f_y"/>
  <p:tag name="KSO_WM_SLIDE_LAYOUT_CNT" val="1_1_1_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53_1*i*4"/>
  <p:tag name="KSO_WM_TEMPLATE_CATEGORY" val="diagram"/>
  <p:tag name="KSO_WM_TEMPLATE_INDEX" val="20200653"/>
  <p:tag name="KSO_WM_UNIT_LAYERLEVEL" val="1"/>
  <p:tag name="KSO_WM_TAG_VERSION" val="1.0"/>
  <p:tag name="KSO_WM_BEAUTIFY_FLAG" val="#wm#"/>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53_1*i*9"/>
  <p:tag name="KSO_WM_TEMPLATE_CATEGORY" val="diagram"/>
  <p:tag name="KSO_WM_TEMPLATE_INDEX" val="20200653"/>
  <p:tag name="KSO_WM_UNIT_LAYERLEVEL" val="1"/>
  <p:tag name="KSO_WM_TAG_VERSION" val="1.0"/>
  <p:tag name="KSO_WM_BEAUTIFY_FLAG" val="#wm#"/>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0653_1*y*1"/>
  <p:tag name="KSO_WM_TEMPLATE_CATEGORY" val="diagram"/>
  <p:tag name="KSO_WM_TEMPLATE_INDEX" val="20200653"/>
  <p:tag name="KSO_WM_UNIT_LAYERLEVEL" val="1"/>
  <p:tag name="KSO_WM_TAG_VERSION" val="1.0"/>
  <p:tag name="KSO_WM_BEAUTIFY_FLAG" val="#wm#"/>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53_1*i*8"/>
  <p:tag name="KSO_WM_TEMPLATE_CATEGORY" val="diagram"/>
  <p:tag name="KSO_WM_TEMPLATE_INDEX" val="20200653"/>
  <p:tag name="KSO_WM_UNIT_LAYERLEVEL" val="1"/>
  <p:tag name="KSO_WM_TAG_VERSION" val="1.0"/>
  <p:tag name="KSO_WM_BEAUTIFY_FLAG" val="#wm#"/>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53_1*i*2"/>
  <p:tag name="KSO_WM_TEMPLATE_CATEGORY" val="diagram"/>
  <p:tag name="KSO_WM_TEMPLATE_INDEX" val="20200653"/>
  <p:tag name="KSO_WM_UNIT_LAYERLEVEL" val="1"/>
  <p:tag name="KSO_WM_TAG_VERSION" val="1.0"/>
  <p:tag name="KSO_WM_BEAUTIFY_FLAG" val="#wm#"/>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53_1*i*3"/>
  <p:tag name="KSO_WM_TEMPLATE_CATEGORY" val="diagram"/>
  <p:tag name="KSO_WM_TEMPLATE_INDEX" val="20200653"/>
  <p:tag name="KSO_WM_UNIT_LAYERLEVEL" val="1"/>
  <p:tag name="KSO_WM_TAG_VERSION" val="1.0"/>
  <p:tag name="KSO_WM_BEAUTIFY_FLAG" val="#wm#"/>
</p:tagLst>
</file>

<file path=ppt/tags/tag4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44_1*a*1"/>
  <p:tag name="KSO_WM_TEMPLATE_CATEGORY" val="diagram"/>
  <p:tag name="KSO_WM_TEMPLATE_INDEX" val="20200644"/>
  <p:tag name="KSO_WM_UNIT_LAYERLEVEL" val="1"/>
  <p:tag name="KSO_WM_TAG_VERSION" val="1.0"/>
  <p:tag name="KSO_WM_BEAUTIFY_FLAG" val="#wm#"/>
  <p:tag name="KSO_WM_UNIT_PRESET_TEXT" val="高尔夫&#13;比赛活动召集"/>
  <p:tag name="KSO_WM_UNIT_TEXT_FILL_FORE_SCHEMECOLOR_INDEX" val="14"/>
  <p:tag name="KSO_WM_UNIT_TEXT_FILL_TYPE" val="1"/>
  <p:tag name="KSO_WM_UNIT_USESOURCEFORMAT_APPLY" val="1"/>
</p:tagLst>
</file>

<file path=ppt/tags/tag440.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692_1*a*1"/>
  <p:tag name="KSO_WM_TEMPLATE_CATEGORY" val="diagram"/>
  <p:tag name="KSO_WM_TEMPLATE_INDEX" val="20200692"/>
  <p:tag name="KSO_WM_UNIT_LAYERLEVEL" val="1"/>
  <p:tag name="KSO_WM_TAG_VERSION" val="1.0"/>
  <p:tag name="KSO_WM_BEAUTIFY_FLAG" val="#wm#"/>
  <p:tag name="KSO_WM_UNIT_PRESET_TEXT" val="活动礼品&#13;宣传海报展示"/>
</p:tagLst>
</file>

<file path=ppt/tags/tag441.xml><?xml version="1.0" encoding="utf-8"?>
<p:tagLst xmlns:p="http://schemas.openxmlformats.org/presentationml/2006/main">
  <p:tag name="KSO_WM_UNIT_NOCLEAR" val="0"/>
  <p:tag name="KSO_WM_UNIT_VALUE" val="154"/>
  <p:tag name="KSO_WM_UNIT_HIGHLIGHT" val="0"/>
  <p:tag name="KSO_WM_UNIT_COMPATIBLE" val="0"/>
  <p:tag name="KSO_WM_UNIT_DIAGRAM_ISNUMVISUAL" val="0"/>
  <p:tag name="KSO_WM_UNIT_DIAGRAM_ISREFERUNIT" val="0"/>
  <p:tag name="KSO_WM_UNIT_TYPE" val="f"/>
  <p:tag name="KSO_WM_UNIT_INDEX" val="2"/>
  <p:tag name="KSO_WM_UNIT_ID" val="diagram20200692_1*f*2"/>
  <p:tag name="KSO_WM_TEMPLATE_CATEGORY" val="diagram"/>
  <p:tag name="KSO_WM_TEMPLATE_INDEX" val="2020069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为了能让您有更直观的字数感受，并进一步方便使用，我们为您标注了最适合的位置。您输入的文字到这里时，就是最佳视觉效果，请您务必注意。"/>
</p:tagLst>
</file>

<file path=ppt/tags/tag44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i"/>
  <p:tag name="KSO_WM_UNIT_INDEX" val="2"/>
  <p:tag name="KSO_WM_UNIT_ID" val="diagram20200692_1*i*2"/>
  <p:tag name="KSO_WM_TEMPLATE_CATEGORY" val="diagram"/>
  <p:tag name="KSO_WM_TEMPLATE_INDEX" val="20200692"/>
  <p:tag name="KSO_WM_UNIT_LAYERLEVEL" val="1"/>
  <p:tag name="KSO_WM_TAG_VERSION" val="1.0"/>
  <p:tag name="KSO_WM_BEAUTIFY_FLAG" val="#w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2_1*i*1"/>
  <p:tag name="KSO_WM_TEMPLATE_CATEGORY" val="diagram"/>
  <p:tag name="KSO_WM_TEMPLATE_INDEX" val="20200692"/>
  <p:tag name="KSO_WM_UNIT_LAYERLEVEL" val="1"/>
  <p:tag name="KSO_WM_TAG_VERSION" val="1.0"/>
  <p:tag name="KSO_WM_BEAUTIFY_FLAG" val="#wm#"/>
</p:tagLst>
</file>

<file path=ppt/tags/tag444.xml><?xml version="1.0" encoding="utf-8"?>
<p:tagLst xmlns:p="http://schemas.openxmlformats.org/presentationml/2006/main">
  <p:tag name="KSO_WM_BEAUTIFY_FLAG" val="#wm#"/>
  <p:tag name="KSO_WM_TEMPLATE_CATEGORY" val="diagram"/>
  <p:tag name="KSO_WM_TEMPLATE_INDEX" val="20200653"/>
  <p:tag name="KSO_WM_SLIDE_ID" val="diagram20200653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911*539"/>
  <p:tag name="KSO_WM_SLIDE_POSITION" val="0*0"/>
  <p:tag name="KSO_WM_TAG_VERSION" val="1.0"/>
  <p:tag name="KSO_WM_SLIDE_LAYOUT" val="a_d_f_y"/>
  <p:tag name="KSO_WM_SLIDE_LAYOUT_CNT" val="1_1_1_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53_1*i*4"/>
  <p:tag name="KSO_WM_TEMPLATE_CATEGORY" val="diagram"/>
  <p:tag name="KSO_WM_TEMPLATE_INDEX" val="20200653"/>
  <p:tag name="KSO_WM_UNIT_LAYERLEVEL" val="1"/>
  <p:tag name="KSO_WM_TAG_VERSION" val="1.0"/>
  <p:tag name="KSO_WM_BEAUTIFY_FLAG" val="#wm#"/>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53_1*i*9"/>
  <p:tag name="KSO_WM_TEMPLATE_CATEGORY" val="diagram"/>
  <p:tag name="KSO_WM_TEMPLATE_INDEX" val="20200653"/>
  <p:tag name="KSO_WM_UNIT_LAYERLEVEL" val="1"/>
  <p:tag name="KSO_WM_TAG_VERSION" val="1.0"/>
  <p:tag name="KSO_WM_BEAUTIFY_FLAG" val="#wm#"/>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0653_1*y*1"/>
  <p:tag name="KSO_WM_TEMPLATE_CATEGORY" val="diagram"/>
  <p:tag name="KSO_WM_TEMPLATE_INDEX" val="20200653"/>
  <p:tag name="KSO_WM_UNIT_LAYERLEVEL" val="1"/>
  <p:tag name="KSO_WM_TAG_VERSION" val="1.0"/>
  <p:tag name="KSO_WM_BEAUTIFY_FLAG" val="#wm#"/>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53_1*i*8"/>
  <p:tag name="KSO_WM_TEMPLATE_CATEGORY" val="diagram"/>
  <p:tag name="KSO_WM_TEMPLATE_INDEX" val="20200653"/>
  <p:tag name="KSO_WM_UNIT_LAYERLEVEL" val="1"/>
  <p:tag name="KSO_WM_TAG_VERSION" val="1.0"/>
  <p:tag name="KSO_WM_BEAUTIFY_FLAG" val="#wm#"/>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53_1*i*2"/>
  <p:tag name="KSO_WM_TEMPLATE_CATEGORY" val="diagram"/>
  <p:tag name="KSO_WM_TEMPLATE_INDEX" val="20200653"/>
  <p:tag name="KSO_WM_UNIT_LAYERLEVEL" val="1"/>
  <p:tag name="KSO_WM_TAG_VERSION" val="1.0"/>
  <p:tag name="KSO_WM_BEAUTIFY_FLAG" val="#wm#"/>
</p:tagLst>
</file>

<file path=ppt/tags/tag45.xml><?xml version="1.0" encoding="utf-8"?>
<p:tagLst xmlns:p="http://schemas.openxmlformats.org/presentationml/2006/main">
  <p:tag name="KSO_WM_UNIT_NOCLEAR" val="0"/>
  <p:tag name="KSO_WM_UNIT_VALUE" val="14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200644_1*f*1"/>
  <p:tag name="KSO_WM_TEMPLATE_CATEGORY" val="diagram"/>
  <p:tag name="KSO_WM_TEMPLATE_INDEX" val="2020064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53_1*i*3"/>
  <p:tag name="KSO_WM_TEMPLATE_CATEGORY" val="diagram"/>
  <p:tag name="KSO_WM_TEMPLATE_INDEX" val="20200653"/>
  <p:tag name="KSO_WM_UNIT_LAYERLEVEL" val="1"/>
  <p:tag name="KSO_WM_TAG_VERSION" val="1.0"/>
  <p:tag name="KSO_WM_BEAUTIFY_FLAG" val="#wm#"/>
</p:tagLst>
</file>

<file path=ppt/tags/tag451.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692_1*a*1"/>
  <p:tag name="KSO_WM_TEMPLATE_CATEGORY" val="diagram"/>
  <p:tag name="KSO_WM_TEMPLATE_INDEX" val="20200692"/>
  <p:tag name="KSO_WM_UNIT_LAYERLEVEL" val="1"/>
  <p:tag name="KSO_WM_TAG_VERSION" val="1.0"/>
  <p:tag name="KSO_WM_BEAUTIFY_FLAG" val="#wm#"/>
  <p:tag name="KSO_WM_UNIT_PRESET_TEXT" val="活动礼品&#13;宣传海报展示"/>
</p:tagLst>
</file>

<file path=ppt/tags/tag452.xml><?xml version="1.0" encoding="utf-8"?>
<p:tagLst xmlns:p="http://schemas.openxmlformats.org/presentationml/2006/main">
  <p:tag name="KSO_WM_UNIT_NOCLEAR" val="0"/>
  <p:tag name="KSO_WM_UNIT_VALUE" val="154"/>
  <p:tag name="KSO_WM_UNIT_HIGHLIGHT" val="0"/>
  <p:tag name="KSO_WM_UNIT_COMPATIBLE" val="0"/>
  <p:tag name="KSO_WM_UNIT_DIAGRAM_ISNUMVISUAL" val="0"/>
  <p:tag name="KSO_WM_UNIT_DIAGRAM_ISREFERUNIT" val="0"/>
  <p:tag name="KSO_WM_UNIT_TYPE" val="f"/>
  <p:tag name="KSO_WM_UNIT_INDEX" val="2"/>
  <p:tag name="KSO_WM_UNIT_ID" val="diagram20200692_1*f*2"/>
  <p:tag name="KSO_WM_TEMPLATE_CATEGORY" val="diagram"/>
  <p:tag name="KSO_WM_TEMPLATE_INDEX" val="2020069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为了能让您有更直观的字数感受，并进一步方便使用，我们为您标注了最适合的位置。您输入的文字到这里时，就是最佳视觉效果，请您务必注意。"/>
</p:tagLst>
</file>

<file path=ppt/tags/tag45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i"/>
  <p:tag name="KSO_WM_UNIT_INDEX" val="2"/>
  <p:tag name="KSO_WM_UNIT_ID" val="diagram20200692_1*i*2"/>
  <p:tag name="KSO_WM_TEMPLATE_CATEGORY" val="diagram"/>
  <p:tag name="KSO_WM_TEMPLATE_INDEX" val="20200692"/>
  <p:tag name="KSO_WM_UNIT_LAYERLEVEL" val="1"/>
  <p:tag name="KSO_WM_TAG_VERSION" val="1.0"/>
  <p:tag name="KSO_WM_BEAUTIFY_FLAG" val="#wm#"/>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2_1*i*1"/>
  <p:tag name="KSO_WM_TEMPLATE_CATEGORY" val="diagram"/>
  <p:tag name="KSO_WM_TEMPLATE_INDEX" val="20200692"/>
  <p:tag name="KSO_WM_UNIT_LAYERLEVEL" val="1"/>
  <p:tag name="KSO_WM_TAG_VERSION" val="1.0"/>
  <p:tag name="KSO_WM_BEAUTIFY_FLAG" val="#wm#"/>
</p:tagLst>
</file>

<file path=ppt/tags/tag455.xml><?xml version="1.0" encoding="utf-8"?>
<p:tagLst xmlns:p="http://schemas.openxmlformats.org/presentationml/2006/main">
  <p:tag name="KSO_WM_BEAUTIFY_FLAG" val="#wm#"/>
  <p:tag name="KSO_WM_TEMPLATE_CATEGORY" val="diagram"/>
  <p:tag name="KSO_WM_TEMPLATE_INDEX" val="20200653"/>
  <p:tag name="KSO_WM_SLIDE_ID" val="diagram20200653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911*539"/>
  <p:tag name="KSO_WM_SLIDE_POSITION" val="0*0"/>
  <p:tag name="KSO_WM_TAG_VERSION" val="1.0"/>
  <p:tag name="KSO_WM_SLIDE_LAYOUT" val="a_d_f_y"/>
  <p:tag name="KSO_WM_SLIDE_LAYOUT_CNT" val="1_1_1_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53_1*i*4"/>
  <p:tag name="KSO_WM_TEMPLATE_CATEGORY" val="diagram"/>
  <p:tag name="KSO_WM_TEMPLATE_INDEX" val="20200653"/>
  <p:tag name="KSO_WM_UNIT_LAYERLEVEL" val="1"/>
  <p:tag name="KSO_WM_TAG_VERSION" val="1.0"/>
  <p:tag name="KSO_WM_BEAUTIFY_FLAG" val="#wm#"/>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53_1*i*9"/>
  <p:tag name="KSO_WM_TEMPLATE_CATEGORY" val="diagram"/>
  <p:tag name="KSO_WM_TEMPLATE_INDEX" val="20200653"/>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0653_1*y*1"/>
  <p:tag name="KSO_WM_TEMPLATE_CATEGORY" val="diagram"/>
  <p:tag name="KSO_WM_TEMPLATE_INDEX" val="20200653"/>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53_1*i*8"/>
  <p:tag name="KSO_WM_TEMPLATE_CATEGORY" val="diagram"/>
  <p:tag name="KSO_WM_TEMPLATE_INDEX" val="20200653"/>
  <p:tag name="KSO_WM_UNIT_LAYERLEVEL" val="1"/>
  <p:tag name="KSO_WM_TAG_VERSION" val="1.0"/>
  <p:tag name="KSO_WM_BEAUTIFY_FLAG" val="#wm#"/>
</p:tagLst>
</file>

<file path=ppt/tags/tag46.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644_1*l_h_f*1_1_1"/>
  <p:tag name="KSO_WM_TEMPLATE_CATEGORY" val="diagram"/>
  <p:tag name="KSO_WM_TEMPLATE_INDEX" val="20200644"/>
  <p:tag name="KSO_WM_UNIT_LAYERLEVEL" val="1_1_1"/>
  <p:tag name="KSO_WM_TAG_VERSION" val="1.0"/>
  <p:tag name="KSO_WM_BEAUTIFY_FLAG" val="#wm#"/>
  <p:tag name="KSO_WM_UNIT_PRESET_TEXT" val="单击此处添加文本具体内容，简明扼要地阐述你的观点"/>
  <p:tag name="KSO_WM_UNIT_TEXT_FILL_FORE_SCHEMECOLOR_INDEX" val="14"/>
  <p:tag name="KSO_WM_UNIT_TEXT_FILL_TYPE" val="1"/>
  <p:tag name="KSO_WM_UNIT_USESOURCEFORMAT_APPLY"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53_1*i*2"/>
  <p:tag name="KSO_WM_TEMPLATE_CATEGORY" val="diagram"/>
  <p:tag name="KSO_WM_TEMPLATE_INDEX" val="20200653"/>
  <p:tag name="KSO_WM_UNIT_LAYERLEVEL" val="1"/>
  <p:tag name="KSO_WM_TAG_VERSION" val="1.0"/>
  <p:tag name="KSO_WM_BEAUTIFY_FLAG" val="#wm#"/>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53_1*i*3"/>
  <p:tag name="KSO_WM_TEMPLATE_CATEGORY" val="diagram"/>
  <p:tag name="KSO_WM_TEMPLATE_INDEX" val="20200653"/>
  <p:tag name="KSO_WM_UNIT_LAYERLEVEL" val="1"/>
  <p:tag name="KSO_WM_TAG_VERSION" val="1.0"/>
  <p:tag name="KSO_WM_BEAUTIFY_FLAG" val="#wm#"/>
</p:tagLst>
</file>

<file path=ppt/tags/tag462.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692_1*a*1"/>
  <p:tag name="KSO_WM_TEMPLATE_CATEGORY" val="diagram"/>
  <p:tag name="KSO_WM_TEMPLATE_INDEX" val="20200692"/>
  <p:tag name="KSO_WM_UNIT_LAYERLEVEL" val="1"/>
  <p:tag name="KSO_WM_TAG_VERSION" val="1.0"/>
  <p:tag name="KSO_WM_BEAUTIFY_FLAG" val="#wm#"/>
  <p:tag name="KSO_WM_UNIT_PRESET_TEXT" val="活动礼品&#13;宣传海报展示"/>
</p:tagLst>
</file>

<file path=ppt/tags/tag463.xml><?xml version="1.0" encoding="utf-8"?>
<p:tagLst xmlns:p="http://schemas.openxmlformats.org/presentationml/2006/main">
  <p:tag name="KSO_WM_UNIT_NOCLEAR" val="0"/>
  <p:tag name="KSO_WM_UNIT_VALUE" val="154"/>
  <p:tag name="KSO_WM_UNIT_HIGHLIGHT" val="0"/>
  <p:tag name="KSO_WM_UNIT_COMPATIBLE" val="0"/>
  <p:tag name="KSO_WM_UNIT_DIAGRAM_ISNUMVISUAL" val="0"/>
  <p:tag name="KSO_WM_UNIT_DIAGRAM_ISREFERUNIT" val="0"/>
  <p:tag name="KSO_WM_UNIT_TYPE" val="f"/>
  <p:tag name="KSO_WM_UNIT_INDEX" val="2"/>
  <p:tag name="KSO_WM_UNIT_ID" val="diagram20200692_1*f*2"/>
  <p:tag name="KSO_WM_TEMPLATE_CATEGORY" val="diagram"/>
  <p:tag name="KSO_WM_TEMPLATE_INDEX" val="2020069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为了能让您有更直观的字数感受，并进一步方便使用，我们为您标注了最适合的位置。您输入的文字到这里时，就是最佳视觉效果，请您务必注意。"/>
</p:tagLst>
</file>

<file path=ppt/tags/tag46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i"/>
  <p:tag name="KSO_WM_UNIT_INDEX" val="2"/>
  <p:tag name="KSO_WM_UNIT_ID" val="diagram20200692_1*i*2"/>
  <p:tag name="KSO_WM_TEMPLATE_CATEGORY" val="diagram"/>
  <p:tag name="KSO_WM_TEMPLATE_INDEX" val="20200692"/>
  <p:tag name="KSO_WM_UNIT_LAYERLEVEL" val="1"/>
  <p:tag name="KSO_WM_TAG_VERSION" val="1.0"/>
  <p:tag name="KSO_WM_BEAUTIFY_FLAG" val="#wm#"/>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2_1*i*1"/>
  <p:tag name="KSO_WM_TEMPLATE_CATEGORY" val="diagram"/>
  <p:tag name="KSO_WM_TEMPLATE_INDEX" val="20200692"/>
  <p:tag name="KSO_WM_UNIT_LAYERLEVEL" val="1"/>
  <p:tag name="KSO_WM_TAG_VERSION" val="1.0"/>
  <p:tag name="KSO_WM_BEAUTIFY_FLAG" val="#wm#"/>
</p:tagLst>
</file>

<file path=ppt/tags/tag466.xml><?xml version="1.0" encoding="utf-8"?>
<p:tagLst xmlns:p="http://schemas.openxmlformats.org/presentationml/2006/main">
  <p:tag name="KSO_WM_BEAUTIFY_FLAG" val="#wm#"/>
  <p:tag name="KSO_WM_TEMPLATE_CATEGORY" val="diagram"/>
  <p:tag name="KSO_WM_TEMPLATE_INDEX" val="20200653"/>
  <p:tag name="KSO_WM_SLIDE_ID" val="diagram20200653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911*539"/>
  <p:tag name="KSO_WM_SLIDE_POSITION" val="0*0"/>
  <p:tag name="KSO_WM_TAG_VERSION" val="1.0"/>
  <p:tag name="KSO_WM_SLIDE_LAYOUT" val="a_d_f_y"/>
  <p:tag name="KSO_WM_SLIDE_LAYOUT_CNT" val="1_1_1_1"/>
</p:tagLst>
</file>

<file path=ppt/tags/tag46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a"/>
  <p:tag name="KSO_WM_UNIT_INDEX" val="1"/>
  <p:tag name="KSO_WM_UNIT_ID" val="diagram160193_3*a*1"/>
  <p:tag name="KSO_WM_UNIT_LAYERLEVEL" val="1"/>
  <p:tag name="KSO_WM_UNIT_VALUE" val="21"/>
  <p:tag name="KSO_WM_UNIT_ISCONTENTSTITLE" val="0"/>
  <p:tag name="KSO_WM_UNIT_HIGHLIGHT" val="0"/>
  <p:tag name="KSO_WM_UNIT_COMPATIBLE" val="1"/>
  <p:tag name="KSO_WM_UNIT_NOCLEAR" val="0"/>
  <p:tag name="KSO_WM_UNIT_DIAGRAM_ISNUMVISUAL" val="0"/>
  <p:tag name="KSO_WM_UNIT_DIAGRAM_ISREFERUNIT" val="0"/>
  <p:tag name="KSO_WM_DIAGRAM_GROUP_CODE" val="m1-1"/>
  <p:tag name="KSO_WM_UNIT_PRESET_TEXT" val="单击此处添加标题"/>
  <p:tag name="KSO_WM_UNIT_TEXT_FILL_FORE_SCHEMECOLOR_INDEX" val="5"/>
  <p:tag name="KSO_WM_UNIT_TEXT_FILL_TYPE" val="1"/>
  <p:tag name="KSO_WM_UNIT_USESOURCEFORMAT_APPLY" val="1"/>
</p:tagLst>
</file>

<file path=ppt/tags/tag46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1"/>
  <p:tag name="KSO_WM_UNIT_ID" val="diagram160193_4*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 name="KSO_WM_UNIT_USESOURCEFORMAT_APPLY" val="1"/>
</p:tagLst>
</file>

<file path=ppt/tags/tag46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2"/>
  <p:tag name="KSO_WM_UNIT_ID" val="diagram160193_4*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47.xml><?xml version="1.0" encoding="utf-8"?>
<p:tagLst xmlns:p="http://schemas.openxmlformats.org/presentationml/2006/main">
  <p:tag name="KSO_WM_BEAUTIFY_FLAG" val="#wm#"/>
  <p:tag name="KSO_WM_TEMPLATE_CATEGORY" val="diagram"/>
  <p:tag name="KSO_WM_TEMPLATE_INDEX" val="20200644"/>
  <p:tag name="KSO_WM_SLIDE_ID" val="diagram20200644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357.568*540"/>
  <p:tag name="KSO_WM_SLIDE_POSITION" val="602.368*0.540787"/>
  <p:tag name="KSO_WM_DIAGRAM_GROUP_CODE" val="l1-1"/>
  <p:tag name="KSO_WM_SLIDE_DIAGTYPE" val="l"/>
  <p:tag name="KSO_WM_TAG_VERSION" val="1.0"/>
  <p:tag name="KSO_WM_SLIDE_LAYOUT" val="a_b_f_l"/>
  <p:tag name="KSO_WM_SLIDE_LAYOUT_CNT" val="1_1_1_1"/>
</p:tagLst>
</file>

<file path=ppt/tags/tag47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1_1"/>
  <p:tag name="KSO_WM_UNIT_ID" val="diagram160193_4*m_h_a*1_1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9"/>
  <p:tag name="KSO_WM_UNIT_TEXT_FILL_TYPE" val="1"/>
  <p:tag name="KSO_WM_UNIT_USESOURCEFORMAT_APPLY" val="1"/>
</p:tagLst>
</file>

<file path=ppt/tags/tag47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4*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UNIT_USESOURCEFORMAT_APPLY" val="1"/>
</p:tagLst>
</file>

<file path=ppt/tags/tag47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4*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47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4*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8"/>
  <p:tag name="KSO_WM_UNIT_TEXT_FILL_TYPE" val="1"/>
  <p:tag name="KSO_WM_UNIT_USESOURCEFORMAT_APPLY" val="1"/>
</p:tagLst>
</file>

<file path=ppt/tags/tag47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4*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Lst>
</file>

<file path=ppt/tags/tag47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4*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47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4*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Lst>
</file>

<file path=ppt/tags/tag47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4*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47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4*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47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4_1"/>
  <p:tag name="KSO_WM_UNIT_ID" val="diagram160193_4*m_h_a*1_4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1379_1*m_h_i*1_1_4"/>
  <p:tag name="KSO_WM_TEMPLATE_CATEGORY" val="diagram"/>
  <p:tag name="KSO_WM_TEMPLATE_INDEX" val="2020137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8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2"/>
  <p:tag name="KSO_WM_UNIT_ID" val="diagram160193_4*m_h_i*1_5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48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1"/>
  <p:tag name="KSO_WM_UNIT_ID" val="diagram160193_4*m_h_i*1_5_1"/>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48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5_1"/>
  <p:tag name="KSO_WM_UNIT_ID" val="diagram160193_4*m_h_a*1_5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Lst>
</file>

<file path=ppt/tags/tag48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4*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8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4*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8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4*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8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4*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8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4*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8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4*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8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4*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1379_1*m_h_i*1_1_3"/>
  <p:tag name="KSO_WM_TEMPLATE_CATEGORY" val="diagram"/>
  <p:tag name="KSO_WM_TEMPLATE_INDEX" val="20201379"/>
  <p:tag name="KSO_WM_UNIT_LAYERLEVEL" val="1_1_1"/>
  <p:tag name="KSO_WM_TAG_VERSION" val="1.0"/>
  <p:tag name="KSO_WM_BEAUTIFY_FLAG" val="#wm#"/>
  <p:tag name="KSO_WM_UNIT_USESOURCEFORMAT_APPLY" val="1"/>
</p:tagLst>
</file>

<file path=ppt/tags/tag490.xml><?xml version="1.0" encoding="utf-8"?>
<p:tagLst xmlns:p="http://schemas.openxmlformats.org/presentationml/2006/main">
  <p:tag name="KSO_WM_BEAUTIFY_FLAG" val="#wm#"/>
  <p:tag name="KSO_WM_TEMPLATE_CATEGORY" val="diagram"/>
  <p:tag name="KSO_WM_TEMPLATE_INDEX" val="160193"/>
  <p:tag name="KSO_WM_SLIDE_ID" val="diagram160193_3"/>
  <p:tag name="KSO_WM_SLIDE_INDEX" val="3"/>
  <p:tag name="KSO_WM_SLIDE_ITEM_CNT" val="5"/>
  <p:tag name="KSO_WM_SLIDE_LAYOUT" val="a_m"/>
  <p:tag name="KSO_WM_SLIDE_LAYOUT_CNT" val="1_1"/>
  <p:tag name="KSO_WM_SLIDE_TYPE" val="text"/>
  <p:tag name="KSO_WM_SLIDE_POSITION" val="197.709*156.048"/>
  <p:tag name="KSO_WM_SLIDE_SIZE" val="592.914*303.722"/>
  <p:tag name="KSO_WM_DIAGRAM_GROUP_CODE" val="m1-1"/>
  <p:tag name="KSO_WM_TAG_VERSION" val="1.0"/>
  <p:tag name="KSO_WM_TEMPLATE_SUBCATEGORY" val="0"/>
  <p:tag name="KSO_WM_SLIDE_DIAGTYPE" val="m"/>
  <p:tag name="KSO_WM_SLIDE_SUBTYPE" val="diag"/>
</p:tagLst>
</file>

<file path=ppt/tags/tag491.xml><?xml version="1.0" encoding="utf-8"?>
<p:tagLst xmlns:p="http://schemas.openxmlformats.org/presentationml/2006/main">
  <p:tag name="ISPRING_PRESENTATION_TITLE" val="PowerPoint 演示文稿"/>
  <p:tag name="COMMONDATA" val="eyJoZGlkIjoiNWVlNjgzMjI3MjA2NDk3ZGIyMWMzNTczOWViNWQ5N2QifQ=="/>
  <p:tag name="KSO_WPP_MARK_KEY" val="8248abcd-315a-4578-a894-86d712235877"/>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1379_1*m_h_i*1_2_4"/>
  <p:tag name="KSO_WM_TEMPLATE_CATEGORY" val="diagram"/>
  <p:tag name="KSO_WM_TEMPLATE_INDEX" val="2020137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379_1*m_h_i*1_2_3"/>
  <p:tag name="KSO_WM_TEMPLATE_CATEGORY" val="diagram"/>
  <p:tag name="KSO_WM_TEMPLATE_INDEX" val="20201379"/>
  <p:tag name="KSO_WM_UNIT_LAYERLEVEL" val="1_1_1"/>
  <p:tag name="KSO_WM_TAG_VERSION" val="1.0"/>
  <p:tag name="KSO_WM_BEAUTIFY_FLAG" val="#wm#"/>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1379_1*m_h_i*1_3_4"/>
  <p:tag name="KSO_WM_TEMPLATE_CATEGORY" val="diagram"/>
  <p:tag name="KSO_WM_TEMPLATE_INDEX" val="2020137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1379_1*m_h_i*1_3_3"/>
  <p:tag name="KSO_WM_TEMPLATE_CATEGORY" val="diagram"/>
  <p:tag name="KSO_WM_TEMPLATE_INDEX" val="20201379"/>
  <p:tag name="KSO_WM_UNIT_LAYERLEVEL" val="1_1_1"/>
  <p:tag name="KSO_WM_TAG_VERSION" val="1.0"/>
  <p:tag name="KSO_WM_BEAUTIFY_FLAG" val="#wm#"/>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1379_1*m_h_i*1_4_4"/>
  <p:tag name="KSO_WM_TEMPLATE_CATEGORY" val="diagram"/>
  <p:tag name="KSO_WM_TEMPLATE_INDEX" val="2020137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1379_1*m_h_i*1_4_3"/>
  <p:tag name="KSO_WM_TEMPLATE_CATEGORY" val="diagram"/>
  <p:tag name="KSO_WM_TEMPLATE_INDEX" val="20201379"/>
  <p:tag name="KSO_WM_UNIT_LAYERLEVEL" val="1_1_1"/>
  <p:tag name="KSO_WM_TAG_VERSION" val="1.0"/>
  <p:tag name="KSO_WM_BEAUTIFY_FLAG" val="#wm#"/>
  <p:tag name="KSO_WM_UNIT_USESOURCEFORMAT_APPLY" val="1"/>
</p:tagLst>
</file>

<file path=ppt/tags/tag56.xml><?xml version="1.0" encoding="utf-8"?>
<p:tagLst xmlns:p="http://schemas.openxmlformats.org/presentationml/2006/main">
  <p:tag name="KSO_WM_UNIT_ISCONTENTSTITLE" val="0"/>
  <p:tag name="KSO_WM_UNIT_PRESET_TEXT" val="整理材料"/>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379_1*m_h_a*1_3_1"/>
  <p:tag name="KSO_WM_TEMPLATE_CATEGORY" val="diagram"/>
  <p:tag name="KSO_WM_TEMPLATE_INDEX" val="2020137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57.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379_1*m_h_f*1_3_1"/>
  <p:tag name="KSO_WM_TEMPLATE_CATEGORY" val="diagram"/>
  <p:tag name="KSO_WM_TEMPLATE_INDEX" val="2020137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ISCONTENTSTITLE" val="0"/>
  <p:tag name="KSO_WM_UNIT_PRESET_TEXT" val="收集信息"/>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379_1*m_h_a*1_1_1"/>
  <p:tag name="KSO_WM_TEMPLATE_CATEGORY" val="diagram"/>
  <p:tag name="KSO_WM_TEMPLATE_INDEX" val="2020137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59.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379_1*m_h_f*1_1_1"/>
  <p:tag name="KSO_WM_TEMPLATE_CATEGORY" val="diagram"/>
  <p:tag name="KSO_WM_TEMPLATE_INDEX" val="2020137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60.xml><?xml version="1.0" encoding="utf-8"?>
<p:tagLst xmlns:p="http://schemas.openxmlformats.org/presentationml/2006/main">
  <p:tag name="KSO_WM_UNIT_ISCONTENTSTITLE" val="0"/>
  <p:tag name="KSO_WM_UNIT_PRESET_TEXT" val="业务确认"/>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379_1*m_h_a*1_2_1"/>
  <p:tag name="KSO_WM_TEMPLATE_CATEGORY" val="diagram"/>
  <p:tag name="KSO_WM_TEMPLATE_INDEX" val="2020137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61.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379_1*m_h_f*1_2_1"/>
  <p:tag name="KSO_WM_TEMPLATE_CATEGORY" val="diagram"/>
  <p:tag name="KSO_WM_TEMPLATE_INDEX" val="2020137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ISCONTENTSTITLE" val="0"/>
  <p:tag name="KSO_WM_UNIT_PRESET_TEXT" val="项目汇报"/>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379_1*m_h_a*1_4_1"/>
  <p:tag name="KSO_WM_TEMPLATE_CATEGORY" val="diagram"/>
  <p:tag name="KSO_WM_TEMPLATE_INDEX" val="2020137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63.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379_1*m_h_f*1_4_1"/>
  <p:tag name="KSO_WM_TEMPLATE_CATEGORY" val="diagram"/>
  <p:tag name="KSO_WM_TEMPLATE_INDEX" val="2020137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ISCONTENTSTITLE" val="0"/>
  <p:tag name="KSO_WM_UNIT_PRESET_TEXT" val="事务清单"/>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1379_1*a*1"/>
  <p:tag name="KSO_WM_TEMPLATE_CATEGORY" val="diagram"/>
  <p:tag name="KSO_WM_TEMPLATE_INDEX" val="20201379"/>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ISCONTENTSTITLE" val="0"/>
  <p:tag name="KSO_WM_UNIT_PRESET_TEXT" val="THE TRANSACTION LIST"/>
  <p:tag name="KSO_WM_UNIT_NOCLEAR" val="0"/>
  <p:tag name="KSO_WM_UNIT_VALUE" val="62"/>
  <p:tag name="KSO_WM_UNIT_HIGHLIGHT" val="0"/>
  <p:tag name="KSO_WM_UNIT_COMPATIBLE" val="0"/>
  <p:tag name="KSO_WM_UNIT_DIAGRAM_ISNUMVISUAL" val="0"/>
  <p:tag name="KSO_WM_UNIT_DIAGRAM_ISREFERUNIT" val="0"/>
  <p:tag name="KSO_WM_DIAGRAM_GROUP_CODE" val="m1-1"/>
  <p:tag name="KSO_WM_UNIT_TYPE" val="b"/>
  <p:tag name="KSO_WM_UNIT_INDEX" val="1"/>
  <p:tag name="KSO_WM_UNIT_ID" val="diagram20201379_1*b*1"/>
  <p:tag name="KSO_WM_TEMPLATE_CATEGORY" val="diagram"/>
  <p:tag name="KSO_WM_TEMPLATE_INDEX" val="20201379"/>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379_1*m_h_i*1_1_2"/>
  <p:tag name="KSO_WM_TEMPLATE_CATEGORY" val="diagram"/>
  <p:tag name="KSO_WM_TEMPLATE_INDEX" val="2020137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379_1*m_h_i*1_1_1"/>
  <p:tag name="KSO_WM_TEMPLATE_CATEGORY" val="diagram"/>
  <p:tag name="KSO_WM_TEMPLATE_INDEX" val="2020137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379_1*m_h_i*1_2_2"/>
  <p:tag name="KSO_WM_TEMPLATE_CATEGORY" val="diagram"/>
  <p:tag name="KSO_WM_TEMPLATE_INDEX" val="2020137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379_1*m_h_i*1_2_1"/>
  <p:tag name="KSO_WM_TEMPLATE_CATEGORY" val="diagram"/>
  <p:tag name="KSO_WM_TEMPLATE_INDEX" val="2020137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379_1*m_h_i*1_3_2"/>
  <p:tag name="KSO_WM_TEMPLATE_CATEGORY" val="diagram"/>
  <p:tag name="KSO_WM_TEMPLATE_INDEX" val="2020137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379_1*m_h_i*1_3_1"/>
  <p:tag name="KSO_WM_TEMPLATE_CATEGORY" val="diagram"/>
  <p:tag name="KSO_WM_TEMPLATE_INDEX" val="2020137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379_1*m_h_i*1_4_2"/>
  <p:tag name="KSO_WM_TEMPLATE_CATEGORY" val="diagram"/>
  <p:tag name="KSO_WM_TEMPLATE_INDEX" val="2020137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379_1*m_h_i*1_4_1"/>
  <p:tag name="KSO_WM_TEMPLATE_CATEGORY" val="diagram"/>
  <p:tag name="KSO_WM_TEMPLATE_INDEX" val="2020137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74.xml><?xml version="1.0" encoding="utf-8"?>
<p:tagLst xmlns:p="http://schemas.openxmlformats.org/presentationml/2006/main">
  <p:tag name="KSO_WM_BEAUTIFY_FLAG" val="#wm#"/>
  <p:tag name="KSO_WM_TEMPLATE_CATEGORY" val="diagram"/>
  <p:tag name="KSO_WM_TEMPLATE_INDEX" val="20201379"/>
  <p:tag name="KSO_WM_SLIDE_ID" val="diagram20201379_1"/>
  <p:tag name="KSO_WM_TEMPLATE_SUBCATEGORY" val="0"/>
  <p:tag name="KSO_WM_SLIDE_TYPE" val="text"/>
  <p:tag name="KSO_WM_SLIDE_SUBTYPE" val="diag"/>
  <p:tag name="KSO_WM_SLIDE_ITEM_CNT" val="4"/>
  <p:tag name="KSO_WM_SLIDE_INDEX" val="1"/>
  <p:tag name="KSO_WM_SLIDE_SIZE" val="836.236*301.761"/>
  <p:tag name="KSO_WM_SLIDE_POSITION" val="62.4821*199.679"/>
  <p:tag name="KSO_WM_DIAGRAM_GROUP_CODE" val="m1-1"/>
  <p:tag name="KSO_WM_SLIDE_DIAGTYPE" val="m"/>
  <p:tag name="KSO_WM_TAG_VERSION" val="1.0"/>
  <p:tag name="KSO_WM_SLIDE_LAYOUT" val="a_b_m"/>
  <p:tag name="KSO_WM_SLIDE_LAYOUT_CNT" val="1_1_1"/>
</p:tagLst>
</file>

<file path=ppt/tags/tag75.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7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7032_1*f*1"/>
  <p:tag name="KSO_WM_TEMPLATE_CATEGORY" val="diagram"/>
  <p:tag name="KSO_WM_TEMPLATE_INDEX" val="20217032"/>
  <p:tag name="KSO_WM_UNIT_LAYERLEVEL" val="1"/>
  <p:tag name="KSO_WM_TAG_VERSION" val="1.0"/>
  <p:tag name="KSO_WM_BEAUTIFY_FLAG" val="#wm#"/>
  <p:tag name="KSO_WM_UNIT_DEFAULT_FONT" val="14;20;2"/>
  <p:tag name="KSO_WM_UNIT_BLOCK" val="0"/>
  <p:tag name="KSO_WM_UNIT_VALUE" val="144"/>
  <p:tag name="KSO_WM_UNIT_SHOW_EDIT_AREA_INDICATION" val="1"/>
  <p:tag name="KSO_WM_CHIP_GROUPID" val="5e6b05596848fb12bee65ac8"/>
  <p:tag name="KSO_WM_CHIP_XID" val="5e6b05596848fb12bee65aca"/>
  <p:tag name="KSO_WM_UNIT_DEC_AREA_ID" val="07d42e7a557c480bb239dd4d36dd2d3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a2f11842ffb24742be6c3c047d565edd"/>
  <p:tag name="KSO_WM_UNIT_SUPPORT_BIG_FONT" val="1"/>
  <p:tag name="KSO_WM_UNIT_TEXT_FILL_FORE_SCHEMECOLOR_INDEX_BRIGHTNESS" val="0.25"/>
  <p:tag name="KSO_WM_UNIT_TEXT_FILL_FORE_SCHEMECOLOR_INDEX" val="13"/>
  <p:tag name="KSO_WM_UNIT_TEXT_FILL_TYPE" val="1"/>
  <p:tag name="KSO_WM_TEMPLATE_ASSEMBLE_XID" val="6065703f4054ed1e2fb81493"/>
  <p:tag name="KSO_WM_TEMPLATE_ASSEMBLE_GROUPID" val="6065703f4054ed1e2fb81493"/>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7032_1*i*1"/>
  <p:tag name="KSO_WM_TEMPLATE_CATEGORY" val="diagram"/>
  <p:tag name="KSO_WM_TEMPLATE_INDEX" val="20217032"/>
  <p:tag name="KSO_WM_UNIT_LAYERLEVEL" val="1"/>
  <p:tag name="KSO_WM_TAG_VERSION" val="1.0"/>
  <p:tag name="KSO_WM_BEAUTIFY_FLAG" val="#wm#"/>
  <p:tag name="KSO_WM_UNIT_BLOCK" val="0"/>
  <p:tag name="KSO_WM_UNIT_SM_LIMIT_TYPE" val="1"/>
  <p:tag name="KSO_WM_UNIT_DEC_AREA_ID" val="99bd2141fac44da9ad18283ac7d2828f"/>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195998712faa657ab86"/>
  <p:tag name="KSO_WM_CHIP_XID" val="5fadf195998712faa657ab8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0"/>
  <p:tag name="KSO_WM_TEMPLATE_ASSEMBLE_XID" val="6065703f4054ed1e2fb81493"/>
  <p:tag name="KSO_WM_TEMPLATE_ASSEMBLE_GROUPID" val="6065703f4054ed1e2fb8149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diagram"/>
  <p:tag name="KSO_WM_TEMPLATE_INDEX" val="20217032"/>
  <p:tag name="KSO_WM_SLIDE_ID" val="diagram20217032_1"/>
  <p:tag name="KSO_WM_TEMPLATE_SUBCATEGORY" val="21"/>
  <p:tag name="KSO_WM_TEMPLATE_MASTER_TYPE" val="0"/>
  <p:tag name="KSO_WM_TEMPLATE_COLOR_TYPE" val="1"/>
  <p:tag name="KSO_WM_SLIDE_ITEM_CNT" val="0"/>
  <p:tag name="KSO_WM_SLIDE_INDEX" val="1"/>
  <p:tag name="KSO_WM_TAG_VERSION" val="1.0"/>
  <p:tag name="KSO_WM_SLIDE_LAYOUT" val="d_f"/>
  <p:tag name="KSO_WM_SLIDE_LAYOUT_CNT" val="1_1"/>
  <p:tag name="KSO_WM_SLIDE_LAYOUT_INFO" val="{&quot;direction&quot;:1,&quot;id&quot;:&quot;2021-04-01T16:15:33&quot;,&quot;maxSize&quot;:{&quot;size1&quot;:58.8},&quot;minSize&quot;:{&quot;size1&quot;:38.8},&quot;normalSize&quot;:{&quot;size1&quot;:47.8625},&quot;subLayout&quot;:[{&quot;id&quot;:&quot;2021-04-01T16:15:33&quot;,&quot;margin&quot;:{&quot;bottom&quot;:1.6929999589920044,&quot;left&quot;:2.117000102996826,&quot;right&quot;:0,&quot;top&quot;:1.6929999589920044},&quot;type&quot;:0},{&quot;id&quot;:&quot;2021-04-01T16:15:33&quot;,&quot;margin&quot;:{&quot;bottom&quot;:1.6929999589920044,&quot;left&quot;:1.692999958992004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195998712faa657ab87"/>
  <p:tag name="KSO_WM_CHIP_FILLPROP" val="[[{&quot;text_align&quot;:&quot;cm&quot;,&quot;text_direction&quot;:&quot;horizontal&quot;,&quot;support_features&quot;:[&quot;creativepic&quot;],&quot;support_big_font&quot;:false,&quot;picture_toward&quot;:1,&quot;picture_dockside&quot;:[],&quot;fill_id&quot;:&quot;046a24402aa84fab9950226b440a17c8&quot;,&quot;fill_align&quot;:&quot;cm&quot;,&quot;chip_types&quot;:[&quot;picture&quot;]},{&quot;text_align&quot;:&quot;lb&quot;,&quot;text_direction&quot;:&quot;horizontal&quot;,&quot;support_big_font&quot;:true,&quot;picture_toward&quot;:0,&quot;picture_dockside&quot;:[],&quot;fill_id&quot;:&quot;20916184201d4f298034d43814fcc4fa&quot;,&quot;fill_align&quot;:&quot;lb&quot;,&quot;chip_types&quot;:[&quot;text&quot;]}]]"/>
  <p:tag name="KSO_WM_CHIP_DECFILLPROP" val="[]"/>
  <p:tag name="KSO_WM_SLIDE_TYPE" val="text"/>
  <p:tag name="KSO_WM_SLIDE_SIZE" val="888*348"/>
  <p:tag name="KSO_WM_SLIDE_POSITION" val="0*95"/>
  <p:tag name="KSO_WM_CHIP_GROUPID" val="5fadf195998712faa657ab86"/>
  <p:tag name="KSO_WM_SLIDE_BK_DARK_LIGHT" val="2"/>
  <p:tag name="KSO_WM_SLIDE_BACKGROUND_TYPE" val="general"/>
  <p:tag name="KSO_WM_SLIDE_SUPPORT_FEATURE_TYPE" val="8"/>
  <p:tag name="KSO_WM_SLIDE_SUBTYPE" val="picTxt"/>
  <p:tag name="KSO_WM_TEMPLATE_ASSEMBLE_XID" val="6065703f4054ed1e2fb81493"/>
  <p:tag name="KSO_WM_TEMPLATE_ASSEMBLE_GROUPID" val="6065703f4054ed1e2fb81493"/>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UNIT_VALUE" val="962*1695"/>
  <p:tag name="KSO_WM_UNIT_HIGHLIGHT" val="0"/>
  <p:tag name="KSO_WM_UNIT_COMPATIBLE" val="0"/>
  <p:tag name="KSO_WM_UNIT_DIAGRAM_ISNUMVISUAL" val="0"/>
  <p:tag name="KSO_WM_UNIT_DIAGRAM_ISREFERUNIT" val="0"/>
  <p:tag name="KSO_WM_UNIT_TYPE" val="d"/>
  <p:tag name="KSO_WM_UNIT_INDEX" val="2"/>
  <p:tag name="KSO_WM_UNIT_ID" val="diagram20200637_1*d*2"/>
  <p:tag name="KSO_WM_TEMPLATE_CATEGORY" val="diagram"/>
  <p:tag name="KSO_WM_TEMPLATE_INDEX" val="20200637"/>
  <p:tag name="KSO_WM_UNIT_LAYERLEVEL" val="1"/>
  <p:tag name="KSO_WM_TAG_VERSION" val="1.0"/>
  <p:tag name="KSO_WM_BEAUTIFY_FLAG" val="#wm#"/>
  <p:tag name="KSO_WM_UNIT_SUPPORT_UNIT_TYPE" val="[&quot;all&quot;]"/>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7_1*i*1"/>
  <p:tag name="KSO_WM_TEMPLATE_CATEGORY" val="diagram"/>
  <p:tag name="KSO_WM_TEMPLATE_INDEX" val="20200637"/>
  <p:tag name="KSO_WM_UNIT_LAYERLEVEL" val="1"/>
  <p:tag name="KSO_WM_TAG_VERSION" val="1.0"/>
  <p:tag name="KSO_WM_BEAUTIFY_FLAG" val="#wm#"/>
</p:tagLst>
</file>

<file path=ppt/tags/tag84.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138"/>
  <p:tag name="KSO_WM_UNIT_HIGHLIGHT" val="0"/>
  <p:tag name="KSO_WM_UNIT_COMPATIBLE" val="0"/>
  <p:tag name="KSO_WM_UNIT_DIAGRAM_ISNUMVISUAL" val="0"/>
  <p:tag name="KSO_WM_UNIT_DIAGRAM_ISREFERUNIT" val="0"/>
  <p:tag name="KSO_WM_UNIT_TYPE" val="h_f"/>
  <p:tag name="KSO_WM_UNIT_INDEX" val="2_1"/>
  <p:tag name="KSO_WM_UNIT_ID" val="diagram20200637_1*h_f*2_1"/>
  <p:tag name="KSO_WM_TEMPLATE_CATEGORY" val="diagram"/>
  <p:tag name="KSO_WM_TEMPLATE_INDEX" val="20200637"/>
  <p:tag name="KSO_WM_UNIT_LAYERLEVEL" val="1_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7_1*h_i*1_1"/>
  <p:tag name="KSO_WM_TEMPLATE_CATEGORY" val="diagram"/>
  <p:tag name="KSO_WM_TEMPLATE_INDEX" val="20200637"/>
  <p:tag name="KSO_WM_UNIT_LAYERLEVEL" val="1_1"/>
  <p:tag name="KSO_WM_TAG_VERSION" val="1.0"/>
  <p:tag name="KSO_WM_BEAUTIFY_FLAG" val="#wm#"/>
</p:tagLst>
</file>

<file path=ppt/tags/tag86.xml><?xml version="1.0" encoding="utf-8"?>
<p:tagLst xmlns:p="http://schemas.openxmlformats.org/presentationml/2006/main">
  <p:tag name="KSO_WM_UNIT_ISCONTENTSTITLE" val="0"/>
  <p:tag name="KSO_WM_UNIT_PRESET_TEXT" val="交流分享&#13;团队协作"/>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diagram20200637_1*h_a*1_1"/>
  <p:tag name="KSO_WM_TEMPLATE_CATEGORY" val="diagram"/>
  <p:tag name="KSO_WM_TEMPLATE_INDEX" val="20200637"/>
  <p:tag name="KSO_WM_UNIT_LAYERLEVEL" val="1_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7_1*i*2"/>
  <p:tag name="KSO_WM_TEMPLATE_CATEGORY" val="diagram"/>
  <p:tag name="KSO_WM_TEMPLATE_INDEX" val="20200637"/>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200637_1*h_i*1_2"/>
  <p:tag name="KSO_WM_TEMPLATE_CATEGORY" val="diagram"/>
  <p:tag name="KSO_WM_TEMPLATE_INDEX" val="20200637"/>
  <p:tag name="KSO_WM_UNIT_LAYERLEVEL" val="1_1"/>
  <p:tag name="KSO_WM_TAG_VERSION" val="1.0"/>
  <p:tag name="KSO_WM_BEAUTIFY_FLAG" val="#wm#"/>
</p:tagLst>
</file>

<file path=ppt/tags/tag89.xml><?xml version="1.0" encoding="utf-8"?>
<p:tagLst xmlns:p="http://schemas.openxmlformats.org/presentationml/2006/main">
  <p:tag name="KSO_WM_BEAUTIFY_FLAG" val="#wm#"/>
  <p:tag name="KSO_WM_TEMPLATE_CATEGORY" val="diagram"/>
  <p:tag name="KSO_WM_TEMPLATE_INDEX" val="20200637"/>
  <p:tag name="KSO_WM_SLIDE_ID" val="diagram20200637_1"/>
  <p:tag name="KSO_WM_TEMPLATE_SUBCATEGORY" val="0"/>
  <p:tag name="KSO_WM_SLIDE_TYPE" val="text"/>
  <p:tag name="KSO_WM_SLIDE_SUBTYPE" val="picTxt"/>
  <p:tag name="KSO_WM_SLIDE_ITEM_CNT" val="0"/>
  <p:tag name="KSO_WM_SLIDE_INDEX" val="1"/>
  <p:tag name="KSO_WM_SLIDE_SIZE" val="799.057*395.349"/>
  <p:tag name="KSO_WM_SLIDE_POSITION" val="91.098*74.2068"/>
  <p:tag name="KSO_WM_TAG_VERSION" val="1.0"/>
  <p:tag name="KSO_WM_SLIDE_LAYOUT" val="d_h"/>
  <p:tag name="KSO_WM_SLIDE_LAYOUT_CNT" val="2_2"/>
  <p:tag name="KSO_WM_TEMPLATE_MASTER_TYPE" val="0"/>
  <p:tag name="KSO_WM_TEMPLATE_COLOR_TYPE" val="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90.xml><?xml version="1.0" encoding="utf-8"?>
<p:tagLst xmlns:p="http://schemas.openxmlformats.org/presentationml/2006/main">
  <p:tag name="KSO_WM_UNIT_ISCONTENTS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656_1*a*1"/>
  <p:tag name="KSO_WM_TEMPLATE_CATEGORY" val="diagram"/>
  <p:tag name="KSO_WM_TEMPLATE_INDEX" val="20200656"/>
  <p:tag name="KSO_WM_UNIT_LAYERLEVEL" val="1"/>
  <p:tag name="KSO_WM_TAG_VERSION" val="1.0"/>
  <p:tag name="KSO_WM_BEAUTIFY_FLAG" val="#wm#"/>
  <p:tag name="KSO_WM_UNIT_PRESET_TEXT" val="企业学习分享会"/>
</p:tagLst>
</file>

<file path=ppt/tags/tag91.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UNIT_TYPE" val="h_f"/>
  <p:tag name="KSO_WM_UNIT_INDEX" val="2_1"/>
  <p:tag name="KSO_WM_UNIT_ID" val="diagram20200656_1*h_f*2_1"/>
  <p:tag name="KSO_WM_TEMPLATE_CATEGORY" val="diagram"/>
  <p:tag name="KSO_WM_TEMPLATE_INDEX" val="20200656"/>
  <p:tag name="KSO_WM_UNIT_LAYERLEVEL" val="1_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92.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UNIT_TYPE" val="h_f"/>
  <p:tag name="KSO_WM_UNIT_INDEX" val="1_1"/>
  <p:tag name="KSO_WM_UNIT_ID" val="diagram20200656_1*h_f*1_1"/>
  <p:tag name="KSO_WM_TEMPLATE_CATEGORY" val="diagram"/>
  <p:tag name="KSO_WM_TEMPLATE_INDEX" val="20200656"/>
  <p:tag name="KSO_WM_UNIT_LAYERLEVEL" val="1_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56_1*i*1"/>
  <p:tag name="KSO_WM_TEMPLATE_CATEGORY" val="diagram"/>
  <p:tag name="KSO_WM_TEMPLATE_INDEX" val="20200656"/>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56_1*h_i*1_1"/>
  <p:tag name="KSO_WM_TEMPLATE_CATEGORY" val="diagram"/>
  <p:tag name="KSO_WM_TEMPLATE_INDEX" val="20200656"/>
  <p:tag name="KSO_WM_UNIT_LAYERLEVEL" val="1_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200656_1*h_i*1_2"/>
  <p:tag name="KSO_WM_TEMPLATE_CATEGORY" val="diagram"/>
  <p:tag name="KSO_WM_TEMPLATE_INDEX" val="20200656"/>
  <p:tag name="KSO_WM_UNIT_LAYERLEVEL" val="1_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56_1*i*2"/>
  <p:tag name="KSO_WM_TEMPLATE_CATEGORY" val="diagram"/>
  <p:tag name="KSO_WM_TEMPLATE_INDEX" val="20200656"/>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20200656_1*h_i*2_1"/>
  <p:tag name="KSO_WM_TEMPLATE_CATEGORY" val="diagram"/>
  <p:tag name="KSO_WM_TEMPLATE_INDEX" val="20200656"/>
  <p:tag name="KSO_WM_UNIT_LAYERLEVEL" val="1_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20200656_1*h_i*2_2"/>
  <p:tag name="KSO_WM_TEMPLATE_CATEGORY" val="diagram"/>
  <p:tag name="KSO_WM_TEMPLATE_INDEX" val="20200656"/>
  <p:tag name="KSO_WM_UNIT_LAYERLEVEL" val="1_1"/>
  <p:tag name="KSO_WM_TAG_VERSION" val="1.0"/>
  <p:tag name="KSO_WM_BEAUTIFY_FLAG" val="#wm#"/>
</p:tagLst>
</file>

<file path=ppt/tags/tag99.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h_a"/>
  <p:tag name="KSO_WM_UNIT_INDEX" val="1_1"/>
  <p:tag name="KSO_WM_UNIT_ID" val="diagram20200656_1*h_a*1_1"/>
  <p:tag name="KSO_WM_TEMPLATE_CATEGORY" val="diagram"/>
  <p:tag name="KSO_WM_TEMPLATE_INDEX" val="20200656"/>
  <p:tag name="KSO_WM_UNIT_LAYERLEVEL" val="1_1"/>
  <p:tag name="KSO_WM_TAG_VERSION" val="1.0"/>
  <p:tag name="KSO_WM_BEAUTIFY_FLAG" val="#wm#"/>
  <p:tag name="KSO_WM_UNIT_PRESET_TEXT" val="单击此处添加标题"/>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9822</Words>
  <Application>WPS 演示</Application>
  <PresentationFormat>宽屏</PresentationFormat>
  <Paragraphs>432</Paragraphs>
  <Slides>49</Slides>
  <Notes>25</Notes>
  <HiddenSlides>0</HiddenSlides>
  <MMClips>1</MMClips>
  <ScaleCrop>false</ScaleCrop>
  <HeadingPairs>
    <vt:vector size="6" baseType="variant">
      <vt:variant>
        <vt:lpstr>已用的字体</vt:lpstr>
      </vt:variant>
      <vt:variant>
        <vt:i4>30</vt:i4>
      </vt:variant>
      <vt:variant>
        <vt:lpstr>主题</vt:lpstr>
      </vt:variant>
      <vt:variant>
        <vt:i4>1</vt:i4>
      </vt:variant>
      <vt:variant>
        <vt:lpstr>幻灯片标题</vt:lpstr>
      </vt:variant>
      <vt:variant>
        <vt:i4>49</vt:i4>
      </vt:variant>
    </vt:vector>
  </HeadingPairs>
  <TitlesOfParts>
    <vt:vector size="80" baseType="lpstr">
      <vt:lpstr>Arial</vt:lpstr>
      <vt:lpstr>宋体</vt:lpstr>
      <vt:lpstr>Wingdings</vt:lpstr>
      <vt:lpstr>Noto Sans S Chinese Bold</vt:lpstr>
      <vt:lpstr>Montserrat Semi</vt:lpstr>
      <vt:lpstr>Poppins SemiBold</vt:lpstr>
      <vt:lpstr>华文隶书</vt:lpstr>
      <vt:lpstr>微软雅黑</vt:lpstr>
      <vt:lpstr>华文琥珀</vt:lpstr>
      <vt:lpstr>等线</vt:lpstr>
      <vt:lpstr>Segoe UI</vt:lpstr>
      <vt:lpstr>Microsoft YaHei Bold</vt:lpstr>
      <vt:lpstr>Arial Unicode MS</vt:lpstr>
      <vt:lpstr>汉仪旗黑-45S</vt:lpstr>
      <vt:lpstr>黑体</vt:lpstr>
      <vt:lpstr>Helvetica</vt:lpstr>
      <vt:lpstr>汉仪旗黑-80S</vt:lpstr>
      <vt:lpstr>汉仪旗黑-85S</vt:lpstr>
      <vt:lpstr>Eras Demi ITC</vt:lpstr>
      <vt:lpstr>Microsoft YaHei Regular</vt:lpstr>
      <vt:lpstr>Lato Regular</vt:lpstr>
      <vt:lpstr>Calibri</vt:lpstr>
      <vt:lpstr>Open Sans</vt:lpstr>
      <vt:lpstr>Varela</vt:lpstr>
      <vt:lpstr>Arial</vt:lpstr>
      <vt:lpstr>Tempus Sans ITC</vt:lpstr>
      <vt:lpstr>WPS-Bullets</vt:lpstr>
      <vt:lpstr>Neris Thin</vt:lpstr>
      <vt:lpstr>Gulim</vt:lpstr>
      <vt:lpstr>字魂58号-创中黑</vt:lpstr>
      <vt:lpstr>千图网拥有20W+精美PPT模板 更多PPT模板下载至：www.58pic.com/office/ppt​​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lzjljlc</dc:creator>
  <cp:lastModifiedBy>WPS_1672826785</cp:lastModifiedBy>
  <cp:revision>267</cp:revision>
  <dcterms:created xsi:type="dcterms:W3CDTF">2022-09-28T03:10:00Z</dcterms:created>
  <dcterms:modified xsi:type="dcterms:W3CDTF">2023-10-08T07:38:41Z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3963355C93D54F8198684636402DDA4F</vt:lpwstr>
  </property>
</Properties>
</file>