
<file path=[Content_Types].xml><?xml version="1.0" encoding="utf-8"?>
<Types xmlns="http://schemas.openxmlformats.org/package/2006/content-types">
  <Default Extension="jpeg" ContentType="image/jpeg"/>
  <Default Extension="JPG" ContentType="image/.jpg"/>
  <Default Extension="png" ContentType="image/png"/>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fonts/font1.fntdata" ContentType="application/x-fontdata"/>
  <Override PartName="/ppt/fonts/font2.fntdata" ContentType="application/x-fontdata"/>
  <Override PartName="/ppt/fonts/font3.fntdata" ContentType="application/x-fontdata"/>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 id="2147483660" r:id="rId3"/>
  </p:sldMasterIdLst>
  <p:notesMasterIdLst>
    <p:notesMasterId r:id="rId7"/>
  </p:notesMasterIdLst>
  <p:handoutMasterIdLst>
    <p:handoutMasterId r:id="rId32"/>
  </p:handoutMasterIdLst>
  <p:sldIdLst>
    <p:sldId id="256" r:id="rId4"/>
    <p:sldId id="751" r:id="rId5"/>
    <p:sldId id="279" r:id="rId6"/>
    <p:sldId id="759" r:id="rId8"/>
    <p:sldId id="760" r:id="rId9"/>
    <p:sldId id="781" r:id="rId10"/>
    <p:sldId id="845" r:id="rId11"/>
    <p:sldId id="846" r:id="rId12"/>
    <p:sldId id="847" r:id="rId13"/>
    <p:sldId id="848" r:id="rId14"/>
    <p:sldId id="849" r:id="rId15"/>
    <p:sldId id="850" r:id="rId16"/>
    <p:sldId id="851" r:id="rId17"/>
    <p:sldId id="852" r:id="rId18"/>
    <p:sldId id="853" r:id="rId19"/>
    <p:sldId id="784" r:id="rId20"/>
    <p:sldId id="854" r:id="rId21"/>
    <p:sldId id="855" r:id="rId22"/>
    <p:sldId id="856" r:id="rId23"/>
    <p:sldId id="830" r:id="rId24"/>
    <p:sldId id="857" r:id="rId25"/>
    <p:sldId id="860" r:id="rId26"/>
    <p:sldId id="861" r:id="rId27"/>
    <p:sldId id="862" r:id="rId28"/>
    <p:sldId id="831" r:id="rId29"/>
    <p:sldId id="863" r:id="rId30"/>
    <p:sldId id="270" r:id="rId31"/>
  </p:sldIdLst>
  <p:sldSz cx="12192000" cy="6858000"/>
  <p:notesSz cx="7103745" cy="10234295"/>
  <p:embeddedFontLst>
    <p:embeddedFont>
      <p:font typeface="黑体" panose="02010609060101010101" charset="-122"/>
      <p:regular r:id="rId37"/>
    </p:embeddedFont>
    <p:embeddedFont>
      <p:font typeface="微软雅黑" panose="020B0503020204020204" charset="-122"/>
      <p:regular r:id="rId38"/>
    </p:embeddedFont>
    <p:embeddedFont>
      <p:font typeface="华文细黑" panose="02010600040101010101" charset="-122"/>
      <p:regular r:id="rId39"/>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作者" initials="作" lastIdx="0" clrIdx="1"/>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DAE3F3"/>
    <a:srgbClr val="F3B96D"/>
    <a:srgbClr val="8EC0B9"/>
    <a:srgbClr val="2E75B6"/>
    <a:srgbClr val="CCCC9F"/>
    <a:srgbClr val="DB4105"/>
    <a:srgbClr val="5A84AF"/>
    <a:srgbClr val="E4EDF4"/>
    <a:srgbClr val="7ACA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5987" autoAdjust="0"/>
    <p:restoredTop sz="94660"/>
  </p:normalViewPr>
  <p:slideViewPr>
    <p:cSldViewPr snapToGrid="0">
      <p:cViewPr>
        <p:scale>
          <a:sx n="66" d="100"/>
          <a:sy n="66" d="100"/>
        </p:scale>
        <p:origin x="-552" y="-942"/>
      </p:cViewPr>
      <p:guideLst>
        <p:guide orient="horz" pos="2176"/>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notesMaster" Target="notesMasters/notesMaster1.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slide" Target="slides/slide1.xml"/><Relationship Id="rId39" Type="http://schemas.openxmlformats.org/officeDocument/2006/relationships/font" Target="fonts/font3.fntdata"/><Relationship Id="rId38" Type="http://schemas.openxmlformats.org/officeDocument/2006/relationships/font" Target="fonts/font2.fntdata"/><Relationship Id="rId37" Type="http://schemas.openxmlformats.org/officeDocument/2006/relationships/font" Target="fonts/font1.fntdata"/><Relationship Id="rId36" Type="http://schemas.openxmlformats.org/officeDocument/2006/relationships/commentAuthors" Target="commentAuthors.xml"/><Relationship Id="rId35" Type="http://schemas.openxmlformats.org/officeDocument/2006/relationships/tableStyles" Target="tableStyles.xml"/><Relationship Id="rId34" Type="http://schemas.openxmlformats.org/officeDocument/2006/relationships/viewProps" Target="viewProps.xml"/><Relationship Id="rId33" Type="http://schemas.openxmlformats.org/officeDocument/2006/relationships/presProps" Target="presProps.xml"/><Relationship Id="rId32" Type="http://schemas.openxmlformats.org/officeDocument/2006/relationships/handoutMaster" Target="handoutMasters/handoutMaster1.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45"/>
            </a:lvl1pPr>
          </a:lstStyle>
          <a:p>
            <a:endParaRPr lang="zh-CN" altLang="en-US">
              <a:latin typeface="黑体" panose="02010609060101010101" charset="-122"/>
              <a:ea typeface="黑体" panose="02010609060101010101" charset="-122"/>
              <a:cs typeface="黑体" panose="02010609060101010101" charset="-122"/>
            </a:endParaRPr>
          </a:p>
        </p:txBody>
      </p:sp>
      <p:sp>
        <p:nvSpPr>
          <p:cNvPr id="3" name="日期占位符 2"/>
          <p:cNvSpPr>
            <a:spLocks noGrp="1"/>
          </p:cNvSpPr>
          <p:nvPr>
            <p:ph type="dt" sz="quarter" idx="1"/>
          </p:nvPr>
        </p:nvSpPr>
        <p:spPr>
          <a:xfrm>
            <a:off x="4023812" y="0"/>
            <a:ext cx="3078290" cy="513492"/>
          </a:xfrm>
          <a:prstGeom prst="rect">
            <a:avLst/>
          </a:prstGeom>
        </p:spPr>
        <p:txBody>
          <a:bodyPr vert="horz" lIns="91440" tIns="45720" rIns="91440" bIns="45720" rtlCol="0"/>
          <a:lstStyle>
            <a:lvl1pPr algn="r">
              <a:defRPr sz="1245"/>
            </a:lvl1pPr>
          </a:lstStyle>
          <a:p>
            <a:fld id="{0F9B84EA-7D68-4D60-9CB1-D50884785D1C}" type="datetimeFigureOut">
              <a:rPr lang="zh-CN" altLang="en-US" smtClean="0">
                <a:ea typeface="黑体" panose="02010609060101010101" charset="-122"/>
              </a:rPr>
            </a:fld>
            <a:endParaRPr lang="zh-CN" altLang="en-US">
              <a:ea typeface="黑体" panose="02010609060101010101" charset="-122"/>
            </a:endParaRPr>
          </a:p>
        </p:txBody>
      </p:sp>
      <p:sp>
        <p:nvSpPr>
          <p:cNvPr id="4" name="页脚占位符 3"/>
          <p:cNvSpPr>
            <a:spLocks noGrp="1"/>
          </p:cNvSpPr>
          <p:nvPr>
            <p:ph type="ftr" sz="quarter" idx="2"/>
          </p:nvPr>
        </p:nvSpPr>
        <p:spPr>
          <a:xfrm>
            <a:off x="0" y="9720804"/>
            <a:ext cx="3078290" cy="513491"/>
          </a:xfrm>
          <a:prstGeom prst="rect">
            <a:avLst/>
          </a:prstGeom>
        </p:spPr>
        <p:txBody>
          <a:bodyPr vert="horz" lIns="91440" tIns="45720" rIns="91440" bIns="45720" rtlCol="0" anchor="b"/>
          <a:lstStyle>
            <a:lvl1pPr algn="l">
              <a:defRPr sz="1245"/>
            </a:lvl1pPr>
          </a:lstStyle>
          <a:p>
            <a:endParaRPr lang="zh-CN" altLang="en-US">
              <a:latin typeface="黑体" panose="02010609060101010101" charset="-122"/>
              <a:ea typeface="黑体" panose="02010609060101010101" charset="-122"/>
              <a:cs typeface="黑体" panose="02010609060101010101" charset="-122"/>
            </a:endParaRPr>
          </a:p>
        </p:txBody>
      </p:sp>
      <p:sp>
        <p:nvSpPr>
          <p:cNvPr id="5" name="灯片编号占位符 4"/>
          <p:cNvSpPr>
            <a:spLocks noGrp="1"/>
          </p:cNvSpPr>
          <p:nvPr>
            <p:ph type="sldNum" sz="quarter" idx="3"/>
          </p:nvPr>
        </p:nvSpPr>
        <p:spPr>
          <a:xfrm>
            <a:off x="4023812" y="9720804"/>
            <a:ext cx="3078290" cy="513491"/>
          </a:xfrm>
          <a:prstGeom prst="rect">
            <a:avLst/>
          </a:prstGeom>
        </p:spPr>
        <p:txBody>
          <a:bodyPr vert="horz" lIns="91440" tIns="45720" rIns="91440" bIns="45720" rtlCol="0" anchor="b"/>
          <a:lstStyle>
            <a:lvl1pPr algn="r">
              <a:defRPr sz="1245"/>
            </a:lvl1pPr>
          </a:lstStyle>
          <a:p>
            <a:fld id="{8D4E0FC9-F1F8-4FAE-9988-3BA365CFD46F}" type="slidenum">
              <a:rPr lang="zh-CN" altLang="en-US" smtClean="0">
                <a:ea typeface="黑体" panose="02010609060101010101" charset="-122"/>
              </a:rPr>
            </a:fld>
            <a:endParaRPr lang="zh-CN" altLang="en-US">
              <a:ea typeface="黑体" panose="02010609060101010101" charset="-122"/>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00">
                <a:latin typeface="黑体" panose="02010609060101010101" charset="-122"/>
                <a:ea typeface="黑体" panose="02010609060101010101" charset="-122"/>
                <a:cs typeface="黑体" panose="02010609060101010101" charset="-122"/>
              </a:defRPr>
            </a:lvl1pPr>
          </a:lstStyle>
          <a:p>
            <a:endParaRPr lang="zh-CN" altLang="en-US"/>
          </a:p>
        </p:txBody>
      </p:sp>
      <p:sp>
        <p:nvSpPr>
          <p:cNvPr id="3" name="日期占位符 2"/>
          <p:cNvSpPr>
            <a:spLocks noGrp="1"/>
          </p:cNvSpPr>
          <p:nvPr>
            <p:ph type="dt" idx="1"/>
          </p:nvPr>
        </p:nvSpPr>
        <p:spPr>
          <a:xfrm>
            <a:off x="4023812" y="0"/>
            <a:ext cx="3078290" cy="513492"/>
          </a:xfrm>
          <a:prstGeom prst="rect">
            <a:avLst/>
          </a:prstGeom>
        </p:spPr>
        <p:txBody>
          <a:bodyPr vert="horz" lIns="91440" tIns="45720" rIns="91440" bIns="45720" rtlCol="0"/>
          <a:lstStyle>
            <a:lvl1pPr algn="r">
              <a:defRPr sz="1200">
                <a:latin typeface="黑体" panose="02010609060101010101" charset="-122"/>
                <a:ea typeface="黑体" panose="02010609060101010101" charset="-122"/>
                <a:cs typeface="黑体" panose="02010609060101010101" charset="-122"/>
              </a:defRPr>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481584" y="1279287"/>
            <a:ext cx="6140577" cy="3454075"/>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10375" y="4925254"/>
            <a:ext cx="5682996" cy="4029754"/>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9720804"/>
            <a:ext cx="3078290" cy="513491"/>
          </a:xfrm>
          <a:prstGeom prst="rect">
            <a:avLst/>
          </a:prstGeom>
        </p:spPr>
        <p:txBody>
          <a:bodyPr vert="horz" lIns="91440" tIns="45720" rIns="91440" bIns="45720" rtlCol="0" anchor="b"/>
          <a:lstStyle>
            <a:lvl1pPr algn="l">
              <a:defRPr sz="1200">
                <a:latin typeface="黑体" panose="02010609060101010101" charset="-122"/>
                <a:ea typeface="黑体" panose="02010609060101010101" charset="-122"/>
                <a:cs typeface="黑体" panose="02010609060101010101" charset="-122"/>
              </a:defRPr>
            </a:lvl1pPr>
          </a:lstStyle>
          <a:p>
            <a:endParaRPr lang="zh-CN" altLang="en-US"/>
          </a:p>
        </p:txBody>
      </p:sp>
      <p:sp>
        <p:nvSpPr>
          <p:cNvPr id="7" name="灯片编号占位符 6"/>
          <p:cNvSpPr>
            <a:spLocks noGrp="1"/>
          </p:cNvSpPr>
          <p:nvPr>
            <p:ph type="sldNum" sz="quarter" idx="5"/>
          </p:nvPr>
        </p:nvSpPr>
        <p:spPr>
          <a:xfrm>
            <a:off x="4023812" y="9720804"/>
            <a:ext cx="3078290" cy="513491"/>
          </a:xfrm>
          <a:prstGeom prst="rect">
            <a:avLst/>
          </a:prstGeom>
        </p:spPr>
        <p:txBody>
          <a:bodyPr vert="horz" lIns="91440" tIns="45720" rIns="91440" bIns="45720" rtlCol="0" anchor="b"/>
          <a:lstStyle>
            <a:lvl1pPr algn="r">
              <a:defRPr sz="1200">
                <a:latin typeface="黑体" panose="02010609060101010101" charset="-122"/>
                <a:ea typeface="黑体" panose="02010609060101010101" charset="-122"/>
                <a:cs typeface="黑体" panose="02010609060101010101" charset="-122"/>
              </a:defRPr>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黑体" panose="02010609060101010101" charset="-122"/>
        <a:ea typeface="黑体" panose="02010609060101010101" charset="-122"/>
        <a:cs typeface="黑体" panose="02010609060101010101" charset="-122"/>
      </a:defRPr>
    </a:lvl1pPr>
    <a:lvl2pPr marL="457200" algn="l" defTabSz="914400" rtl="0" eaLnBrk="1" latinLnBrk="0" hangingPunct="1">
      <a:defRPr sz="1200" kern="1200">
        <a:solidFill>
          <a:schemeClr val="tx1"/>
        </a:solidFill>
        <a:latin typeface="黑体" panose="02010609060101010101" charset="-122"/>
        <a:ea typeface="黑体" panose="02010609060101010101" charset="-122"/>
        <a:cs typeface="黑体" panose="02010609060101010101" charset="-122"/>
      </a:defRPr>
    </a:lvl2pPr>
    <a:lvl3pPr marL="914400" algn="l" defTabSz="914400" rtl="0" eaLnBrk="1" latinLnBrk="0" hangingPunct="1">
      <a:defRPr sz="1200" kern="1200">
        <a:solidFill>
          <a:schemeClr val="tx1"/>
        </a:solidFill>
        <a:latin typeface="黑体" panose="02010609060101010101" charset="-122"/>
        <a:ea typeface="黑体" panose="02010609060101010101" charset="-122"/>
        <a:cs typeface="黑体" panose="02010609060101010101" charset="-122"/>
      </a:defRPr>
    </a:lvl3pPr>
    <a:lvl4pPr marL="1371600" algn="l" defTabSz="914400" rtl="0" eaLnBrk="1" latinLnBrk="0" hangingPunct="1">
      <a:defRPr sz="1200" kern="1200">
        <a:solidFill>
          <a:schemeClr val="tx1"/>
        </a:solidFill>
        <a:latin typeface="黑体" panose="02010609060101010101" charset="-122"/>
        <a:ea typeface="黑体" panose="02010609060101010101" charset="-122"/>
        <a:cs typeface="黑体" panose="02010609060101010101" charset="-122"/>
      </a:defRPr>
    </a:lvl4pPr>
    <a:lvl5pPr marL="1828800" algn="l" defTabSz="914400" rtl="0" eaLnBrk="1" latinLnBrk="0" hangingPunct="1">
      <a:defRPr sz="1200" kern="1200">
        <a:solidFill>
          <a:schemeClr val="tx1"/>
        </a:solidFill>
        <a:latin typeface="黑体" panose="02010609060101010101" charset="-122"/>
        <a:ea typeface="黑体" panose="02010609060101010101" charset="-122"/>
        <a:cs typeface="黑体" panose="02010609060101010101" charset="-122"/>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273C0D0-D39E-4E70-9BCA-283D268ED7A4}"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20833" name="幻灯片图像占位符 1"/>
          <p:cNvSpPr>
            <a:spLocks noGrp="1" noRot="1" noChangeAspect="1" noTextEdit="1"/>
          </p:cNvSpPr>
          <p:nvPr>
            <p:ph type="sldImg"/>
          </p:nvPr>
        </p:nvSpPr>
        <p:spPr/>
      </p:sp>
      <p:sp>
        <p:nvSpPr>
          <p:cNvPr id="120834" name="备注占位符 2"/>
          <p:cNvSpPr>
            <a:spLocks noGrp="1"/>
          </p:cNvSpPr>
          <p:nvPr>
            <p:ph type="body"/>
          </p:nvPr>
        </p:nvSpPr>
        <p:spPr/>
        <p:txBody>
          <a:bodyPr anchor="t" anchorCtr="0"/>
          <a:p>
            <a:pPr lvl="0"/>
            <a:endParaRPr lang="zh-CN" altLang="en-US" dirty="0"/>
          </a:p>
        </p:txBody>
      </p:sp>
      <p:sp>
        <p:nvSpPr>
          <p:cNvPr id="120835" name="灯片编号占位符 3"/>
          <p:cNvSpPr>
            <a:spLocks noGrp="1"/>
          </p:cNvSpPr>
          <p:nvPr>
            <p:ph type="sldNum" sz="quarter"/>
          </p:nvPr>
        </p:nvSpPr>
        <p:spPr>
          <a:xfrm>
            <a:off x="3884613" y="8685213"/>
            <a:ext cx="2971800" cy="457200"/>
          </a:xfrm>
          <a:prstGeom prst="rect">
            <a:avLst/>
          </a:prstGeom>
          <a:noFill/>
          <a:ln w="9525">
            <a:noFill/>
          </a:ln>
        </p:spPr>
        <p:txBody>
          <a:bodyPr anchor="b" anchorCtr="0"/>
          <a:p>
            <a:pPr lvl="0"/>
            <a:fld id="{9A0DB2DC-4C9A-4742-B13C-FB6460FD3503}" type="slidenum">
              <a:rPr lang="zh-CN" altLang="en-US" sz="1800">
                <a:latin typeface="Arial" panose="020B0604020202020204" pitchFamily="34" charset="0"/>
                <a:ea typeface="宋体" panose="02010600030101010101" pitchFamily="2" charset="-122"/>
              </a:rPr>
            </a:fld>
            <a:endParaRPr lang="zh-CN" altLang="en-US" sz="1800">
              <a:latin typeface="Arial" panose="020B0604020202020204" pitchFamily="34" charset="0"/>
              <a:ea typeface="宋体" panose="02010600030101010101" pitchFamily="2" charset="-122"/>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7" Type="http://schemas.openxmlformats.org/officeDocument/2006/relationships/image" Target="../media/image7.emf"/><Relationship Id="rId6" Type="http://schemas.openxmlformats.org/officeDocument/2006/relationships/tags" Target="../tags/tag3.xml"/><Relationship Id="rId5" Type="http://schemas.openxmlformats.org/officeDocument/2006/relationships/image" Target="../media/image6.emf"/><Relationship Id="rId4" Type="http://schemas.openxmlformats.org/officeDocument/2006/relationships/tags" Target="../tags/tag2.xml"/><Relationship Id="rId3" Type="http://schemas.openxmlformats.org/officeDocument/2006/relationships/image" Target="../media/image5.png"/><Relationship Id="rId2" Type="http://schemas.openxmlformats.org/officeDocument/2006/relationships/tags" Target="../tags/tag1.xml"/><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6" name="矩形 5"/>
          <p:cNvSpPr/>
          <p:nvPr userDrawn="1"/>
        </p:nvSpPr>
        <p:spPr>
          <a:xfrm>
            <a:off x="0" y="635"/>
            <a:ext cx="12192000" cy="6857365"/>
          </a:xfrm>
          <a:prstGeom prst="rect">
            <a:avLst/>
          </a:prstGeom>
          <a:solidFill>
            <a:schemeClr val="accent5">
              <a:lumMod val="40000"/>
              <a:lumOff val="60000"/>
              <a:alpha val="6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xAndTwoObj" preserve="1">
  <p:cSld name="标题，文本与两项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quarter" idx="2"/>
          </p:nvPr>
        </p:nvSpPr>
        <p:spPr>
          <a:xfrm>
            <a:off x="6172200" y="1825625"/>
            <a:ext cx="5181600" cy="2098675"/>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内容占位符 4"/>
          <p:cNvSpPr>
            <a:spLocks noGrp="1"/>
          </p:cNvSpPr>
          <p:nvPr>
            <p:ph sz="quarter" idx="3"/>
          </p:nvPr>
        </p:nvSpPr>
        <p:spPr>
          <a:xfrm>
            <a:off x="6172200" y="4076700"/>
            <a:ext cx="5181600" cy="21002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日期占位符 5"/>
          <p:cNvSpPr>
            <a:spLocks noGrp="1"/>
          </p:cNvSpPr>
          <p:nvPr>
            <p:ph type="dt" sz="half" idx="10"/>
          </p:nvPr>
        </p:nvSpPr>
        <p:spPr/>
        <p:txBody>
          <a:bodyPr/>
          <a:lstStyle/>
          <a:p>
            <a:pPr lvl="0" eaLnBrk="1" hangingPunct="1"/>
            <a:endParaRPr lang="zh-CN" altLang="en-US" dirty="0"/>
          </a:p>
        </p:txBody>
      </p:sp>
      <p:sp>
        <p:nvSpPr>
          <p:cNvPr id="7" name="页脚占位符 6"/>
          <p:cNvSpPr>
            <a:spLocks noGrp="1"/>
          </p:cNvSpPr>
          <p:nvPr>
            <p:ph type="ftr" sz="quarter" idx="11"/>
          </p:nvPr>
        </p:nvSpPr>
        <p:spPr/>
        <p:txBody>
          <a:bodyPr/>
          <a:lstStyle>
            <a:lvl1pPr>
              <a:defRPr>
                <a:latin typeface="黑体" panose="02010609060101010101" charset="-122"/>
                <a:sym typeface="黑体" panose="02010609060101010101" charset="-122"/>
              </a:defRPr>
            </a:lvl1pPr>
          </a:lstStyle>
          <a:p>
            <a:pPr lvl="0" eaLnBrk="1" hangingPunct="1"/>
            <a:endParaRPr lang="zh-CN" altLang="en-US" dirty="0"/>
          </a:p>
        </p:txBody>
      </p:sp>
      <p:sp>
        <p:nvSpPr>
          <p:cNvPr id="8" name="灯片编号占位符 7"/>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2F2A2A96-E392-4BD4-96F4-45C159C7CA26}"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E02081A-7E68-44F2-A99E-F075D941C594}" type="slidenum">
              <a:rPr lang="zh-CN" altLang="en-US" smtClean="0"/>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2F2A2A96-E392-4BD4-96F4-45C159C7CA26}"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6E02081A-7E68-44F2-A99E-F075D941C594}" type="slidenum">
              <a:rPr lang="zh-CN" altLang="en-US" smtClean="0"/>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目录页">
    <p:spTree>
      <p:nvGrpSpPr>
        <p:cNvPr id="1" name=""/>
        <p:cNvGrpSpPr/>
        <p:nvPr/>
      </p:nvGrpSpPr>
      <p:grpSpPr>
        <a:xfrm>
          <a:off x="0" y="0"/>
          <a:ext cx="0" cy="0"/>
          <a:chOff x="0" y="0"/>
          <a:chExt cx="0" cy="0"/>
        </a:xfrm>
      </p:grpSpPr>
      <p:sp>
        <p:nvSpPr>
          <p:cNvPr id="2" name="矩形 1"/>
          <p:cNvSpPr/>
          <p:nvPr userDrawn="1"/>
        </p:nvSpPr>
        <p:spPr>
          <a:xfrm>
            <a:off x="0" y="0"/>
            <a:ext cx="12192000" cy="685800"/>
          </a:xfrm>
          <a:prstGeom prst="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cs typeface="黑体" panose="02010609060101010101" charset="-122"/>
            </a:endParaRPr>
          </a:p>
        </p:txBody>
      </p:sp>
      <p:sp>
        <p:nvSpPr>
          <p:cNvPr id="3" name="矩形 2"/>
          <p:cNvSpPr/>
          <p:nvPr userDrawn="1"/>
        </p:nvSpPr>
        <p:spPr>
          <a:xfrm>
            <a:off x="0" y="6715125"/>
            <a:ext cx="12192000" cy="142875"/>
          </a:xfrm>
          <a:prstGeom prst="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cs typeface="黑体" panose="02010609060101010101" charset="-122"/>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chemeClr val="bg1"/>
        </a:solidFill>
        <a:effectLst/>
      </p:bgPr>
    </p:bg>
    <p:spTree>
      <p:nvGrpSpPr>
        <p:cNvPr id="1" name=""/>
        <p:cNvGrpSpPr/>
        <p:nvPr/>
      </p:nvGrpSpPr>
      <p:grpSpPr>
        <a:xfrm>
          <a:off x="0" y="0"/>
          <a:ext cx="0" cy="0"/>
          <a:chOff x="0" y="0"/>
          <a:chExt cx="0" cy="0"/>
        </a:xfrm>
      </p:grpSpPr>
      <p:pic>
        <p:nvPicPr>
          <p:cNvPr id="60419" name="图片 5"/>
          <p:cNvPicPr>
            <a:picLocks noChangeAspect="1"/>
          </p:cNvPicPr>
          <p:nvPr>
            <p:custDataLst>
              <p:tags r:id="rId2"/>
            </p:custDataLst>
          </p:nvPr>
        </p:nvPicPr>
        <p:blipFill>
          <a:blip r:embed="rId3"/>
          <a:stretch>
            <a:fillRect/>
          </a:stretch>
        </p:blipFill>
        <p:spPr>
          <a:xfrm>
            <a:off x="10899775" y="5443538"/>
            <a:ext cx="1292225" cy="1414462"/>
          </a:xfrm>
          <a:prstGeom prst="rect">
            <a:avLst/>
          </a:prstGeom>
          <a:noFill/>
          <a:ln w="9525">
            <a:noFill/>
          </a:ln>
        </p:spPr>
      </p:pic>
      <p:pic>
        <p:nvPicPr>
          <p:cNvPr id="60420" name="图片 8"/>
          <p:cNvPicPr>
            <a:picLocks noChangeAspect="1"/>
          </p:cNvPicPr>
          <p:nvPr>
            <p:custDataLst>
              <p:tags r:id="rId4"/>
            </p:custDataLst>
          </p:nvPr>
        </p:nvPicPr>
        <p:blipFill>
          <a:blip r:embed="rId5"/>
          <a:stretch>
            <a:fillRect/>
          </a:stretch>
        </p:blipFill>
        <p:spPr>
          <a:xfrm>
            <a:off x="260350" y="114300"/>
            <a:ext cx="546100" cy="534988"/>
          </a:xfrm>
          <a:prstGeom prst="rect">
            <a:avLst/>
          </a:prstGeom>
          <a:noFill/>
          <a:ln w="9525">
            <a:noFill/>
          </a:ln>
        </p:spPr>
      </p:pic>
      <p:pic>
        <p:nvPicPr>
          <p:cNvPr id="60421" name="图片 9"/>
          <p:cNvPicPr>
            <a:picLocks noChangeAspect="1"/>
          </p:cNvPicPr>
          <p:nvPr>
            <p:custDataLst>
              <p:tags r:id="rId6"/>
            </p:custDataLst>
          </p:nvPr>
        </p:nvPicPr>
        <p:blipFill>
          <a:blip r:embed="rId7"/>
          <a:stretch>
            <a:fillRect/>
          </a:stretch>
        </p:blipFill>
        <p:spPr>
          <a:xfrm>
            <a:off x="11442700" y="53975"/>
            <a:ext cx="615950" cy="608013"/>
          </a:xfrm>
          <a:prstGeom prst="rect">
            <a:avLst/>
          </a:prstGeom>
          <a:noFill/>
          <a:ln w="9525">
            <a:noFill/>
          </a:ln>
        </p:spPr>
      </p:pic>
      <p:sp>
        <p:nvSpPr>
          <p:cNvPr id="2" name="标题 1"/>
          <p:cNvSpPr>
            <a:spLocks noGrp="1"/>
          </p:cNvSpPr>
          <p:nvPr>
            <p:ph type="title"/>
          </p:nvPr>
        </p:nvSpPr>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微软雅黑" panose="020B0503020204020204" charset="-122"/>
                <a:ea typeface="微软雅黑" panose="020B0503020204020204" charset="-122"/>
                <a:cs typeface="+mj-cs"/>
                <a:sym typeface="+mn-ea"/>
              </a:defRPr>
            </a:lvl1pPr>
          </a:lstStyle>
          <a:p>
            <a:pPr lvl="0" fontAlgn="auto"/>
            <a:r>
              <a:rPr strike="noStrike" noProof="1">
                <a:sym typeface="+mn-ea"/>
              </a:rPr>
              <a:t>单击此处编辑母版标题样式</a:t>
            </a:r>
            <a:endParaRPr strike="noStrike" noProof="1">
              <a:sym typeface="+mn-ea"/>
            </a:endParaRPr>
          </a:p>
        </p:txBody>
      </p:sp>
      <p:sp>
        <p:nvSpPr>
          <p:cNvPr id="3" name="日期占位符 2"/>
          <p:cNvSpPr>
            <a:spLocks noGrp="1"/>
          </p:cNvSpPr>
          <p:nvPr>
            <p:ph type="dt" sz="half" idx="10"/>
          </p:nvPr>
        </p:nvSpPr>
        <p:spPr>
          <a:xfrm>
            <a:off x="879475" y="6350000"/>
            <a:ext cx="2700338" cy="315913"/>
          </a:xfrm>
          <a:prstGeom prst="rect">
            <a:avLst/>
          </a:prstGeom>
        </p:spPr>
        <p:txBody>
          <a:bodyPr vert="horz" lIns="91440" tIns="45720" rIns="91440" bIns="45720" rtlCol="0" anchor="ctr">
            <a:normAutofit/>
          </a:bodyPr>
          <a:p>
            <a:pPr fontAlgn="base"/>
            <a:fld id="{760FBDFE-C587-4B4C-A407-44438C67B59E}" type="datetimeFigureOut">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
        <p:nvSpPr>
          <p:cNvPr id="4" name="页脚占位符 3"/>
          <p:cNvSpPr>
            <a:spLocks noGrp="1"/>
          </p:cNvSpPr>
          <p:nvPr>
            <p:ph type="ftr" sz="quarter" idx="11"/>
          </p:nvPr>
        </p:nvSpPr>
        <p:spPr>
          <a:xfrm>
            <a:off x="4116388" y="6350000"/>
            <a:ext cx="3959225" cy="315913"/>
          </a:xfrm>
          <a:prstGeom prst="rect">
            <a:avLst/>
          </a:prstGeom>
        </p:spPr>
        <p:txBody>
          <a:bodyPr vert="horz" lIns="91440" tIns="45720" rIns="91440" bIns="45720" rtlCol="0" anchor="ctr">
            <a:normAutofit/>
          </a:bodyPr>
          <a:p>
            <a:pPr fontAlgn="base"/>
            <a:endParaRPr lang="zh-CN" altLang="en-US" strike="noStrike" noProof="1" dirty="0"/>
          </a:p>
        </p:txBody>
      </p:sp>
      <p:sp>
        <p:nvSpPr>
          <p:cNvPr id="5" name="灯片编号占位符 4"/>
          <p:cNvSpPr>
            <a:spLocks noGrp="1"/>
          </p:cNvSpPr>
          <p:nvPr>
            <p:ph type="sldNum" sz="quarter" idx="12"/>
          </p:nvPr>
        </p:nvSpPr>
        <p:spPr>
          <a:xfrm>
            <a:off x="8610600" y="6350000"/>
            <a:ext cx="2700338" cy="315913"/>
          </a:xfrm>
          <a:prstGeom prst="rect">
            <a:avLst/>
          </a:prstGeom>
        </p:spPr>
        <p:txBody>
          <a:bodyPr vert="horz" lIns="91440" tIns="45720" rIns="91440" bIns="45720" rtlCol="0" anchor="ctr">
            <a:normAutofit/>
          </a:bodyPr>
          <a:p>
            <a:pPr fontAlgn="base"/>
            <a:fld id="{49AE70B2-8BF9-45C0-BB95-33D1B9D3A854}" type="slidenum">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1186774" y="2665379"/>
            <a:ext cx="4873574"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256938" y="2665379"/>
            <a:ext cx="4897576"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8" name="矩形 7"/>
          <p:cNvSpPr/>
          <p:nvPr userDrawn="1"/>
        </p:nvSpPr>
        <p:spPr>
          <a:xfrm>
            <a:off x="0" y="635"/>
            <a:ext cx="12192000" cy="6857365"/>
          </a:xfrm>
          <a:prstGeom prst="rect">
            <a:avLst/>
          </a:prstGeom>
          <a:solidFill>
            <a:schemeClr val="accent6">
              <a:lumMod val="20000"/>
              <a:lumOff val="80000"/>
              <a:alpha val="54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
        <p:nvSpPr>
          <p:cNvPr id="7" name="矩形 6"/>
          <p:cNvSpPr/>
          <p:nvPr userDrawn="1"/>
        </p:nvSpPr>
        <p:spPr>
          <a:xfrm>
            <a:off x="-635" y="4853940"/>
            <a:ext cx="12192635" cy="2004060"/>
          </a:xfrm>
          <a:custGeom>
            <a:avLst/>
            <a:gdLst>
              <a:gd name="connsiteX0" fmla="*/ 0 w 12192000"/>
              <a:gd name="connsiteY0" fmla="*/ 0 h 1943100"/>
              <a:gd name="connsiteX1" fmla="*/ 12192000 w 12192000"/>
              <a:gd name="connsiteY1" fmla="*/ 0 h 1943100"/>
              <a:gd name="connsiteX2" fmla="*/ 12192000 w 12192000"/>
              <a:gd name="connsiteY2" fmla="*/ 1943100 h 1943100"/>
              <a:gd name="connsiteX3" fmla="*/ 0 w 12192000"/>
              <a:gd name="connsiteY3" fmla="*/ 1943100 h 1943100"/>
              <a:gd name="connsiteX4" fmla="*/ 0 w 12192000"/>
              <a:gd name="connsiteY4" fmla="*/ 0 h 1943100"/>
              <a:gd name="connsiteX0-1" fmla="*/ 14515 w 12192000"/>
              <a:gd name="connsiteY0-2" fmla="*/ 0 h 1943100"/>
              <a:gd name="connsiteX1-3" fmla="*/ 12192000 w 12192000"/>
              <a:gd name="connsiteY1-4" fmla="*/ 0 h 1943100"/>
              <a:gd name="connsiteX2-5" fmla="*/ 12192000 w 12192000"/>
              <a:gd name="connsiteY2-6" fmla="*/ 1943100 h 1943100"/>
              <a:gd name="connsiteX3-7" fmla="*/ 0 w 12192000"/>
              <a:gd name="connsiteY3-8" fmla="*/ 1943100 h 1943100"/>
              <a:gd name="connsiteX4-9" fmla="*/ 14515 w 12192000"/>
              <a:gd name="connsiteY4-10" fmla="*/ 0 h 1943100"/>
              <a:gd name="connsiteX0-11" fmla="*/ 14515 w 12192000"/>
              <a:gd name="connsiteY0-12" fmla="*/ 0 h 1943100"/>
              <a:gd name="connsiteX1-13" fmla="*/ 2705100 w 12192000"/>
              <a:gd name="connsiteY1-14" fmla="*/ 0 h 1943100"/>
              <a:gd name="connsiteX2-15" fmla="*/ 12192000 w 12192000"/>
              <a:gd name="connsiteY2-16" fmla="*/ 0 h 1943100"/>
              <a:gd name="connsiteX3-17" fmla="*/ 12192000 w 12192000"/>
              <a:gd name="connsiteY3-18" fmla="*/ 1943100 h 1943100"/>
              <a:gd name="connsiteX4-19" fmla="*/ 0 w 12192000"/>
              <a:gd name="connsiteY4-20" fmla="*/ 1943100 h 1943100"/>
              <a:gd name="connsiteX5" fmla="*/ 14515 w 12192000"/>
              <a:gd name="connsiteY5" fmla="*/ 0 h 1943100"/>
              <a:gd name="connsiteX0-21" fmla="*/ 14515 w 12192000"/>
              <a:gd name="connsiteY0-22" fmla="*/ 0 h 1943100"/>
              <a:gd name="connsiteX1-23" fmla="*/ 2641600 w 12192000"/>
              <a:gd name="connsiteY1-24" fmla="*/ 317500 h 1943100"/>
              <a:gd name="connsiteX2-25" fmla="*/ 12192000 w 12192000"/>
              <a:gd name="connsiteY2-26" fmla="*/ 0 h 1943100"/>
              <a:gd name="connsiteX3-27" fmla="*/ 12192000 w 12192000"/>
              <a:gd name="connsiteY3-28" fmla="*/ 1943100 h 1943100"/>
              <a:gd name="connsiteX4-29" fmla="*/ 0 w 12192000"/>
              <a:gd name="connsiteY4-30" fmla="*/ 1943100 h 1943100"/>
              <a:gd name="connsiteX5-31" fmla="*/ 14515 w 12192000"/>
              <a:gd name="connsiteY5-32" fmla="*/ 0 h 1943100"/>
              <a:gd name="connsiteX0-33" fmla="*/ 14515 w 12192000"/>
              <a:gd name="connsiteY0-34" fmla="*/ 0 h 1943100"/>
              <a:gd name="connsiteX1-35" fmla="*/ 2628900 w 12192000"/>
              <a:gd name="connsiteY1-36" fmla="*/ 63500 h 1943100"/>
              <a:gd name="connsiteX2-37" fmla="*/ 12192000 w 12192000"/>
              <a:gd name="connsiteY2-38" fmla="*/ 0 h 1943100"/>
              <a:gd name="connsiteX3-39" fmla="*/ 12192000 w 12192000"/>
              <a:gd name="connsiteY3-40" fmla="*/ 1943100 h 1943100"/>
              <a:gd name="connsiteX4-41" fmla="*/ 0 w 12192000"/>
              <a:gd name="connsiteY4-42" fmla="*/ 1943100 h 1943100"/>
              <a:gd name="connsiteX5-43" fmla="*/ 14515 w 12192000"/>
              <a:gd name="connsiteY5-44" fmla="*/ 0 h 1943100"/>
              <a:gd name="connsiteX0-45" fmla="*/ 14515 w 12192000"/>
              <a:gd name="connsiteY0-46" fmla="*/ 0 h 1943100"/>
              <a:gd name="connsiteX1-47" fmla="*/ 2628900 w 12192000"/>
              <a:gd name="connsiteY1-48" fmla="*/ 63500 h 1943100"/>
              <a:gd name="connsiteX2-49" fmla="*/ 12192000 w 12192000"/>
              <a:gd name="connsiteY2-50" fmla="*/ 0 h 1943100"/>
              <a:gd name="connsiteX3-51" fmla="*/ 12192000 w 12192000"/>
              <a:gd name="connsiteY3-52" fmla="*/ 1943100 h 1943100"/>
              <a:gd name="connsiteX4-53" fmla="*/ 0 w 12192000"/>
              <a:gd name="connsiteY4-54" fmla="*/ 1943100 h 1943100"/>
              <a:gd name="connsiteX5-55" fmla="*/ 14515 w 12192000"/>
              <a:gd name="connsiteY5-56" fmla="*/ 0 h 1943100"/>
              <a:gd name="connsiteX0-57" fmla="*/ 14515 w 12192000"/>
              <a:gd name="connsiteY0-58" fmla="*/ 0 h 1943100"/>
              <a:gd name="connsiteX1-59" fmla="*/ 2628900 w 12192000"/>
              <a:gd name="connsiteY1-60" fmla="*/ 63500 h 1943100"/>
              <a:gd name="connsiteX2-61" fmla="*/ 9067800 w 12192000"/>
              <a:gd name="connsiteY2-62" fmla="*/ 12700 h 1943100"/>
              <a:gd name="connsiteX3-63" fmla="*/ 12192000 w 12192000"/>
              <a:gd name="connsiteY3-64" fmla="*/ 0 h 1943100"/>
              <a:gd name="connsiteX4-65" fmla="*/ 12192000 w 12192000"/>
              <a:gd name="connsiteY4-66" fmla="*/ 1943100 h 1943100"/>
              <a:gd name="connsiteX5-67" fmla="*/ 0 w 12192000"/>
              <a:gd name="connsiteY5-68" fmla="*/ 1943100 h 1943100"/>
              <a:gd name="connsiteX6" fmla="*/ 14515 w 12192000"/>
              <a:gd name="connsiteY6" fmla="*/ 0 h 1943100"/>
              <a:gd name="connsiteX0-69" fmla="*/ 14515 w 12192000"/>
              <a:gd name="connsiteY0-70" fmla="*/ 0 h 1943100"/>
              <a:gd name="connsiteX1-71" fmla="*/ 2628900 w 12192000"/>
              <a:gd name="connsiteY1-72" fmla="*/ 63500 h 1943100"/>
              <a:gd name="connsiteX2-73" fmla="*/ 9067800 w 12192000"/>
              <a:gd name="connsiteY2-74" fmla="*/ 12700 h 1943100"/>
              <a:gd name="connsiteX3-75" fmla="*/ 12192000 w 12192000"/>
              <a:gd name="connsiteY3-76" fmla="*/ 0 h 1943100"/>
              <a:gd name="connsiteX4-77" fmla="*/ 12192000 w 12192000"/>
              <a:gd name="connsiteY4-78" fmla="*/ 1943100 h 1943100"/>
              <a:gd name="connsiteX5-79" fmla="*/ 0 w 12192000"/>
              <a:gd name="connsiteY5-80" fmla="*/ 1943100 h 1943100"/>
              <a:gd name="connsiteX6-81" fmla="*/ 14515 w 12192000"/>
              <a:gd name="connsiteY6-82" fmla="*/ 0 h 1943100"/>
              <a:gd name="connsiteX0-83" fmla="*/ 14515 w 12192000"/>
              <a:gd name="connsiteY0-84" fmla="*/ 0 h 1943100"/>
              <a:gd name="connsiteX1-85" fmla="*/ 2628900 w 12192000"/>
              <a:gd name="connsiteY1-86" fmla="*/ 63500 h 1943100"/>
              <a:gd name="connsiteX2-87" fmla="*/ 9077325 w 12192000"/>
              <a:gd name="connsiteY2-88" fmla="*/ 69850 h 1943100"/>
              <a:gd name="connsiteX3-89" fmla="*/ 12192000 w 12192000"/>
              <a:gd name="connsiteY3-90" fmla="*/ 0 h 1943100"/>
              <a:gd name="connsiteX4-91" fmla="*/ 12192000 w 12192000"/>
              <a:gd name="connsiteY4-92" fmla="*/ 1943100 h 1943100"/>
              <a:gd name="connsiteX5-93" fmla="*/ 0 w 12192000"/>
              <a:gd name="connsiteY5-94" fmla="*/ 1943100 h 1943100"/>
              <a:gd name="connsiteX6-95" fmla="*/ 14515 w 12192000"/>
              <a:gd name="connsiteY6-96" fmla="*/ 0 h 19431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31" y="connsiteY5-32"/>
              </a:cxn>
              <a:cxn ang="0">
                <a:pos x="connsiteX6-81" y="connsiteY6-82"/>
              </a:cxn>
            </a:cxnLst>
            <a:rect l="l" t="t" r="r" b="b"/>
            <a:pathLst>
              <a:path w="12192000" h="1943100">
                <a:moveTo>
                  <a:pt x="14515" y="0"/>
                </a:moveTo>
                <a:cubicBezTo>
                  <a:pt x="885977" y="21167"/>
                  <a:pt x="1300238" y="385233"/>
                  <a:pt x="2628900" y="63500"/>
                </a:cubicBezTo>
                <a:lnTo>
                  <a:pt x="9077325" y="69850"/>
                </a:lnTo>
                <a:cubicBezTo>
                  <a:pt x="11198225" y="764117"/>
                  <a:pt x="11150600" y="4233"/>
                  <a:pt x="12192000" y="0"/>
                </a:cubicBezTo>
                <a:lnTo>
                  <a:pt x="12192000" y="1943100"/>
                </a:lnTo>
                <a:lnTo>
                  <a:pt x="0" y="1943100"/>
                </a:lnTo>
                <a:lnTo>
                  <a:pt x="14515" y="0"/>
                </a:lnTo>
                <a:close/>
              </a:path>
            </a:pathLst>
          </a:custGeom>
          <a:solidFill>
            <a:srgbClr val="EB6877"/>
          </a:solidFill>
          <a:ln w="38100">
            <a:no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charset="-122"/>
              <a:ea typeface="黑体" panose="02010609060101010101" charset="-122"/>
              <a:cs typeface="黑体" panose="02010609060101010101" charset="-122"/>
              <a:sym typeface="黑体" panose="02010609060101010101" charset="-122"/>
            </a:endParaRPr>
          </a:p>
        </p:txBody>
      </p:sp>
      <p:pic>
        <p:nvPicPr>
          <p:cNvPr id="6" name="图片 5"/>
          <p:cNvPicPr>
            <a:picLocks noChangeAspect="1"/>
          </p:cNvPicPr>
          <p:nvPr userDrawn="1"/>
        </p:nvPicPr>
        <p:blipFill rotWithShape="1">
          <a:blip r:embed="rId2" cstate="print">
            <a:extLst>
              <a:ext uri="{28A0092B-C50C-407E-A947-70E740481C1C}">
                <a14:useLocalDpi xmlns:a14="http://schemas.microsoft.com/office/drawing/2010/main" val="0"/>
              </a:ext>
            </a:extLst>
          </a:blip>
          <a:srcRect t="58065"/>
          <a:stretch>
            <a:fillRect/>
          </a:stretch>
        </p:blipFill>
        <p:spPr>
          <a:xfrm>
            <a:off x="2893783" y="3982065"/>
            <a:ext cx="6371303" cy="2875935"/>
          </a:xfrm>
          <a:prstGeom prst="rect">
            <a:avLst/>
          </a:prstGeom>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flipV="1">
            <a:off x="-2" y="4259488"/>
            <a:ext cx="3810001" cy="2598512"/>
          </a:xfrm>
          <a:prstGeom prst="rect">
            <a:avLst/>
          </a:prstGeom>
        </p:spPr>
      </p:pic>
      <p:pic>
        <p:nvPicPr>
          <p:cNvPr id="5" name="图片 4"/>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553325" y="-1"/>
            <a:ext cx="4638676" cy="3163688"/>
          </a:xfrm>
          <a:prstGeom prst="rect">
            <a:avLst/>
          </a:prstGeom>
        </p:spPr>
      </p:pic>
      <p:sp>
        <p:nvSpPr>
          <p:cNvPr id="7" name="矩形 6"/>
          <p:cNvSpPr/>
          <p:nvPr userDrawn="1"/>
        </p:nvSpPr>
        <p:spPr>
          <a:xfrm>
            <a:off x="0" y="635"/>
            <a:ext cx="12192000" cy="6857365"/>
          </a:xfrm>
          <a:prstGeom prst="rect">
            <a:avLst/>
          </a:prstGeom>
          <a:solidFill>
            <a:schemeClr val="accent5">
              <a:lumMod val="40000"/>
              <a:lumOff val="60000"/>
              <a:alpha val="6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
        <p:nvSpPr>
          <p:cNvPr id="19" name="Freeform 244"/>
          <p:cNvSpPr/>
          <p:nvPr userDrawn="1"/>
        </p:nvSpPr>
        <p:spPr bwMode="auto">
          <a:xfrm flipH="1" flipV="1">
            <a:off x="10700124" y="1209674"/>
            <a:ext cx="415549" cy="428625"/>
          </a:xfrm>
          <a:custGeom>
            <a:avLst/>
            <a:gdLst>
              <a:gd name="T0" fmla="*/ 806 w 806"/>
              <a:gd name="T1" fmla="*/ 555 h 809"/>
              <a:gd name="T2" fmla="*/ 555 w 806"/>
              <a:gd name="T3" fmla="*/ 555 h 809"/>
              <a:gd name="T4" fmla="*/ 555 w 806"/>
              <a:gd name="T5" fmla="*/ 809 h 809"/>
              <a:gd name="T6" fmla="*/ 251 w 806"/>
              <a:gd name="T7" fmla="*/ 809 h 809"/>
              <a:gd name="T8" fmla="*/ 251 w 806"/>
              <a:gd name="T9" fmla="*/ 555 h 809"/>
              <a:gd name="T10" fmla="*/ 0 w 806"/>
              <a:gd name="T11" fmla="*/ 555 h 809"/>
              <a:gd name="T12" fmla="*/ 0 w 806"/>
              <a:gd name="T13" fmla="*/ 254 h 809"/>
              <a:gd name="T14" fmla="*/ 251 w 806"/>
              <a:gd name="T15" fmla="*/ 254 h 809"/>
              <a:gd name="T16" fmla="*/ 251 w 806"/>
              <a:gd name="T17" fmla="*/ 0 h 809"/>
              <a:gd name="T18" fmla="*/ 555 w 806"/>
              <a:gd name="T19" fmla="*/ 0 h 809"/>
              <a:gd name="T20" fmla="*/ 555 w 806"/>
              <a:gd name="T21" fmla="*/ 254 h 809"/>
              <a:gd name="T22" fmla="*/ 806 w 806"/>
              <a:gd name="T23" fmla="*/ 254 h 809"/>
              <a:gd name="T24" fmla="*/ 806 w 806"/>
              <a:gd name="T25" fmla="*/ 555 h 8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06" h="809">
                <a:moveTo>
                  <a:pt x="806" y="555"/>
                </a:moveTo>
                <a:lnTo>
                  <a:pt x="555" y="555"/>
                </a:lnTo>
                <a:lnTo>
                  <a:pt x="555" y="809"/>
                </a:lnTo>
                <a:lnTo>
                  <a:pt x="251" y="809"/>
                </a:lnTo>
                <a:lnTo>
                  <a:pt x="251" y="555"/>
                </a:lnTo>
                <a:lnTo>
                  <a:pt x="0" y="555"/>
                </a:lnTo>
                <a:lnTo>
                  <a:pt x="0" y="254"/>
                </a:lnTo>
                <a:lnTo>
                  <a:pt x="251" y="254"/>
                </a:lnTo>
                <a:lnTo>
                  <a:pt x="251" y="0"/>
                </a:lnTo>
                <a:lnTo>
                  <a:pt x="555" y="0"/>
                </a:lnTo>
                <a:lnTo>
                  <a:pt x="555" y="254"/>
                </a:lnTo>
                <a:lnTo>
                  <a:pt x="806" y="254"/>
                </a:lnTo>
                <a:lnTo>
                  <a:pt x="806" y="555"/>
                </a:lnTo>
                <a:close/>
              </a:path>
            </a:pathLst>
          </a:custGeom>
          <a:solidFill>
            <a:srgbClr val="0F365E"/>
          </a:solidFill>
          <a:ln>
            <a:solidFill>
              <a:srgbClr val="0F365E"/>
            </a:solidFill>
          </a:ln>
        </p:spPr>
        <p:txBody>
          <a:bodyPr/>
          <a:lstStyle/>
          <a:p>
            <a:pPr eaLnBrk="1" fontAlgn="auto" hangingPunct="1">
              <a:lnSpc>
                <a:spcPct val="120000"/>
              </a:lnSpc>
              <a:spcBef>
                <a:spcPts val="0"/>
              </a:spcBef>
              <a:spcAft>
                <a:spcPts val="0"/>
              </a:spcAft>
              <a:defRPr/>
            </a:pPr>
            <a:endParaRPr lang="en-US" b="0" kern="0">
              <a:solidFill>
                <a:prstClr val="black"/>
              </a:solidFill>
              <a:latin typeface="黑体" panose="02010609060101010101" charset="-122"/>
              <a:ea typeface="黑体" panose="02010609060101010101" charset="-122"/>
              <a:cs typeface="黑体" panose="02010609060101010101" charset="-122"/>
              <a:sym typeface="黑体" panose="02010609060101010101" charset="-122"/>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pic>
        <p:nvPicPr>
          <p:cNvPr id="15" name="图片 14"/>
          <p:cNvPicPr>
            <a:picLocks noChangeAspect="1"/>
          </p:cNvPicPr>
          <p:nvPr userDrawn="1"/>
        </p:nvPicPr>
        <p:blipFill rotWithShape="1">
          <a:blip r:embed="rId2">
            <a:extLst>
              <a:ext uri="{28A0092B-C50C-407E-A947-70E740481C1C}">
                <a14:useLocalDpi xmlns:a14="http://schemas.microsoft.com/office/drawing/2010/main" val="0"/>
              </a:ext>
            </a:extLst>
          </a:blip>
          <a:srcRect t="30647" r="71389" b="42089"/>
          <a:stretch>
            <a:fillRect/>
          </a:stretch>
        </p:blipFill>
        <p:spPr>
          <a:xfrm>
            <a:off x="0" y="473204"/>
            <a:ext cx="2251881" cy="3219120"/>
          </a:xfrm>
          <a:prstGeom prst="rect">
            <a:avLst/>
          </a:prstGeom>
        </p:spPr>
      </p:pic>
      <p:sp>
        <p:nvSpPr>
          <p:cNvPr id="10" name="矩形 9"/>
          <p:cNvSpPr/>
          <p:nvPr userDrawn="1"/>
        </p:nvSpPr>
        <p:spPr>
          <a:xfrm>
            <a:off x="313055" y="365125"/>
            <a:ext cx="11566525" cy="6127750"/>
          </a:xfrm>
          <a:prstGeom prst="rect">
            <a:avLst/>
          </a:prstGeom>
          <a:noFill/>
          <a:ln w="28575" cmpd="sng">
            <a:solidFill>
              <a:schemeClr val="accent6">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
        <p:nvSpPr>
          <p:cNvPr id="11" name="矩形 10"/>
          <p:cNvSpPr/>
          <p:nvPr userDrawn="1"/>
        </p:nvSpPr>
        <p:spPr>
          <a:xfrm>
            <a:off x="0" y="635"/>
            <a:ext cx="12192000" cy="6857365"/>
          </a:xfrm>
          <a:prstGeom prst="rect">
            <a:avLst/>
          </a:prstGeom>
          <a:solidFill>
            <a:schemeClr val="accent5">
              <a:lumMod val="40000"/>
              <a:lumOff val="60000"/>
              <a:alpha val="6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17" name="矩形 16"/>
          <p:cNvSpPr/>
          <p:nvPr userDrawn="1"/>
        </p:nvSpPr>
        <p:spPr>
          <a:xfrm>
            <a:off x="0" y="0"/>
            <a:ext cx="12191999" cy="5724525"/>
          </a:xfrm>
          <a:prstGeom prst="rect">
            <a:avLst/>
          </a:prstGeom>
          <a:solidFill>
            <a:schemeClr val="accent5">
              <a:lumMod val="40000"/>
              <a:lumOff val="60000"/>
              <a:alpha val="5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
        <p:nvSpPr>
          <p:cNvPr id="8" name="矩形 7"/>
          <p:cNvSpPr/>
          <p:nvPr userDrawn="1"/>
        </p:nvSpPr>
        <p:spPr>
          <a:xfrm>
            <a:off x="0" y="5724525"/>
            <a:ext cx="12191999" cy="1133475"/>
          </a:xfrm>
          <a:prstGeom prst="rect">
            <a:avLst/>
          </a:prstGeom>
          <a:solidFill>
            <a:srgbClr val="53A6AB">
              <a:alpha val="6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
        <p:nvSpPr>
          <p:cNvPr id="9" name="文本框 8"/>
          <p:cNvSpPr txBox="1"/>
          <p:nvPr userDrawn="1"/>
        </p:nvSpPr>
        <p:spPr>
          <a:xfrm rot="16200000">
            <a:off x="-1372837" y="4149655"/>
            <a:ext cx="3783330" cy="337185"/>
          </a:xfrm>
          <a:prstGeom prst="rect">
            <a:avLst/>
          </a:prstGeom>
          <a:noFill/>
        </p:spPr>
        <p:txBody>
          <a:bodyPr wrap="none" rtlCol="0">
            <a:spAutoFit/>
          </a:bodyPr>
          <a:lstStyle/>
          <a:p>
            <a:r>
              <a:rPr lang="en-US" altLang="zh-CN" sz="1600" b="1" dirty="0">
                <a:solidFill>
                  <a:schemeClr val="bg1"/>
                </a:solidFill>
                <a:latin typeface="黑体" panose="02010609060101010101" charset="-122"/>
                <a:ea typeface="黑体" panose="02010609060101010101" charset="-122"/>
                <a:cs typeface="黑体" panose="02010609060101010101" charset="-122"/>
              </a:rPr>
              <a:t>&lt;&lt;&lt;&lt;&lt;&lt;&lt;&lt;&lt;&lt;&lt;&lt;&lt;&lt;&lt;&lt;&lt;&lt;&lt;&lt;&lt;&lt;&lt;&lt;&lt;&lt;&lt;&lt;&lt;&lt;&lt;&lt;&lt;&lt;&lt;</a:t>
            </a:r>
            <a:endParaRPr lang="en-US" altLang="zh-CN" sz="1600" b="1" dirty="0">
              <a:solidFill>
                <a:schemeClr val="bg1"/>
              </a:solidFill>
              <a:latin typeface="黑体" panose="02010609060101010101" charset="-122"/>
              <a:ea typeface="黑体" panose="02010609060101010101" charset="-122"/>
              <a:cs typeface="黑体" panose="02010609060101010101" charset="-122"/>
            </a:endParaRPr>
          </a:p>
        </p:txBody>
      </p:sp>
      <p:sp>
        <p:nvSpPr>
          <p:cNvPr id="22" name="文本框 21"/>
          <p:cNvSpPr txBox="1"/>
          <p:nvPr userDrawn="1"/>
        </p:nvSpPr>
        <p:spPr>
          <a:xfrm>
            <a:off x="328226" y="71101"/>
            <a:ext cx="3783330" cy="337185"/>
          </a:xfrm>
          <a:prstGeom prst="rect">
            <a:avLst/>
          </a:prstGeom>
          <a:noFill/>
        </p:spPr>
        <p:txBody>
          <a:bodyPr wrap="none" rtlCol="0">
            <a:spAutoFit/>
          </a:bodyPr>
          <a:lstStyle/>
          <a:p>
            <a:r>
              <a:rPr lang="en-US" altLang="zh-CN" sz="1600" b="1" dirty="0">
                <a:solidFill>
                  <a:schemeClr val="bg1"/>
                </a:solidFill>
                <a:latin typeface="黑体" panose="02010609060101010101" charset="-122"/>
                <a:ea typeface="黑体" panose="02010609060101010101" charset="-122"/>
                <a:cs typeface="黑体" panose="02010609060101010101" charset="-122"/>
              </a:rPr>
              <a:t>&lt;&lt;&lt;&lt;&lt;&lt;&lt;&lt;&lt;&lt;&lt;&lt;&lt;&lt;&lt;&lt;&lt;&lt;&lt;&lt;&lt;&lt;&lt;&lt;&lt;&lt;&lt;&lt;&lt;&lt;&lt;&lt;&lt;&lt;&lt;</a:t>
            </a:r>
            <a:endParaRPr lang="en-US" altLang="zh-CN" sz="1600" b="1" dirty="0">
              <a:solidFill>
                <a:schemeClr val="bg1"/>
              </a:solidFill>
              <a:latin typeface="黑体" panose="02010609060101010101" charset="-122"/>
              <a:ea typeface="黑体" panose="02010609060101010101" charset="-122"/>
              <a:cs typeface="黑体" panose="02010609060101010101" charset="-122"/>
            </a:endParaRPr>
          </a:p>
        </p:txBody>
      </p:sp>
      <p:cxnSp>
        <p:nvCxnSpPr>
          <p:cNvPr id="13" name="直接连接符 12"/>
          <p:cNvCxnSpPr>
            <a:stCxn id="22" idx="3"/>
          </p:cNvCxnSpPr>
          <p:nvPr userDrawn="1"/>
        </p:nvCxnSpPr>
        <p:spPr>
          <a:xfrm>
            <a:off x="4111353" y="240081"/>
            <a:ext cx="561557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userDrawn="1"/>
        </p:nvCxnSpPr>
        <p:spPr>
          <a:xfrm flipV="1">
            <a:off x="619135" y="6597702"/>
            <a:ext cx="11344264" cy="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userDrawn="1"/>
        </p:nvCxnSpPr>
        <p:spPr>
          <a:xfrm>
            <a:off x="11963400" y="209600"/>
            <a:ext cx="0" cy="638810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9" name="矩形 28"/>
          <p:cNvSpPr/>
          <p:nvPr userDrawn="1"/>
        </p:nvSpPr>
        <p:spPr>
          <a:xfrm>
            <a:off x="256277" y="1911768"/>
            <a:ext cx="11618616" cy="360666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65">
              <a:solidFill>
                <a:schemeClr val="tx1">
                  <a:lumMod val="75000"/>
                  <a:lumOff val="25000"/>
                </a:schemeClr>
              </a:solidFill>
              <a:cs typeface="黑体" panose="02010609060101010101" charset="-122"/>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5" Type="http://schemas.openxmlformats.org/officeDocument/2006/relationships/theme" Target="../theme/theme2.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黑体" panose="02010609060101010101" charset="-122"/>
                <a:ea typeface="黑体" panose="02010609060101010101" charset="-122"/>
                <a:cs typeface="黑体" panose="02010609060101010101" charset="-122"/>
              </a:defRPr>
            </a:lvl1pPr>
          </a:lstStyle>
          <a:p>
            <a:fld id="{82F288E0-7875-42C4-84C8-98DBBD3BF4D2}"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黑体" panose="02010609060101010101" charset="-122"/>
                <a:ea typeface="黑体" panose="02010609060101010101" charset="-122"/>
                <a:cs typeface="黑体" panose="02010609060101010101" charset="-122"/>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黑体" panose="02010609060101010101" charset="-122"/>
                <a:ea typeface="黑体" panose="02010609060101010101" charset="-122"/>
                <a:cs typeface="黑体" panose="02010609060101010101" charset="-122"/>
              </a:defRPr>
            </a:lvl1pPr>
          </a:lstStyle>
          <a:p>
            <a:fld id="{7D9BB5D0-35E4-459D-AEF3-FE4D7C45CC1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黑体" panose="02010609060101010101" charset="-122"/>
          <a:ea typeface="黑体" panose="02010609060101010101" charset="-122"/>
          <a:cs typeface="黑体" panose="02010609060101010101" charset="-122"/>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黑体" panose="02010609060101010101" charset="-122"/>
          <a:ea typeface="黑体" panose="02010609060101010101" charset="-122"/>
          <a:cs typeface="黑体" panose="02010609060101010101"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黑体" panose="02010609060101010101" charset="-122"/>
          <a:ea typeface="黑体" panose="02010609060101010101" charset="-122"/>
          <a:cs typeface="黑体" panose="02010609060101010101" charset="-12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黑体" panose="02010609060101010101" charset="-122"/>
          <a:ea typeface="黑体" panose="02010609060101010101" charset="-122"/>
          <a:cs typeface="黑体" panose="02010609060101010101" charset="-12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9060101010101" charset="-122"/>
          <a:ea typeface="黑体" panose="02010609060101010101" charset="-122"/>
          <a:cs typeface="黑体" panose="02010609060101010101" charset="-12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9060101010101" charset="-122"/>
          <a:ea typeface="黑体" panose="02010609060101010101" charset="-122"/>
          <a:cs typeface="黑体" panose="02010609060101010101"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黑体" panose="02010609060101010101" charset="-122"/>
                <a:ea typeface="黑体" panose="02010609060101010101" charset="-122"/>
                <a:cs typeface="黑体" panose="02010609060101010101" charset="-122"/>
              </a:defRPr>
            </a:lvl1pPr>
          </a:lstStyle>
          <a:p>
            <a:fld id="{2F2A2A96-E392-4BD4-96F4-45C159C7CA26}"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黑体" panose="02010609060101010101" charset="-122"/>
                <a:ea typeface="黑体" panose="02010609060101010101" charset="-122"/>
                <a:cs typeface="黑体" panose="02010609060101010101" charset="-122"/>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黑体" panose="02010609060101010101" charset="-122"/>
                <a:ea typeface="黑体" panose="02010609060101010101" charset="-122"/>
                <a:cs typeface="黑体" panose="02010609060101010101" charset="-122"/>
              </a:defRPr>
            </a:lvl1pPr>
          </a:lstStyle>
          <a:p>
            <a:fld id="{6E02081A-7E68-44F2-A99E-F075D941C594}"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Lst>
  <p:txStyles>
    <p:titleStyle>
      <a:lvl1pPr algn="l" defTabSz="914400" rtl="0" eaLnBrk="1" latinLnBrk="0" hangingPunct="1">
        <a:lnSpc>
          <a:spcPct val="90000"/>
        </a:lnSpc>
        <a:spcBef>
          <a:spcPct val="0"/>
        </a:spcBef>
        <a:buNone/>
        <a:defRPr sz="4400" kern="1200">
          <a:solidFill>
            <a:schemeClr val="tx1"/>
          </a:solidFill>
          <a:latin typeface="黑体" panose="02010609060101010101" charset="-122"/>
          <a:ea typeface="黑体" panose="02010609060101010101" charset="-122"/>
          <a:cs typeface="黑体" panose="02010609060101010101" charset="-122"/>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黑体" panose="02010609060101010101" charset="-122"/>
          <a:ea typeface="黑体" panose="02010609060101010101" charset="-122"/>
          <a:cs typeface="黑体" panose="02010609060101010101"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黑体" panose="02010609060101010101" charset="-122"/>
          <a:ea typeface="黑体" panose="02010609060101010101" charset="-122"/>
          <a:cs typeface="黑体" panose="02010609060101010101" charset="-12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黑体" panose="02010609060101010101" charset="-122"/>
          <a:ea typeface="黑体" panose="02010609060101010101" charset="-122"/>
          <a:cs typeface="黑体" panose="02010609060101010101" charset="-12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9060101010101" charset="-122"/>
          <a:ea typeface="黑体" panose="02010609060101010101" charset="-122"/>
          <a:cs typeface="黑体" panose="02010609060101010101" charset="-12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9060101010101" charset="-122"/>
          <a:ea typeface="黑体" panose="02010609060101010101" charset="-122"/>
          <a:cs typeface="黑体" panose="02010609060101010101"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8.png"/></Relationships>
</file>

<file path=ppt/slides/_rels/slide10.xml.rels><?xml version="1.0" encoding="UTF-8" standalone="yes"?>
<Relationships xmlns="http://schemas.openxmlformats.org/package/2006/relationships"><Relationship Id="rId6" Type="http://schemas.openxmlformats.org/officeDocument/2006/relationships/slideLayout" Target="../slideLayouts/slideLayout14.xml"/><Relationship Id="rId5" Type="http://schemas.openxmlformats.org/officeDocument/2006/relationships/image" Target="../media/image14.png"/><Relationship Id="rId4" Type="http://schemas.openxmlformats.org/officeDocument/2006/relationships/tags" Target="../tags/tag33.xml"/><Relationship Id="rId3" Type="http://schemas.openxmlformats.org/officeDocument/2006/relationships/tags" Target="../tags/tag32.xml"/><Relationship Id="rId2" Type="http://schemas.openxmlformats.org/officeDocument/2006/relationships/tags" Target="../tags/tag31.xml"/><Relationship Id="rId1" Type="http://schemas.openxmlformats.org/officeDocument/2006/relationships/tags" Target="../tags/tag30.xml"/></Relationships>
</file>

<file path=ppt/slides/_rels/slide11.xml.rels><?xml version="1.0" encoding="UTF-8" standalone="yes"?>
<Relationships xmlns="http://schemas.openxmlformats.org/package/2006/relationships"><Relationship Id="rId6" Type="http://schemas.openxmlformats.org/officeDocument/2006/relationships/slideLayout" Target="../slideLayouts/slideLayout14.xml"/><Relationship Id="rId5" Type="http://schemas.openxmlformats.org/officeDocument/2006/relationships/image" Target="../media/image15.png"/><Relationship Id="rId4" Type="http://schemas.openxmlformats.org/officeDocument/2006/relationships/tags" Target="../tags/tag37.xml"/><Relationship Id="rId3" Type="http://schemas.openxmlformats.org/officeDocument/2006/relationships/tags" Target="../tags/tag36.xml"/><Relationship Id="rId2" Type="http://schemas.openxmlformats.org/officeDocument/2006/relationships/tags" Target="../tags/tag35.xml"/><Relationship Id="rId1" Type="http://schemas.openxmlformats.org/officeDocument/2006/relationships/tags" Target="../tags/tag34.xml"/></Relationships>
</file>

<file path=ppt/slides/_rels/slide12.xml.rels><?xml version="1.0" encoding="UTF-8" standalone="yes"?>
<Relationships xmlns="http://schemas.openxmlformats.org/package/2006/relationships"><Relationship Id="rId9" Type="http://schemas.openxmlformats.org/officeDocument/2006/relationships/tags" Target="../tags/tag46.xml"/><Relationship Id="rId8" Type="http://schemas.openxmlformats.org/officeDocument/2006/relationships/tags" Target="../tags/tag45.xml"/><Relationship Id="rId7" Type="http://schemas.openxmlformats.org/officeDocument/2006/relationships/tags" Target="../tags/tag44.xml"/><Relationship Id="rId6" Type="http://schemas.openxmlformats.org/officeDocument/2006/relationships/tags" Target="../tags/tag43.xml"/><Relationship Id="rId5" Type="http://schemas.openxmlformats.org/officeDocument/2006/relationships/tags" Target="../tags/tag42.xml"/><Relationship Id="rId4" Type="http://schemas.openxmlformats.org/officeDocument/2006/relationships/tags" Target="../tags/tag41.xml"/><Relationship Id="rId3" Type="http://schemas.openxmlformats.org/officeDocument/2006/relationships/tags" Target="../tags/tag40.xml"/><Relationship Id="rId2" Type="http://schemas.openxmlformats.org/officeDocument/2006/relationships/tags" Target="../tags/tag39.xml"/><Relationship Id="rId16" Type="http://schemas.openxmlformats.org/officeDocument/2006/relationships/slideLayout" Target="../slideLayouts/slideLayout14.xml"/><Relationship Id="rId15" Type="http://schemas.openxmlformats.org/officeDocument/2006/relationships/tags" Target="../tags/tag52.xml"/><Relationship Id="rId14" Type="http://schemas.openxmlformats.org/officeDocument/2006/relationships/tags" Target="../tags/tag51.xml"/><Relationship Id="rId13" Type="http://schemas.openxmlformats.org/officeDocument/2006/relationships/tags" Target="../tags/tag50.xml"/><Relationship Id="rId12" Type="http://schemas.openxmlformats.org/officeDocument/2006/relationships/tags" Target="../tags/tag49.xml"/><Relationship Id="rId11" Type="http://schemas.openxmlformats.org/officeDocument/2006/relationships/tags" Target="../tags/tag48.xml"/><Relationship Id="rId10" Type="http://schemas.openxmlformats.org/officeDocument/2006/relationships/tags" Target="../tags/tag47.xml"/><Relationship Id="rId1" Type="http://schemas.openxmlformats.org/officeDocument/2006/relationships/tags" Target="../tags/tag38.xml"/></Relationships>
</file>

<file path=ppt/slides/_rels/slide13.xml.rels><?xml version="1.0" encoding="UTF-8" standalone="yes"?>
<Relationships xmlns="http://schemas.openxmlformats.org/package/2006/relationships"><Relationship Id="rId6" Type="http://schemas.openxmlformats.org/officeDocument/2006/relationships/slideLayout" Target="../slideLayouts/slideLayout14.xml"/><Relationship Id="rId5" Type="http://schemas.openxmlformats.org/officeDocument/2006/relationships/image" Target="../media/image14.png"/><Relationship Id="rId4" Type="http://schemas.openxmlformats.org/officeDocument/2006/relationships/tags" Target="../tags/tag56.xml"/><Relationship Id="rId3" Type="http://schemas.openxmlformats.org/officeDocument/2006/relationships/tags" Target="../tags/tag55.xml"/><Relationship Id="rId2" Type="http://schemas.openxmlformats.org/officeDocument/2006/relationships/tags" Target="../tags/tag54.xml"/><Relationship Id="rId1" Type="http://schemas.openxmlformats.org/officeDocument/2006/relationships/tags" Target="../tags/tag53.xml"/></Relationships>
</file>

<file path=ppt/slides/_rels/slide14.xml.rels><?xml version="1.0" encoding="UTF-8" standalone="yes"?>
<Relationships xmlns="http://schemas.openxmlformats.org/package/2006/relationships"><Relationship Id="rId6" Type="http://schemas.openxmlformats.org/officeDocument/2006/relationships/slideLayout" Target="../slideLayouts/slideLayout14.xml"/><Relationship Id="rId5" Type="http://schemas.openxmlformats.org/officeDocument/2006/relationships/image" Target="../media/image13.png"/><Relationship Id="rId4" Type="http://schemas.openxmlformats.org/officeDocument/2006/relationships/tags" Target="../tags/tag60.xml"/><Relationship Id="rId3" Type="http://schemas.openxmlformats.org/officeDocument/2006/relationships/tags" Target="../tags/tag59.xml"/><Relationship Id="rId2" Type="http://schemas.openxmlformats.org/officeDocument/2006/relationships/tags" Target="../tags/tag58.xml"/><Relationship Id="rId1" Type="http://schemas.openxmlformats.org/officeDocument/2006/relationships/tags" Target="../tags/tag57.xml"/></Relationships>
</file>

<file path=ppt/slides/_rels/slide15.xml.rels><?xml version="1.0" encoding="UTF-8" standalone="yes"?>
<Relationships xmlns="http://schemas.openxmlformats.org/package/2006/relationships"><Relationship Id="rId6" Type="http://schemas.openxmlformats.org/officeDocument/2006/relationships/slideLayout" Target="../slideLayouts/slideLayout14.xml"/><Relationship Id="rId5" Type="http://schemas.openxmlformats.org/officeDocument/2006/relationships/image" Target="../media/image15.png"/><Relationship Id="rId4" Type="http://schemas.openxmlformats.org/officeDocument/2006/relationships/tags" Target="../tags/tag64.xml"/><Relationship Id="rId3" Type="http://schemas.openxmlformats.org/officeDocument/2006/relationships/tags" Target="../tags/tag63.xml"/><Relationship Id="rId2" Type="http://schemas.openxmlformats.org/officeDocument/2006/relationships/tags" Target="../tags/tag62.xml"/><Relationship Id="rId1" Type="http://schemas.openxmlformats.org/officeDocument/2006/relationships/tags" Target="../tags/tag61.xml"/></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image" Target="../media/image10.png"/></Relationships>
</file>

<file path=ppt/slides/_rels/slide17.xml.rels><?xml version="1.0" encoding="UTF-8" standalone="yes"?>
<Relationships xmlns="http://schemas.openxmlformats.org/package/2006/relationships"><Relationship Id="rId6" Type="http://schemas.openxmlformats.org/officeDocument/2006/relationships/slideLayout" Target="../slideLayouts/slideLayout14.xml"/><Relationship Id="rId5" Type="http://schemas.openxmlformats.org/officeDocument/2006/relationships/image" Target="../media/image12.png"/><Relationship Id="rId4" Type="http://schemas.openxmlformats.org/officeDocument/2006/relationships/tags" Target="../tags/tag68.xml"/><Relationship Id="rId3" Type="http://schemas.openxmlformats.org/officeDocument/2006/relationships/tags" Target="../tags/tag67.xml"/><Relationship Id="rId2" Type="http://schemas.openxmlformats.org/officeDocument/2006/relationships/tags" Target="../tags/tag66.xml"/><Relationship Id="rId1" Type="http://schemas.openxmlformats.org/officeDocument/2006/relationships/tags" Target="../tags/tag65.xml"/></Relationships>
</file>

<file path=ppt/slides/_rels/slide18.xml.rels><?xml version="1.0" encoding="UTF-8" standalone="yes"?>
<Relationships xmlns="http://schemas.openxmlformats.org/package/2006/relationships"><Relationship Id="rId6" Type="http://schemas.openxmlformats.org/officeDocument/2006/relationships/slideLayout" Target="../slideLayouts/slideLayout14.xml"/><Relationship Id="rId5" Type="http://schemas.openxmlformats.org/officeDocument/2006/relationships/image" Target="../media/image13.png"/><Relationship Id="rId4" Type="http://schemas.openxmlformats.org/officeDocument/2006/relationships/tags" Target="../tags/tag72.xml"/><Relationship Id="rId3" Type="http://schemas.openxmlformats.org/officeDocument/2006/relationships/tags" Target="../tags/tag71.xml"/><Relationship Id="rId2" Type="http://schemas.openxmlformats.org/officeDocument/2006/relationships/tags" Target="../tags/tag70.xml"/><Relationship Id="rId1" Type="http://schemas.openxmlformats.org/officeDocument/2006/relationships/tags" Target="../tags/tag69.xml"/></Relationships>
</file>

<file path=ppt/slides/_rels/slide19.xml.rels><?xml version="1.0" encoding="UTF-8" standalone="yes"?>
<Relationships xmlns="http://schemas.openxmlformats.org/package/2006/relationships"><Relationship Id="rId6" Type="http://schemas.openxmlformats.org/officeDocument/2006/relationships/slideLayout" Target="../slideLayouts/slideLayout14.xml"/><Relationship Id="rId5" Type="http://schemas.openxmlformats.org/officeDocument/2006/relationships/image" Target="../media/image13.png"/><Relationship Id="rId4" Type="http://schemas.openxmlformats.org/officeDocument/2006/relationships/tags" Target="../tags/tag76.xml"/><Relationship Id="rId3" Type="http://schemas.openxmlformats.org/officeDocument/2006/relationships/tags" Target="../tags/tag75.xml"/><Relationship Id="rId2" Type="http://schemas.openxmlformats.org/officeDocument/2006/relationships/tags" Target="../tags/tag74.xml"/><Relationship Id="rId1" Type="http://schemas.openxmlformats.org/officeDocument/2006/relationships/tags" Target="../tags/tag73.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9.jpeg"/></Relationships>
</file>

<file path=ppt/slides/_rels/slide20.xml.rels><?xml version="1.0" encoding="UTF-8" standalone="yes"?>
<Relationships xmlns="http://schemas.openxmlformats.org/package/2006/relationships"><Relationship Id="rId9" Type="http://schemas.openxmlformats.org/officeDocument/2006/relationships/tags" Target="../tags/tag85.xml"/><Relationship Id="rId8" Type="http://schemas.openxmlformats.org/officeDocument/2006/relationships/tags" Target="../tags/tag84.xml"/><Relationship Id="rId7" Type="http://schemas.openxmlformats.org/officeDocument/2006/relationships/tags" Target="../tags/tag83.xml"/><Relationship Id="rId6" Type="http://schemas.openxmlformats.org/officeDocument/2006/relationships/tags" Target="../tags/tag82.xml"/><Relationship Id="rId5" Type="http://schemas.openxmlformats.org/officeDocument/2006/relationships/tags" Target="../tags/tag81.xml"/><Relationship Id="rId4" Type="http://schemas.openxmlformats.org/officeDocument/2006/relationships/tags" Target="../tags/tag80.xml"/><Relationship Id="rId3" Type="http://schemas.openxmlformats.org/officeDocument/2006/relationships/tags" Target="../tags/tag79.xml"/><Relationship Id="rId25" Type="http://schemas.openxmlformats.org/officeDocument/2006/relationships/slideLayout" Target="../slideLayouts/slideLayout14.xml"/><Relationship Id="rId24" Type="http://schemas.openxmlformats.org/officeDocument/2006/relationships/tags" Target="../tags/tag100.xml"/><Relationship Id="rId23" Type="http://schemas.openxmlformats.org/officeDocument/2006/relationships/tags" Target="../tags/tag99.xml"/><Relationship Id="rId22" Type="http://schemas.openxmlformats.org/officeDocument/2006/relationships/tags" Target="../tags/tag98.xml"/><Relationship Id="rId21" Type="http://schemas.openxmlformats.org/officeDocument/2006/relationships/tags" Target="../tags/tag97.xml"/><Relationship Id="rId20" Type="http://schemas.openxmlformats.org/officeDocument/2006/relationships/tags" Target="../tags/tag96.xml"/><Relationship Id="rId2" Type="http://schemas.openxmlformats.org/officeDocument/2006/relationships/tags" Target="../tags/tag78.xml"/><Relationship Id="rId19" Type="http://schemas.openxmlformats.org/officeDocument/2006/relationships/tags" Target="../tags/tag95.xml"/><Relationship Id="rId18" Type="http://schemas.openxmlformats.org/officeDocument/2006/relationships/tags" Target="../tags/tag94.xml"/><Relationship Id="rId17" Type="http://schemas.openxmlformats.org/officeDocument/2006/relationships/tags" Target="../tags/tag93.xml"/><Relationship Id="rId16" Type="http://schemas.openxmlformats.org/officeDocument/2006/relationships/tags" Target="../tags/tag92.xml"/><Relationship Id="rId15" Type="http://schemas.openxmlformats.org/officeDocument/2006/relationships/tags" Target="../tags/tag91.xml"/><Relationship Id="rId14" Type="http://schemas.openxmlformats.org/officeDocument/2006/relationships/tags" Target="../tags/tag90.xml"/><Relationship Id="rId13" Type="http://schemas.openxmlformats.org/officeDocument/2006/relationships/tags" Target="../tags/tag89.xml"/><Relationship Id="rId12" Type="http://schemas.openxmlformats.org/officeDocument/2006/relationships/tags" Target="../tags/tag88.xml"/><Relationship Id="rId11" Type="http://schemas.openxmlformats.org/officeDocument/2006/relationships/tags" Target="../tags/tag87.xml"/><Relationship Id="rId10" Type="http://schemas.openxmlformats.org/officeDocument/2006/relationships/tags" Target="../tags/tag86.xml"/><Relationship Id="rId1" Type="http://schemas.openxmlformats.org/officeDocument/2006/relationships/tags" Target="../tags/tag77.xml"/></Relationships>
</file>

<file path=ppt/slides/_rels/slide21.xml.rels><?xml version="1.0" encoding="UTF-8" standalone="yes"?>
<Relationships xmlns="http://schemas.openxmlformats.org/package/2006/relationships"><Relationship Id="rId9" Type="http://schemas.openxmlformats.org/officeDocument/2006/relationships/tags" Target="../tags/tag109.xml"/><Relationship Id="rId8" Type="http://schemas.openxmlformats.org/officeDocument/2006/relationships/tags" Target="../tags/tag108.xml"/><Relationship Id="rId7" Type="http://schemas.openxmlformats.org/officeDocument/2006/relationships/tags" Target="../tags/tag107.xml"/><Relationship Id="rId6" Type="http://schemas.openxmlformats.org/officeDocument/2006/relationships/tags" Target="../tags/tag106.xml"/><Relationship Id="rId5" Type="http://schemas.openxmlformats.org/officeDocument/2006/relationships/tags" Target="../tags/tag105.xml"/><Relationship Id="rId4" Type="http://schemas.openxmlformats.org/officeDocument/2006/relationships/tags" Target="../tags/tag104.xml"/><Relationship Id="rId3" Type="http://schemas.openxmlformats.org/officeDocument/2006/relationships/tags" Target="../tags/tag103.xml"/><Relationship Id="rId2" Type="http://schemas.openxmlformats.org/officeDocument/2006/relationships/tags" Target="../tags/tag102.xml"/><Relationship Id="rId15" Type="http://schemas.openxmlformats.org/officeDocument/2006/relationships/slideLayout" Target="../slideLayouts/slideLayout14.xml"/><Relationship Id="rId14" Type="http://schemas.openxmlformats.org/officeDocument/2006/relationships/tags" Target="../tags/tag114.xml"/><Relationship Id="rId13" Type="http://schemas.openxmlformats.org/officeDocument/2006/relationships/tags" Target="../tags/tag113.xml"/><Relationship Id="rId12" Type="http://schemas.openxmlformats.org/officeDocument/2006/relationships/tags" Target="../tags/tag112.xml"/><Relationship Id="rId11" Type="http://schemas.openxmlformats.org/officeDocument/2006/relationships/tags" Target="../tags/tag111.xml"/><Relationship Id="rId10" Type="http://schemas.openxmlformats.org/officeDocument/2006/relationships/tags" Target="../tags/tag110.xml"/><Relationship Id="rId1" Type="http://schemas.openxmlformats.org/officeDocument/2006/relationships/tags" Target="../tags/tag101.xml"/></Relationships>
</file>

<file path=ppt/slides/_rels/slide22.xml.rels><?xml version="1.0" encoding="UTF-8" standalone="yes"?>
<Relationships xmlns="http://schemas.openxmlformats.org/package/2006/relationships"><Relationship Id="rId9" Type="http://schemas.openxmlformats.org/officeDocument/2006/relationships/tags" Target="../tags/tag123.xml"/><Relationship Id="rId8" Type="http://schemas.openxmlformats.org/officeDocument/2006/relationships/tags" Target="../tags/tag122.xml"/><Relationship Id="rId7" Type="http://schemas.openxmlformats.org/officeDocument/2006/relationships/tags" Target="../tags/tag121.xml"/><Relationship Id="rId63" Type="http://schemas.openxmlformats.org/officeDocument/2006/relationships/slideLayout" Target="../slideLayouts/slideLayout14.xml"/><Relationship Id="rId62" Type="http://schemas.openxmlformats.org/officeDocument/2006/relationships/tags" Target="../tags/tag176.xml"/><Relationship Id="rId61" Type="http://schemas.openxmlformats.org/officeDocument/2006/relationships/tags" Target="../tags/tag175.xml"/><Relationship Id="rId60" Type="http://schemas.openxmlformats.org/officeDocument/2006/relationships/tags" Target="../tags/tag174.xml"/><Relationship Id="rId6" Type="http://schemas.openxmlformats.org/officeDocument/2006/relationships/tags" Target="../tags/tag120.xml"/><Relationship Id="rId59" Type="http://schemas.openxmlformats.org/officeDocument/2006/relationships/tags" Target="../tags/tag173.xml"/><Relationship Id="rId58" Type="http://schemas.openxmlformats.org/officeDocument/2006/relationships/tags" Target="../tags/tag172.xml"/><Relationship Id="rId57" Type="http://schemas.openxmlformats.org/officeDocument/2006/relationships/tags" Target="../tags/tag171.xml"/><Relationship Id="rId56" Type="http://schemas.openxmlformats.org/officeDocument/2006/relationships/tags" Target="../tags/tag170.xml"/><Relationship Id="rId55" Type="http://schemas.openxmlformats.org/officeDocument/2006/relationships/tags" Target="../tags/tag169.xml"/><Relationship Id="rId54" Type="http://schemas.openxmlformats.org/officeDocument/2006/relationships/tags" Target="../tags/tag168.xml"/><Relationship Id="rId53" Type="http://schemas.openxmlformats.org/officeDocument/2006/relationships/tags" Target="../tags/tag167.xml"/><Relationship Id="rId52" Type="http://schemas.openxmlformats.org/officeDocument/2006/relationships/tags" Target="../tags/tag166.xml"/><Relationship Id="rId51" Type="http://schemas.openxmlformats.org/officeDocument/2006/relationships/tags" Target="../tags/tag165.xml"/><Relationship Id="rId50" Type="http://schemas.openxmlformats.org/officeDocument/2006/relationships/tags" Target="../tags/tag164.xml"/><Relationship Id="rId5" Type="http://schemas.openxmlformats.org/officeDocument/2006/relationships/tags" Target="../tags/tag119.xml"/><Relationship Id="rId49" Type="http://schemas.openxmlformats.org/officeDocument/2006/relationships/tags" Target="../tags/tag163.xml"/><Relationship Id="rId48" Type="http://schemas.openxmlformats.org/officeDocument/2006/relationships/tags" Target="../tags/tag162.xml"/><Relationship Id="rId47" Type="http://schemas.openxmlformats.org/officeDocument/2006/relationships/tags" Target="../tags/tag161.xml"/><Relationship Id="rId46" Type="http://schemas.openxmlformats.org/officeDocument/2006/relationships/tags" Target="../tags/tag160.xml"/><Relationship Id="rId45" Type="http://schemas.openxmlformats.org/officeDocument/2006/relationships/tags" Target="../tags/tag159.xml"/><Relationship Id="rId44" Type="http://schemas.openxmlformats.org/officeDocument/2006/relationships/tags" Target="../tags/tag158.xml"/><Relationship Id="rId43" Type="http://schemas.openxmlformats.org/officeDocument/2006/relationships/tags" Target="../tags/tag157.xml"/><Relationship Id="rId42" Type="http://schemas.openxmlformats.org/officeDocument/2006/relationships/tags" Target="../tags/tag156.xml"/><Relationship Id="rId41" Type="http://schemas.openxmlformats.org/officeDocument/2006/relationships/tags" Target="../tags/tag155.xml"/><Relationship Id="rId40" Type="http://schemas.openxmlformats.org/officeDocument/2006/relationships/tags" Target="../tags/tag154.xml"/><Relationship Id="rId4" Type="http://schemas.openxmlformats.org/officeDocument/2006/relationships/tags" Target="../tags/tag118.xml"/><Relationship Id="rId39" Type="http://schemas.openxmlformats.org/officeDocument/2006/relationships/tags" Target="../tags/tag153.xml"/><Relationship Id="rId38" Type="http://schemas.openxmlformats.org/officeDocument/2006/relationships/tags" Target="../tags/tag152.xml"/><Relationship Id="rId37" Type="http://schemas.openxmlformats.org/officeDocument/2006/relationships/tags" Target="../tags/tag151.xml"/><Relationship Id="rId36" Type="http://schemas.openxmlformats.org/officeDocument/2006/relationships/tags" Target="../tags/tag150.xml"/><Relationship Id="rId35" Type="http://schemas.openxmlformats.org/officeDocument/2006/relationships/tags" Target="../tags/tag149.xml"/><Relationship Id="rId34" Type="http://schemas.openxmlformats.org/officeDocument/2006/relationships/tags" Target="../tags/tag148.xml"/><Relationship Id="rId33" Type="http://schemas.openxmlformats.org/officeDocument/2006/relationships/tags" Target="../tags/tag147.xml"/><Relationship Id="rId32" Type="http://schemas.openxmlformats.org/officeDocument/2006/relationships/tags" Target="../tags/tag146.xml"/><Relationship Id="rId31" Type="http://schemas.openxmlformats.org/officeDocument/2006/relationships/tags" Target="../tags/tag145.xml"/><Relationship Id="rId30" Type="http://schemas.openxmlformats.org/officeDocument/2006/relationships/tags" Target="../tags/tag144.xml"/><Relationship Id="rId3" Type="http://schemas.openxmlformats.org/officeDocument/2006/relationships/tags" Target="../tags/tag117.xml"/><Relationship Id="rId29" Type="http://schemas.openxmlformats.org/officeDocument/2006/relationships/tags" Target="../tags/tag143.xml"/><Relationship Id="rId28" Type="http://schemas.openxmlformats.org/officeDocument/2006/relationships/tags" Target="../tags/tag142.xml"/><Relationship Id="rId27" Type="http://schemas.openxmlformats.org/officeDocument/2006/relationships/tags" Target="../tags/tag141.xml"/><Relationship Id="rId26" Type="http://schemas.openxmlformats.org/officeDocument/2006/relationships/tags" Target="../tags/tag140.xml"/><Relationship Id="rId25" Type="http://schemas.openxmlformats.org/officeDocument/2006/relationships/tags" Target="../tags/tag139.xml"/><Relationship Id="rId24" Type="http://schemas.openxmlformats.org/officeDocument/2006/relationships/tags" Target="../tags/tag138.xml"/><Relationship Id="rId23" Type="http://schemas.openxmlformats.org/officeDocument/2006/relationships/tags" Target="../tags/tag137.xml"/><Relationship Id="rId22" Type="http://schemas.openxmlformats.org/officeDocument/2006/relationships/tags" Target="../tags/tag136.xml"/><Relationship Id="rId21" Type="http://schemas.openxmlformats.org/officeDocument/2006/relationships/tags" Target="../tags/tag135.xml"/><Relationship Id="rId20" Type="http://schemas.openxmlformats.org/officeDocument/2006/relationships/tags" Target="../tags/tag134.xml"/><Relationship Id="rId2" Type="http://schemas.openxmlformats.org/officeDocument/2006/relationships/tags" Target="../tags/tag116.xml"/><Relationship Id="rId19" Type="http://schemas.openxmlformats.org/officeDocument/2006/relationships/tags" Target="../tags/tag133.xml"/><Relationship Id="rId18" Type="http://schemas.openxmlformats.org/officeDocument/2006/relationships/tags" Target="../tags/tag132.xml"/><Relationship Id="rId17" Type="http://schemas.openxmlformats.org/officeDocument/2006/relationships/tags" Target="../tags/tag131.xml"/><Relationship Id="rId16" Type="http://schemas.openxmlformats.org/officeDocument/2006/relationships/tags" Target="../tags/tag130.xml"/><Relationship Id="rId15" Type="http://schemas.openxmlformats.org/officeDocument/2006/relationships/tags" Target="../tags/tag129.xml"/><Relationship Id="rId14" Type="http://schemas.openxmlformats.org/officeDocument/2006/relationships/tags" Target="../tags/tag128.xml"/><Relationship Id="rId13" Type="http://schemas.openxmlformats.org/officeDocument/2006/relationships/tags" Target="../tags/tag127.xml"/><Relationship Id="rId12" Type="http://schemas.openxmlformats.org/officeDocument/2006/relationships/tags" Target="../tags/tag126.xml"/><Relationship Id="rId11" Type="http://schemas.openxmlformats.org/officeDocument/2006/relationships/tags" Target="../tags/tag125.xml"/><Relationship Id="rId10" Type="http://schemas.openxmlformats.org/officeDocument/2006/relationships/tags" Target="../tags/tag124.xml"/><Relationship Id="rId1" Type="http://schemas.openxmlformats.org/officeDocument/2006/relationships/tags" Target="../tags/tag115.xml"/></Relationships>
</file>

<file path=ppt/slides/_rels/slide23.xml.rels><?xml version="1.0" encoding="UTF-8" standalone="yes"?>
<Relationships xmlns="http://schemas.openxmlformats.org/package/2006/relationships"><Relationship Id="rId9" Type="http://schemas.openxmlformats.org/officeDocument/2006/relationships/tags" Target="../tags/tag185.xml"/><Relationship Id="rId8" Type="http://schemas.openxmlformats.org/officeDocument/2006/relationships/tags" Target="../tags/tag184.xml"/><Relationship Id="rId7" Type="http://schemas.openxmlformats.org/officeDocument/2006/relationships/tags" Target="../tags/tag183.xml"/><Relationship Id="rId6" Type="http://schemas.openxmlformats.org/officeDocument/2006/relationships/tags" Target="../tags/tag182.xml"/><Relationship Id="rId5" Type="http://schemas.openxmlformats.org/officeDocument/2006/relationships/tags" Target="../tags/tag181.xml"/><Relationship Id="rId4" Type="http://schemas.openxmlformats.org/officeDocument/2006/relationships/tags" Target="../tags/tag180.xml"/><Relationship Id="rId3" Type="http://schemas.openxmlformats.org/officeDocument/2006/relationships/tags" Target="../tags/tag179.xml"/><Relationship Id="rId22" Type="http://schemas.openxmlformats.org/officeDocument/2006/relationships/slideLayout" Target="../slideLayouts/slideLayout14.xml"/><Relationship Id="rId21" Type="http://schemas.openxmlformats.org/officeDocument/2006/relationships/tags" Target="../tags/tag197.xml"/><Relationship Id="rId20" Type="http://schemas.openxmlformats.org/officeDocument/2006/relationships/tags" Target="../tags/tag196.xml"/><Relationship Id="rId2" Type="http://schemas.openxmlformats.org/officeDocument/2006/relationships/tags" Target="../tags/tag178.xml"/><Relationship Id="rId19" Type="http://schemas.openxmlformats.org/officeDocument/2006/relationships/tags" Target="../tags/tag195.xml"/><Relationship Id="rId18" Type="http://schemas.openxmlformats.org/officeDocument/2006/relationships/tags" Target="../tags/tag194.xml"/><Relationship Id="rId17" Type="http://schemas.openxmlformats.org/officeDocument/2006/relationships/tags" Target="../tags/tag193.xml"/><Relationship Id="rId16" Type="http://schemas.openxmlformats.org/officeDocument/2006/relationships/tags" Target="../tags/tag192.xml"/><Relationship Id="rId15" Type="http://schemas.openxmlformats.org/officeDocument/2006/relationships/tags" Target="../tags/tag191.xml"/><Relationship Id="rId14" Type="http://schemas.openxmlformats.org/officeDocument/2006/relationships/tags" Target="../tags/tag190.xml"/><Relationship Id="rId13" Type="http://schemas.openxmlformats.org/officeDocument/2006/relationships/tags" Target="../tags/tag189.xml"/><Relationship Id="rId12" Type="http://schemas.openxmlformats.org/officeDocument/2006/relationships/tags" Target="../tags/tag188.xml"/><Relationship Id="rId11" Type="http://schemas.openxmlformats.org/officeDocument/2006/relationships/tags" Target="../tags/tag187.xml"/><Relationship Id="rId10" Type="http://schemas.openxmlformats.org/officeDocument/2006/relationships/tags" Target="../tags/tag186.xml"/><Relationship Id="rId1" Type="http://schemas.openxmlformats.org/officeDocument/2006/relationships/tags" Target="../tags/tag177.xml"/></Relationships>
</file>

<file path=ppt/slides/_rels/slide24.xml.rels><?xml version="1.0" encoding="UTF-8" standalone="yes"?>
<Relationships xmlns="http://schemas.openxmlformats.org/package/2006/relationships"><Relationship Id="rId9" Type="http://schemas.openxmlformats.org/officeDocument/2006/relationships/tags" Target="../tags/tag206.xml"/><Relationship Id="rId8" Type="http://schemas.openxmlformats.org/officeDocument/2006/relationships/tags" Target="../tags/tag205.xml"/><Relationship Id="rId7" Type="http://schemas.openxmlformats.org/officeDocument/2006/relationships/tags" Target="../tags/tag204.xml"/><Relationship Id="rId6" Type="http://schemas.openxmlformats.org/officeDocument/2006/relationships/tags" Target="../tags/tag203.xml"/><Relationship Id="rId5" Type="http://schemas.openxmlformats.org/officeDocument/2006/relationships/tags" Target="../tags/tag202.xml"/><Relationship Id="rId4" Type="http://schemas.openxmlformats.org/officeDocument/2006/relationships/tags" Target="../tags/tag201.xml"/><Relationship Id="rId3" Type="http://schemas.openxmlformats.org/officeDocument/2006/relationships/tags" Target="../tags/tag200.xml"/><Relationship Id="rId2" Type="http://schemas.openxmlformats.org/officeDocument/2006/relationships/tags" Target="../tags/tag199.xml"/><Relationship Id="rId17" Type="http://schemas.openxmlformats.org/officeDocument/2006/relationships/notesSlide" Target="../notesSlides/notesSlide2.xml"/><Relationship Id="rId16" Type="http://schemas.openxmlformats.org/officeDocument/2006/relationships/slideLayout" Target="../slideLayouts/slideLayout14.xml"/><Relationship Id="rId15" Type="http://schemas.openxmlformats.org/officeDocument/2006/relationships/tags" Target="../tags/tag212.xml"/><Relationship Id="rId14" Type="http://schemas.openxmlformats.org/officeDocument/2006/relationships/tags" Target="../tags/tag211.xml"/><Relationship Id="rId13" Type="http://schemas.openxmlformats.org/officeDocument/2006/relationships/tags" Target="../tags/tag210.xml"/><Relationship Id="rId12" Type="http://schemas.openxmlformats.org/officeDocument/2006/relationships/tags" Target="../tags/tag209.xml"/><Relationship Id="rId11" Type="http://schemas.openxmlformats.org/officeDocument/2006/relationships/tags" Target="../tags/tag208.xml"/><Relationship Id="rId10" Type="http://schemas.openxmlformats.org/officeDocument/2006/relationships/tags" Target="../tags/tag207.xml"/><Relationship Id="rId1" Type="http://schemas.openxmlformats.org/officeDocument/2006/relationships/tags" Target="../tags/tag198.xml"/></Relationships>
</file>

<file path=ppt/slides/_rels/slide25.xml.rels><?xml version="1.0" encoding="UTF-8" standalone="yes"?>
<Relationships xmlns="http://schemas.openxmlformats.org/package/2006/relationships"><Relationship Id="rId6" Type="http://schemas.openxmlformats.org/officeDocument/2006/relationships/slideLayout" Target="../slideLayouts/slideLayout14.xml"/><Relationship Id="rId5" Type="http://schemas.openxmlformats.org/officeDocument/2006/relationships/image" Target="../media/image14.png"/><Relationship Id="rId4" Type="http://schemas.openxmlformats.org/officeDocument/2006/relationships/tags" Target="../tags/tag216.xml"/><Relationship Id="rId3" Type="http://schemas.openxmlformats.org/officeDocument/2006/relationships/tags" Target="../tags/tag215.xml"/><Relationship Id="rId2" Type="http://schemas.openxmlformats.org/officeDocument/2006/relationships/tags" Target="../tags/tag214.xml"/><Relationship Id="rId1" Type="http://schemas.openxmlformats.org/officeDocument/2006/relationships/tags" Target="../tags/tag213.xml"/></Relationships>
</file>

<file path=ppt/slides/_rels/slide26.xml.rels><?xml version="1.0" encoding="UTF-8" standalone="yes"?>
<Relationships xmlns="http://schemas.openxmlformats.org/package/2006/relationships"><Relationship Id="rId5" Type="http://schemas.openxmlformats.org/officeDocument/2006/relationships/slideLayout" Target="../slideLayouts/slideLayout14.xml"/><Relationship Id="rId4" Type="http://schemas.openxmlformats.org/officeDocument/2006/relationships/tags" Target="../tags/tag220.xml"/><Relationship Id="rId3" Type="http://schemas.openxmlformats.org/officeDocument/2006/relationships/tags" Target="../tags/tag219.xml"/><Relationship Id="rId2" Type="http://schemas.openxmlformats.org/officeDocument/2006/relationships/tags" Target="../tags/tag218.xml"/><Relationship Id="rId1" Type="http://schemas.openxmlformats.org/officeDocument/2006/relationships/tags" Target="../tags/tag217.xml"/></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8.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tags" Target="../tags/tag4.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image" Target="../media/image10.png"/></Relationships>
</file>

<file path=ppt/slides/_rels/slide6.xml.rels><?xml version="1.0" encoding="UTF-8" standalone="yes"?>
<Relationships xmlns="http://schemas.openxmlformats.org/package/2006/relationships"><Relationship Id="rId4" Type="http://schemas.openxmlformats.org/officeDocument/2006/relationships/slideLayout" Target="../slideLayouts/slideLayout14.xml"/><Relationship Id="rId3" Type="http://schemas.openxmlformats.org/officeDocument/2006/relationships/image" Target="../media/image11.png"/><Relationship Id="rId2" Type="http://schemas.openxmlformats.org/officeDocument/2006/relationships/tags" Target="../tags/tag6.xml"/><Relationship Id="rId1" Type="http://schemas.openxmlformats.org/officeDocument/2006/relationships/tags" Target="../tags/tag5.xml"/></Relationships>
</file>

<file path=ppt/slides/_rels/slide7.xml.rels><?xml version="1.0" encoding="UTF-8" standalone="yes"?>
<Relationships xmlns="http://schemas.openxmlformats.org/package/2006/relationships"><Relationship Id="rId9" Type="http://schemas.openxmlformats.org/officeDocument/2006/relationships/tags" Target="../tags/tag15.xml"/><Relationship Id="rId8" Type="http://schemas.openxmlformats.org/officeDocument/2006/relationships/tags" Target="../tags/tag14.xml"/><Relationship Id="rId7" Type="http://schemas.openxmlformats.org/officeDocument/2006/relationships/tags" Target="../tags/tag13.xml"/><Relationship Id="rId6" Type="http://schemas.openxmlformats.org/officeDocument/2006/relationships/tags" Target="../tags/tag12.xml"/><Relationship Id="rId5" Type="http://schemas.openxmlformats.org/officeDocument/2006/relationships/tags" Target="../tags/tag11.xml"/><Relationship Id="rId4" Type="http://schemas.openxmlformats.org/officeDocument/2006/relationships/tags" Target="../tags/tag10.xml"/><Relationship Id="rId3" Type="http://schemas.openxmlformats.org/officeDocument/2006/relationships/tags" Target="../tags/tag9.xml"/><Relationship Id="rId2" Type="http://schemas.openxmlformats.org/officeDocument/2006/relationships/tags" Target="../tags/tag8.xml"/><Relationship Id="rId16" Type="http://schemas.openxmlformats.org/officeDocument/2006/relationships/slideLayout" Target="../slideLayouts/slideLayout14.xml"/><Relationship Id="rId15" Type="http://schemas.openxmlformats.org/officeDocument/2006/relationships/tags" Target="../tags/tag21.xml"/><Relationship Id="rId14" Type="http://schemas.openxmlformats.org/officeDocument/2006/relationships/tags" Target="../tags/tag20.xml"/><Relationship Id="rId13" Type="http://schemas.openxmlformats.org/officeDocument/2006/relationships/tags" Target="../tags/tag19.xml"/><Relationship Id="rId12" Type="http://schemas.openxmlformats.org/officeDocument/2006/relationships/tags" Target="../tags/tag18.xml"/><Relationship Id="rId11" Type="http://schemas.openxmlformats.org/officeDocument/2006/relationships/tags" Target="../tags/tag17.xml"/><Relationship Id="rId10" Type="http://schemas.openxmlformats.org/officeDocument/2006/relationships/tags" Target="../tags/tag16.xml"/><Relationship Id="rId1" Type="http://schemas.openxmlformats.org/officeDocument/2006/relationships/tags" Target="../tags/tag7.xml"/></Relationships>
</file>

<file path=ppt/slides/_rels/slide8.xml.rels><?xml version="1.0" encoding="UTF-8" standalone="yes"?>
<Relationships xmlns="http://schemas.openxmlformats.org/package/2006/relationships"><Relationship Id="rId6" Type="http://schemas.openxmlformats.org/officeDocument/2006/relationships/slideLayout" Target="../slideLayouts/slideLayout14.xml"/><Relationship Id="rId5" Type="http://schemas.openxmlformats.org/officeDocument/2006/relationships/image" Target="../media/image12.png"/><Relationship Id="rId4" Type="http://schemas.openxmlformats.org/officeDocument/2006/relationships/tags" Target="../tags/tag25.xml"/><Relationship Id="rId3" Type="http://schemas.openxmlformats.org/officeDocument/2006/relationships/tags" Target="../tags/tag24.xml"/><Relationship Id="rId2" Type="http://schemas.openxmlformats.org/officeDocument/2006/relationships/tags" Target="../tags/tag23.xml"/><Relationship Id="rId1" Type="http://schemas.openxmlformats.org/officeDocument/2006/relationships/tags" Target="../tags/tag22.xml"/></Relationships>
</file>

<file path=ppt/slides/_rels/slide9.xml.rels><?xml version="1.0" encoding="UTF-8" standalone="yes"?>
<Relationships xmlns="http://schemas.openxmlformats.org/package/2006/relationships"><Relationship Id="rId6" Type="http://schemas.openxmlformats.org/officeDocument/2006/relationships/slideLayout" Target="../slideLayouts/slideLayout14.xml"/><Relationship Id="rId5" Type="http://schemas.openxmlformats.org/officeDocument/2006/relationships/image" Target="../media/image13.png"/><Relationship Id="rId4" Type="http://schemas.openxmlformats.org/officeDocument/2006/relationships/tags" Target="../tags/tag29.xml"/><Relationship Id="rId3" Type="http://schemas.openxmlformats.org/officeDocument/2006/relationships/tags" Target="../tags/tag28.xml"/><Relationship Id="rId2" Type="http://schemas.openxmlformats.org/officeDocument/2006/relationships/tags" Target="../tags/tag27.xml"/><Relationship Id="rId1" Type="http://schemas.openxmlformats.org/officeDocument/2006/relationships/tags" Target="../tags/tag26.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9" name="文本框 8"/>
          <p:cNvSpPr txBox="1"/>
          <p:nvPr/>
        </p:nvSpPr>
        <p:spPr>
          <a:xfrm>
            <a:off x="2162175" y="1555750"/>
            <a:ext cx="6278880" cy="1753235"/>
          </a:xfrm>
          <a:prstGeom prst="rect">
            <a:avLst/>
          </a:prstGeom>
          <a:noFill/>
        </p:spPr>
        <p:txBody>
          <a:bodyPr wrap="square" rtlCol="0">
            <a:spAutoFit/>
          </a:bodyPr>
          <a:lstStyle/>
          <a:p>
            <a:pPr algn="ctr">
              <a:lnSpc>
                <a:spcPct val="150000"/>
              </a:lnSpc>
            </a:pPr>
            <a:r>
              <a:rPr lang="zh-CN" altLang="en-US" sz="7200" b="1" dirty="0" smtClean="0">
                <a:solidFill>
                  <a:schemeClr val="bg1"/>
                </a:solidFill>
                <a:effectLst>
                  <a:outerShdw blurRad="50800" dist="38100" dir="5400000" algn="t" rotWithShape="0">
                    <a:prstClr val="black">
                      <a:alpha val="40000"/>
                    </a:prstClr>
                  </a:outerShdw>
                </a:effectLst>
                <a:latin typeface="黑体" panose="02010609060101010101" charset="-122"/>
                <a:ea typeface="黑体" panose="02010609060101010101" charset="-122"/>
                <a:cs typeface="黑体" panose="02010609060101010101" charset="-122"/>
              </a:rPr>
              <a:t>急救护理技术</a:t>
            </a:r>
            <a:endParaRPr lang="zh-CN" altLang="en-US" sz="4000" b="1" dirty="0">
              <a:solidFill>
                <a:schemeClr val="bg1"/>
              </a:solidFill>
              <a:effectLst>
                <a:outerShdw blurRad="50800" dist="38100" dir="5400000" algn="t" rotWithShape="0">
                  <a:prstClr val="black">
                    <a:alpha val="40000"/>
                  </a:prstClr>
                </a:outerShdw>
              </a:effectLst>
              <a:latin typeface="黑体" panose="02010609060101010101" charset="-122"/>
              <a:ea typeface="黑体" panose="02010609060101010101" charset="-122"/>
              <a:cs typeface="黑体" panose="02010609060101010101" charset="-122"/>
            </a:endParaRPr>
          </a:p>
        </p:txBody>
      </p:sp>
      <p:grpSp>
        <p:nvGrpSpPr>
          <p:cNvPr id="18" name="组合 17"/>
          <p:cNvGrpSpPr/>
          <p:nvPr/>
        </p:nvGrpSpPr>
        <p:grpSpPr>
          <a:xfrm>
            <a:off x="3898265" y="3695164"/>
            <a:ext cx="2689860" cy="566420"/>
            <a:chOff x="8046" y="6890"/>
            <a:chExt cx="3107" cy="892"/>
          </a:xfrm>
        </p:grpSpPr>
        <p:sp>
          <p:nvSpPr>
            <p:cNvPr id="4" name="圆角矩形 3"/>
            <p:cNvSpPr/>
            <p:nvPr/>
          </p:nvSpPr>
          <p:spPr>
            <a:xfrm>
              <a:off x="8046" y="6890"/>
              <a:ext cx="3107" cy="892"/>
            </a:xfrm>
            <a:prstGeom prst="roundRect">
              <a:avLst>
                <a:gd name="adj" fmla="val 50000"/>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
          <p:nvSpPr>
            <p:cNvPr id="17" name="文本框 16"/>
            <p:cNvSpPr txBox="1"/>
            <p:nvPr/>
          </p:nvSpPr>
          <p:spPr>
            <a:xfrm>
              <a:off x="8124" y="7004"/>
              <a:ext cx="2951" cy="725"/>
            </a:xfrm>
            <a:prstGeom prst="rect">
              <a:avLst/>
            </a:prstGeom>
            <a:noFill/>
          </p:spPr>
          <p:txBody>
            <a:bodyPr wrap="square" rtlCol="0">
              <a:spAutoFit/>
            </a:bodyPr>
            <a:lstStyle/>
            <a:p>
              <a:pPr algn="ctr"/>
              <a:r>
                <a:rPr lang="zh-CN" altLang="en-US" sz="2400">
                  <a:solidFill>
                    <a:schemeClr val="bg1"/>
                  </a:solidFill>
                  <a:latin typeface="黑体" panose="02010609060101010101" charset="-122"/>
                  <a:ea typeface="黑体" panose="02010609060101010101" charset="-122"/>
                  <a:cs typeface="黑体" panose="02010609060101010101" charset="-122"/>
                </a:rPr>
                <a:t>北京出版社</a:t>
              </a:r>
              <a:endParaRPr lang="zh-CN" altLang="en-US" sz="2400">
                <a:solidFill>
                  <a:schemeClr val="bg1"/>
                </a:solidFill>
                <a:latin typeface="黑体" panose="02010609060101010101" charset="-122"/>
                <a:ea typeface="黑体" panose="02010609060101010101" charset="-122"/>
                <a:cs typeface="黑体" panose="02010609060101010101"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2500">
        <p:checker/>
      </p:transition>
    </mc:Choice>
    <mc:Fallback>
      <p:transition spd="slow">
        <p:checker/>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6"/>
          <p:cNvSpPr txBox="1"/>
          <p:nvPr>
            <p:custDataLst>
              <p:tags r:id="rId1"/>
            </p:custDataLst>
          </p:nvPr>
        </p:nvSpPr>
        <p:spPr>
          <a:xfrm>
            <a:off x="231407" y="87859"/>
            <a:ext cx="378396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三、院外急救的任务</a:t>
            </a:r>
            <a:endParaRPr lang="zh-CN" altLang="en-US" sz="28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7" name="组合 6"/>
          <p:cNvGrpSpPr/>
          <p:nvPr/>
        </p:nvGrpSpPr>
        <p:grpSpPr>
          <a:xfrm>
            <a:off x="609600" y="1340485"/>
            <a:ext cx="10972800" cy="4584065"/>
            <a:chOff x="960" y="2111"/>
            <a:chExt cx="17280" cy="7219"/>
          </a:xfrm>
        </p:grpSpPr>
        <p:sp>
          <p:nvSpPr>
            <p:cNvPr id="22" name="矩形: 圆角 1128"/>
            <p:cNvSpPr/>
            <p:nvPr>
              <p:custDataLst>
                <p:tags r:id="rId2"/>
              </p:custDataLst>
            </p:nvPr>
          </p:nvSpPr>
          <p:spPr>
            <a:xfrm>
              <a:off x="960" y="2111"/>
              <a:ext cx="17280" cy="7219"/>
            </a:xfrm>
            <a:prstGeom prst="roundRect">
              <a:avLst>
                <a:gd name="adj" fmla="val 4386"/>
              </a:avLst>
            </a:prstGeom>
            <a:solidFill>
              <a:srgbClr val="FFFFFF"/>
            </a:solidFill>
            <a:ln w="12700">
              <a:solidFill>
                <a:srgbClr val="C0A3A3"/>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隶书" panose="02010509060101010101" pitchFamily="49" charset="-122"/>
                <a:ea typeface="隶书" panose="02010509060101010101" pitchFamily="49" charset="-122"/>
              </a:endParaRPr>
            </a:p>
          </p:txBody>
        </p:sp>
        <p:sp>
          <p:nvSpPr>
            <p:cNvPr id="24" name="同心圆 262"/>
            <p:cNvSpPr/>
            <p:nvPr>
              <p:custDataLst>
                <p:tags r:id="rId3"/>
              </p:custDataLst>
            </p:nvPr>
          </p:nvSpPr>
          <p:spPr>
            <a:xfrm>
              <a:off x="1185" y="2352"/>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3" name="同心圆 262"/>
            <p:cNvSpPr/>
            <p:nvPr>
              <p:custDataLst>
                <p:tags r:id="rId4"/>
              </p:custDataLst>
            </p:nvPr>
          </p:nvSpPr>
          <p:spPr>
            <a:xfrm>
              <a:off x="17412" y="8533"/>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 name="文本框 1"/>
            <p:cNvSpPr txBox="1"/>
            <p:nvPr/>
          </p:nvSpPr>
          <p:spPr>
            <a:xfrm>
              <a:off x="8155" y="2538"/>
              <a:ext cx="9933" cy="6687"/>
            </a:xfrm>
            <a:prstGeom prst="rect">
              <a:avLst/>
            </a:prstGeom>
            <a:noFill/>
          </p:spPr>
          <p:txBody>
            <a:bodyPr wrap="square" rtlCol="0">
              <a:spAutoFit/>
            </a:bodyPr>
            <a:lstStyle/>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（三）特殊救护值班任务</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特殊救护值班任务是指为大型集会、体育活动、重要会议及外国元首或重要来宾来访时的救护值班。执行任务时急救系统应该处于一级战备状态，急救人员要坚守岗位、妥善准备、周密布置，随时应付可能出现的各种意外事件。</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（四）通信网络中心的枢纽任务</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急救通信网络有三方面：一是市民和急救中心的联络；二是急救中心与所属分站、救护车、急救医院（即 EMSS 内部）的联络；三是急救中心与上级领导、卫生行政部门和其他救灾系统的联络。</a:t>
              </a:r>
              <a:endParaRPr lang="zh-CN" altLang="en-US">
                <a:latin typeface="微软雅黑" panose="020B0503020204020204" charset="-122"/>
                <a:ea typeface="微软雅黑" panose="020B0503020204020204" charset="-122"/>
                <a:cs typeface="微软雅黑" panose="020B0503020204020204" charset="-122"/>
              </a:endParaRPr>
            </a:p>
          </p:txBody>
        </p:sp>
      </p:grpSp>
      <p:pic>
        <p:nvPicPr>
          <p:cNvPr id="4" name="图片 3" descr="救护车，卡车，医疗，帮助，范平面颜色图标矢量图"/>
          <p:cNvPicPr>
            <a:picLocks noChangeAspect="1"/>
          </p:cNvPicPr>
          <p:nvPr/>
        </p:nvPicPr>
        <p:blipFill>
          <a:blip r:embed="rId5"/>
          <a:stretch>
            <a:fillRect/>
          </a:stretch>
        </p:blipFill>
        <p:spPr>
          <a:xfrm>
            <a:off x="1057275" y="2002790"/>
            <a:ext cx="3464560" cy="346456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6"/>
          <p:cNvSpPr txBox="1"/>
          <p:nvPr>
            <p:custDataLst>
              <p:tags r:id="rId1"/>
            </p:custDataLst>
          </p:nvPr>
        </p:nvSpPr>
        <p:spPr>
          <a:xfrm>
            <a:off x="231407" y="87859"/>
            <a:ext cx="378396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三、院外急救的任务</a:t>
            </a:r>
            <a:endParaRPr lang="zh-CN" altLang="en-US" sz="28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7" name="组合 6"/>
          <p:cNvGrpSpPr/>
          <p:nvPr/>
        </p:nvGrpSpPr>
        <p:grpSpPr>
          <a:xfrm>
            <a:off x="609600" y="1340485"/>
            <a:ext cx="10972800" cy="4584065"/>
            <a:chOff x="960" y="2111"/>
            <a:chExt cx="17280" cy="7219"/>
          </a:xfrm>
        </p:grpSpPr>
        <p:sp>
          <p:nvSpPr>
            <p:cNvPr id="22" name="矩形: 圆角 1128"/>
            <p:cNvSpPr/>
            <p:nvPr>
              <p:custDataLst>
                <p:tags r:id="rId2"/>
              </p:custDataLst>
            </p:nvPr>
          </p:nvSpPr>
          <p:spPr>
            <a:xfrm>
              <a:off x="960" y="2111"/>
              <a:ext cx="17280" cy="7219"/>
            </a:xfrm>
            <a:prstGeom prst="roundRect">
              <a:avLst>
                <a:gd name="adj" fmla="val 4386"/>
              </a:avLst>
            </a:prstGeom>
            <a:solidFill>
              <a:srgbClr val="FFFFFF"/>
            </a:solidFill>
            <a:ln w="12700">
              <a:solidFill>
                <a:srgbClr val="C0A3A3"/>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隶书" panose="02010509060101010101" pitchFamily="49" charset="-122"/>
                <a:ea typeface="隶书" panose="02010509060101010101" pitchFamily="49" charset="-122"/>
              </a:endParaRPr>
            </a:p>
          </p:txBody>
        </p:sp>
        <p:sp>
          <p:nvSpPr>
            <p:cNvPr id="24" name="同心圆 262"/>
            <p:cNvSpPr/>
            <p:nvPr>
              <p:custDataLst>
                <p:tags r:id="rId3"/>
              </p:custDataLst>
            </p:nvPr>
          </p:nvSpPr>
          <p:spPr>
            <a:xfrm>
              <a:off x="1185" y="2352"/>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3" name="同心圆 262"/>
            <p:cNvSpPr/>
            <p:nvPr>
              <p:custDataLst>
                <p:tags r:id="rId4"/>
              </p:custDataLst>
            </p:nvPr>
          </p:nvSpPr>
          <p:spPr>
            <a:xfrm>
              <a:off x="17412" y="8533"/>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 name="文本框 1"/>
            <p:cNvSpPr txBox="1"/>
            <p:nvPr/>
          </p:nvSpPr>
          <p:spPr>
            <a:xfrm>
              <a:off x="9332" y="2577"/>
              <a:ext cx="8560" cy="6033"/>
            </a:xfrm>
            <a:prstGeom prst="rect">
              <a:avLst/>
            </a:prstGeom>
            <a:noFill/>
          </p:spPr>
          <p:txBody>
            <a:bodyPr wrap="square" rtlCol="0">
              <a:spAutoFit/>
            </a:bodyPr>
            <a:lstStyle/>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（五）急救知识的普及</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院外急救的成功率和公民的自我保护意识、自救与互救的能力相关。因此，全社会应大力普及急救知识，让公民在突发现场成为能开展现场救护的“第一目击者”，赢得抢救时间，达到“挽救生命，减轻伤残”的目的。平时可通过广播、电视、报刊、网络、社区宣传栏进行教育宣传，以及举办各种急救知识与救护技术培训班，提高与普及全民自救互救水平。</a:t>
              </a:r>
              <a:endParaRPr lang="zh-CN" altLang="en-US">
                <a:latin typeface="微软雅黑" panose="020B0503020204020204" charset="-122"/>
                <a:ea typeface="微软雅黑" panose="020B0503020204020204" charset="-122"/>
                <a:cs typeface="微软雅黑" panose="020B0503020204020204" charset="-122"/>
              </a:endParaRPr>
            </a:p>
          </p:txBody>
        </p:sp>
      </p:grpSp>
      <p:pic>
        <p:nvPicPr>
          <p:cNvPr id="6" name="图片 5" descr="医疗病床卡通插画"/>
          <p:cNvPicPr>
            <a:picLocks noChangeAspect="1"/>
          </p:cNvPicPr>
          <p:nvPr/>
        </p:nvPicPr>
        <p:blipFill>
          <a:blip r:embed="rId5"/>
          <a:stretch>
            <a:fillRect/>
          </a:stretch>
        </p:blipFill>
        <p:spPr>
          <a:xfrm>
            <a:off x="1158875" y="2341245"/>
            <a:ext cx="4203065" cy="280289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16" name="组合 115"/>
          <p:cNvGrpSpPr/>
          <p:nvPr/>
        </p:nvGrpSpPr>
        <p:grpSpPr>
          <a:xfrm>
            <a:off x="1251585" y="2135505"/>
            <a:ext cx="2754313" cy="703263"/>
            <a:chOff x="1466" y="3646"/>
            <a:chExt cx="4336" cy="1106"/>
          </a:xfrm>
        </p:grpSpPr>
        <p:sp>
          <p:nvSpPr>
            <p:cNvPr id="103" name="圆角矩形 4"/>
            <p:cNvSpPr/>
            <p:nvPr>
              <p:custDataLst>
                <p:tags r:id="rId1"/>
              </p:custDataLst>
            </p:nvPr>
          </p:nvSpPr>
          <p:spPr>
            <a:xfrm>
              <a:off x="1466" y="3646"/>
              <a:ext cx="2949" cy="1106"/>
            </a:xfrm>
            <a:prstGeom prst="roundRect">
              <a:avLst/>
            </a:prstGeom>
            <a:solidFill>
              <a:schemeClr val="accent2">
                <a:lumMod val="50000"/>
              </a:schemeClr>
            </a:solidFill>
            <a:ln>
              <a:noFill/>
            </a:ln>
          </p:spPr>
          <p:style>
            <a:lnRef idx="2">
              <a:srgbClr val="D87F82">
                <a:shade val="50000"/>
              </a:srgbClr>
            </a:lnRef>
            <a:fillRef idx="1">
              <a:srgbClr val="D87F82"/>
            </a:fillRef>
            <a:effectRef idx="0">
              <a:srgbClr val="D87F82"/>
            </a:effectRef>
            <a:fontRef idx="minor">
              <a:srgbClr val="FFFFFF"/>
            </a:fontRef>
          </p:style>
          <p:txBody>
            <a:bodyPr rtlCol="0" anchor="ctr">
              <a:normAutofit/>
            </a:bodyPr>
            <a:p>
              <a:pPr marL="0" lvl="0" indent="0" algn="ctr" fontAlgn="base">
                <a:lnSpc>
                  <a:spcPct val="100000"/>
                </a:lnSpc>
                <a:spcBef>
                  <a:spcPts val="0"/>
                </a:spcBef>
                <a:spcAft>
                  <a:spcPts val="0"/>
                </a:spcAft>
                <a:buSzPct val="100000"/>
                <a:defRPr/>
              </a:pPr>
              <a:r>
                <a:rPr sz="1600" b="1" strike="noStrike" kern="0" spc="100" noProof="1" dirty="0">
                  <a:solidFill>
                    <a:srgbClr val="FFFFFF"/>
                  </a:solidFill>
                  <a:uLnTx/>
                  <a:uFillTx/>
                  <a:latin typeface="微软雅黑" panose="020B0503020204020204" charset="-122"/>
                  <a:ea typeface="微软雅黑" panose="020B0503020204020204" charset="-122"/>
                  <a:cs typeface="微软雅黑" panose="020B0503020204020204" charset="-122"/>
                  <a:sym typeface="Arial" panose="020B0604020202020204" pitchFamily="34" charset="0"/>
                </a:rPr>
                <a:t>（一）先排险后施救</a:t>
              </a:r>
              <a:endParaRPr sz="1600" b="1" strike="noStrike" kern="0" spc="100" noProof="1" dirty="0">
                <a:solidFill>
                  <a:srgbClr val="FFFFFF"/>
                </a:solidFill>
                <a:uLnTx/>
                <a:uFillTx/>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sp>
          <p:nvSpPr>
            <p:cNvPr id="110" name="右箭头 13"/>
            <p:cNvSpPr/>
            <p:nvPr>
              <p:custDataLst>
                <p:tags r:id="rId2"/>
              </p:custDataLst>
            </p:nvPr>
          </p:nvSpPr>
          <p:spPr>
            <a:xfrm>
              <a:off x="4726" y="3856"/>
              <a:ext cx="1076" cy="685"/>
            </a:xfrm>
            <a:prstGeom prst="rightArrow">
              <a:avLst/>
            </a:prstGeom>
            <a:solidFill>
              <a:srgbClr val="FFFFFF">
                <a:lumMod val="85000"/>
              </a:srgbClr>
            </a:solidFill>
            <a:ln>
              <a:noFill/>
            </a:ln>
          </p:spPr>
          <p:style>
            <a:lnRef idx="2">
              <a:srgbClr val="D87F82">
                <a:shade val="50000"/>
              </a:srgbClr>
            </a:lnRef>
            <a:fillRef idx="1">
              <a:srgbClr val="D87F82"/>
            </a:fillRef>
            <a:effectRef idx="0">
              <a:srgbClr val="D87F82"/>
            </a:effectRef>
            <a:fontRef idx="minor">
              <a:srgbClr val="FFFFFF"/>
            </a:fontRef>
          </p:style>
          <p:txBody>
            <a:bodyPr rtlCol="0" anchor="ctr">
              <a:normAutofit fontScale="45000" lnSpcReduction="20000"/>
            </a:bodyPr>
            <a:p>
              <a:pPr marL="0" marR="0" lvl="0" indent="0" algn="ctr" defTabSz="914400" eaLnBrk="1" fontAlgn="base" latinLnBrk="0" hangingPunct="1">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lumMod val="50000"/>
                  </a:srgbClr>
                </a:solidFill>
                <a:effectLst/>
                <a:uLnTx/>
                <a:uFillTx/>
              </a:endParaRPr>
            </a:p>
          </p:txBody>
        </p:sp>
      </p:grpSp>
      <p:grpSp>
        <p:nvGrpSpPr>
          <p:cNvPr id="117" name="组合 116"/>
          <p:cNvGrpSpPr/>
          <p:nvPr/>
        </p:nvGrpSpPr>
        <p:grpSpPr>
          <a:xfrm>
            <a:off x="4202748" y="2135505"/>
            <a:ext cx="2752725" cy="703263"/>
            <a:chOff x="6112" y="3646"/>
            <a:chExt cx="4336" cy="1106"/>
          </a:xfrm>
        </p:grpSpPr>
        <p:sp>
          <p:nvSpPr>
            <p:cNvPr id="104" name="圆角矩形 5"/>
            <p:cNvSpPr/>
            <p:nvPr>
              <p:custDataLst>
                <p:tags r:id="rId3"/>
              </p:custDataLst>
            </p:nvPr>
          </p:nvSpPr>
          <p:spPr>
            <a:xfrm>
              <a:off x="6112" y="3646"/>
              <a:ext cx="2949" cy="1106"/>
            </a:xfrm>
            <a:prstGeom prst="roundRect">
              <a:avLst/>
            </a:prstGeom>
            <a:solidFill>
              <a:schemeClr val="accent1"/>
            </a:solidFill>
            <a:ln>
              <a:noFill/>
            </a:ln>
          </p:spPr>
          <p:style>
            <a:lnRef idx="2">
              <a:srgbClr val="D87F82">
                <a:shade val="50000"/>
              </a:srgbClr>
            </a:lnRef>
            <a:fillRef idx="1">
              <a:srgbClr val="D87F82"/>
            </a:fillRef>
            <a:effectRef idx="0">
              <a:srgbClr val="D87F82"/>
            </a:effectRef>
            <a:fontRef idx="minor">
              <a:srgbClr val="FFFFFF"/>
            </a:fontRef>
          </p:style>
          <p:txBody>
            <a:bodyPr rtlCol="0" anchor="ctr">
              <a:normAutofit/>
            </a:bodyPr>
            <a:p>
              <a:pPr lvl="0" algn="ctr" fontAlgn="base">
                <a:defRPr/>
              </a:pPr>
              <a:r>
                <a:rPr lang="en-US" altLang="zh-CN" sz="1600" b="1" strike="noStrike" kern="0" spc="100" noProof="1" dirty="0">
                  <a:solidFill>
                    <a:srgbClr val="FFFFFF"/>
                  </a:solidFill>
                  <a:uFillTx/>
                  <a:latin typeface="微软雅黑" panose="020B0503020204020204" charset="-122"/>
                  <a:ea typeface="微软雅黑" panose="020B0503020204020204" charset="-122"/>
                </a:rPr>
                <a:t>（二）先重伤后轻伤</a:t>
              </a:r>
              <a:endParaRPr lang="en-US" altLang="zh-CN" sz="1600" b="1" strike="noStrike" kern="0" spc="100" noProof="1" dirty="0">
                <a:solidFill>
                  <a:srgbClr val="FFFFFF"/>
                </a:solidFill>
                <a:uFillTx/>
                <a:latin typeface="微软雅黑" panose="020B0503020204020204" charset="-122"/>
                <a:ea typeface="微软雅黑" panose="020B0503020204020204" charset="-122"/>
              </a:endParaRPr>
            </a:p>
          </p:txBody>
        </p:sp>
        <p:sp>
          <p:nvSpPr>
            <p:cNvPr id="111" name="右箭头 14"/>
            <p:cNvSpPr/>
            <p:nvPr>
              <p:custDataLst>
                <p:tags r:id="rId4"/>
              </p:custDataLst>
            </p:nvPr>
          </p:nvSpPr>
          <p:spPr>
            <a:xfrm>
              <a:off x="9372" y="3856"/>
              <a:ext cx="1076" cy="685"/>
            </a:xfrm>
            <a:prstGeom prst="rightArrow">
              <a:avLst/>
            </a:prstGeom>
            <a:solidFill>
              <a:srgbClr val="FFFFFF">
                <a:lumMod val="85000"/>
              </a:srgbClr>
            </a:solidFill>
            <a:ln>
              <a:noFill/>
            </a:ln>
          </p:spPr>
          <p:style>
            <a:lnRef idx="2">
              <a:srgbClr val="D87F82">
                <a:shade val="50000"/>
              </a:srgbClr>
            </a:lnRef>
            <a:fillRef idx="1">
              <a:srgbClr val="D87F82"/>
            </a:fillRef>
            <a:effectRef idx="0">
              <a:srgbClr val="D87F82"/>
            </a:effectRef>
            <a:fontRef idx="minor">
              <a:srgbClr val="FFFFFF"/>
            </a:fontRef>
          </p:style>
          <p:txBody>
            <a:bodyPr rtlCol="0" anchor="ctr">
              <a:normAutofit fontScale="45000" lnSpcReduction="20000"/>
            </a:bodyPr>
            <a:p>
              <a:pPr marL="0" marR="0" lvl="0" indent="0" algn="ctr" defTabSz="914400" eaLnBrk="1" fontAlgn="base" latinLnBrk="0" hangingPunct="1">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lumMod val="50000"/>
                  </a:srgbClr>
                </a:solidFill>
                <a:effectLst/>
                <a:uLnTx/>
                <a:uFillTx/>
              </a:endParaRPr>
            </a:p>
          </p:txBody>
        </p:sp>
      </p:grpSp>
      <p:grpSp>
        <p:nvGrpSpPr>
          <p:cNvPr id="130" name="组合 129"/>
          <p:cNvGrpSpPr/>
          <p:nvPr/>
        </p:nvGrpSpPr>
        <p:grpSpPr>
          <a:xfrm>
            <a:off x="1254760" y="4275455"/>
            <a:ext cx="2751138" cy="703263"/>
            <a:chOff x="1469" y="7016"/>
            <a:chExt cx="4333" cy="1106"/>
          </a:xfrm>
        </p:grpSpPr>
        <p:sp>
          <p:nvSpPr>
            <p:cNvPr id="109" name="圆角矩形 12"/>
            <p:cNvSpPr/>
            <p:nvPr>
              <p:custDataLst>
                <p:tags r:id="rId5"/>
              </p:custDataLst>
            </p:nvPr>
          </p:nvSpPr>
          <p:spPr>
            <a:xfrm>
              <a:off x="1469" y="7016"/>
              <a:ext cx="2949" cy="1106"/>
            </a:xfrm>
            <a:prstGeom prst="roundRect">
              <a:avLst/>
            </a:prstGeom>
            <a:solidFill>
              <a:srgbClr val="00B0F0"/>
            </a:solidFill>
            <a:ln>
              <a:noFill/>
            </a:ln>
          </p:spPr>
          <p:style>
            <a:lnRef idx="2">
              <a:srgbClr val="D87F82">
                <a:shade val="50000"/>
              </a:srgbClr>
            </a:lnRef>
            <a:fillRef idx="1">
              <a:srgbClr val="D87F82"/>
            </a:fillRef>
            <a:effectRef idx="0">
              <a:srgbClr val="D87F82"/>
            </a:effectRef>
            <a:fontRef idx="minor">
              <a:srgbClr val="FFFFFF"/>
            </a:fontRef>
          </p:style>
          <p:txBody>
            <a:bodyPr rtlCol="0" anchor="ctr">
              <a:normAutofit lnSpcReduction="20000"/>
            </a:bodyPr>
            <a:p>
              <a:pPr lvl="0" algn="ctr" fontAlgn="ctr">
                <a:lnSpc>
                  <a:spcPct val="130000"/>
                </a:lnSpc>
                <a:spcBef>
                  <a:spcPts val="1000"/>
                </a:spcBef>
                <a:spcAft>
                  <a:spcPts val="0"/>
                </a:spcAft>
                <a:buSzPct val="100000"/>
                <a:buFont typeface="Wingdings" panose="05000000000000000000" charset="0"/>
              </a:pPr>
              <a:r>
                <a:rPr sz="1600" b="1" strike="noStrike" kern="0" spc="100" noProof="1" dirty="0">
                  <a:uLnTx/>
                  <a:uFillTx/>
                  <a:latin typeface="微软雅黑" panose="020B0503020204020204" charset="-122"/>
                  <a:ea typeface="微软雅黑" panose="020B0503020204020204" charset="-122"/>
                  <a:sym typeface="Arial" panose="020B0604020202020204" pitchFamily="34" charset="0"/>
                </a:rPr>
                <a:t>（七）转运与监护急救相结合</a:t>
              </a:r>
              <a:endParaRPr sz="1600" b="1" strike="noStrike" kern="0" spc="100" noProof="1" dirty="0">
                <a:uLnTx/>
                <a:uFillTx/>
                <a:latin typeface="微软雅黑" panose="020B0503020204020204" charset="-122"/>
                <a:ea typeface="微软雅黑" panose="020B0503020204020204" charset="-122"/>
                <a:sym typeface="Arial" panose="020B0604020202020204" pitchFamily="34" charset="0"/>
              </a:endParaRPr>
            </a:p>
          </p:txBody>
        </p:sp>
        <p:sp>
          <p:nvSpPr>
            <p:cNvPr id="112" name="右箭头 16"/>
            <p:cNvSpPr/>
            <p:nvPr>
              <p:custDataLst>
                <p:tags r:id="rId6"/>
              </p:custDataLst>
            </p:nvPr>
          </p:nvSpPr>
          <p:spPr>
            <a:xfrm flipH="1">
              <a:off x="4726" y="7256"/>
              <a:ext cx="1076" cy="685"/>
            </a:xfrm>
            <a:prstGeom prst="rightArrow">
              <a:avLst/>
            </a:prstGeom>
            <a:solidFill>
              <a:srgbClr val="FFFFFF">
                <a:lumMod val="85000"/>
              </a:srgbClr>
            </a:solidFill>
            <a:ln>
              <a:noFill/>
            </a:ln>
          </p:spPr>
          <p:style>
            <a:lnRef idx="2">
              <a:srgbClr val="D87F82">
                <a:shade val="50000"/>
              </a:srgbClr>
            </a:lnRef>
            <a:fillRef idx="1">
              <a:srgbClr val="D87F82"/>
            </a:fillRef>
            <a:effectRef idx="0">
              <a:srgbClr val="D87F82"/>
            </a:effectRef>
            <a:fontRef idx="minor">
              <a:srgbClr val="FFFFFF"/>
            </a:fontRef>
          </p:style>
          <p:txBody>
            <a:bodyPr rtlCol="0" anchor="ctr">
              <a:normAutofit fontScale="45000" lnSpcReduction="20000"/>
            </a:bodyPr>
            <a:p>
              <a:pPr marL="0" marR="0" lvl="0" indent="0" algn="ctr" defTabSz="914400" eaLnBrk="1" fontAlgn="base" latinLnBrk="0" hangingPunct="1">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lumMod val="50000"/>
                  </a:srgbClr>
                </a:solidFill>
                <a:effectLst/>
                <a:uLnTx/>
                <a:uFillTx/>
              </a:endParaRPr>
            </a:p>
          </p:txBody>
        </p:sp>
      </p:grpSp>
      <p:grpSp>
        <p:nvGrpSpPr>
          <p:cNvPr id="129" name="组合 128"/>
          <p:cNvGrpSpPr/>
          <p:nvPr/>
        </p:nvGrpSpPr>
        <p:grpSpPr>
          <a:xfrm>
            <a:off x="4204335" y="4275455"/>
            <a:ext cx="2751138" cy="703263"/>
            <a:chOff x="6115" y="7016"/>
            <a:chExt cx="4333" cy="1106"/>
          </a:xfrm>
        </p:grpSpPr>
        <p:sp>
          <p:nvSpPr>
            <p:cNvPr id="108" name="圆角矩形 11"/>
            <p:cNvSpPr/>
            <p:nvPr>
              <p:custDataLst>
                <p:tags r:id="rId7"/>
              </p:custDataLst>
            </p:nvPr>
          </p:nvSpPr>
          <p:spPr>
            <a:xfrm>
              <a:off x="6115" y="7016"/>
              <a:ext cx="2949" cy="1106"/>
            </a:xfrm>
            <a:prstGeom prst="roundRect">
              <a:avLst/>
            </a:prstGeom>
            <a:solidFill>
              <a:srgbClr val="4276AA"/>
            </a:solidFill>
            <a:ln>
              <a:noFill/>
            </a:ln>
          </p:spPr>
          <p:style>
            <a:lnRef idx="2">
              <a:srgbClr val="D87F82">
                <a:shade val="50000"/>
              </a:srgbClr>
            </a:lnRef>
            <a:fillRef idx="1">
              <a:srgbClr val="D87F82"/>
            </a:fillRef>
            <a:effectRef idx="0">
              <a:srgbClr val="D87F82"/>
            </a:effectRef>
            <a:fontRef idx="minor">
              <a:srgbClr val="FFFFFF"/>
            </a:fontRef>
          </p:style>
          <p:txBody>
            <a:bodyPr rtlCol="0" anchor="ctr">
              <a:normAutofit/>
            </a:bodyPr>
            <a:p>
              <a:pPr marL="0" lvl="0" indent="0" algn="ctr" fontAlgn="base">
                <a:lnSpc>
                  <a:spcPct val="100000"/>
                </a:lnSpc>
                <a:spcBef>
                  <a:spcPts val="0"/>
                </a:spcBef>
                <a:spcAft>
                  <a:spcPts val="0"/>
                </a:spcAft>
                <a:buSzPct val="100000"/>
                <a:defRPr/>
              </a:pPr>
              <a:r>
                <a:rPr sz="1600" b="1" strike="noStrike" kern="0" spc="100" noProof="1">
                  <a:solidFill>
                    <a:srgbClr val="FFFFFF"/>
                  </a:solidFill>
                  <a:uLnTx/>
                  <a:uFillTx/>
                  <a:latin typeface="微软雅黑" panose="020B0503020204020204" charset="-122"/>
                  <a:ea typeface="微软雅黑" panose="020B0503020204020204" charset="-122"/>
                  <a:sym typeface="Arial" panose="020B0604020202020204" pitchFamily="34" charset="0"/>
                </a:rPr>
                <a:t>（六）急救与呼救并重</a:t>
              </a:r>
              <a:endParaRPr sz="1600" b="1" strike="noStrike" kern="0" spc="100" noProof="1">
                <a:solidFill>
                  <a:srgbClr val="FFFFFF"/>
                </a:solidFill>
                <a:uLnTx/>
                <a:uFillTx/>
                <a:latin typeface="微软雅黑" panose="020B0503020204020204" charset="-122"/>
                <a:ea typeface="微软雅黑" panose="020B0503020204020204" charset="-122"/>
                <a:sym typeface="Arial" panose="020B0604020202020204" pitchFamily="34" charset="0"/>
              </a:endParaRPr>
            </a:p>
          </p:txBody>
        </p:sp>
        <p:sp>
          <p:nvSpPr>
            <p:cNvPr id="113" name="右箭头 17"/>
            <p:cNvSpPr/>
            <p:nvPr>
              <p:custDataLst>
                <p:tags r:id="rId8"/>
              </p:custDataLst>
            </p:nvPr>
          </p:nvSpPr>
          <p:spPr>
            <a:xfrm flipH="1">
              <a:off x="9372" y="7227"/>
              <a:ext cx="1076" cy="685"/>
            </a:xfrm>
            <a:prstGeom prst="rightArrow">
              <a:avLst/>
            </a:prstGeom>
            <a:solidFill>
              <a:srgbClr val="FFFFFF">
                <a:lumMod val="85000"/>
              </a:srgbClr>
            </a:solidFill>
            <a:ln>
              <a:noFill/>
            </a:ln>
          </p:spPr>
          <p:style>
            <a:lnRef idx="2">
              <a:srgbClr val="D87F82">
                <a:shade val="50000"/>
              </a:srgbClr>
            </a:lnRef>
            <a:fillRef idx="1">
              <a:srgbClr val="D87F82"/>
            </a:fillRef>
            <a:effectRef idx="0">
              <a:srgbClr val="D87F82"/>
            </a:effectRef>
            <a:fontRef idx="minor">
              <a:srgbClr val="FFFFFF"/>
            </a:fontRef>
          </p:style>
          <p:txBody>
            <a:bodyPr rtlCol="0" anchor="ctr">
              <a:normAutofit fontScale="45000" lnSpcReduction="20000"/>
            </a:bodyPr>
            <a:p>
              <a:pPr marL="0" marR="0" lvl="0" indent="0" algn="ctr" defTabSz="914400" eaLnBrk="1" fontAlgn="base" latinLnBrk="0" hangingPunct="1">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lumMod val="50000"/>
                  </a:srgbClr>
                </a:solidFill>
                <a:effectLst/>
                <a:uLnTx/>
                <a:uFillTx/>
              </a:endParaRPr>
            </a:p>
          </p:txBody>
        </p:sp>
      </p:grpSp>
      <p:sp>
        <p:nvSpPr>
          <p:cNvPr id="105" name="圆角矩形 6"/>
          <p:cNvSpPr/>
          <p:nvPr>
            <p:custDataLst>
              <p:tags r:id="rId9"/>
            </p:custDataLst>
          </p:nvPr>
        </p:nvSpPr>
        <p:spPr>
          <a:xfrm>
            <a:off x="7153910" y="2135505"/>
            <a:ext cx="1871663" cy="703263"/>
          </a:xfrm>
          <a:prstGeom prst="roundRect">
            <a:avLst/>
          </a:prstGeom>
          <a:solidFill>
            <a:schemeClr val="accent1">
              <a:lumMod val="75000"/>
            </a:schemeClr>
          </a:solidFill>
          <a:ln>
            <a:noFill/>
          </a:ln>
        </p:spPr>
        <p:style>
          <a:lnRef idx="2">
            <a:srgbClr val="D87F82">
              <a:shade val="50000"/>
            </a:srgbClr>
          </a:lnRef>
          <a:fillRef idx="1">
            <a:srgbClr val="D87F82"/>
          </a:fillRef>
          <a:effectRef idx="0">
            <a:srgbClr val="D87F82"/>
          </a:effectRef>
          <a:fontRef idx="minor">
            <a:srgbClr val="FFFFFF"/>
          </a:fontRef>
        </p:style>
        <p:txBody>
          <a:bodyPr rtlCol="0" anchor="ctr">
            <a:normAutofit/>
          </a:bodyPr>
          <a:p>
            <a:pPr marL="0" lvl="0" indent="0" algn="ctr" fontAlgn="base">
              <a:lnSpc>
                <a:spcPct val="100000"/>
              </a:lnSpc>
              <a:spcBef>
                <a:spcPts val="0"/>
              </a:spcBef>
              <a:spcAft>
                <a:spcPts val="0"/>
              </a:spcAft>
              <a:buSzPct val="100000"/>
              <a:defRPr/>
            </a:pPr>
            <a:r>
              <a:rPr sz="1600" b="1" strike="noStrike" kern="0" spc="100" noProof="1">
                <a:solidFill>
                  <a:srgbClr val="FFFFFF"/>
                </a:solidFill>
                <a:uLnTx/>
                <a:uFillTx/>
                <a:latin typeface="微软雅黑" panose="020B0503020204020204" charset="-122"/>
                <a:ea typeface="微软雅黑" panose="020B0503020204020204" charset="-122"/>
                <a:sym typeface="Arial" panose="020B0604020202020204" pitchFamily="34" charset="0"/>
              </a:rPr>
              <a:t>（三）先复苏后固定</a:t>
            </a:r>
            <a:endParaRPr sz="1600" b="1" strike="noStrike" kern="0" spc="100" noProof="1">
              <a:solidFill>
                <a:srgbClr val="FFFFFF"/>
              </a:solidFill>
              <a:uLnTx/>
              <a:uFillTx/>
              <a:latin typeface="微软雅黑" panose="020B0503020204020204" charset="-122"/>
              <a:ea typeface="微软雅黑" panose="020B0503020204020204" charset="-122"/>
              <a:sym typeface="Arial" panose="020B0604020202020204" pitchFamily="34" charset="0"/>
            </a:endParaRPr>
          </a:p>
        </p:txBody>
      </p:sp>
      <p:grpSp>
        <p:nvGrpSpPr>
          <p:cNvPr id="126" name="组合 125"/>
          <p:cNvGrpSpPr/>
          <p:nvPr/>
        </p:nvGrpSpPr>
        <p:grpSpPr>
          <a:xfrm>
            <a:off x="8981123" y="2268855"/>
            <a:ext cx="1892300" cy="1543050"/>
            <a:chOff x="13709" y="3911"/>
            <a:chExt cx="2980" cy="2428"/>
          </a:xfrm>
        </p:grpSpPr>
        <p:sp>
          <p:nvSpPr>
            <p:cNvPr id="122" name="圆角右箭头 19"/>
            <p:cNvSpPr/>
            <p:nvPr>
              <p:custDataLst>
                <p:tags r:id="rId10"/>
              </p:custDataLst>
            </p:nvPr>
          </p:nvSpPr>
          <p:spPr>
            <a:xfrm rot="5400000">
              <a:off x="14149" y="3870"/>
              <a:ext cx="1222" cy="1304"/>
            </a:xfrm>
            <a:prstGeom prst="bentArrow">
              <a:avLst/>
            </a:prstGeom>
            <a:solidFill>
              <a:srgbClr val="FFFFFF">
                <a:lumMod val="85000"/>
              </a:srgbClr>
            </a:solidFill>
            <a:ln>
              <a:noFill/>
            </a:ln>
          </p:spPr>
          <p:style>
            <a:lnRef idx="2">
              <a:srgbClr val="D87F82">
                <a:shade val="50000"/>
              </a:srgbClr>
            </a:lnRef>
            <a:fillRef idx="1">
              <a:srgbClr val="D87F82"/>
            </a:fillRef>
            <a:effectRef idx="0">
              <a:srgbClr val="D87F82"/>
            </a:effectRef>
            <a:fontRef idx="minor">
              <a:srgbClr val="FFFFFF"/>
            </a:fontRef>
          </p:style>
          <p:txBody>
            <a:bodyPr rtlCol="0" anchor="ctr">
              <a:normAutofit/>
            </a:bodyPr>
            <a:p>
              <a:pPr marL="0" marR="0" lvl="0" indent="0" algn="ctr" defTabSz="914400" eaLnBrk="1" fontAlgn="base" latinLnBrk="0" hangingPunct="1">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lumMod val="50000"/>
                  </a:srgbClr>
                </a:solidFill>
                <a:effectLst/>
                <a:uLnTx/>
                <a:uFillTx/>
              </a:endParaRPr>
            </a:p>
          </p:txBody>
        </p:sp>
        <p:sp>
          <p:nvSpPr>
            <p:cNvPr id="124" name="圆角矩形 8"/>
            <p:cNvSpPr/>
            <p:nvPr>
              <p:custDataLst>
                <p:tags r:id="rId11"/>
              </p:custDataLst>
            </p:nvPr>
          </p:nvSpPr>
          <p:spPr>
            <a:xfrm>
              <a:off x="13709" y="5233"/>
              <a:ext cx="2980" cy="1106"/>
            </a:xfrm>
            <a:prstGeom prst="roundRect">
              <a:avLst/>
            </a:prstGeom>
            <a:solidFill>
              <a:srgbClr val="00B0F0"/>
            </a:solidFill>
            <a:ln>
              <a:noFill/>
            </a:ln>
          </p:spPr>
          <p:style>
            <a:lnRef idx="2">
              <a:srgbClr val="D87F82">
                <a:shade val="50000"/>
              </a:srgbClr>
            </a:lnRef>
            <a:fillRef idx="1">
              <a:srgbClr val="D87F82"/>
            </a:fillRef>
            <a:effectRef idx="0">
              <a:srgbClr val="D87F82"/>
            </a:effectRef>
            <a:fontRef idx="minor">
              <a:srgbClr val="FFFFFF"/>
            </a:fontRef>
          </p:style>
          <p:txBody>
            <a:bodyPr rtlCol="0" anchor="ctr">
              <a:normAutofit/>
            </a:bodyPr>
            <a:p>
              <a:pPr marL="0" lvl="0" indent="0" algn="ctr" fontAlgn="base">
                <a:lnSpc>
                  <a:spcPct val="100000"/>
                </a:lnSpc>
                <a:spcBef>
                  <a:spcPts val="0"/>
                </a:spcBef>
                <a:spcAft>
                  <a:spcPts val="0"/>
                </a:spcAft>
                <a:buSzPct val="100000"/>
                <a:defRPr/>
              </a:pPr>
              <a:r>
                <a:rPr sz="1600" b="1" strike="noStrike" kern="0" noProof="1">
                  <a:solidFill>
                    <a:srgbClr val="FFFFFF"/>
                  </a:solidFill>
                  <a:uLnTx/>
                  <a:uFillTx/>
                  <a:latin typeface="微软雅黑" panose="020B0503020204020204" charset="-122"/>
                  <a:ea typeface="微软雅黑" panose="020B0503020204020204" charset="-122"/>
                  <a:sym typeface="Arial" panose="020B0604020202020204" pitchFamily="34" charset="0"/>
                </a:rPr>
                <a:t>（四）先止血后包扎</a:t>
              </a:r>
              <a:endParaRPr sz="1600" b="1" strike="noStrike" kern="0" noProof="1">
                <a:solidFill>
                  <a:srgbClr val="FFFFFF"/>
                </a:solidFill>
                <a:uLnTx/>
                <a:uFillTx/>
                <a:latin typeface="微软雅黑" panose="020B0503020204020204" charset="-122"/>
                <a:ea typeface="微软雅黑" panose="020B0503020204020204" charset="-122"/>
                <a:sym typeface="Arial" panose="020B0604020202020204" pitchFamily="34" charset="0"/>
              </a:endParaRPr>
            </a:p>
          </p:txBody>
        </p:sp>
      </p:grpSp>
      <p:grpSp>
        <p:nvGrpSpPr>
          <p:cNvPr id="128" name="组合 127"/>
          <p:cNvGrpSpPr/>
          <p:nvPr/>
        </p:nvGrpSpPr>
        <p:grpSpPr>
          <a:xfrm>
            <a:off x="7153910" y="4053205"/>
            <a:ext cx="2808288" cy="996950"/>
            <a:chOff x="10760" y="6551"/>
            <a:chExt cx="4423" cy="1571"/>
          </a:xfrm>
        </p:grpSpPr>
        <p:sp>
          <p:nvSpPr>
            <p:cNvPr id="107" name="圆角矩形 10"/>
            <p:cNvSpPr/>
            <p:nvPr>
              <p:custDataLst>
                <p:tags r:id="rId12"/>
              </p:custDataLst>
            </p:nvPr>
          </p:nvSpPr>
          <p:spPr>
            <a:xfrm>
              <a:off x="10760" y="7016"/>
              <a:ext cx="2949" cy="1106"/>
            </a:xfrm>
            <a:prstGeom prst="roundRect">
              <a:avLst/>
            </a:prstGeom>
            <a:solidFill>
              <a:schemeClr val="accent1"/>
            </a:solidFill>
            <a:ln>
              <a:noFill/>
            </a:ln>
          </p:spPr>
          <p:style>
            <a:lnRef idx="2">
              <a:srgbClr val="D87F82">
                <a:shade val="50000"/>
              </a:srgbClr>
            </a:lnRef>
            <a:fillRef idx="1">
              <a:srgbClr val="D87F82"/>
            </a:fillRef>
            <a:effectRef idx="0">
              <a:srgbClr val="D87F82"/>
            </a:effectRef>
            <a:fontRef idx="minor">
              <a:srgbClr val="FFFFFF"/>
            </a:fontRef>
          </p:style>
          <p:txBody>
            <a:bodyPr rtlCol="0" anchor="ctr">
              <a:normAutofit/>
            </a:bodyPr>
            <a:p>
              <a:pPr marL="0" lvl="0" indent="0" algn="ctr" fontAlgn="base">
                <a:lnSpc>
                  <a:spcPct val="100000"/>
                </a:lnSpc>
                <a:spcBef>
                  <a:spcPts val="0"/>
                </a:spcBef>
                <a:spcAft>
                  <a:spcPts val="0"/>
                </a:spcAft>
                <a:buSzPct val="100000"/>
                <a:defRPr/>
              </a:pPr>
              <a:r>
                <a:rPr sz="1600" b="1" strike="noStrike" kern="0" spc="100" noProof="1">
                  <a:uLnTx/>
                  <a:uFillTx/>
                  <a:latin typeface="微软雅黑" panose="020B0503020204020204" charset="-122"/>
                  <a:ea typeface="微软雅黑" panose="020B0503020204020204" charset="-122"/>
                  <a:sym typeface="Arial" panose="020B0604020202020204" pitchFamily="34" charset="0"/>
                </a:rPr>
                <a:t>（五）先施救后运送</a:t>
              </a:r>
              <a:endParaRPr sz="1600" b="1" strike="noStrike" kern="0" spc="100" noProof="1">
                <a:uLnTx/>
                <a:uFillTx/>
                <a:latin typeface="微软雅黑" panose="020B0503020204020204" charset="-122"/>
                <a:ea typeface="微软雅黑" panose="020B0503020204020204" charset="-122"/>
                <a:sym typeface="Arial" panose="020B0604020202020204" pitchFamily="34" charset="0"/>
              </a:endParaRPr>
            </a:p>
          </p:txBody>
        </p:sp>
        <p:sp>
          <p:nvSpPr>
            <p:cNvPr id="125" name="圆角右箭头 20"/>
            <p:cNvSpPr/>
            <p:nvPr>
              <p:custDataLst>
                <p:tags r:id="rId13"/>
              </p:custDataLst>
            </p:nvPr>
          </p:nvSpPr>
          <p:spPr>
            <a:xfrm rot="10800000">
              <a:off x="13961" y="6551"/>
              <a:ext cx="1222" cy="1304"/>
            </a:xfrm>
            <a:prstGeom prst="bentArrow">
              <a:avLst/>
            </a:prstGeom>
            <a:solidFill>
              <a:srgbClr val="FFFFFF">
                <a:lumMod val="85000"/>
              </a:srgbClr>
            </a:solidFill>
            <a:ln>
              <a:noFill/>
            </a:ln>
          </p:spPr>
          <p:style>
            <a:lnRef idx="2">
              <a:srgbClr val="D87F82">
                <a:shade val="50000"/>
              </a:srgbClr>
            </a:lnRef>
            <a:fillRef idx="1">
              <a:srgbClr val="D87F82"/>
            </a:fillRef>
            <a:effectRef idx="0">
              <a:srgbClr val="D87F82"/>
            </a:effectRef>
            <a:fontRef idx="minor">
              <a:srgbClr val="FFFFFF"/>
            </a:fontRef>
          </p:style>
          <p:txBody>
            <a:bodyPr rtlCol="0" anchor="ctr">
              <a:normAutofit/>
            </a:bodyPr>
            <a:p>
              <a:pPr marL="0" marR="0" lvl="0" indent="0" algn="ctr" defTabSz="914400" eaLnBrk="1" fontAlgn="base" latinLnBrk="0" hangingPunct="1">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lumMod val="50000"/>
                  </a:srgbClr>
                </a:solidFill>
                <a:effectLst/>
                <a:uLnTx/>
                <a:uFillTx/>
              </a:endParaRPr>
            </a:p>
          </p:txBody>
        </p:sp>
      </p:grpSp>
      <p:sp>
        <p:nvSpPr>
          <p:cNvPr id="5" name="Title 6"/>
          <p:cNvSpPr txBox="1"/>
          <p:nvPr>
            <p:custDataLst>
              <p:tags r:id="rId14"/>
            </p:custDataLst>
          </p:nvPr>
        </p:nvSpPr>
        <p:spPr>
          <a:xfrm>
            <a:off x="231407" y="97384"/>
            <a:ext cx="378396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四、院外急救的原则</a:t>
            </a:r>
            <a:endPar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Tree>
    <p:custDataLst>
      <p:tags r:id="rId15"/>
    </p:custData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afterEffect">
                                  <p:stCondLst>
                                    <p:cond delay="0"/>
                                  </p:stCondLst>
                                  <p:childTnLst>
                                    <p:set>
                                      <p:cBhvr>
                                        <p:cTn id="6" dur="1" fill="hold">
                                          <p:stCondLst>
                                            <p:cond delay="0"/>
                                          </p:stCondLst>
                                        </p:cTn>
                                        <p:tgtEl>
                                          <p:spTgt spid="116"/>
                                        </p:tgtEl>
                                        <p:attrNameLst>
                                          <p:attrName>style.visibility</p:attrName>
                                        </p:attrNameLst>
                                      </p:cBhvr>
                                      <p:to>
                                        <p:strVal val="visible"/>
                                      </p:to>
                                    </p:set>
                                    <p:anim calcmode="lin" valueType="num">
                                      <p:cBhvr>
                                        <p:cTn id="7" dur="500"/>
                                        <p:tgtEl>
                                          <p:spTgt spid="116"/>
                                        </p:tgtEl>
                                        <p:attrNameLst>
                                          <p:attrName>ppt_x</p:attrName>
                                        </p:attrNameLst>
                                      </p:cBhvr>
                                      <p:tavLst>
                                        <p:tav tm="0">
                                          <p:val>
                                            <p:strVal val="#ppt_x-#ppt_w*1.125000"/>
                                          </p:val>
                                        </p:tav>
                                        <p:tav tm="100000">
                                          <p:val>
                                            <p:strVal val="#ppt_x"/>
                                          </p:val>
                                        </p:tav>
                                      </p:tavLst>
                                    </p:anim>
                                    <p:animEffect transition="in" filter="wipe(right)">
                                      <p:cBhvr>
                                        <p:cTn id="8" dur="500"/>
                                        <p:tgtEl>
                                          <p:spTgt spid="116"/>
                                        </p:tgtEl>
                                      </p:cBhvr>
                                    </p:animEffect>
                                  </p:childTnLst>
                                </p:cTn>
                              </p:par>
                            </p:childTnLst>
                          </p:cTn>
                        </p:par>
                        <p:par>
                          <p:cTn id="9" fill="hold">
                            <p:stCondLst>
                              <p:cond delay="500"/>
                            </p:stCondLst>
                            <p:childTnLst>
                              <p:par>
                                <p:cTn id="10" presetID="12" presetClass="entr" presetSubtype="8" fill="hold" nodeType="afterEffect">
                                  <p:stCondLst>
                                    <p:cond delay="0"/>
                                  </p:stCondLst>
                                  <p:childTnLst>
                                    <p:set>
                                      <p:cBhvr>
                                        <p:cTn id="11" dur="1" fill="hold">
                                          <p:stCondLst>
                                            <p:cond delay="0"/>
                                          </p:stCondLst>
                                        </p:cTn>
                                        <p:tgtEl>
                                          <p:spTgt spid="117"/>
                                        </p:tgtEl>
                                        <p:attrNameLst>
                                          <p:attrName>style.visibility</p:attrName>
                                        </p:attrNameLst>
                                      </p:cBhvr>
                                      <p:to>
                                        <p:strVal val="visible"/>
                                      </p:to>
                                    </p:set>
                                    <p:anim calcmode="lin" valueType="num">
                                      <p:cBhvr>
                                        <p:cTn id="12" dur="500"/>
                                        <p:tgtEl>
                                          <p:spTgt spid="117"/>
                                        </p:tgtEl>
                                        <p:attrNameLst>
                                          <p:attrName>ppt_x</p:attrName>
                                        </p:attrNameLst>
                                      </p:cBhvr>
                                      <p:tavLst>
                                        <p:tav tm="0">
                                          <p:val>
                                            <p:strVal val="#ppt_x-#ppt_w*1.125000"/>
                                          </p:val>
                                        </p:tav>
                                        <p:tav tm="100000">
                                          <p:val>
                                            <p:strVal val="#ppt_x"/>
                                          </p:val>
                                        </p:tav>
                                      </p:tavLst>
                                    </p:anim>
                                    <p:animEffect transition="in" filter="wipe(right)">
                                      <p:cBhvr>
                                        <p:cTn id="13" dur="500"/>
                                        <p:tgtEl>
                                          <p:spTgt spid="117"/>
                                        </p:tgtEl>
                                      </p:cBhvr>
                                    </p:animEffect>
                                  </p:childTnLst>
                                </p:cTn>
                              </p:par>
                            </p:childTnLst>
                          </p:cTn>
                        </p:par>
                        <p:par>
                          <p:cTn id="14" fill="hold">
                            <p:stCondLst>
                              <p:cond delay="1000"/>
                            </p:stCondLst>
                            <p:childTnLst>
                              <p:par>
                                <p:cTn id="15" presetID="12" presetClass="entr" presetSubtype="8" fill="hold" grpId="0" nodeType="afterEffect">
                                  <p:stCondLst>
                                    <p:cond delay="0"/>
                                  </p:stCondLst>
                                  <p:childTnLst>
                                    <p:set>
                                      <p:cBhvr>
                                        <p:cTn id="16" dur="1" fill="hold">
                                          <p:stCondLst>
                                            <p:cond delay="0"/>
                                          </p:stCondLst>
                                        </p:cTn>
                                        <p:tgtEl>
                                          <p:spTgt spid="105"/>
                                        </p:tgtEl>
                                        <p:attrNameLst>
                                          <p:attrName>style.visibility</p:attrName>
                                        </p:attrNameLst>
                                      </p:cBhvr>
                                      <p:to>
                                        <p:strVal val="visible"/>
                                      </p:to>
                                    </p:set>
                                    <p:anim calcmode="lin" valueType="num">
                                      <p:cBhvr>
                                        <p:cTn id="17" dur="500"/>
                                        <p:tgtEl>
                                          <p:spTgt spid="105"/>
                                        </p:tgtEl>
                                        <p:attrNameLst>
                                          <p:attrName>ppt_x</p:attrName>
                                        </p:attrNameLst>
                                      </p:cBhvr>
                                      <p:tavLst>
                                        <p:tav tm="0">
                                          <p:val>
                                            <p:strVal val="#ppt_x-#ppt_w*1.125000"/>
                                          </p:val>
                                        </p:tav>
                                        <p:tav tm="100000">
                                          <p:val>
                                            <p:strVal val="#ppt_x"/>
                                          </p:val>
                                        </p:tav>
                                      </p:tavLst>
                                    </p:anim>
                                    <p:animEffect transition="in" filter="wipe(right)">
                                      <p:cBhvr>
                                        <p:cTn id="18" dur="500"/>
                                        <p:tgtEl>
                                          <p:spTgt spid="105"/>
                                        </p:tgtEl>
                                      </p:cBhvr>
                                    </p:animEffect>
                                  </p:childTnLst>
                                </p:cTn>
                              </p:par>
                            </p:childTnLst>
                          </p:cTn>
                        </p:par>
                        <p:par>
                          <p:cTn id="19" fill="hold">
                            <p:stCondLst>
                              <p:cond delay="1500"/>
                            </p:stCondLst>
                            <p:childTnLst>
                              <p:par>
                                <p:cTn id="20" presetID="12" presetClass="entr" presetSubtype="1" fill="hold" nodeType="afterEffect">
                                  <p:stCondLst>
                                    <p:cond delay="0"/>
                                  </p:stCondLst>
                                  <p:childTnLst>
                                    <p:set>
                                      <p:cBhvr>
                                        <p:cTn id="21" dur="1" fill="hold">
                                          <p:stCondLst>
                                            <p:cond delay="0"/>
                                          </p:stCondLst>
                                        </p:cTn>
                                        <p:tgtEl>
                                          <p:spTgt spid="126"/>
                                        </p:tgtEl>
                                        <p:attrNameLst>
                                          <p:attrName>style.visibility</p:attrName>
                                        </p:attrNameLst>
                                      </p:cBhvr>
                                      <p:to>
                                        <p:strVal val="visible"/>
                                      </p:to>
                                    </p:set>
                                    <p:anim calcmode="lin" valueType="num">
                                      <p:cBhvr>
                                        <p:cTn id="22" dur="500"/>
                                        <p:tgtEl>
                                          <p:spTgt spid="126"/>
                                        </p:tgtEl>
                                        <p:attrNameLst>
                                          <p:attrName>ppt_y</p:attrName>
                                        </p:attrNameLst>
                                      </p:cBhvr>
                                      <p:tavLst>
                                        <p:tav tm="0">
                                          <p:val>
                                            <p:strVal val="#ppt_y-#ppt_h*1.125000"/>
                                          </p:val>
                                        </p:tav>
                                        <p:tav tm="100000">
                                          <p:val>
                                            <p:strVal val="#ppt_y"/>
                                          </p:val>
                                        </p:tav>
                                      </p:tavLst>
                                    </p:anim>
                                    <p:animEffect transition="in" filter="wipe(down)">
                                      <p:cBhvr>
                                        <p:cTn id="23" dur="500"/>
                                        <p:tgtEl>
                                          <p:spTgt spid="126"/>
                                        </p:tgtEl>
                                      </p:cBhvr>
                                    </p:animEffect>
                                  </p:childTnLst>
                                </p:cTn>
                              </p:par>
                            </p:childTnLst>
                          </p:cTn>
                        </p:par>
                        <p:par>
                          <p:cTn id="24" fill="hold">
                            <p:stCondLst>
                              <p:cond delay="2000"/>
                            </p:stCondLst>
                            <p:childTnLst>
                              <p:par>
                                <p:cTn id="25" presetID="12" presetClass="entr" presetSubtype="2" fill="hold" nodeType="afterEffect">
                                  <p:stCondLst>
                                    <p:cond delay="0"/>
                                  </p:stCondLst>
                                  <p:childTnLst>
                                    <p:set>
                                      <p:cBhvr>
                                        <p:cTn id="26" dur="1" fill="hold">
                                          <p:stCondLst>
                                            <p:cond delay="0"/>
                                          </p:stCondLst>
                                        </p:cTn>
                                        <p:tgtEl>
                                          <p:spTgt spid="128"/>
                                        </p:tgtEl>
                                        <p:attrNameLst>
                                          <p:attrName>style.visibility</p:attrName>
                                        </p:attrNameLst>
                                      </p:cBhvr>
                                      <p:to>
                                        <p:strVal val="visible"/>
                                      </p:to>
                                    </p:set>
                                    <p:anim calcmode="lin" valueType="num">
                                      <p:cBhvr>
                                        <p:cTn id="27" dur="500"/>
                                        <p:tgtEl>
                                          <p:spTgt spid="128"/>
                                        </p:tgtEl>
                                        <p:attrNameLst>
                                          <p:attrName>ppt_x</p:attrName>
                                        </p:attrNameLst>
                                      </p:cBhvr>
                                      <p:tavLst>
                                        <p:tav tm="0">
                                          <p:val>
                                            <p:strVal val="#ppt_x+#ppt_w*1.125000"/>
                                          </p:val>
                                        </p:tav>
                                        <p:tav tm="100000">
                                          <p:val>
                                            <p:strVal val="#ppt_x"/>
                                          </p:val>
                                        </p:tav>
                                      </p:tavLst>
                                    </p:anim>
                                    <p:animEffect transition="in" filter="wipe(left)">
                                      <p:cBhvr>
                                        <p:cTn id="28" dur="500"/>
                                        <p:tgtEl>
                                          <p:spTgt spid="128"/>
                                        </p:tgtEl>
                                      </p:cBhvr>
                                    </p:animEffect>
                                  </p:childTnLst>
                                </p:cTn>
                              </p:par>
                            </p:childTnLst>
                          </p:cTn>
                        </p:par>
                        <p:par>
                          <p:cTn id="29" fill="hold">
                            <p:stCondLst>
                              <p:cond delay="2500"/>
                            </p:stCondLst>
                            <p:childTnLst>
                              <p:par>
                                <p:cTn id="30" presetID="12" presetClass="entr" presetSubtype="2" fill="hold" nodeType="afterEffect">
                                  <p:stCondLst>
                                    <p:cond delay="0"/>
                                  </p:stCondLst>
                                  <p:childTnLst>
                                    <p:set>
                                      <p:cBhvr>
                                        <p:cTn id="31" dur="1" fill="hold">
                                          <p:stCondLst>
                                            <p:cond delay="0"/>
                                          </p:stCondLst>
                                        </p:cTn>
                                        <p:tgtEl>
                                          <p:spTgt spid="129"/>
                                        </p:tgtEl>
                                        <p:attrNameLst>
                                          <p:attrName>style.visibility</p:attrName>
                                        </p:attrNameLst>
                                      </p:cBhvr>
                                      <p:to>
                                        <p:strVal val="visible"/>
                                      </p:to>
                                    </p:set>
                                    <p:anim calcmode="lin" valueType="num">
                                      <p:cBhvr>
                                        <p:cTn id="32" dur="500"/>
                                        <p:tgtEl>
                                          <p:spTgt spid="129"/>
                                        </p:tgtEl>
                                        <p:attrNameLst>
                                          <p:attrName>ppt_x</p:attrName>
                                        </p:attrNameLst>
                                      </p:cBhvr>
                                      <p:tavLst>
                                        <p:tav tm="0">
                                          <p:val>
                                            <p:strVal val="#ppt_x+#ppt_w*1.125000"/>
                                          </p:val>
                                        </p:tav>
                                        <p:tav tm="100000">
                                          <p:val>
                                            <p:strVal val="#ppt_x"/>
                                          </p:val>
                                        </p:tav>
                                      </p:tavLst>
                                    </p:anim>
                                    <p:animEffect transition="in" filter="wipe(left)">
                                      <p:cBhvr>
                                        <p:cTn id="33" dur="500"/>
                                        <p:tgtEl>
                                          <p:spTgt spid="129"/>
                                        </p:tgtEl>
                                      </p:cBhvr>
                                    </p:animEffect>
                                  </p:childTnLst>
                                </p:cTn>
                              </p:par>
                            </p:childTnLst>
                          </p:cTn>
                        </p:par>
                        <p:par>
                          <p:cTn id="34" fill="hold">
                            <p:stCondLst>
                              <p:cond delay="3000"/>
                            </p:stCondLst>
                            <p:childTnLst>
                              <p:par>
                                <p:cTn id="35" presetID="12" presetClass="entr" presetSubtype="2" fill="hold" nodeType="afterEffect">
                                  <p:stCondLst>
                                    <p:cond delay="0"/>
                                  </p:stCondLst>
                                  <p:childTnLst>
                                    <p:set>
                                      <p:cBhvr>
                                        <p:cTn id="36" dur="1" fill="hold">
                                          <p:stCondLst>
                                            <p:cond delay="0"/>
                                          </p:stCondLst>
                                        </p:cTn>
                                        <p:tgtEl>
                                          <p:spTgt spid="130"/>
                                        </p:tgtEl>
                                        <p:attrNameLst>
                                          <p:attrName>style.visibility</p:attrName>
                                        </p:attrNameLst>
                                      </p:cBhvr>
                                      <p:to>
                                        <p:strVal val="visible"/>
                                      </p:to>
                                    </p:set>
                                    <p:anim calcmode="lin" valueType="num">
                                      <p:cBhvr>
                                        <p:cTn id="37" dur="500"/>
                                        <p:tgtEl>
                                          <p:spTgt spid="130"/>
                                        </p:tgtEl>
                                        <p:attrNameLst>
                                          <p:attrName>ppt_x</p:attrName>
                                        </p:attrNameLst>
                                      </p:cBhvr>
                                      <p:tavLst>
                                        <p:tav tm="0">
                                          <p:val>
                                            <p:strVal val="#ppt_x+#ppt_w*1.125000"/>
                                          </p:val>
                                        </p:tav>
                                        <p:tav tm="100000">
                                          <p:val>
                                            <p:strVal val="#ppt_x"/>
                                          </p:val>
                                        </p:tav>
                                      </p:tavLst>
                                    </p:anim>
                                    <p:animEffect transition="in" filter="wipe(left)">
                                      <p:cBhvr>
                                        <p:cTn id="38" dur="500"/>
                                        <p:tgtEl>
                                          <p:spTgt spid="1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bldLvl="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6"/>
          <p:cNvSpPr txBox="1"/>
          <p:nvPr>
            <p:custDataLst>
              <p:tags r:id="rId1"/>
            </p:custDataLst>
          </p:nvPr>
        </p:nvSpPr>
        <p:spPr>
          <a:xfrm>
            <a:off x="231407" y="87859"/>
            <a:ext cx="418846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五、院外急救组织形式</a:t>
            </a:r>
            <a:endParaRPr lang="zh-CN" altLang="en-US"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7" name="组合 6"/>
          <p:cNvGrpSpPr/>
          <p:nvPr/>
        </p:nvGrpSpPr>
        <p:grpSpPr>
          <a:xfrm>
            <a:off x="609600" y="1350010"/>
            <a:ext cx="10972800" cy="4584065"/>
            <a:chOff x="960" y="2126"/>
            <a:chExt cx="17280" cy="7219"/>
          </a:xfrm>
        </p:grpSpPr>
        <p:sp>
          <p:nvSpPr>
            <p:cNvPr id="22" name="矩形: 圆角 1128"/>
            <p:cNvSpPr/>
            <p:nvPr>
              <p:custDataLst>
                <p:tags r:id="rId2"/>
              </p:custDataLst>
            </p:nvPr>
          </p:nvSpPr>
          <p:spPr>
            <a:xfrm>
              <a:off x="960" y="2126"/>
              <a:ext cx="17280" cy="7219"/>
            </a:xfrm>
            <a:prstGeom prst="roundRect">
              <a:avLst>
                <a:gd name="adj" fmla="val 4386"/>
              </a:avLst>
            </a:prstGeom>
            <a:solidFill>
              <a:srgbClr val="FFFFFF"/>
            </a:solidFill>
            <a:ln w="12700">
              <a:solidFill>
                <a:srgbClr val="C0A3A3"/>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隶书" panose="02010509060101010101" pitchFamily="49" charset="-122"/>
                <a:ea typeface="隶书" panose="02010509060101010101" pitchFamily="49" charset="-122"/>
              </a:endParaRPr>
            </a:p>
          </p:txBody>
        </p:sp>
        <p:sp>
          <p:nvSpPr>
            <p:cNvPr id="24" name="同心圆 262"/>
            <p:cNvSpPr/>
            <p:nvPr>
              <p:custDataLst>
                <p:tags r:id="rId3"/>
              </p:custDataLst>
            </p:nvPr>
          </p:nvSpPr>
          <p:spPr>
            <a:xfrm>
              <a:off x="1185" y="2352"/>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3" name="同心圆 262"/>
            <p:cNvSpPr/>
            <p:nvPr>
              <p:custDataLst>
                <p:tags r:id="rId4"/>
              </p:custDataLst>
            </p:nvPr>
          </p:nvSpPr>
          <p:spPr>
            <a:xfrm>
              <a:off x="17412" y="8533"/>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 name="文本框 1"/>
            <p:cNvSpPr txBox="1"/>
            <p:nvPr/>
          </p:nvSpPr>
          <p:spPr>
            <a:xfrm>
              <a:off x="8065" y="2577"/>
              <a:ext cx="9705" cy="6033"/>
            </a:xfrm>
            <a:prstGeom prst="rect">
              <a:avLst/>
            </a:prstGeom>
            <a:noFill/>
          </p:spPr>
          <p:txBody>
            <a:bodyPr wrap="square" rtlCol="0">
              <a:spAutoFit/>
            </a:bodyPr>
            <a:lstStyle/>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（一）北京模式（独立型）</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建设的是一种综合自主形式的急救中心。由指挥调度科、院外急救科、院内急诊科、重症监护室、住院病房构成。</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（二）广州模式（指挥型）</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由急救指挥中心作为全市急救工作的总调度，以医院急诊科为区域，按医院专科性质分片分科负责急救的模式。</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（三）上海模式（单纯型）</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由急救中心和其所属分站与该市若干协作医院紧密配合的急救模式。</a:t>
              </a:r>
              <a:endParaRPr lang="zh-CN" altLang="en-US">
                <a:latin typeface="微软雅黑" panose="020B0503020204020204" charset="-122"/>
                <a:ea typeface="微软雅黑" panose="020B0503020204020204" charset="-122"/>
                <a:cs typeface="微软雅黑" panose="020B0503020204020204" charset="-122"/>
              </a:endParaRPr>
            </a:p>
          </p:txBody>
        </p:sp>
      </p:grpSp>
      <p:pic>
        <p:nvPicPr>
          <p:cNvPr id="4" name="图片 3" descr="救护车，卡车，医疗，帮助，范平面颜色图标矢量图"/>
          <p:cNvPicPr>
            <a:picLocks noChangeAspect="1"/>
          </p:cNvPicPr>
          <p:nvPr/>
        </p:nvPicPr>
        <p:blipFill>
          <a:blip r:embed="rId5"/>
          <a:stretch>
            <a:fillRect/>
          </a:stretch>
        </p:blipFill>
        <p:spPr>
          <a:xfrm>
            <a:off x="1057275" y="2002790"/>
            <a:ext cx="3464560" cy="346456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6"/>
          <p:cNvSpPr txBox="1"/>
          <p:nvPr>
            <p:custDataLst>
              <p:tags r:id="rId1"/>
            </p:custDataLst>
          </p:nvPr>
        </p:nvSpPr>
        <p:spPr>
          <a:xfrm>
            <a:off x="231407" y="87859"/>
            <a:ext cx="418846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五、院外急救组织形式</a:t>
            </a:r>
            <a:endParaRPr lang="zh-CN" altLang="en-US"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7" name="组合 6"/>
          <p:cNvGrpSpPr/>
          <p:nvPr/>
        </p:nvGrpSpPr>
        <p:grpSpPr>
          <a:xfrm>
            <a:off x="609600" y="1350010"/>
            <a:ext cx="10972800" cy="4584065"/>
            <a:chOff x="960" y="2126"/>
            <a:chExt cx="17280" cy="7219"/>
          </a:xfrm>
        </p:grpSpPr>
        <p:sp>
          <p:nvSpPr>
            <p:cNvPr id="22" name="矩形: 圆角 1128"/>
            <p:cNvSpPr/>
            <p:nvPr>
              <p:custDataLst>
                <p:tags r:id="rId2"/>
              </p:custDataLst>
            </p:nvPr>
          </p:nvSpPr>
          <p:spPr>
            <a:xfrm>
              <a:off x="960" y="2126"/>
              <a:ext cx="17280" cy="7219"/>
            </a:xfrm>
            <a:prstGeom prst="roundRect">
              <a:avLst>
                <a:gd name="adj" fmla="val 4386"/>
              </a:avLst>
            </a:prstGeom>
            <a:solidFill>
              <a:srgbClr val="FFFFFF"/>
            </a:solidFill>
            <a:ln w="12700">
              <a:solidFill>
                <a:srgbClr val="C0A3A3"/>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隶书" panose="02010509060101010101" pitchFamily="49" charset="-122"/>
                <a:ea typeface="隶书" panose="02010509060101010101" pitchFamily="49" charset="-122"/>
              </a:endParaRPr>
            </a:p>
          </p:txBody>
        </p:sp>
        <p:sp>
          <p:nvSpPr>
            <p:cNvPr id="24" name="同心圆 262"/>
            <p:cNvSpPr/>
            <p:nvPr>
              <p:custDataLst>
                <p:tags r:id="rId3"/>
              </p:custDataLst>
            </p:nvPr>
          </p:nvSpPr>
          <p:spPr>
            <a:xfrm>
              <a:off x="1185" y="2352"/>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3" name="同心圆 262"/>
            <p:cNvSpPr/>
            <p:nvPr>
              <p:custDataLst>
                <p:tags r:id="rId4"/>
              </p:custDataLst>
            </p:nvPr>
          </p:nvSpPr>
          <p:spPr>
            <a:xfrm>
              <a:off x="17412" y="8533"/>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 name="文本框 1"/>
            <p:cNvSpPr txBox="1"/>
            <p:nvPr/>
          </p:nvSpPr>
          <p:spPr>
            <a:xfrm>
              <a:off x="8080" y="2538"/>
              <a:ext cx="9555" cy="6687"/>
            </a:xfrm>
            <a:prstGeom prst="rect">
              <a:avLst/>
            </a:prstGeom>
            <a:noFill/>
          </p:spPr>
          <p:txBody>
            <a:bodyPr wrap="square" rtlCol="0">
              <a:spAutoFit/>
            </a:bodyPr>
            <a:lstStyle/>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（四）深圳模式（集散型）</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一个既依托于各大医院，又自成体系的急救医疗指挥中心。</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（五）重庆模式（依附型）</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重庆模式是依托于一家综合性医院的急救中心模式，实质上是医院的一个部门。</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（六）香港模式（消防型）</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急救组织隶属于消防署，采用和消防、司警统一的通信网络，呼救电话为“999”，下设多个救护站，形成急救网络。</a:t>
              </a:r>
              <a:endParaRPr lang="zh-CN" altLang="en-US">
                <a:latin typeface="微软雅黑" panose="020B0503020204020204" charset="-122"/>
                <a:ea typeface="微软雅黑" panose="020B0503020204020204" charset="-122"/>
                <a:cs typeface="微软雅黑" panose="020B0503020204020204" charset="-122"/>
              </a:endParaRPr>
            </a:p>
          </p:txBody>
        </p:sp>
      </p:grpSp>
      <p:pic>
        <p:nvPicPr>
          <p:cNvPr id="6" name="图片 5" descr="住院病人住院病人在医院的病床上，护士和医生帮助病人医疗手术或床上用品病房孤立的卡通矢量图符号集住院病人在医院病床上的住院病人，护士和医生帮助病人隔离卡通矢量图"/>
          <p:cNvPicPr>
            <a:picLocks noChangeAspect="1"/>
          </p:cNvPicPr>
          <p:nvPr/>
        </p:nvPicPr>
        <p:blipFill>
          <a:blip r:embed="rId5"/>
          <a:stretch>
            <a:fillRect/>
          </a:stretch>
        </p:blipFill>
        <p:spPr>
          <a:xfrm>
            <a:off x="1057275" y="1908810"/>
            <a:ext cx="3465830" cy="346583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6"/>
          <p:cNvSpPr txBox="1"/>
          <p:nvPr>
            <p:custDataLst>
              <p:tags r:id="rId1"/>
            </p:custDataLst>
          </p:nvPr>
        </p:nvSpPr>
        <p:spPr>
          <a:xfrm>
            <a:off x="231407" y="87859"/>
            <a:ext cx="540194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六、院外急救服务体系的设置</a:t>
            </a:r>
            <a:endParaRPr lang="zh-CN" altLang="en-US" sz="28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7" name="组合 6"/>
          <p:cNvGrpSpPr/>
          <p:nvPr/>
        </p:nvGrpSpPr>
        <p:grpSpPr>
          <a:xfrm>
            <a:off x="609600" y="1340485"/>
            <a:ext cx="10972800" cy="4584065"/>
            <a:chOff x="960" y="2111"/>
            <a:chExt cx="17280" cy="7219"/>
          </a:xfrm>
        </p:grpSpPr>
        <p:sp>
          <p:nvSpPr>
            <p:cNvPr id="22" name="矩形: 圆角 1128"/>
            <p:cNvSpPr/>
            <p:nvPr>
              <p:custDataLst>
                <p:tags r:id="rId2"/>
              </p:custDataLst>
            </p:nvPr>
          </p:nvSpPr>
          <p:spPr>
            <a:xfrm>
              <a:off x="960" y="2111"/>
              <a:ext cx="17280" cy="7219"/>
            </a:xfrm>
            <a:prstGeom prst="roundRect">
              <a:avLst>
                <a:gd name="adj" fmla="val 4386"/>
              </a:avLst>
            </a:prstGeom>
            <a:solidFill>
              <a:srgbClr val="FFFFFF"/>
            </a:solidFill>
            <a:ln w="12700">
              <a:solidFill>
                <a:srgbClr val="C0A3A3"/>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隶书" panose="02010509060101010101" pitchFamily="49" charset="-122"/>
                <a:ea typeface="隶书" panose="02010509060101010101" pitchFamily="49" charset="-122"/>
              </a:endParaRPr>
            </a:p>
          </p:txBody>
        </p:sp>
        <p:sp>
          <p:nvSpPr>
            <p:cNvPr id="24" name="同心圆 262"/>
            <p:cNvSpPr/>
            <p:nvPr>
              <p:custDataLst>
                <p:tags r:id="rId3"/>
              </p:custDataLst>
            </p:nvPr>
          </p:nvSpPr>
          <p:spPr>
            <a:xfrm>
              <a:off x="1185" y="2352"/>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3" name="同心圆 262"/>
            <p:cNvSpPr/>
            <p:nvPr>
              <p:custDataLst>
                <p:tags r:id="rId4"/>
              </p:custDataLst>
            </p:nvPr>
          </p:nvSpPr>
          <p:spPr>
            <a:xfrm>
              <a:off x="17412" y="8533"/>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 name="文本框 1"/>
            <p:cNvSpPr txBox="1"/>
            <p:nvPr/>
          </p:nvSpPr>
          <p:spPr>
            <a:xfrm>
              <a:off x="9248" y="3140"/>
              <a:ext cx="8164" cy="4070"/>
            </a:xfrm>
            <a:prstGeom prst="rect">
              <a:avLst/>
            </a:prstGeom>
            <a:noFill/>
          </p:spPr>
          <p:txBody>
            <a:bodyPr wrap="square" rtlCol="0">
              <a:spAutoFit/>
            </a:bodyPr>
            <a:lstStyle/>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院外急救的主要任务是在事故现场或发病之处即对患者进行初步救治，然后配备急救运输工具把他们安全快速地转运到医院急诊科接受进一步抢救和诊断。虽然目前全国城乡院外急救模式不同，但却有着共同的环节，如</a:t>
              </a:r>
              <a:r>
                <a:rPr lang="zh-CN" altLang="en-US" b="1">
                  <a:solidFill>
                    <a:srgbClr val="C00000"/>
                  </a:solidFill>
                  <a:latin typeface="微软雅黑" panose="020B0503020204020204" charset="-122"/>
                  <a:ea typeface="微软雅黑" panose="020B0503020204020204" charset="-122"/>
                  <a:cs typeface="微软雅黑" panose="020B0503020204020204" charset="-122"/>
                </a:rPr>
                <a:t>通信</a:t>
              </a:r>
              <a:r>
                <a:rPr lang="zh-CN" altLang="en-US">
                  <a:latin typeface="微软雅黑" panose="020B0503020204020204" charset="-122"/>
                  <a:ea typeface="微软雅黑" panose="020B0503020204020204" charset="-122"/>
                  <a:cs typeface="微软雅黑" panose="020B0503020204020204" charset="-122"/>
                </a:rPr>
                <a:t>、</a:t>
              </a:r>
              <a:r>
                <a:rPr lang="zh-CN" altLang="en-US" b="1">
                  <a:solidFill>
                    <a:srgbClr val="C00000"/>
                  </a:solidFill>
                  <a:latin typeface="微软雅黑" panose="020B0503020204020204" charset="-122"/>
                  <a:ea typeface="微软雅黑" panose="020B0503020204020204" charset="-122"/>
                  <a:cs typeface="微软雅黑" panose="020B0503020204020204" charset="-122"/>
                </a:rPr>
                <a:t>运输</a:t>
              </a:r>
              <a:r>
                <a:rPr lang="zh-CN" altLang="en-US">
                  <a:latin typeface="微软雅黑" panose="020B0503020204020204" charset="-122"/>
                  <a:ea typeface="微软雅黑" panose="020B0503020204020204" charset="-122"/>
                  <a:cs typeface="微软雅黑" panose="020B0503020204020204" charset="-122"/>
                </a:rPr>
                <a:t>、</a:t>
              </a:r>
              <a:r>
                <a:rPr lang="zh-CN" altLang="en-US" b="1">
                  <a:solidFill>
                    <a:srgbClr val="C00000"/>
                  </a:solidFill>
                  <a:latin typeface="微软雅黑" panose="020B0503020204020204" charset="-122"/>
                  <a:ea typeface="微软雅黑" panose="020B0503020204020204" charset="-122"/>
                  <a:cs typeface="微软雅黑" panose="020B0503020204020204" charset="-122"/>
                </a:rPr>
                <a:t>急救技术</a:t>
              </a:r>
              <a:r>
                <a:rPr lang="zh-CN" altLang="en-US">
                  <a:latin typeface="微软雅黑" panose="020B0503020204020204" charset="-122"/>
                  <a:ea typeface="微软雅黑" panose="020B0503020204020204" charset="-122"/>
                  <a:cs typeface="微软雅黑" panose="020B0503020204020204" charset="-122"/>
                </a:rPr>
                <a:t>、</a:t>
              </a:r>
              <a:r>
                <a:rPr lang="zh-CN" altLang="en-US" b="1">
                  <a:solidFill>
                    <a:srgbClr val="C00000"/>
                  </a:solidFill>
                  <a:latin typeface="微软雅黑" panose="020B0503020204020204" charset="-122"/>
                  <a:ea typeface="微软雅黑" panose="020B0503020204020204" charset="-122"/>
                  <a:cs typeface="微软雅黑" panose="020B0503020204020204" charset="-122"/>
                </a:rPr>
                <a:t>急救网络</a:t>
              </a:r>
              <a:r>
                <a:rPr lang="zh-CN" altLang="en-US">
                  <a:latin typeface="微软雅黑" panose="020B0503020204020204" charset="-122"/>
                  <a:ea typeface="微软雅黑" panose="020B0503020204020204" charset="-122"/>
                  <a:cs typeface="微软雅黑" panose="020B0503020204020204" charset="-122"/>
                </a:rPr>
                <a:t>、</a:t>
              </a:r>
              <a:r>
                <a:rPr lang="zh-CN" altLang="en-US" b="1">
                  <a:solidFill>
                    <a:srgbClr val="C00000"/>
                  </a:solidFill>
                  <a:latin typeface="微软雅黑" panose="020B0503020204020204" charset="-122"/>
                  <a:ea typeface="微软雅黑" panose="020B0503020204020204" charset="-122"/>
                  <a:cs typeface="微软雅黑" panose="020B0503020204020204" charset="-122"/>
                </a:rPr>
                <a:t>调度管理</a:t>
              </a:r>
              <a:r>
                <a:rPr lang="zh-CN" altLang="en-US">
                  <a:latin typeface="微软雅黑" panose="020B0503020204020204" charset="-122"/>
                  <a:ea typeface="微软雅黑" panose="020B0503020204020204" charset="-122"/>
                  <a:cs typeface="微软雅黑" panose="020B0503020204020204" charset="-122"/>
                </a:rPr>
                <a:t>等。</a:t>
              </a:r>
              <a:endParaRPr lang="zh-CN" altLang="en-US">
                <a:latin typeface="微软雅黑" panose="020B0503020204020204" charset="-122"/>
                <a:ea typeface="微软雅黑" panose="020B0503020204020204" charset="-122"/>
                <a:cs typeface="微软雅黑" panose="020B0503020204020204" charset="-122"/>
              </a:endParaRPr>
            </a:p>
          </p:txBody>
        </p:sp>
      </p:grpSp>
      <p:pic>
        <p:nvPicPr>
          <p:cNvPr id="5" name="图片 4" descr="医疗病床卡通插画"/>
          <p:cNvPicPr>
            <a:picLocks noChangeAspect="1"/>
          </p:cNvPicPr>
          <p:nvPr/>
        </p:nvPicPr>
        <p:blipFill>
          <a:blip r:embed="rId5"/>
          <a:stretch>
            <a:fillRect/>
          </a:stretch>
        </p:blipFill>
        <p:spPr>
          <a:xfrm>
            <a:off x="1116965" y="1923415"/>
            <a:ext cx="4516120" cy="301117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nvPicPr>
        <p:blipFill>
          <a:blip r:embed="rId1"/>
          <a:stretch>
            <a:fillRect/>
          </a:stretch>
        </p:blipFill>
        <p:spPr>
          <a:xfrm>
            <a:off x="654803" y="228917"/>
            <a:ext cx="10564260" cy="5543549"/>
          </a:xfrm>
          <a:prstGeom prst="rect">
            <a:avLst/>
          </a:prstGeom>
        </p:spPr>
      </p:pic>
      <p:sp>
        <p:nvSpPr>
          <p:cNvPr id="4" name="矩形 3"/>
          <p:cNvSpPr/>
          <p:nvPr/>
        </p:nvSpPr>
        <p:spPr>
          <a:xfrm>
            <a:off x="2860675" y="2099310"/>
            <a:ext cx="5692140" cy="2306955"/>
          </a:xfrm>
          <a:prstGeom prst="rect">
            <a:avLst/>
          </a:prstGeom>
          <a:noFill/>
          <a:ln>
            <a:noFill/>
          </a:ln>
        </p:spPr>
        <p:txBody>
          <a:bodyPr wrap="none" rtlCol="0" anchor="t">
            <a:spAutoFit/>
          </a:bodyPr>
          <a:lstStyle/>
          <a:p>
            <a:pPr algn="ctr"/>
            <a:r>
              <a:rPr lang="zh-CN" altLang="en-US" sz="7200" b="1">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任务二</a:t>
            </a:r>
            <a:endParaRPr lang="zh-CN" altLang="en-US" sz="7200" b="1">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a:p>
            <a:pPr algn="ctr"/>
            <a:r>
              <a:rPr lang="zh-CN" altLang="en-US" sz="7200" b="1">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院外急救护理</a:t>
            </a:r>
            <a:endParaRPr lang="zh-CN" altLang="en-US" sz="7200" b="1">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par>
                          <p:cTn id="8" fill="hold">
                            <p:stCondLst>
                              <p:cond delay="500"/>
                            </p:stCondLst>
                            <p:childTnLst>
                              <p:par>
                                <p:cTn id="9" presetID="5" presetClass="entr" presetSubtype="10" fill="hold" grpId="1"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checkerboard(across)">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6"/>
          <p:cNvSpPr txBox="1"/>
          <p:nvPr>
            <p:custDataLst>
              <p:tags r:id="rId1"/>
            </p:custDataLst>
          </p:nvPr>
        </p:nvSpPr>
        <p:spPr>
          <a:xfrm>
            <a:off x="231407" y="87859"/>
            <a:ext cx="257048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一、现场评估</a:t>
            </a:r>
            <a:endParaRPr lang="zh-CN" altLang="en-US" sz="28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7" name="组合 6"/>
          <p:cNvGrpSpPr/>
          <p:nvPr/>
        </p:nvGrpSpPr>
        <p:grpSpPr>
          <a:xfrm>
            <a:off x="609600" y="1340485"/>
            <a:ext cx="10972800" cy="4584065"/>
            <a:chOff x="960" y="2111"/>
            <a:chExt cx="17280" cy="7219"/>
          </a:xfrm>
        </p:grpSpPr>
        <p:sp>
          <p:nvSpPr>
            <p:cNvPr id="22" name="矩形: 圆角 1128"/>
            <p:cNvSpPr/>
            <p:nvPr>
              <p:custDataLst>
                <p:tags r:id="rId2"/>
              </p:custDataLst>
            </p:nvPr>
          </p:nvSpPr>
          <p:spPr>
            <a:xfrm>
              <a:off x="960" y="2111"/>
              <a:ext cx="17280" cy="7219"/>
            </a:xfrm>
            <a:prstGeom prst="roundRect">
              <a:avLst>
                <a:gd name="adj" fmla="val 4386"/>
              </a:avLst>
            </a:prstGeom>
            <a:solidFill>
              <a:srgbClr val="FFFFFF"/>
            </a:solidFill>
            <a:ln w="12700">
              <a:solidFill>
                <a:srgbClr val="C0A3A3"/>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隶书" panose="02010509060101010101" pitchFamily="49" charset="-122"/>
                <a:ea typeface="隶书" panose="02010509060101010101" pitchFamily="49" charset="-122"/>
              </a:endParaRPr>
            </a:p>
          </p:txBody>
        </p:sp>
        <p:sp>
          <p:nvSpPr>
            <p:cNvPr id="24" name="同心圆 262"/>
            <p:cNvSpPr/>
            <p:nvPr>
              <p:custDataLst>
                <p:tags r:id="rId3"/>
              </p:custDataLst>
            </p:nvPr>
          </p:nvSpPr>
          <p:spPr>
            <a:xfrm>
              <a:off x="1185" y="2352"/>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3" name="同心圆 262"/>
            <p:cNvSpPr/>
            <p:nvPr>
              <p:custDataLst>
                <p:tags r:id="rId4"/>
              </p:custDataLst>
            </p:nvPr>
          </p:nvSpPr>
          <p:spPr>
            <a:xfrm>
              <a:off x="17412" y="8533"/>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 name="文本框 1"/>
            <p:cNvSpPr txBox="1"/>
            <p:nvPr/>
          </p:nvSpPr>
          <p:spPr>
            <a:xfrm>
              <a:off x="8278" y="2533"/>
              <a:ext cx="9508" cy="6375"/>
            </a:xfrm>
            <a:prstGeom prst="rect">
              <a:avLst/>
            </a:prstGeom>
            <a:noFill/>
          </p:spPr>
          <p:txBody>
            <a:bodyPr wrap="square" rtlCol="0">
              <a:spAutoFit/>
            </a:bodyPr>
            <a:lstStyle/>
            <a:p>
              <a:pPr indent="457200" algn="just" fontAlgn="auto">
                <a:lnSpc>
                  <a:spcPct val="13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（一）评估要求</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3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要求边抢救边评估，快速有效、准确无误。评估一个患者要求在 1～2 分钟内完成，按照先危后重、再轻后小（伤势小）的原则进行。评估过程中注意“三清”，即听清患者或陪同人员的主诉；问清与发病或创伤有关的细节；看清与主诉相符合的症状及局部表现。原则上尽量不移动患者，以免加重损伤。</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3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（二）评估病因</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3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快速评估造成事故、伤害以及发病的原因，是否存在有对救护者、患者或旁观者造成伤害的危险环境，如触电，应先切断电源。</a:t>
              </a:r>
              <a:endParaRPr lang="zh-CN" altLang="en-US">
                <a:latin typeface="微软雅黑" panose="020B0503020204020204" charset="-122"/>
                <a:ea typeface="微软雅黑" panose="020B0503020204020204" charset="-122"/>
                <a:cs typeface="微软雅黑" panose="020B0503020204020204" charset="-122"/>
              </a:endParaRPr>
            </a:p>
          </p:txBody>
        </p:sp>
      </p:grpSp>
      <p:pic>
        <p:nvPicPr>
          <p:cNvPr id="4" name="图片 3" descr="扁平风插画120医疗医院急救救护车"/>
          <p:cNvPicPr>
            <a:picLocks noChangeAspect="1"/>
          </p:cNvPicPr>
          <p:nvPr/>
        </p:nvPicPr>
        <p:blipFill>
          <a:blip r:embed="rId5"/>
          <a:stretch>
            <a:fillRect/>
          </a:stretch>
        </p:blipFill>
        <p:spPr>
          <a:xfrm>
            <a:off x="609600" y="777240"/>
            <a:ext cx="5017770" cy="501777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6"/>
          <p:cNvSpPr txBox="1"/>
          <p:nvPr>
            <p:custDataLst>
              <p:tags r:id="rId1"/>
            </p:custDataLst>
          </p:nvPr>
        </p:nvSpPr>
        <p:spPr>
          <a:xfrm>
            <a:off x="231407" y="87859"/>
            <a:ext cx="257048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一、现场评估</a:t>
            </a:r>
            <a:endParaRPr lang="zh-CN" altLang="en-US" sz="28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7" name="组合 6"/>
          <p:cNvGrpSpPr/>
          <p:nvPr/>
        </p:nvGrpSpPr>
        <p:grpSpPr>
          <a:xfrm>
            <a:off x="609600" y="1340485"/>
            <a:ext cx="10972800" cy="4584065"/>
            <a:chOff x="960" y="2111"/>
            <a:chExt cx="17280" cy="7219"/>
          </a:xfrm>
        </p:grpSpPr>
        <p:sp>
          <p:nvSpPr>
            <p:cNvPr id="22" name="矩形: 圆角 1128"/>
            <p:cNvSpPr/>
            <p:nvPr>
              <p:custDataLst>
                <p:tags r:id="rId2"/>
              </p:custDataLst>
            </p:nvPr>
          </p:nvSpPr>
          <p:spPr>
            <a:xfrm>
              <a:off x="960" y="2111"/>
              <a:ext cx="17280" cy="7219"/>
            </a:xfrm>
            <a:prstGeom prst="roundRect">
              <a:avLst>
                <a:gd name="adj" fmla="val 4386"/>
              </a:avLst>
            </a:prstGeom>
            <a:solidFill>
              <a:srgbClr val="FFFFFF"/>
            </a:solidFill>
            <a:ln w="12700">
              <a:solidFill>
                <a:srgbClr val="C0A3A3"/>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隶书" panose="02010509060101010101" pitchFamily="49" charset="-122"/>
                <a:ea typeface="隶书" panose="02010509060101010101" pitchFamily="49" charset="-122"/>
              </a:endParaRPr>
            </a:p>
          </p:txBody>
        </p:sp>
        <p:sp>
          <p:nvSpPr>
            <p:cNvPr id="24" name="同心圆 262"/>
            <p:cNvSpPr/>
            <p:nvPr>
              <p:custDataLst>
                <p:tags r:id="rId3"/>
              </p:custDataLst>
            </p:nvPr>
          </p:nvSpPr>
          <p:spPr>
            <a:xfrm>
              <a:off x="1185" y="2352"/>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3" name="同心圆 262"/>
            <p:cNvSpPr/>
            <p:nvPr>
              <p:custDataLst>
                <p:tags r:id="rId4"/>
              </p:custDataLst>
            </p:nvPr>
          </p:nvSpPr>
          <p:spPr>
            <a:xfrm>
              <a:off x="17412" y="8533"/>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 name="文本框 1"/>
            <p:cNvSpPr txBox="1"/>
            <p:nvPr/>
          </p:nvSpPr>
          <p:spPr>
            <a:xfrm>
              <a:off x="7282" y="2352"/>
              <a:ext cx="10610" cy="6375"/>
            </a:xfrm>
            <a:prstGeom prst="rect">
              <a:avLst/>
            </a:prstGeom>
            <a:noFill/>
          </p:spPr>
          <p:txBody>
            <a:bodyPr wrap="square" rtlCol="0">
              <a:spAutoFit/>
            </a:bodyPr>
            <a:lstStyle/>
            <a:p>
              <a:pPr indent="457200" algn="just" fontAlgn="auto">
                <a:lnSpc>
                  <a:spcPct val="13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（三）评估病情</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3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1. 快速评估危重病情</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3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（1）意识状态：判断患者处于清醒、嗜睡、意识模糊、昏睡、昏迷中的何种状态。</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3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（2）呼吸：通过一看（胸廓有无起伏）、二听（有无呼吸音）、三感觉（有无气流感）方法来判断患者自主呼吸是否存在。</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3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（3）循环：评估脉搏、血压和皮肤温度。</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3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2. 检查伤情</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3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在快速完成现场危重病情评估后，根据实际情况，对患者的头部、颈部、胸部、腹部、骨盆、脊柱及四肢进行全身系统或有针对性地重点检查。</a:t>
              </a:r>
              <a:endParaRPr lang="zh-CN" altLang="en-US">
                <a:latin typeface="微软雅黑" panose="020B0503020204020204" charset="-122"/>
                <a:ea typeface="微软雅黑" panose="020B0503020204020204" charset="-122"/>
                <a:cs typeface="微软雅黑" panose="020B0503020204020204" charset="-122"/>
              </a:endParaRPr>
            </a:p>
          </p:txBody>
        </p:sp>
      </p:grpSp>
      <p:pic>
        <p:nvPicPr>
          <p:cNvPr id="6" name="图片 5" descr="住院病人住院病人在医院的病床上，护士和医生帮助病人医疗手术或床上用品病房孤立的卡通矢量图符号集住院病人在医院病床上的住院病人，护士和医生帮助病人隔离卡通矢量图"/>
          <p:cNvPicPr>
            <a:picLocks noChangeAspect="1"/>
          </p:cNvPicPr>
          <p:nvPr/>
        </p:nvPicPr>
        <p:blipFill>
          <a:blip r:embed="rId5"/>
          <a:stretch>
            <a:fillRect/>
          </a:stretch>
        </p:blipFill>
        <p:spPr>
          <a:xfrm>
            <a:off x="1066800" y="2101215"/>
            <a:ext cx="3063240" cy="306324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6"/>
          <p:cNvSpPr txBox="1"/>
          <p:nvPr>
            <p:custDataLst>
              <p:tags r:id="rId1"/>
            </p:custDataLst>
          </p:nvPr>
        </p:nvSpPr>
        <p:spPr>
          <a:xfrm>
            <a:off x="231407" y="87859"/>
            <a:ext cx="257048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一、现场评估</a:t>
            </a:r>
            <a:endParaRPr lang="zh-CN" altLang="en-US" sz="28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7" name="组合 6"/>
          <p:cNvGrpSpPr/>
          <p:nvPr/>
        </p:nvGrpSpPr>
        <p:grpSpPr>
          <a:xfrm>
            <a:off x="609600" y="1340485"/>
            <a:ext cx="10972800" cy="4584065"/>
            <a:chOff x="960" y="2111"/>
            <a:chExt cx="17280" cy="7219"/>
          </a:xfrm>
        </p:grpSpPr>
        <p:sp>
          <p:nvSpPr>
            <p:cNvPr id="22" name="矩形: 圆角 1128"/>
            <p:cNvSpPr/>
            <p:nvPr>
              <p:custDataLst>
                <p:tags r:id="rId2"/>
              </p:custDataLst>
            </p:nvPr>
          </p:nvSpPr>
          <p:spPr>
            <a:xfrm>
              <a:off x="960" y="2111"/>
              <a:ext cx="17280" cy="7219"/>
            </a:xfrm>
            <a:prstGeom prst="roundRect">
              <a:avLst>
                <a:gd name="adj" fmla="val 4386"/>
              </a:avLst>
            </a:prstGeom>
            <a:solidFill>
              <a:srgbClr val="FFFFFF"/>
            </a:solidFill>
            <a:ln w="12700">
              <a:solidFill>
                <a:srgbClr val="C0A3A3"/>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隶书" panose="02010509060101010101" pitchFamily="49" charset="-122"/>
                <a:ea typeface="隶书" panose="02010509060101010101" pitchFamily="49" charset="-122"/>
              </a:endParaRPr>
            </a:p>
          </p:txBody>
        </p:sp>
        <p:sp>
          <p:nvSpPr>
            <p:cNvPr id="24" name="同心圆 262"/>
            <p:cNvSpPr/>
            <p:nvPr>
              <p:custDataLst>
                <p:tags r:id="rId3"/>
              </p:custDataLst>
            </p:nvPr>
          </p:nvSpPr>
          <p:spPr>
            <a:xfrm>
              <a:off x="1185" y="2352"/>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3" name="同心圆 262"/>
            <p:cNvSpPr/>
            <p:nvPr>
              <p:custDataLst>
                <p:tags r:id="rId4"/>
              </p:custDataLst>
            </p:nvPr>
          </p:nvSpPr>
          <p:spPr>
            <a:xfrm>
              <a:off x="17412" y="8533"/>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 name="文本框 1"/>
            <p:cNvSpPr txBox="1"/>
            <p:nvPr/>
          </p:nvSpPr>
          <p:spPr>
            <a:xfrm>
              <a:off x="7282" y="2352"/>
              <a:ext cx="10610" cy="6375"/>
            </a:xfrm>
            <a:prstGeom prst="rect">
              <a:avLst/>
            </a:prstGeom>
            <a:noFill/>
          </p:spPr>
          <p:txBody>
            <a:bodyPr wrap="square" rtlCol="0">
              <a:spAutoFit/>
            </a:bodyPr>
            <a:lstStyle/>
            <a:p>
              <a:pPr indent="457200" algn="just" fontAlgn="auto">
                <a:lnSpc>
                  <a:spcPct val="13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（三）评估病情</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3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1. 快速评估危重病情</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3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（1）意识状态：判断患者处于清醒、嗜睡、意识模糊、昏睡、昏迷中的何种状态。</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3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（2）呼吸：通过一看（胸廓有无起伏）、二听（有无呼吸音）、三感觉（有无气流感）方法来判断患者自主呼吸是否存在。</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3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（3）循环：评估脉搏、血压和皮肤温度。</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3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2. 检查伤情</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3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在快速完成现场危重病情评估后，根据实际情况，对患者的头部、颈部、胸部、腹部、骨盆、脊柱及四肢进行全身系统或有针对性地重点检查。</a:t>
              </a:r>
              <a:endParaRPr lang="zh-CN" altLang="en-US">
                <a:latin typeface="微软雅黑" panose="020B0503020204020204" charset="-122"/>
                <a:ea typeface="微软雅黑" panose="020B0503020204020204" charset="-122"/>
                <a:cs typeface="微软雅黑" panose="020B0503020204020204" charset="-122"/>
              </a:endParaRPr>
            </a:p>
          </p:txBody>
        </p:sp>
      </p:grpSp>
      <p:pic>
        <p:nvPicPr>
          <p:cNvPr id="6" name="图片 5" descr="住院病人住院病人在医院的病床上，护士和医生帮助病人医疗手术或床上用品病房孤立的卡通矢量图符号集住院病人在医院病床上的住院病人，护士和医生帮助病人隔离卡通矢量图"/>
          <p:cNvPicPr>
            <a:picLocks noChangeAspect="1"/>
          </p:cNvPicPr>
          <p:nvPr/>
        </p:nvPicPr>
        <p:blipFill>
          <a:blip r:embed="rId5"/>
          <a:stretch>
            <a:fillRect/>
          </a:stretch>
        </p:blipFill>
        <p:spPr>
          <a:xfrm>
            <a:off x="1066800" y="2101215"/>
            <a:ext cx="3063240" cy="306324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9784873da7d5dd939555a422eff551ceed9e77a644dba-7A8xtg"/>
          <p:cNvPicPr>
            <a:picLocks noChangeAspect="1"/>
          </p:cNvPicPr>
          <p:nvPr/>
        </p:nvPicPr>
        <p:blipFill>
          <a:blip r:embed="rId1"/>
          <a:srcRect l="12780" t="2600" r="33949" b="13746"/>
          <a:stretch>
            <a:fillRect/>
          </a:stretch>
        </p:blipFill>
        <p:spPr>
          <a:xfrm>
            <a:off x="-15875" y="19685"/>
            <a:ext cx="3674110" cy="6865620"/>
          </a:xfrm>
          <a:prstGeom prst="rect">
            <a:avLst/>
          </a:prstGeom>
        </p:spPr>
      </p:pic>
      <p:sp>
        <p:nvSpPr>
          <p:cNvPr id="3" name="矩形 2"/>
          <p:cNvSpPr/>
          <p:nvPr/>
        </p:nvSpPr>
        <p:spPr>
          <a:xfrm>
            <a:off x="109855" y="132715"/>
            <a:ext cx="3422650" cy="6640195"/>
          </a:xfrm>
          <a:prstGeom prst="rect">
            <a:avLst/>
          </a:prstGeom>
          <a:solidFill>
            <a:schemeClr val="bg1">
              <a:alpha val="6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984250" y="1511935"/>
            <a:ext cx="1452880" cy="3046095"/>
          </a:xfrm>
          <a:prstGeom prst="rect">
            <a:avLst/>
          </a:prstGeom>
          <a:noFill/>
        </p:spPr>
        <p:txBody>
          <a:bodyPr wrap="square" rtlCol="0">
            <a:spAutoFit/>
          </a:bodyPr>
          <a:lstStyle/>
          <a:p>
            <a:r>
              <a:rPr lang="zh-CN" altLang="en-US" sz="9600" b="1">
                <a:solidFill>
                  <a:srgbClr val="5A84AF"/>
                </a:solidFill>
                <a:latin typeface="黑体" panose="02010609060101010101" charset="-122"/>
                <a:ea typeface="黑体" panose="02010609060101010101" charset="-122"/>
              </a:rPr>
              <a:t>目</a:t>
            </a:r>
            <a:endParaRPr lang="zh-CN" altLang="en-US" sz="9600" b="1">
              <a:solidFill>
                <a:srgbClr val="5A84AF"/>
              </a:solidFill>
              <a:latin typeface="黑体" panose="02010609060101010101" charset="-122"/>
              <a:ea typeface="黑体" panose="02010609060101010101" charset="-122"/>
            </a:endParaRPr>
          </a:p>
          <a:p>
            <a:r>
              <a:rPr lang="zh-CN" altLang="en-US" sz="9600" b="1">
                <a:solidFill>
                  <a:srgbClr val="5A84AF"/>
                </a:solidFill>
                <a:latin typeface="黑体" panose="02010609060101010101" charset="-122"/>
                <a:ea typeface="黑体" panose="02010609060101010101" charset="-122"/>
              </a:rPr>
              <a:t>录</a:t>
            </a:r>
            <a:endParaRPr lang="zh-CN" altLang="en-US" sz="9600" b="1">
              <a:solidFill>
                <a:srgbClr val="5A84AF"/>
              </a:solidFill>
              <a:latin typeface="黑体" panose="02010609060101010101" charset="-122"/>
              <a:ea typeface="黑体" panose="02010609060101010101" charset="-122"/>
            </a:endParaRPr>
          </a:p>
        </p:txBody>
      </p:sp>
      <p:grpSp>
        <p:nvGrpSpPr>
          <p:cNvPr id="17" name="组合 16"/>
          <p:cNvGrpSpPr/>
          <p:nvPr/>
        </p:nvGrpSpPr>
        <p:grpSpPr>
          <a:xfrm>
            <a:off x="3968022" y="1644382"/>
            <a:ext cx="3498580" cy="540000"/>
            <a:chOff x="1397186" y="3857714"/>
            <a:chExt cx="4055189" cy="549605"/>
          </a:xfrm>
        </p:grpSpPr>
        <p:sp>
          <p:nvSpPr>
            <p:cNvPr id="54" name="_14"/>
            <p:cNvSpPr txBox="1">
              <a:spLocks noChangeArrowheads="1"/>
            </p:cNvSpPr>
            <p:nvPr/>
          </p:nvSpPr>
          <p:spPr bwMode="auto">
            <a:xfrm>
              <a:off x="1397186" y="3857714"/>
              <a:ext cx="1123680" cy="549605"/>
            </a:xfrm>
            <a:prstGeom prst="rect">
              <a:avLst/>
            </a:prstGeom>
            <a:solidFill>
              <a:srgbClr val="8EC0B9"/>
            </a:solidFill>
            <a:ln w="9525">
              <a:no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第</a:t>
              </a:r>
              <a:r>
                <a:rPr lang="zh-CN" altLang="en-US" sz="1800" dirty="0" smtClean="0">
                  <a:solidFill>
                    <a:schemeClr val="bg1"/>
                  </a:solidFill>
                  <a:uFillTx/>
                  <a:latin typeface="华文细黑" panose="02010600040101010101" charset="-122"/>
                  <a:ea typeface="字魂70号-灵悦黑体"/>
                  <a:sym typeface="华文细黑" panose="02010600040101010101" charset="-122"/>
                </a:rPr>
                <a:t>一章</a:t>
              </a:r>
              <a:endParaRPr lang="zh-CN" altLang="en-US" sz="1800" dirty="0">
                <a:solidFill>
                  <a:schemeClr val="bg1"/>
                </a:solidFill>
                <a:uFillTx/>
                <a:latin typeface="华文细黑" panose="02010600040101010101" charset="-122"/>
                <a:ea typeface="字魂70号-灵悦黑体"/>
                <a:sym typeface="华文细黑" panose="02010600040101010101" charset="-122"/>
              </a:endParaRPr>
            </a:p>
          </p:txBody>
        </p:sp>
        <p:sp>
          <p:nvSpPr>
            <p:cNvPr id="55" name="矩形 54"/>
            <p:cNvSpPr/>
            <p:nvPr/>
          </p:nvSpPr>
          <p:spPr bwMode="auto">
            <a:xfrm>
              <a:off x="2597287" y="3857714"/>
              <a:ext cx="2855088" cy="549605"/>
            </a:xfrm>
            <a:prstGeom prst="rect">
              <a:avLst/>
            </a:prstGeom>
            <a:noFill/>
            <a:ln w="19050">
              <a:solidFill>
                <a:srgbClr val="8EC0B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a:solidFill>
                    <a:schemeClr val="tx1"/>
                  </a:solidFill>
                  <a:latin typeface="微软雅黑" panose="020B0503020204020204" charset="-122"/>
                  <a:ea typeface="微软雅黑" panose="020B0503020204020204" charset="-122"/>
                  <a:cs typeface="黑体" panose="02010609060101010101" charset="-122"/>
                  <a:sym typeface="+mn-ea"/>
                </a:rPr>
                <a:t>绪论</a:t>
              </a:r>
              <a:endParaRPr lang="zh-CN" altLang="en-US" sz="1600" b="1">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18" name="组合 17"/>
          <p:cNvGrpSpPr/>
          <p:nvPr/>
        </p:nvGrpSpPr>
        <p:grpSpPr>
          <a:xfrm>
            <a:off x="7990570" y="1644382"/>
            <a:ext cx="3698922" cy="540000"/>
            <a:chOff x="1397186" y="3857714"/>
            <a:chExt cx="4225649" cy="549605"/>
          </a:xfrm>
        </p:grpSpPr>
        <p:sp>
          <p:nvSpPr>
            <p:cNvPr id="20" name="_14"/>
            <p:cNvSpPr txBox="1">
              <a:spLocks noChangeArrowheads="1"/>
            </p:cNvSpPr>
            <p:nvPr/>
          </p:nvSpPr>
          <p:spPr bwMode="auto">
            <a:xfrm>
              <a:off x="1397186" y="3857714"/>
              <a:ext cx="1123680" cy="549605"/>
            </a:xfrm>
            <a:prstGeom prst="rect">
              <a:avLst/>
            </a:prstGeom>
            <a:solidFill>
              <a:srgbClr val="F3B96D"/>
            </a:solidFill>
            <a:ln w="9525">
              <a:solidFill>
                <a:srgbClr val="F3B96D"/>
              </a:solid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第二章</a:t>
              </a:r>
              <a:endParaRPr lang="zh-CN" altLang="en-US" sz="1800" dirty="0">
                <a:solidFill>
                  <a:schemeClr val="bg1"/>
                </a:solidFill>
                <a:uFillTx/>
                <a:latin typeface="华文细黑" panose="02010600040101010101" charset="-122"/>
                <a:ea typeface="字魂70号-灵悦黑体"/>
                <a:sym typeface="华文细黑" panose="02010600040101010101" charset="-122"/>
              </a:endParaRPr>
            </a:p>
          </p:txBody>
        </p:sp>
        <p:sp>
          <p:nvSpPr>
            <p:cNvPr id="21" name="矩形 20"/>
            <p:cNvSpPr/>
            <p:nvPr/>
          </p:nvSpPr>
          <p:spPr bwMode="auto">
            <a:xfrm>
              <a:off x="2597135" y="3857714"/>
              <a:ext cx="3025700" cy="549589"/>
            </a:xfrm>
            <a:prstGeom prst="rect">
              <a:avLst/>
            </a:prstGeom>
            <a:noFill/>
            <a:ln w="19050">
              <a:solidFill>
                <a:srgbClr val="F3B96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nSpc>
                  <a:spcPct val="150000"/>
                </a:lnSpc>
              </a:pP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院外急救护理</a:t>
              </a:r>
              <a:endPar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23" name="组合 22"/>
          <p:cNvGrpSpPr/>
          <p:nvPr/>
        </p:nvGrpSpPr>
        <p:grpSpPr>
          <a:xfrm>
            <a:off x="3968022" y="2553957"/>
            <a:ext cx="3498580" cy="540000"/>
            <a:chOff x="1397186" y="3857714"/>
            <a:chExt cx="4225649" cy="549605"/>
          </a:xfrm>
        </p:grpSpPr>
        <p:sp>
          <p:nvSpPr>
            <p:cNvPr id="24" name="_14"/>
            <p:cNvSpPr txBox="1">
              <a:spLocks noChangeArrowheads="1"/>
            </p:cNvSpPr>
            <p:nvPr/>
          </p:nvSpPr>
          <p:spPr bwMode="auto">
            <a:xfrm>
              <a:off x="1397186" y="3857714"/>
              <a:ext cx="1123680" cy="549605"/>
            </a:xfrm>
            <a:prstGeom prst="rect">
              <a:avLst/>
            </a:prstGeom>
            <a:solidFill>
              <a:srgbClr val="F3B96D"/>
            </a:solidFill>
            <a:ln w="9525">
              <a:solidFill>
                <a:srgbClr val="F3B96D"/>
              </a:solid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第三章</a:t>
              </a:r>
              <a:endParaRPr lang="zh-CN" altLang="en-US" sz="1800" dirty="0">
                <a:solidFill>
                  <a:schemeClr val="bg1"/>
                </a:solidFill>
                <a:uFillTx/>
                <a:latin typeface="华文细黑" panose="02010600040101010101" charset="-122"/>
                <a:ea typeface="字魂70号-灵悦黑体"/>
                <a:sym typeface="华文细黑" panose="02010600040101010101" charset="-122"/>
              </a:endParaRPr>
            </a:p>
          </p:txBody>
        </p:sp>
        <p:sp>
          <p:nvSpPr>
            <p:cNvPr id="25" name="矩形 24"/>
            <p:cNvSpPr/>
            <p:nvPr/>
          </p:nvSpPr>
          <p:spPr bwMode="auto">
            <a:xfrm>
              <a:off x="2597135" y="3857714"/>
              <a:ext cx="3025700" cy="549589"/>
            </a:xfrm>
            <a:prstGeom prst="rect">
              <a:avLst/>
            </a:prstGeom>
            <a:noFill/>
            <a:ln w="19050">
              <a:solidFill>
                <a:srgbClr val="F3B96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医院急诊科管理</a:t>
              </a:r>
              <a:endPar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26" name="组合 25"/>
          <p:cNvGrpSpPr/>
          <p:nvPr/>
        </p:nvGrpSpPr>
        <p:grpSpPr>
          <a:xfrm>
            <a:off x="7990570" y="2553957"/>
            <a:ext cx="3698922" cy="540000"/>
            <a:chOff x="1397186" y="3857714"/>
            <a:chExt cx="4055189" cy="549605"/>
          </a:xfrm>
        </p:grpSpPr>
        <p:sp>
          <p:nvSpPr>
            <p:cNvPr id="27" name="_14"/>
            <p:cNvSpPr txBox="1">
              <a:spLocks noChangeArrowheads="1"/>
            </p:cNvSpPr>
            <p:nvPr/>
          </p:nvSpPr>
          <p:spPr bwMode="auto">
            <a:xfrm>
              <a:off x="1397186" y="3857714"/>
              <a:ext cx="1123680" cy="549605"/>
            </a:xfrm>
            <a:prstGeom prst="rect">
              <a:avLst/>
            </a:prstGeom>
            <a:solidFill>
              <a:srgbClr val="8EC0B9"/>
            </a:solidFill>
            <a:ln w="9525">
              <a:no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第四章</a:t>
              </a:r>
              <a:endParaRPr lang="zh-CN" altLang="en-US" sz="1800" dirty="0">
                <a:solidFill>
                  <a:schemeClr val="bg1"/>
                </a:solidFill>
                <a:uFillTx/>
                <a:latin typeface="华文细黑" panose="02010600040101010101" charset="-122"/>
                <a:ea typeface="字魂70号-灵悦黑体"/>
                <a:sym typeface="华文细黑" panose="02010600040101010101" charset="-122"/>
              </a:endParaRPr>
            </a:p>
          </p:txBody>
        </p:sp>
        <p:sp>
          <p:nvSpPr>
            <p:cNvPr id="28" name="矩形 27"/>
            <p:cNvSpPr/>
            <p:nvPr/>
          </p:nvSpPr>
          <p:spPr bwMode="auto">
            <a:xfrm>
              <a:off x="2597287" y="3857714"/>
              <a:ext cx="2855088" cy="549605"/>
            </a:xfrm>
            <a:prstGeom prst="rect">
              <a:avLst/>
            </a:prstGeom>
            <a:noFill/>
            <a:ln w="19050">
              <a:solidFill>
                <a:srgbClr val="8EC0B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重症监护</a:t>
              </a:r>
              <a:endPar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29" name="组合 28"/>
          <p:cNvGrpSpPr/>
          <p:nvPr/>
        </p:nvGrpSpPr>
        <p:grpSpPr>
          <a:xfrm>
            <a:off x="3968022" y="3472028"/>
            <a:ext cx="3498580" cy="540000"/>
            <a:chOff x="1397186" y="3857714"/>
            <a:chExt cx="4055189" cy="549605"/>
          </a:xfrm>
        </p:grpSpPr>
        <p:sp>
          <p:nvSpPr>
            <p:cNvPr id="31" name="_14"/>
            <p:cNvSpPr txBox="1">
              <a:spLocks noChangeArrowheads="1"/>
            </p:cNvSpPr>
            <p:nvPr/>
          </p:nvSpPr>
          <p:spPr bwMode="auto">
            <a:xfrm>
              <a:off x="1397186" y="3857714"/>
              <a:ext cx="1123680" cy="549605"/>
            </a:xfrm>
            <a:prstGeom prst="rect">
              <a:avLst/>
            </a:prstGeom>
            <a:solidFill>
              <a:srgbClr val="8EC0B9"/>
            </a:solidFill>
            <a:ln w="9525">
              <a:no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第五章</a:t>
              </a:r>
              <a:endParaRPr lang="zh-CN" altLang="en-US" sz="1800" dirty="0">
                <a:solidFill>
                  <a:schemeClr val="bg1"/>
                </a:solidFill>
                <a:uFillTx/>
                <a:latin typeface="华文细黑" panose="02010600040101010101" charset="-122"/>
                <a:ea typeface="字魂70号-灵悦黑体"/>
                <a:sym typeface="华文细黑" panose="02010600040101010101" charset="-122"/>
              </a:endParaRPr>
            </a:p>
          </p:txBody>
        </p:sp>
        <p:sp>
          <p:nvSpPr>
            <p:cNvPr id="33" name="矩形 32"/>
            <p:cNvSpPr/>
            <p:nvPr/>
          </p:nvSpPr>
          <p:spPr bwMode="auto">
            <a:xfrm>
              <a:off x="2597287" y="3857714"/>
              <a:ext cx="2855088" cy="549605"/>
            </a:xfrm>
            <a:prstGeom prst="rect">
              <a:avLst/>
            </a:prstGeom>
            <a:noFill/>
            <a:ln w="19050">
              <a:solidFill>
                <a:srgbClr val="8EC0B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心肺脑复苏技术与护理</a:t>
              </a:r>
              <a:endPar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34" name="组合 33"/>
          <p:cNvGrpSpPr/>
          <p:nvPr/>
        </p:nvGrpSpPr>
        <p:grpSpPr>
          <a:xfrm>
            <a:off x="7990570" y="3463138"/>
            <a:ext cx="3698922" cy="540000"/>
            <a:chOff x="1397186" y="3857714"/>
            <a:chExt cx="4225649" cy="549605"/>
          </a:xfrm>
        </p:grpSpPr>
        <p:sp>
          <p:nvSpPr>
            <p:cNvPr id="35" name="_14"/>
            <p:cNvSpPr txBox="1">
              <a:spLocks noChangeArrowheads="1"/>
            </p:cNvSpPr>
            <p:nvPr/>
          </p:nvSpPr>
          <p:spPr bwMode="auto">
            <a:xfrm>
              <a:off x="1397186" y="3857714"/>
              <a:ext cx="1123680" cy="549605"/>
            </a:xfrm>
            <a:prstGeom prst="rect">
              <a:avLst/>
            </a:prstGeom>
            <a:solidFill>
              <a:srgbClr val="F3B96D"/>
            </a:solidFill>
            <a:ln w="9525">
              <a:solidFill>
                <a:srgbClr val="F3B96D"/>
              </a:solid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第六章</a:t>
              </a:r>
              <a:endParaRPr lang="zh-CN" altLang="en-US" sz="1800" dirty="0">
                <a:solidFill>
                  <a:schemeClr val="bg1"/>
                </a:solidFill>
                <a:uFillTx/>
                <a:latin typeface="华文细黑" panose="02010600040101010101" charset="-122"/>
                <a:ea typeface="字魂70号-灵悦黑体"/>
                <a:sym typeface="华文细黑" panose="02010600040101010101" charset="-122"/>
              </a:endParaRPr>
            </a:p>
          </p:txBody>
        </p:sp>
        <p:sp>
          <p:nvSpPr>
            <p:cNvPr id="36" name="矩形 35"/>
            <p:cNvSpPr/>
            <p:nvPr/>
          </p:nvSpPr>
          <p:spPr bwMode="auto">
            <a:xfrm>
              <a:off x="2597135" y="3857714"/>
              <a:ext cx="3025700" cy="549589"/>
            </a:xfrm>
            <a:prstGeom prst="rect">
              <a:avLst/>
            </a:prstGeom>
            <a:noFill/>
            <a:ln w="19050">
              <a:solidFill>
                <a:srgbClr val="F3B96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理化因素所致疾病患者的急救与护理</a:t>
              </a:r>
              <a:endPar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40" name="组合 39"/>
          <p:cNvGrpSpPr/>
          <p:nvPr/>
        </p:nvGrpSpPr>
        <p:grpSpPr>
          <a:xfrm>
            <a:off x="4008027" y="4401427"/>
            <a:ext cx="3498580" cy="540000"/>
            <a:chOff x="1397186" y="3857714"/>
            <a:chExt cx="4225649" cy="549605"/>
          </a:xfrm>
        </p:grpSpPr>
        <p:sp>
          <p:nvSpPr>
            <p:cNvPr id="41" name="_14"/>
            <p:cNvSpPr txBox="1">
              <a:spLocks noChangeArrowheads="1"/>
            </p:cNvSpPr>
            <p:nvPr/>
          </p:nvSpPr>
          <p:spPr bwMode="auto">
            <a:xfrm>
              <a:off x="1397186" y="3857714"/>
              <a:ext cx="1123680" cy="549605"/>
            </a:xfrm>
            <a:prstGeom prst="rect">
              <a:avLst/>
            </a:prstGeom>
            <a:solidFill>
              <a:srgbClr val="F3B96D"/>
            </a:solidFill>
            <a:ln w="9525">
              <a:solidFill>
                <a:srgbClr val="F3B96D"/>
              </a:solid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第七章</a:t>
              </a:r>
              <a:endParaRPr lang="zh-CN" altLang="en-US" sz="1800" dirty="0">
                <a:solidFill>
                  <a:schemeClr val="bg1"/>
                </a:solidFill>
                <a:uFillTx/>
                <a:latin typeface="华文细黑" panose="02010600040101010101" charset="-122"/>
                <a:ea typeface="字魂70号-灵悦黑体"/>
                <a:sym typeface="华文细黑" panose="02010600040101010101" charset="-122"/>
              </a:endParaRPr>
            </a:p>
          </p:txBody>
        </p:sp>
        <p:sp>
          <p:nvSpPr>
            <p:cNvPr id="42" name="矩形 41"/>
            <p:cNvSpPr/>
            <p:nvPr/>
          </p:nvSpPr>
          <p:spPr bwMode="auto">
            <a:xfrm>
              <a:off x="2597135" y="3857714"/>
              <a:ext cx="3025700" cy="549589"/>
            </a:xfrm>
            <a:prstGeom prst="rect">
              <a:avLst/>
            </a:prstGeom>
            <a:noFill/>
            <a:ln w="19050">
              <a:solidFill>
                <a:srgbClr val="F3B96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常用救护技术及护理</a:t>
              </a:r>
              <a:endPar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edge">
                                      <p:cBhvr>
                                        <p:cTn id="7" dur="2000"/>
                                        <p:tgtEl>
                                          <p:spTgt spid="9"/>
                                        </p:tgtEl>
                                      </p:cBhvr>
                                    </p:animEffect>
                                  </p:childTnLst>
                                </p:cTn>
                              </p:par>
                            </p:childTnLst>
                          </p:cTn>
                        </p:par>
                        <p:par>
                          <p:cTn id="8" fill="hold">
                            <p:stCondLst>
                              <p:cond delay="2000"/>
                            </p:stCondLst>
                            <p:childTnLst>
                              <p:par>
                                <p:cTn id="9" presetID="12" presetClass="entr" presetSubtype="8" fill="hold" nodeType="afterEffect">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cBhvr additive="base">
                                        <p:cTn id="11" dur="500"/>
                                        <p:tgtEl>
                                          <p:spTgt spid="17"/>
                                        </p:tgtEl>
                                        <p:attrNameLst>
                                          <p:attrName>ppt_x</p:attrName>
                                        </p:attrNameLst>
                                      </p:cBhvr>
                                      <p:tavLst>
                                        <p:tav tm="0">
                                          <p:val>
                                            <p:strVal val="#ppt_x-#ppt_w*1.125000"/>
                                          </p:val>
                                        </p:tav>
                                        <p:tav tm="100000">
                                          <p:val>
                                            <p:strVal val="#ppt_x"/>
                                          </p:val>
                                        </p:tav>
                                      </p:tavLst>
                                    </p:anim>
                                    <p:animEffect transition="in" filter="wipe(right)">
                                      <p:cBhvr>
                                        <p:cTn id="12" dur="500"/>
                                        <p:tgtEl>
                                          <p:spTgt spid="17"/>
                                        </p:tgtEl>
                                      </p:cBhvr>
                                    </p:animEffect>
                                  </p:childTnLst>
                                </p:cTn>
                              </p:par>
                            </p:childTnLst>
                          </p:cTn>
                        </p:par>
                        <p:par>
                          <p:cTn id="13" fill="hold">
                            <p:stCondLst>
                              <p:cond delay="2500"/>
                            </p:stCondLst>
                            <p:childTnLst>
                              <p:par>
                                <p:cTn id="14" presetID="12" presetClass="entr" presetSubtype="8" fill="hold" nodeType="afterEffect">
                                  <p:stCondLst>
                                    <p:cond delay="0"/>
                                  </p:stCondLst>
                                  <p:childTnLst>
                                    <p:set>
                                      <p:cBhvr>
                                        <p:cTn id="15" dur="1" fill="hold">
                                          <p:stCondLst>
                                            <p:cond delay="0"/>
                                          </p:stCondLst>
                                        </p:cTn>
                                        <p:tgtEl>
                                          <p:spTgt spid="18"/>
                                        </p:tgtEl>
                                        <p:attrNameLst>
                                          <p:attrName>style.visibility</p:attrName>
                                        </p:attrNameLst>
                                      </p:cBhvr>
                                      <p:to>
                                        <p:strVal val="visible"/>
                                      </p:to>
                                    </p:set>
                                    <p:anim calcmode="lin" valueType="num">
                                      <p:cBhvr additive="base">
                                        <p:cTn id="16" dur="500"/>
                                        <p:tgtEl>
                                          <p:spTgt spid="18"/>
                                        </p:tgtEl>
                                        <p:attrNameLst>
                                          <p:attrName>ppt_x</p:attrName>
                                        </p:attrNameLst>
                                      </p:cBhvr>
                                      <p:tavLst>
                                        <p:tav tm="0">
                                          <p:val>
                                            <p:strVal val="#ppt_x-#ppt_w*1.125000"/>
                                          </p:val>
                                        </p:tav>
                                        <p:tav tm="100000">
                                          <p:val>
                                            <p:strVal val="#ppt_x"/>
                                          </p:val>
                                        </p:tav>
                                      </p:tavLst>
                                    </p:anim>
                                    <p:animEffect transition="in" filter="wipe(right)">
                                      <p:cBhvr>
                                        <p:cTn id="17" dur="500"/>
                                        <p:tgtEl>
                                          <p:spTgt spid="18"/>
                                        </p:tgtEl>
                                      </p:cBhvr>
                                    </p:animEffect>
                                  </p:childTnLst>
                                </p:cTn>
                              </p:par>
                            </p:childTnLst>
                          </p:cTn>
                        </p:par>
                        <p:par>
                          <p:cTn id="18" fill="hold">
                            <p:stCondLst>
                              <p:cond delay="3000"/>
                            </p:stCondLst>
                            <p:childTnLst>
                              <p:par>
                                <p:cTn id="19" presetID="12" presetClass="entr" presetSubtype="8" fill="hold" nodeType="afterEffect">
                                  <p:stCondLst>
                                    <p:cond delay="0"/>
                                  </p:stCondLst>
                                  <p:childTnLst>
                                    <p:set>
                                      <p:cBhvr>
                                        <p:cTn id="20" dur="1" fill="hold">
                                          <p:stCondLst>
                                            <p:cond delay="0"/>
                                          </p:stCondLst>
                                        </p:cTn>
                                        <p:tgtEl>
                                          <p:spTgt spid="23"/>
                                        </p:tgtEl>
                                        <p:attrNameLst>
                                          <p:attrName>style.visibility</p:attrName>
                                        </p:attrNameLst>
                                      </p:cBhvr>
                                      <p:to>
                                        <p:strVal val="visible"/>
                                      </p:to>
                                    </p:set>
                                    <p:anim calcmode="lin" valueType="num">
                                      <p:cBhvr additive="base">
                                        <p:cTn id="21" dur="500"/>
                                        <p:tgtEl>
                                          <p:spTgt spid="23"/>
                                        </p:tgtEl>
                                        <p:attrNameLst>
                                          <p:attrName>ppt_x</p:attrName>
                                        </p:attrNameLst>
                                      </p:cBhvr>
                                      <p:tavLst>
                                        <p:tav tm="0">
                                          <p:val>
                                            <p:strVal val="#ppt_x-#ppt_w*1.125000"/>
                                          </p:val>
                                        </p:tav>
                                        <p:tav tm="100000">
                                          <p:val>
                                            <p:strVal val="#ppt_x"/>
                                          </p:val>
                                        </p:tav>
                                      </p:tavLst>
                                    </p:anim>
                                    <p:animEffect transition="in" filter="wipe(right)">
                                      <p:cBhvr>
                                        <p:cTn id="22" dur="500"/>
                                        <p:tgtEl>
                                          <p:spTgt spid="23"/>
                                        </p:tgtEl>
                                      </p:cBhvr>
                                    </p:animEffect>
                                  </p:childTnLst>
                                </p:cTn>
                              </p:par>
                            </p:childTnLst>
                          </p:cTn>
                        </p:par>
                        <p:par>
                          <p:cTn id="23" fill="hold">
                            <p:stCondLst>
                              <p:cond delay="3500"/>
                            </p:stCondLst>
                            <p:childTnLst>
                              <p:par>
                                <p:cTn id="24" presetID="12" presetClass="entr" presetSubtype="8" fill="hold" nodeType="afterEffect">
                                  <p:stCondLst>
                                    <p:cond delay="0"/>
                                  </p:stCondLst>
                                  <p:childTnLst>
                                    <p:set>
                                      <p:cBhvr>
                                        <p:cTn id="25" dur="1" fill="hold">
                                          <p:stCondLst>
                                            <p:cond delay="0"/>
                                          </p:stCondLst>
                                        </p:cTn>
                                        <p:tgtEl>
                                          <p:spTgt spid="26"/>
                                        </p:tgtEl>
                                        <p:attrNameLst>
                                          <p:attrName>style.visibility</p:attrName>
                                        </p:attrNameLst>
                                      </p:cBhvr>
                                      <p:to>
                                        <p:strVal val="visible"/>
                                      </p:to>
                                    </p:set>
                                    <p:anim calcmode="lin" valueType="num">
                                      <p:cBhvr additive="base">
                                        <p:cTn id="26" dur="500"/>
                                        <p:tgtEl>
                                          <p:spTgt spid="26"/>
                                        </p:tgtEl>
                                        <p:attrNameLst>
                                          <p:attrName>ppt_x</p:attrName>
                                        </p:attrNameLst>
                                      </p:cBhvr>
                                      <p:tavLst>
                                        <p:tav tm="0">
                                          <p:val>
                                            <p:strVal val="#ppt_x-#ppt_w*1.125000"/>
                                          </p:val>
                                        </p:tav>
                                        <p:tav tm="100000">
                                          <p:val>
                                            <p:strVal val="#ppt_x"/>
                                          </p:val>
                                        </p:tav>
                                      </p:tavLst>
                                    </p:anim>
                                    <p:animEffect transition="in" filter="wipe(right)">
                                      <p:cBhvr>
                                        <p:cTn id="27" dur="500"/>
                                        <p:tgtEl>
                                          <p:spTgt spid="26"/>
                                        </p:tgtEl>
                                      </p:cBhvr>
                                    </p:animEffect>
                                  </p:childTnLst>
                                </p:cTn>
                              </p:par>
                            </p:childTnLst>
                          </p:cTn>
                        </p:par>
                        <p:par>
                          <p:cTn id="28" fill="hold">
                            <p:stCondLst>
                              <p:cond delay="4000"/>
                            </p:stCondLst>
                            <p:childTnLst>
                              <p:par>
                                <p:cTn id="29" presetID="12" presetClass="entr" presetSubtype="8" fill="hold" nodeType="afterEffect">
                                  <p:stCondLst>
                                    <p:cond delay="0"/>
                                  </p:stCondLst>
                                  <p:childTnLst>
                                    <p:set>
                                      <p:cBhvr>
                                        <p:cTn id="30" dur="1" fill="hold">
                                          <p:stCondLst>
                                            <p:cond delay="0"/>
                                          </p:stCondLst>
                                        </p:cTn>
                                        <p:tgtEl>
                                          <p:spTgt spid="29"/>
                                        </p:tgtEl>
                                        <p:attrNameLst>
                                          <p:attrName>style.visibility</p:attrName>
                                        </p:attrNameLst>
                                      </p:cBhvr>
                                      <p:to>
                                        <p:strVal val="visible"/>
                                      </p:to>
                                    </p:set>
                                    <p:anim calcmode="lin" valueType="num">
                                      <p:cBhvr additive="base">
                                        <p:cTn id="31" dur="500"/>
                                        <p:tgtEl>
                                          <p:spTgt spid="29"/>
                                        </p:tgtEl>
                                        <p:attrNameLst>
                                          <p:attrName>ppt_x</p:attrName>
                                        </p:attrNameLst>
                                      </p:cBhvr>
                                      <p:tavLst>
                                        <p:tav tm="0">
                                          <p:val>
                                            <p:strVal val="#ppt_x-#ppt_w*1.125000"/>
                                          </p:val>
                                        </p:tav>
                                        <p:tav tm="100000">
                                          <p:val>
                                            <p:strVal val="#ppt_x"/>
                                          </p:val>
                                        </p:tav>
                                      </p:tavLst>
                                    </p:anim>
                                    <p:animEffect transition="in" filter="wipe(right)">
                                      <p:cBhvr>
                                        <p:cTn id="32" dur="500"/>
                                        <p:tgtEl>
                                          <p:spTgt spid="29"/>
                                        </p:tgtEl>
                                      </p:cBhvr>
                                    </p:animEffect>
                                  </p:childTnLst>
                                </p:cTn>
                              </p:par>
                            </p:childTnLst>
                          </p:cTn>
                        </p:par>
                        <p:par>
                          <p:cTn id="33" fill="hold">
                            <p:stCondLst>
                              <p:cond delay="4500"/>
                            </p:stCondLst>
                            <p:childTnLst>
                              <p:par>
                                <p:cTn id="34" presetID="12" presetClass="entr" presetSubtype="8" fill="hold" nodeType="afterEffect">
                                  <p:stCondLst>
                                    <p:cond delay="0"/>
                                  </p:stCondLst>
                                  <p:childTnLst>
                                    <p:set>
                                      <p:cBhvr>
                                        <p:cTn id="35" dur="1" fill="hold">
                                          <p:stCondLst>
                                            <p:cond delay="0"/>
                                          </p:stCondLst>
                                        </p:cTn>
                                        <p:tgtEl>
                                          <p:spTgt spid="34"/>
                                        </p:tgtEl>
                                        <p:attrNameLst>
                                          <p:attrName>style.visibility</p:attrName>
                                        </p:attrNameLst>
                                      </p:cBhvr>
                                      <p:to>
                                        <p:strVal val="visible"/>
                                      </p:to>
                                    </p:set>
                                    <p:anim calcmode="lin" valueType="num">
                                      <p:cBhvr additive="base">
                                        <p:cTn id="36" dur="500"/>
                                        <p:tgtEl>
                                          <p:spTgt spid="34"/>
                                        </p:tgtEl>
                                        <p:attrNameLst>
                                          <p:attrName>ppt_x</p:attrName>
                                        </p:attrNameLst>
                                      </p:cBhvr>
                                      <p:tavLst>
                                        <p:tav tm="0">
                                          <p:val>
                                            <p:strVal val="#ppt_x-#ppt_w*1.125000"/>
                                          </p:val>
                                        </p:tav>
                                        <p:tav tm="100000">
                                          <p:val>
                                            <p:strVal val="#ppt_x"/>
                                          </p:val>
                                        </p:tav>
                                      </p:tavLst>
                                    </p:anim>
                                    <p:animEffect transition="in" filter="wipe(right)">
                                      <p:cBhvr>
                                        <p:cTn id="37" dur="500"/>
                                        <p:tgtEl>
                                          <p:spTgt spid="34"/>
                                        </p:tgtEl>
                                      </p:cBhvr>
                                    </p:animEffect>
                                  </p:childTnLst>
                                </p:cTn>
                              </p:par>
                            </p:childTnLst>
                          </p:cTn>
                        </p:par>
                        <p:par>
                          <p:cTn id="38" fill="hold">
                            <p:stCondLst>
                              <p:cond delay="5000"/>
                            </p:stCondLst>
                            <p:childTnLst>
                              <p:par>
                                <p:cTn id="39" presetID="12" presetClass="entr" presetSubtype="8" fill="hold" nodeType="afterEffect">
                                  <p:stCondLst>
                                    <p:cond delay="0"/>
                                  </p:stCondLst>
                                  <p:childTnLst>
                                    <p:set>
                                      <p:cBhvr>
                                        <p:cTn id="40" dur="1" fill="hold">
                                          <p:stCondLst>
                                            <p:cond delay="0"/>
                                          </p:stCondLst>
                                        </p:cTn>
                                        <p:tgtEl>
                                          <p:spTgt spid="40"/>
                                        </p:tgtEl>
                                        <p:attrNameLst>
                                          <p:attrName>style.visibility</p:attrName>
                                        </p:attrNameLst>
                                      </p:cBhvr>
                                      <p:to>
                                        <p:strVal val="visible"/>
                                      </p:to>
                                    </p:set>
                                    <p:anim calcmode="lin" valueType="num">
                                      <p:cBhvr additive="base">
                                        <p:cTn id="41" dur="500"/>
                                        <p:tgtEl>
                                          <p:spTgt spid="40"/>
                                        </p:tgtEl>
                                        <p:attrNameLst>
                                          <p:attrName>ppt_x</p:attrName>
                                        </p:attrNameLst>
                                      </p:cBhvr>
                                      <p:tavLst>
                                        <p:tav tm="0">
                                          <p:val>
                                            <p:strVal val="#ppt_x-#ppt_w*1.125000"/>
                                          </p:val>
                                        </p:tav>
                                        <p:tav tm="100000">
                                          <p:val>
                                            <p:strVal val="#ppt_x"/>
                                          </p:val>
                                        </p:tav>
                                      </p:tavLst>
                                    </p:anim>
                                    <p:animEffect transition="in" filter="wipe(right)">
                                      <p:cBhvr>
                                        <p:cTn id="42"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6"/>
          <p:cNvSpPr txBox="1"/>
          <p:nvPr>
            <p:custDataLst>
              <p:tags r:id="rId1"/>
            </p:custDataLst>
          </p:nvPr>
        </p:nvSpPr>
        <p:spPr>
          <a:xfrm>
            <a:off x="231407" y="87859"/>
            <a:ext cx="257048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一、现场评估</a:t>
            </a:r>
            <a:endParaRPr lang="zh-CN" altLang="en-US" sz="28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7" name="组合 6"/>
          <p:cNvGrpSpPr/>
          <p:nvPr/>
        </p:nvGrpSpPr>
        <p:grpSpPr>
          <a:xfrm>
            <a:off x="609600" y="1350010"/>
            <a:ext cx="10972800" cy="4584065"/>
            <a:chOff x="960" y="2126"/>
            <a:chExt cx="17280" cy="7219"/>
          </a:xfrm>
        </p:grpSpPr>
        <p:sp>
          <p:nvSpPr>
            <p:cNvPr id="22" name="矩形: 圆角 1128"/>
            <p:cNvSpPr/>
            <p:nvPr>
              <p:custDataLst>
                <p:tags r:id="rId2"/>
              </p:custDataLst>
            </p:nvPr>
          </p:nvSpPr>
          <p:spPr>
            <a:xfrm>
              <a:off x="960" y="2126"/>
              <a:ext cx="17280" cy="7219"/>
            </a:xfrm>
            <a:prstGeom prst="roundRect">
              <a:avLst>
                <a:gd name="adj" fmla="val 4386"/>
              </a:avLst>
            </a:prstGeom>
            <a:solidFill>
              <a:srgbClr val="FFFFFF"/>
            </a:solidFill>
            <a:ln w="12700">
              <a:solidFill>
                <a:srgbClr val="C0A3A3"/>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隶书" panose="02010509060101010101" pitchFamily="49" charset="-122"/>
                <a:ea typeface="隶书" panose="02010509060101010101" pitchFamily="49" charset="-122"/>
              </a:endParaRPr>
            </a:p>
          </p:txBody>
        </p:sp>
        <p:sp>
          <p:nvSpPr>
            <p:cNvPr id="24" name="同心圆 262"/>
            <p:cNvSpPr/>
            <p:nvPr>
              <p:custDataLst>
                <p:tags r:id="rId3"/>
              </p:custDataLst>
            </p:nvPr>
          </p:nvSpPr>
          <p:spPr>
            <a:xfrm>
              <a:off x="1185" y="2352"/>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3" name="同心圆 262"/>
            <p:cNvSpPr/>
            <p:nvPr>
              <p:custDataLst>
                <p:tags r:id="rId4"/>
              </p:custDataLst>
            </p:nvPr>
          </p:nvSpPr>
          <p:spPr>
            <a:xfrm>
              <a:off x="17412" y="8533"/>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 name="文本框 1"/>
            <p:cNvSpPr txBox="1"/>
            <p:nvPr/>
          </p:nvSpPr>
          <p:spPr>
            <a:xfrm>
              <a:off x="2273" y="2485"/>
              <a:ext cx="15139" cy="2761"/>
            </a:xfrm>
            <a:prstGeom prst="rect">
              <a:avLst/>
            </a:prstGeom>
            <a:noFill/>
          </p:spPr>
          <p:txBody>
            <a:bodyPr wrap="square" rtlCol="0">
              <a:spAutoFit/>
            </a:bodyPr>
            <a:lstStyle/>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3. 病情分类</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在成批伤员（指 3 人以上同时受伤或中毒）出现时，应进行现场分类，以利对各类患者进行及时、恰当的处理。</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标记卡放于患者的左胸部或其他明显部位，便于医护人员辨认并采取相应措施。</a:t>
              </a:r>
              <a:endParaRPr lang="zh-CN" altLang="en-US">
                <a:latin typeface="微软雅黑" panose="020B0503020204020204" charset="-122"/>
                <a:ea typeface="微软雅黑" panose="020B0503020204020204" charset="-122"/>
                <a:cs typeface="微软雅黑" panose="020B0503020204020204" charset="-122"/>
              </a:endParaRPr>
            </a:p>
          </p:txBody>
        </p:sp>
      </p:grpSp>
      <p:grpSp>
        <p:nvGrpSpPr>
          <p:cNvPr id="4" name="组合 3"/>
          <p:cNvGrpSpPr/>
          <p:nvPr/>
        </p:nvGrpSpPr>
        <p:grpSpPr>
          <a:xfrm>
            <a:off x="1052830" y="3694430"/>
            <a:ext cx="2079625" cy="1595438"/>
            <a:chOff x="3200" y="3624"/>
            <a:chExt cx="3276" cy="2513"/>
          </a:xfrm>
        </p:grpSpPr>
        <p:sp>
          <p:nvSpPr>
            <p:cNvPr id="5" name="任意多边形 4"/>
            <p:cNvSpPr/>
            <p:nvPr>
              <p:custDataLst>
                <p:tags r:id="rId5"/>
              </p:custDataLst>
            </p:nvPr>
          </p:nvSpPr>
          <p:spPr>
            <a:xfrm>
              <a:off x="3200" y="3916"/>
              <a:ext cx="3276" cy="557"/>
            </a:xfrm>
            <a:custGeom>
              <a:avLst/>
              <a:gdLst>
                <a:gd name="connsiteX0" fmla="*/ 1738223 w 2130725"/>
                <a:gd name="connsiteY0" fmla="*/ 60387 h 362309"/>
                <a:gd name="connsiteX1" fmla="*/ 1621767 w 2130725"/>
                <a:gd name="connsiteY1" fmla="*/ 176843 h 362309"/>
                <a:gd name="connsiteX2" fmla="*/ 1738223 w 2130725"/>
                <a:gd name="connsiteY2" fmla="*/ 293299 h 362309"/>
                <a:gd name="connsiteX3" fmla="*/ 1854679 w 2130725"/>
                <a:gd name="connsiteY3" fmla="*/ 176843 h 362309"/>
                <a:gd name="connsiteX4" fmla="*/ 1738223 w 2130725"/>
                <a:gd name="connsiteY4" fmla="*/ 60387 h 362309"/>
                <a:gd name="connsiteX5" fmla="*/ 392502 w 2130725"/>
                <a:gd name="connsiteY5" fmla="*/ 60387 h 362309"/>
                <a:gd name="connsiteX6" fmla="*/ 276046 w 2130725"/>
                <a:gd name="connsiteY6" fmla="*/ 176843 h 362309"/>
                <a:gd name="connsiteX7" fmla="*/ 392502 w 2130725"/>
                <a:gd name="connsiteY7" fmla="*/ 293299 h 362309"/>
                <a:gd name="connsiteX8" fmla="*/ 508958 w 2130725"/>
                <a:gd name="connsiteY8" fmla="*/ 176843 h 362309"/>
                <a:gd name="connsiteX9" fmla="*/ 392502 w 2130725"/>
                <a:gd name="connsiteY9" fmla="*/ 60387 h 362309"/>
                <a:gd name="connsiteX10" fmla="*/ 0 w 2130725"/>
                <a:gd name="connsiteY10" fmla="*/ 0 h 362309"/>
                <a:gd name="connsiteX11" fmla="*/ 2130725 w 2130725"/>
                <a:gd name="connsiteY11" fmla="*/ 0 h 362309"/>
                <a:gd name="connsiteX12" fmla="*/ 2130725 w 2130725"/>
                <a:gd name="connsiteY12" fmla="*/ 362309 h 362309"/>
                <a:gd name="connsiteX13" fmla="*/ 0 w 2130725"/>
                <a:gd name="connsiteY13" fmla="*/ 362309 h 362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130725" h="362309">
                  <a:moveTo>
                    <a:pt x="1738223" y="60387"/>
                  </a:moveTo>
                  <a:cubicBezTo>
                    <a:pt x="1673906" y="60387"/>
                    <a:pt x="1621767" y="112526"/>
                    <a:pt x="1621767" y="176843"/>
                  </a:cubicBezTo>
                  <a:cubicBezTo>
                    <a:pt x="1621767" y="241160"/>
                    <a:pt x="1673906" y="293299"/>
                    <a:pt x="1738223" y="293299"/>
                  </a:cubicBezTo>
                  <a:cubicBezTo>
                    <a:pt x="1802540" y="293299"/>
                    <a:pt x="1854679" y="241160"/>
                    <a:pt x="1854679" y="176843"/>
                  </a:cubicBezTo>
                  <a:cubicBezTo>
                    <a:pt x="1854679" y="112526"/>
                    <a:pt x="1802540" y="60387"/>
                    <a:pt x="1738223" y="60387"/>
                  </a:cubicBezTo>
                  <a:close/>
                  <a:moveTo>
                    <a:pt x="392502" y="60387"/>
                  </a:moveTo>
                  <a:cubicBezTo>
                    <a:pt x="328185" y="60387"/>
                    <a:pt x="276046" y="112526"/>
                    <a:pt x="276046" y="176843"/>
                  </a:cubicBezTo>
                  <a:cubicBezTo>
                    <a:pt x="276046" y="241160"/>
                    <a:pt x="328185" y="293299"/>
                    <a:pt x="392502" y="293299"/>
                  </a:cubicBezTo>
                  <a:cubicBezTo>
                    <a:pt x="456819" y="293299"/>
                    <a:pt x="508958" y="241160"/>
                    <a:pt x="508958" y="176843"/>
                  </a:cubicBezTo>
                  <a:cubicBezTo>
                    <a:pt x="508958" y="112526"/>
                    <a:pt x="456819" y="60387"/>
                    <a:pt x="392502" y="60387"/>
                  </a:cubicBezTo>
                  <a:close/>
                  <a:moveTo>
                    <a:pt x="0" y="0"/>
                  </a:moveTo>
                  <a:lnTo>
                    <a:pt x="2130725" y="0"/>
                  </a:lnTo>
                  <a:lnTo>
                    <a:pt x="2130725" y="362309"/>
                  </a:lnTo>
                  <a:lnTo>
                    <a:pt x="0" y="362309"/>
                  </a:lnTo>
                  <a:close/>
                </a:path>
              </a:pathLst>
            </a:custGeom>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lnSpcReduction="10000"/>
            </a:bodyPr>
            <a:p>
              <a:pPr algn="ctr" fontAlgn="base"/>
              <a:r>
                <a:rPr lang="en-US" altLang="zh-CN" strike="noStrike" noProof="1" dirty="0">
                  <a:solidFill>
                    <a:schemeClr val="bg1"/>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rPr>
                <a:t>A</a:t>
              </a:r>
              <a:endParaRPr lang="en-US" altLang="zh-CN" strike="noStrike" noProof="1" dirty="0">
                <a:solidFill>
                  <a:schemeClr val="bg1"/>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sp>
          <p:nvSpPr>
            <p:cNvPr id="8" name="矩形 7"/>
            <p:cNvSpPr/>
            <p:nvPr>
              <p:custDataLst>
                <p:tags r:id="rId6"/>
              </p:custDataLst>
            </p:nvPr>
          </p:nvSpPr>
          <p:spPr>
            <a:xfrm>
              <a:off x="3200" y="4473"/>
              <a:ext cx="3276" cy="1664"/>
            </a:xfrm>
            <a:prstGeom prst="rect">
              <a:avLst/>
            </a:prstGeom>
            <a:solidFill>
              <a:srgbClr val="1F74AD">
                <a:lumMod val="40000"/>
                <a:lumOff val="6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bIns="46800" rtlCol="0" anchor="ctr">
              <a:normAutofit/>
            </a:bodyPr>
            <a:p>
              <a:pPr algn="ctr" fontAlgn="base">
                <a:lnSpc>
                  <a:spcPct val="120000"/>
                </a:lnSpc>
              </a:pPr>
              <a:endParaRPr lang="zh-CN" altLang="en-US" sz="1400" strike="noStrike" spc="150" noProof="1" dirty="0">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9" name="圆角矩形 8"/>
            <p:cNvSpPr/>
            <p:nvPr>
              <p:custDataLst>
                <p:tags r:id="rId7"/>
              </p:custDataLst>
            </p:nvPr>
          </p:nvSpPr>
          <p:spPr>
            <a:xfrm>
              <a:off x="3684" y="3624"/>
              <a:ext cx="239" cy="690"/>
            </a:xfrm>
            <a:prstGeom prst="roundRect">
              <a:avLst>
                <a:gd name="adj" fmla="val 50000"/>
              </a:avLst>
            </a:prstGeom>
            <a:solidFill>
              <a:srgbClr val="1F74AD">
                <a:lumMod val="60000"/>
                <a:lumOff val="40000"/>
              </a:srgbClr>
            </a:solidFill>
            <a:ln>
              <a:solidFill>
                <a:sysClr val="window" lastClr="FFFFFF"/>
              </a:solidFill>
            </a:ln>
            <a:effectLst/>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fontAlgn="base"/>
              <a:endParaRPr lang="zh-CN" altLang="en-US" strike="noStrike" noProof="1">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10" name="圆角矩形 9"/>
            <p:cNvSpPr/>
            <p:nvPr>
              <p:custDataLst>
                <p:tags r:id="rId8"/>
              </p:custDataLst>
            </p:nvPr>
          </p:nvSpPr>
          <p:spPr>
            <a:xfrm>
              <a:off x="5753" y="3624"/>
              <a:ext cx="239" cy="690"/>
            </a:xfrm>
            <a:prstGeom prst="roundRect">
              <a:avLst>
                <a:gd name="adj" fmla="val 50000"/>
              </a:avLst>
            </a:prstGeom>
            <a:solidFill>
              <a:srgbClr val="1F74AD">
                <a:lumMod val="60000"/>
                <a:lumOff val="40000"/>
              </a:srgbClr>
            </a:solidFill>
            <a:ln>
              <a:solidFill>
                <a:sysClr val="window" lastClr="FFFFFF"/>
              </a:solidFill>
            </a:ln>
            <a:effectLst/>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fontAlgn="base"/>
              <a:endParaRPr lang="zh-CN" altLang="en-US" strike="noStrike" noProof="1">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11" name="文本框 10"/>
            <p:cNvSpPr txBox="1"/>
            <p:nvPr>
              <p:custDataLst>
                <p:tags r:id="rId9"/>
              </p:custDataLst>
            </p:nvPr>
          </p:nvSpPr>
          <p:spPr>
            <a:xfrm>
              <a:off x="3200" y="4539"/>
              <a:ext cx="3276" cy="1598"/>
            </a:xfrm>
            <a:prstGeom prst="rect">
              <a:avLst/>
            </a:prstGeom>
            <a:noFill/>
          </p:spPr>
          <p:txBody>
            <a:bodyPr wrap="none" rtlCol="0" anchor="ctr">
              <a:normAutofit/>
            </a:bodyPr>
            <a:p>
              <a:pPr algn="ctr">
                <a:lnSpc>
                  <a:spcPct val="120000"/>
                </a:lnSpc>
              </a:pPr>
              <a:r>
                <a:rPr lang="zh-CN" altLang="en-US" sz="1400" b="1"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rPr>
                <a:t>（1）重度：标记为红色。</a:t>
              </a:r>
              <a:endParaRPr lang="zh-CN" altLang="en-US" sz="1400" b="1"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endParaRPr>
            </a:p>
          </p:txBody>
        </p:sp>
      </p:grpSp>
      <p:grpSp>
        <p:nvGrpSpPr>
          <p:cNvPr id="12" name="组合 11"/>
          <p:cNvGrpSpPr/>
          <p:nvPr/>
        </p:nvGrpSpPr>
        <p:grpSpPr>
          <a:xfrm>
            <a:off x="3743008" y="3704590"/>
            <a:ext cx="2079625" cy="1595438"/>
            <a:chOff x="7962" y="3624"/>
            <a:chExt cx="3276" cy="2513"/>
          </a:xfrm>
        </p:grpSpPr>
        <p:sp>
          <p:nvSpPr>
            <p:cNvPr id="13" name="任意多边形 12"/>
            <p:cNvSpPr/>
            <p:nvPr>
              <p:custDataLst>
                <p:tags r:id="rId10"/>
              </p:custDataLst>
            </p:nvPr>
          </p:nvSpPr>
          <p:spPr>
            <a:xfrm>
              <a:off x="7962" y="3916"/>
              <a:ext cx="3276" cy="557"/>
            </a:xfrm>
            <a:custGeom>
              <a:avLst/>
              <a:gdLst>
                <a:gd name="connsiteX0" fmla="*/ 1738223 w 2130725"/>
                <a:gd name="connsiteY0" fmla="*/ 60387 h 362309"/>
                <a:gd name="connsiteX1" fmla="*/ 1621767 w 2130725"/>
                <a:gd name="connsiteY1" fmla="*/ 176843 h 362309"/>
                <a:gd name="connsiteX2" fmla="*/ 1738223 w 2130725"/>
                <a:gd name="connsiteY2" fmla="*/ 293299 h 362309"/>
                <a:gd name="connsiteX3" fmla="*/ 1854679 w 2130725"/>
                <a:gd name="connsiteY3" fmla="*/ 176843 h 362309"/>
                <a:gd name="connsiteX4" fmla="*/ 1738223 w 2130725"/>
                <a:gd name="connsiteY4" fmla="*/ 60387 h 362309"/>
                <a:gd name="connsiteX5" fmla="*/ 392502 w 2130725"/>
                <a:gd name="connsiteY5" fmla="*/ 60387 h 362309"/>
                <a:gd name="connsiteX6" fmla="*/ 276046 w 2130725"/>
                <a:gd name="connsiteY6" fmla="*/ 176843 h 362309"/>
                <a:gd name="connsiteX7" fmla="*/ 392502 w 2130725"/>
                <a:gd name="connsiteY7" fmla="*/ 293299 h 362309"/>
                <a:gd name="connsiteX8" fmla="*/ 508958 w 2130725"/>
                <a:gd name="connsiteY8" fmla="*/ 176843 h 362309"/>
                <a:gd name="connsiteX9" fmla="*/ 392502 w 2130725"/>
                <a:gd name="connsiteY9" fmla="*/ 60387 h 362309"/>
                <a:gd name="connsiteX10" fmla="*/ 0 w 2130725"/>
                <a:gd name="connsiteY10" fmla="*/ 0 h 362309"/>
                <a:gd name="connsiteX11" fmla="*/ 2130725 w 2130725"/>
                <a:gd name="connsiteY11" fmla="*/ 0 h 362309"/>
                <a:gd name="connsiteX12" fmla="*/ 2130725 w 2130725"/>
                <a:gd name="connsiteY12" fmla="*/ 362309 h 362309"/>
                <a:gd name="connsiteX13" fmla="*/ 0 w 2130725"/>
                <a:gd name="connsiteY13" fmla="*/ 362309 h 362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130725" h="362309">
                  <a:moveTo>
                    <a:pt x="1738223" y="60387"/>
                  </a:moveTo>
                  <a:cubicBezTo>
                    <a:pt x="1673906" y="60387"/>
                    <a:pt x="1621767" y="112526"/>
                    <a:pt x="1621767" y="176843"/>
                  </a:cubicBezTo>
                  <a:cubicBezTo>
                    <a:pt x="1621767" y="241160"/>
                    <a:pt x="1673906" y="293299"/>
                    <a:pt x="1738223" y="293299"/>
                  </a:cubicBezTo>
                  <a:cubicBezTo>
                    <a:pt x="1802540" y="293299"/>
                    <a:pt x="1854679" y="241160"/>
                    <a:pt x="1854679" y="176843"/>
                  </a:cubicBezTo>
                  <a:cubicBezTo>
                    <a:pt x="1854679" y="112526"/>
                    <a:pt x="1802540" y="60387"/>
                    <a:pt x="1738223" y="60387"/>
                  </a:cubicBezTo>
                  <a:close/>
                  <a:moveTo>
                    <a:pt x="392502" y="60387"/>
                  </a:moveTo>
                  <a:cubicBezTo>
                    <a:pt x="328185" y="60387"/>
                    <a:pt x="276046" y="112526"/>
                    <a:pt x="276046" y="176843"/>
                  </a:cubicBezTo>
                  <a:cubicBezTo>
                    <a:pt x="276046" y="241160"/>
                    <a:pt x="328185" y="293299"/>
                    <a:pt x="392502" y="293299"/>
                  </a:cubicBezTo>
                  <a:cubicBezTo>
                    <a:pt x="456819" y="293299"/>
                    <a:pt x="508958" y="241160"/>
                    <a:pt x="508958" y="176843"/>
                  </a:cubicBezTo>
                  <a:cubicBezTo>
                    <a:pt x="508958" y="112526"/>
                    <a:pt x="456819" y="60387"/>
                    <a:pt x="392502" y="60387"/>
                  </a:cubicBezTo>
                  <a:close/>
                  <a:moveTo>
                    <a:pt x="0" y="0"/>
                  </a:moveTo>
                  <a:lnTo>
                    <a:pt x="2130725" y="0"/>
                  </a:lnTo>
                  <a:lnTo>
                    <a:pt x="2130725" y="362309"/>
                  </a:lnTo>
                  <a:lnTo>
                    <a:pt x="0" y="362309"/>
                  </a:lnTo>
                  <a:close/>
                </a:path>
              </a:pathLst>
            </a:custGeom>
            <a:solidFill>
              <a:srgbClr val="3498DB"/>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lnSpcReduction="10000"/>
            </a:bodyPr>
            <a:p>
              <a:pPr algn="ctr" fontAlgn="base"/>
              <a:r>
                <a:rPr lang="en-US" altLang="zh-CN" strike="noStrike" noProof="1" dirty="0">
                  <a:solidFill>
                    <a:schemeClr val="bg1"/>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rPr>
                <a:t>B</a:t>
              </a:r>
              <a:endParaRPr lang="en-US" altLang="zh-CN" strike="noStrike" noProof="1" dirty="0">
                <a:solidFill>
                  <a:schemeClr val="bg1"/>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sp>
          <p:nvSpPr>
            <p:cNvPr id="14" name="矩形 13"/>
            <p:cNvSpPr/>
            <p:nvPr>
              <p:custDataLst>
                <p:tags r:id="rId11"/>
              </p:custDataLst>
            </p:nvPr>
          </p:nvSpPr>
          <p:spPr>
            <a:xfrm>
              <a:off x="7962" y="4473"/>
              <a:ext cx="3276" cy="1664"/>
            </a:xfrm>
            <a:prstGeom prst="rect">
              <a:avLst/>
            </a:prstGeom>
            <a:solidFill>
              <a:srgbClr val="3498DB">
                <a:lumMod val="40000"/>
                <a:lumOff val="6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bIns="46800" rtlCol="0" anchor="ctr">
              <a:normAutofit/>
            </a:bodyPr>
            <a:p>
              <a:pPr algn="ctr" fontAlgn="base">
                <a:lnSpc>
                  <a:spcPct val="120000"/>
                </a:lnSpc>
              </a:pPr>
              <a:endParaRPr lang="zh-CN" altLang="en-US" sz="1400" strike="noStrike" spc="150" noProof="1" dirty="0">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15" name="圆角矩形 14"/>
            <p:cNvSpPr/>
            <p:nvPr>
              <p:custDataLst>
                <p:tags r:id="rId12"/>
              </p:custDataLst>
            </p:nvPr>
          </p:nvSpPr>
          <p:spPr>
            <a:xfrm>
              <a:off x="8446" y="3624"/>
              <a:ext cx="239" cy="690"/>
            </a:xfrm>
            <a:prstGeom prst="roundRect">
              <a:avLst>
                <a:gd name="adj" fmla="val 50000"/>
              </a:avLst>
            </a:prstGeom>
            <a:solidFill>
              <a:srgbClr val="3498DB">
                <a:lumMod val="60000"/>
                <a:lumOff val="40000"/>
              </a:srgbClr>
            </a:solidFill>
            <a:ln>
              <a:solidFill>
                <a:sysClr val="window" lastClr="FFFFFF"/>
              </a:solidFill>
            </a:ln>
            <a:effectLst/>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fontAlgn="base"/>
              <a:endParaRPr lang="zh-CN" altLang="en-US" strike="noStrike" noProof="1">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16" name="圆角矩形 15"/>
            <p:cNvSpPr/>
            <p:nvPr>
              <p:custDataLst>
                <p:tags r:id="rId13"/>
              </p:custDataLst>
            </p:nvPr>
          </p:nvSpPr>
          <p:spPr>
            <a:xfrm>
              <a:off x="10515" y="3624"/>
              <a:ext cx="239" cy="690"/>
            </a:xfrm>
            <a:prstGeom prst="roundRect">
              <a:avLst>
                <a:gd name="adj" fmla="val 50000"/>
              </a:avLst>
            </a:prstGeom>
            <a:solidFill>
              <a:srgbClr val="3498DB">
                <a:lumMod val="60000"/>
                <a:lumOff val="40000"/>
              </a:srgbClr>
            </a:solidFill>
            <a:ln>
              <a:solidFill>
                <a:sysClr val="window" lastClr="FFFFFF"/>
              </a:solidFill>
            </a:ln>
            <a:effectLst/>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fontAlgn="base"/>
              <a:endParaRPr lang="zh-CN" altLang="en-US" strike="noStrike" noProof="1">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17" name="文本框 16"/>
            <p:cNvSpPr txBox="1"/>
            <p:nvPr>
              <p:custDataLst>
                <p:tags r:id="rId14"/>
              </p:custDataLst>
            </p:nvPr>
          </p:nvSpPr>
          <p:spPr>
            <a:xfrm>
              <a:off x="7962" y="4523"/>
              <a:ext cx="3276" cy="1598"/>
            </a:xfrm>
            <a:prstGeom prst="rect">
              <a:avLst/>
            </a:prstGeom>
            <a:noFill/>
          </p:spPr>
          <p:txBody>
            <a:bodyPr wrap="none" rtlCol="0" anchor="ctr">
              <a:normAutofit/>
            </a:bodyPr>
            <a:p>
              <a:pPr algn="ctr">
                <a:lnSpc>
                  <a:spcPct val="120000"/>
                </a:lnSpc>
              </a:pPr>
              <a:r>
                <a:rPr lang="zh-CN" altLang="en-US" sz="1400" b="1"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rPr>
                <a:t>（2）中度：标记为黄色。</a:t>
              </a:r>
              <a:endParaRPr lang="zh-CN" altLang="en-US" sz="1400" b="1"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endParaRPr>
            </a:p>
          </p:txBody>
        </p:sp>
      </p:grpSp>
      <p:grpSp>
        <p:nvGrpSpPr>
          <p:cNvPr id="18" name="组合 17"/>
          <p:cNvGrpSpPr/>
          <p:nvPr/>
        </p:nvGrpSpPr>
        <p:grpSpPr>
          <a:xfrm>
            <a:off x="6405880" y="3694430"/>
            <a:ext cx="2079625" cy="1595438"/>
            <a:chOff x="12724" y="3624"/>
            <a:chExt cx="3276" cy="2513"/>
          </a:xfrm>
        </p:grpSpPr>
        <p:sp>
          <p:nvSpPr>
            <p:cNvPr id="19" name="任意多边形 18"/>
            <p:cNvSpPr/>
            <p:nvPr>
              <p:custDataLst>
                <p:tags r:id="rId15"/>
              </p:custDataLst>
            </p:nvPr>
          </p:nvSpPr>
          <p:spPr>
            <a:xfrm>
              <a:off x="12724" y="3916"/>
              <a:ext cx="3276" cy="557"/>
            </a:xfrm>
            <a:custGeom>
              <a:avLst/>
              <a:gdLst>
                <a:gd name="connsiteX0" fmla="*/ 1738223 w 2130725"/>
                <a:gd name="connsiteY0" fmla="*/ 60387 h 362309"/>
                <a:gd name="connsiteX1" fmla="*/ 1621767 w 2130725"/>
                <a:gd name="connsiteY1" fmla="*/ 176843 h 362309"/>
                <a:gd name="connsiteX2" fmla="*/ 1738223 w 2130725"/>
                <a:gd name="connsiteY2" fmla="*/ 293299 h 362309"/>
                <a:gd name="connsiteX3" fmla="*/ 1854679 w 2130725"/>
                <a:gd name="connsiteY3" fmla="*/ 176843 h 362309"/>
                <a:gd name="connsiteX4" fmla="*/ 1738223 w 2130725"/>
                <a:gd name="connsiteY4" fmla="*/ 60387 h 362309"/>
                <a:gd name="connsiteX5" fmla="*/ 392502 w 2130725"/>
                <a:gd name="connsiteY5" fmla="*/ 60387 h 362309"/>
                <a:gd name="connsiteX6" fmla="*/ 276046 w 2130725"/>
                <a:gd name="connsiteY6" fmla="*/ 176843 h 362309"/>
                <a:gd name="connsiteX7" fmla="*/ 392502 w 2130725"/>
                <a:gd name="connsiteY7" fmla="*/ 293299 h 362309"/>
                <a:gd name="connsiteX8" fmla="*/ 508958 w 2130725"/>
                <a:gd name="connsiteY8" fmla="*/ 176843 h 362309"/>
                <a:gd name="connsiteX9" fmla="*/ 392502 w 2130725"/>
                <a:gd name="connsiteY9" fmla="*/ 60387 h 362309"/>
                <a:gd name="connsiteX10" fmla="*/ 0 w 2130725"/>
                <a:gd name="connsiteY10" fmla="*/ 0 h 362309"/>
                <a:gd name="connsiteX11" fmla="*/ 2130725 w 2130725"/>
                <a:gd name="connsiteY11" fmla="*/ 0 h 362309"/>
                <a:gd name="connsiteX12" fmla="*/ 2130725 w 2130725"/>
                <a:gd name="connsiteY12" fmla="*/ 362309 h 362309"/>
                <a:gd name="connsiteX13" fmla="*/ 0 w 2130725"/>
                <a:gd name="connsiteY13" fmla="*/ 362309 h 362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130725" h="362309">
                  <a:moveTo>
                    <a:pt x="1738223" y="60387"/>
                  </a:moveTo>
                  <a:cubicBezTo>
                    <a:pt x="1673906" y="60387"/>
                    <a:pt x="1621767" y="112526"/>
                    <a:pt x="1621767" y="176843"/>
                  </a:cubicBezTo>
                  <a:cubicBezTo>
                    <a:pt x="1621767" y="241160"/>
                    <a:pt x="1673906" y="293299"/>
                    <a:pt x="1738223" y="293299"/>
                  </a:cubicBezTo>
                  <a:cubicBezTo>
                    <a:pt x="1802540" y="293299"/>
                    <a:pt x="1854679" y="241160"/>
                    <a:pt x="1854679" y="176843"/>
                  </a:cubicBezTo>
                  <a:cubicBezTo>
                    <a:pt x="1854679" y="112526"/>
                    <a:pt x="1802540" y="60387"/>
                    <a:pt x="1738223" y="60387"/>
                  </a:cubicBezTo>
                  <a:close/>
                  <a:moveTo>
                    <a:pt x="392502" y="60387"/>
                  </a:moveTo>
                  <a:cubicBezTo>
                    <a:pt x="328185" y="60387"/>
                    <a:pt x="276046" y="112526"/>
                    <a:pt x="276046" y="176843"/>
                  </a:cubicBezTo>
                  <a:cubicBezTo>
                    <a:pt x="276046" y="241160"/>
                    <a:pt x="328185" y="293299"/>
                    <a:pt x="392502" y="293299"/>
                  </a:cubicBezTo>
                  <a:cubicBezTo>
                    <a:pt x="456819" y="293299"/>
                    <a:pt x="508958" y="241160"/>
                    <a:pt x="508958" y="176843"/>
                  </a:cubicBezTo>
                  <a:cubicBezTo>
                    <a:pt x="508958" y="112526"/>
                    <a:pt x="456819" y="60387"/>
                    <a:pt x="392502" y="60387"/>
                  </a:cubicBezTo>
                  <a:close/>
                  <a:moveTo>
                    <a:pt x="0" y="0"/>
                  </a:moveTo>
                  <a:lnTo>
                    <a:pt x="2130725" y="0"/>
                  </a:lnTo>
                  <a:lnTo>
                    <a:pt x="2130725" y="362309"/>
                  </a:lnTo>
                  <a:lnTo>
                    <a:pt x="0" y="362309"/>
                  </a:lnTo>
                  <a:close/>
                </a:path>
              </a:pathLst>
            </a:custGeom>
            <a:solidFill>
              <a:srgbClr val="1AA3AA"/>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lnSpcReduction="10000"/>
            </a:bodyPr>
            <a:p>
              <a:pPr algn="ctr" fontAlgn="base"/>
              <a:r>
                <a:rPr lang="en-US" altLang="zh-CN" strike="noStrike" noProof="1" dirty="0">
                  <a:solidFill>
                    <a:schemeClr val="bg1"/>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rPr>
                <a:t>C</a:t>
              </a:r>
              <a:endParaRPr lang="en-US" altLang="zh-CN" strike="noStrike" noProof="1" dirty="0">
                <a:solidFill>
                  <a:schemeClr val="bg1"/>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sp>
          <p:nvSpPr>
            <p:cNvPr id="20" name="矩形 19"/>
            <p:cNvSpPr/>
            <p:nvPr>
              <p:custDataLst>
                <p:tags r:id="rId16"/>
              </p:custDataLst>
            </p:nvPr>
          </p:nvSpPr>
          <p:spPr>
            <a:xfrm>
              <a:off x="12724" y="4473"/>
              <a:ext cx="3276" cy="1664"/>
            </a:xfrm>
            <a:prstGeom prst="rect">
              <a:avLst/>
            </a:prstGeom>
            <a:solidFill>
              <a:srgbClr val="1AA3AA">
                <a:lumMod val="40000"/>
                <a:lumOff val="6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bIns="46800" rtlCol="0" anchor="ctr">
              <a:normAutofit/>
            </a:bodyPr>
            <a:p>
              <a:pPr algn="ctr" fontAlgn="base">
                <a:lnSpc>
                  <a:spcPct val="120000"/>
                </a:lnSpc>
              </a:pPr>
              <a:endParaRPr lang="zh-CN" altLang="en-US" sz="1400" strike="noStrike" spc="150" noProof="1" dirty="0">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21" name="圆角矩形 20"/>
            <p:cNvSpPr/>
            <p:nvPr>
              <p:custDataLst>
                <p:tags r:id="rId17"/>
              </p:custDataLst>
            </p:nvPr>
          </p:nvSpPr>
          <p:spPr>
            <a:xfrm>
              <a:off x="13208" y="3624"/>
              <a:ext cx="239" cy="690"/>
            </a:xfrm>
            <a:prstGeom prst="roundRect">
              <a:avLst>
                <a:gd name="adj" fmla="val 50000"/>
              </a:avLst>
            </a:prstGeom>
            <a:solidFill>
              <a:srgbClr val="1AA3AA">
                <a:lumMod val="60000"/>
                <a:lumOff val="40000"/>
              </a:srgbClr>
            </a:solidFill>
            <a:ln>
              <a:solidFill>
                <a:sysClr val="window" lastClr="FFFFFF"/>
              </a:solidFill>
            </a:ln>
            <a:effectLst/>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fontAlgn="base"/>
              <a:endParaRPr lang="zh-CN" altLang="en-US" strike="noStrike" noProof="1">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25" name="圆角矩形 24"/>
            <p:cNvSpPr/>
            <p:nvPr>
              <p:custDataLst>
                <p:tags r:id="rId18"/>
              </p:custDataLst>
            </p:nvPr>
          </p:nvSpPr>
          <p:spPr>
            <a:xfrm>
              <a:off x="15277" y="3624"/>
              <a:ext cx="239" cy="690"/>
            </a:xfrm>
            <a:prstGeom prst="roundRect">
              <a:avLst>
                <a:gd name="adj" fmla="val 50000"/>
              </a:avLst>
            </a:prstGeom>
            <a:solidFill>
              <a:srgbClr val="1AA3AA">
                <a:lumMod val="60000"/>
                <a:lumOff val="40000"/>
              </a:srgbClr>
            </a:solidFill>
            <a:ln>
              <a:solidFill>
                <a:sysClr val="window" lastClr="FFFFFF"/>
              </a:solidFill>
            </a:ln>
            <a:effectLst/>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fontAlgn="base"/>
              <a:endParaRPr lang="zh-CN" altLang="en-US" strike="noStrike" noProof="1">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26" name="文本框 25"/>
            <p:cNvSpPr txBox="1"/>
            <p:nvPr>
              <p:custDataLst>
                <p:tags r:id="rId19"/>
              </p:custDataLst>
            </p:nvPr>
          </p:nvSpPr>
          <p:spPr>
            <a:xfrm>
              <a:off x="12724" y="4523"/>
              <a:ext cx="3276" cy="1598"/>
            </a:xfrm>
            <a:prstGeom prst="rect">
              <a:avLst/>
            </a:prstGeom>
            <a:noFill/>
          </p:spPr>
          <p:txBody>
            <a:bodyPr wrap="none" rtlCol="0" anchor="ctr">
              <a:normAutofit/>
            </a:bodyPr>
            <a:p>
              <a:pPr algn="ctr">
                <a:lnSpc>
                  <a:spcPct val="120000"/>
                </a:lnSpc>
              </a:pPr>
              <a:r>
                <a:rPr lang="zh-CN" altLang="en-US" sz="1400" b="1"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rPr>
                <a:t>（3）轻度：标记为绿色。</a:t>
              </a:r>
              <a:endParaRPr lang="zh-CN" altLang="en-US" sz="1400" b="1"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endParaRPr>
            </a:p>
          </p:txBody>
        </p:sp>
      </p:grpSp>
      <p:grpSp>
        <p:nvGrpSpPr>
          <p:cNvPr id="64" name="组合 63"/>
          <p:cNvGrpSpPr/>
          <p:nvPr/>
        </p:nvGrpSpPr>
        <p:grpSpPr>
          <a:xfrm>
            <a:off x="9199880" y="3662998"/>
            <a:ext cx="2079625" cy="1595437"/>
            <a:chOff x="3200" y="6297"/>
            <a:chExt cx="3276" cy="2513"/>
          </a:xfrm>
        </p:grpSpPr>
        <p:sp>
          <p:nvSpPr>
            <p:cNvPr id="82" name="任意多边形 81"/>
            <p:cNvSpPr/>
            <p:nvPr>
              <p:custDataLst>
                <p:tags r:id="rId20"/>
              </p:custDataLst>
            </p:nvPr>
          </p:nvSpPr>
          <p:spPr>
            <a:xfrm>
              <a:off x="3200" y="6589"/>
              <a:ext cx="3276" cy="557"/>
            </a:xfrm>
            <a:custGeom>
              <a:avLst/>
              <a:gdLst>
                <a:gd name="connsiteX0" fmla="*/ 1738223 w 2130725"/>
                <a:gd name="connsiteY0" fmla="*/ 60387 h 362309"/>
                <a:gd name="connsiteX1" fmla="*/ 1621767 w 2130725"/>
                <a:gd name="connsiteY1" fmla="*/ 176843 h 362309"/>
                <a:gd name="connsiteX2" fmla="*/ 1738223 w 2130725"/>
                <a:gd name="connsiteY2" fmla="*/ 293299 h 362309"/>
                <a:gd name="connsiteX3" fmla="*/ 1854679 w 2130725"/>
                <a:gd name="connsiteY3" fmla="*/ 176843 h 362309"/>
                <a:gd name="connsiteX4" fmla="*/ 1738223 w 2130725"/>
                <a:gd name="connsiteY4" fmla="*/ 60387 h 362309"/>
                <a:gd name="connsiteX5" fmla="*/ 392502 w 2130725"/>
                <a:gd name="connsiteY5" fmla="*/ 60387 h 362309"/>
                <a:gd name="connsiteX6" fmla="*/ 276046 w 2130725"/>
                <a:gd name="connsiteY6" fmla="*/ 176843 h 362309"/>
                <a:gd name="connsiteX7" fmla="*/ 392502 w 2130725"/>
                <a:gd name="connsiteY7" fmla="*/ 293299 h 362309"/>
                <a:gd name="connsiteX8" fmla="*/ 508958 w 2130725"/>
                <a:gd name="connsiteY8" fmla="*/ 176843 h 362309"/>
                <a:gd name="connsiteX9" fmla="*/ 392502 w 2130725"/>
                <a:gd name="connsiteY9" fmla="*/ 60387 h 362309"/>
                <a:gd name="connsiteX10" fmla="*/ 0 w 2130725"/>
                <a:gd name="connsiteY10" fmla="*/ 0 h 362309"/>
                <a:gd name="connsiteX11" fmla="*/ 2130725 w 2130725"/>
                <a:gd name="connsiteY11" fmla="*/ 0 h 362309"/>
                <a:gd name="connsiteX12" fmla="*/ 2130725 w 2130725"/>
                <a:gd name="connsiteY12" fmla="*/ 362309 h 362309"/>
                <a:gd name="connsiteX13" fmla="*/ 0 w 2130725"/>
                <a:gd name="connsiteY13" fmla="*/ 362309 h 362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130725" h="362309">
                  <a:moveTo>
                    <a:pt x="1738223" y="60387"/>
                  </a:moveTo>
                  <a:cubicBezTo>
                    <a:pt x="1673906" y="60387"/>
                    <a:pt x="1621767" y="112526"/>
                    <a:pt x="1621767" y="176843"/>
                  </a:cubicBezTo>
                  <a:cubicBezTo>
                    <a:pt x="1621767" y="241160"/>
                    <a:pt x="1673906" y="293299"/>
                    <a:pt x="1738223" y="293299"/>
                  </a:cubicBezTo>
                  <a:cubicBezTo>
                    <a:pt x="1802540" y="293299"/>
                    <a:pt x="1854679" y="241160"/>
                    <a:pt x="1854679" y="176843"/>
                  </a:cubicBezTo>
                  <a:cubicBezTo>
                    <a:pt x="1854679" y="112526"/>
                    <a:pt x="1802540" y="60387"/>
                    <a:pt x="1738223" y="60387"/>
                  </a:cubicBezTo>
                  <a:close/>
                  <a:moveTo>
                    <a:pt x="392502" y="60387"/>
                  </a:moveTo>
                  <a:cubicBezTo>
                    <a:pt x="328185" y="60387"/>
                    <a:pt x="276046" y="112526"/>
                    <a:pt x="276046" y="176843"/>
                  </a:cubicBezTo>
                  <a:cubicBezTo>
                    <a:pt x="276046" y="241160"/>
                    <a:pt x="328185" y="293299"/>
                    <a:pt x="392502" y="293299"/>
                  </a:cubicBezTo>
                  <a:cubicBezTo>
                    <a:pt x="456819" y="293299"/>
                    <a:pt x="508958" y="241160"/>
                    <a:pt x="508958" y="176843"/>
                  </a:cubicBezTo>
                  <a:cubicBezTo>
                    <a:pt x="508958" y="112526"/>
                    <a:pt x="456819" y="60387"/>
                    <a:pt x="392502" y="60387"/>
                  </a:cubicBezTo>
                  <a:close/>
                  <a:moveTo>
                    <a:pt x="0" y="0"/>
                  </a:moveTo>
                  <a:lnTo>
                    <a:pt x="2130725" y="0"/>
                  </a:lnTo>
                  <a:lnTo>
                    <a:pt x="2130725" y="362309"/>
                  </a:lnTo>
                  <a:lnTo>
                    <a:pt x="0" y="362309"/>
                  </a:lnTo>
                  <a:close/>
                </a:path>
              </a:pathLst>
            </a:custGeom>
            <a:solidFill>
              <a:srgbClr val="69A35B"/>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lnSpcReduction="10000"/>
            </a:bodyPr>
            <a:p>
              <a:pPr algn="ctr" fontAlgn="base"/>
              <a:r>
                <a:rPr lang="en-US" altLang="zh-CN" strike="noStrike" noProof="1" dirty="0">
                  <a:solidFill>
                    <a:schemeClr val="bg1"/>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rPr>
                <a:t>D</a:t>
              </a:r>
              <a:endParaRPr lang="en-US" altLang="zh-CN" strike="noStrike" noProof="1" dirty="0">
                <a:solidFill>
                  <a:schemeClr val="bg1"/>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sp>
          <p:nvSpPr>
            <p:cNvPr id="83" name="矩形 82"/>
            <p:cNvSpPr/>
            <p:nvPr>
              <p:custDataLst>
                <p:tags r:id="rId21"/>
              </p:custDataLst>
            </p:nvPr>
          </p:nvSpPr>
          <p:spPr>
            <a:xfrm>
              <a:off x="3200" y="7146"/>
              <a:ext cx="3276" cy="1664"/>
            </a:xfrm>
            <a:prstGeom prst="rect">
              <a:avLst/>
            </a:prstGeom>
            <a:solidFill>
              <a:srgbClr val="69A35B">
                <a:lumMod val="40000"/>
                <a:lumOff val="6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bIns="46800" rtlCol="0" anchor="ctr">
              <a:normAutofit/>
            </a:bodyPr>
            <a:p>
              <a:pPr algn="ctr" fontAlgn="base">
                <a:lnSpc>
                  <a:spcPct val="120000"/>
                </a:lnSpc>
              </a:pPr>
              <a:endParaRPr lang="zh-CN" altLang="en-US" sz="1400" strike="noStrike" spc="150" noProof="1" dirty="0">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84" name="圆角矩形 83"/>
            <p:cNvSpPr/>
            <p:nvPr>
              <p:custDataLst>
                <p:tags r:id="rId22"/>
              </p:custDataLst>
            </p:nvPr>
          </p:nvSpPr>
          <p:spPr>
            <a:xfrm>
              <a:off x="3684" y="6297"/>
              <a:ext cx="239" cy="690"/>
            </a:xfrm>
            <a:prstGeom prst="roundRect">
              <a:avLst>
                <a:gd name="adj" fmla="val 50000"/>
              </a:avLst>
            </a:prstGeom>
            <a:solidFill>
              <a:srgbClr val="69A35B">
                <a:lumMod val="60000"/>
                <a:lumOff val="40000"/>
              </a:srgbClr>
            </a:solidFill>
            <a:ln>
              <a:solidFill>
                <a:sysClr val="window" lastClr="FFFFFF"/>
              </a:solidFill>
            </a:ln>
            <a:effectLst/>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fontAlgn="base"/>
              <a:endParaRPr lang="zh-CN" altLang="en-US" strike="noStrike" noProof="1">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85" name="圆角矩形 84"/>
            <p:cNvSpPr/>
            <p:nvPr>
              <p:custDataLst>
                <p:tags r:id="rId23"/>
              </p:custDataLst>
            </p:nvPr>
          </p:nvSpPr>
          <p:spPr>
            <a:xfrm>
              <a:off x="5753" y="6297"/>
              <a:ext cx="239" cy="690"/>
            </a:xfrm>
            <a:prstGeom prst="roundRect">
              <a:avLst>
                <a:gd name="adj" fmla="val 50000"/>
              </a:avLst>
            </a:prstGeom>
            <a:solidFill>
              <a:srgbClr val="69A35B">
                <a:lumMod val="60000"/>
                <a:lumOff val="40000"/>
              </a:srgbClr>
            </a:solidFill>
            <a:ln>
              <a:solidFill>
                <a:sysClr val="window" lastClr="FFFFFF"/>
              </a:solidFill>
            </a:ln>
            <a:effectLst/>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fontAlgn="base"/>
              <a:endParaRPr lang="zh-CN" altLang="en-US" strike="noStrike" noProof="1">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57" name="文本框 56"/>
            <p:cNvSpPr txBox="1"/>
            <p:nvPr>
              <p:custDataLst>
                <p:tags r:id="rId24"/>
              </p:custDataLst>
            </p:nvPr>
          </p:nvSpPr>
          <p:spPr>
            <a:xfrm>
              <a:off x="3200" y="7196"/>
              <a:ext cx="3276" cy="1598"/>
            </a:xfrm>
            <a:prstGeom prst="rect">
              <a:avLst/>
            </a:prstGeom>
            <a:noFill/>
          </p:spPr>
          <p:txBody>
            <a:bodyPr wrap="none" rtlCol="0" anchor="ctr">
              <a:normAutofit/>
            </a:bodyPr>
            <a:p>
              <a:pPr algn="ctr">
                <a:lnSpc>
                  <a:spcPct val="120000"/>
                </a:lnSpc>
              </a:pPr>
              <a:r>
                <a:rPr lang="zh-CN" altLang="en-US" sz="1400" b="1"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rPr>
                <a:t>（4）死亡：标记为黑色。</a:t>
              </a:r>
              <a:endParaRPr lang="zh-CN" altLang="en-US" sz="1400" b="1"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endParaRPr>
            </a:p>
          </p:txBody>
        </p:sp>
      </p:gr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p:tgtEl>
                                          <p:spTgt spid="4"/>
                                        </p:tgtEl>
                                        <p:attrNameLst>
                                          <p:attrName>ppt_y</p:attrName>
                                        </p:attrNameLst>
                                      </p:cBhvr>
                                      <p:tavLst>
                                        <p:tav tm="0">
                                          <p:val>
                                            <p:strVal val="#ppt_y-#ppt_h*1.125000"/>
                                          </p:val>
                                        </p:tav>
                                        <p:tav tm="100000">
                                          <p:val>
                                            <p:strVal val="#ppt_y"/>
                                          </p:val>
                                        </p:tav>
                                      </p:tavLst>
                                    </p:anim>
                                    <p:animEffect transition="in" filter="wipe(down)">
                                      <p:cBhvr>
                                        <p:cTn id="8" dur="500"/>
                                        <p:tgtEl>
                                          <p:spTgt spid="4"/>
                                        </p:tgtEl>
                                      </p:cBhvr>
                                    </p:animEffect>
                                  </p:childTnLst>
                                </p:cTn>
                              </p:par>
                            </p:childTnLst>
                          </p:cTn>
                        </p:par>
                        <p:par>
                          <p:cTn id="9" fill="hold">
                            <p:stCondLst>
                              <p:cond delay="500"/>
                            </p:stCondLst>
                            <p:childTnLst>
                              <p:par>
                                <p:cTn id="10" presetID="12" presetClass="entr" presetSubtype="1" fill="hold" nodeType="afterEffect">
                                  <p:stCondLst>
                                    <p:cond delay="0"/>
                                  </p:stCondLst>
                                  <p:childTnLst>
                                    <p:set>
                                      <p:cBhvr>
                                        <p:cTn id="11" dur="1" fill="hold">
                                          <p:stCondLst>
                                            <p:cond delay="0"/>
                                          </p:stCondLst>
                                        </p:cTn>
                                        <p:tgtEl>
                                          <p:spTgt spid="12"/>
                                        </p:tgtEl>
                                        <p:attrNameLst>
                                          <p:attrName>style.visibility</p:attrName>
                                        </p:attrNameLst>
                                      </p:cBhvr>
                                      <p:to>
                                        <p:strVal val="visible"/>
                                      </p:to>
                                    </p:set>
                                    <p:anim calcmode="lin" valueType="num">
                                      <p:cBhvr>
                                        <p:cTn id="12" dur="500"/>
                                        <p:tgtEl>
                                          <p:spTgt spid="12"/>
                                        </p:tgtEl>
                                        <p:attrNameLst>
                                          <p:attrName>ppt_y</p:attrName>
                                        </p:attrNameLst>
                                      </p:cBhvr>
                                      <p:tavLst>
                                        <p:tav tm="0">
                                          <p:val>
                                            <p:strVal val="#ppt_y-#ppt_h*1.125000"/>
                                          </p:val>
                                        </p:tav>
                                        <p:tav tm="100000">
                                          <p:val>
                                            <p:strVal val="#ppt_y"/>
                                          </p:val>
                                        </p:tav>
                                      </p:tavLst>
                                    </p:anim>
                                    <p:animEffect transition="in" filter="wipe(down)">
                                      <p:cBhvr>
                                        <p:cTn id="13" dur="500"/>
                                        <p:tgtEl>
                                          <p:spTgt spid="12"/>
                                        </p:tgtEl>
                                      </p:cBhvr>
                                    </p:animEffect>
                                  </p:childTnLst>
                                </p:cTn>
                              </p:par>
                            </p:childTnLst>
                          </p:cTn>
                        </p:par>
                        <p:par>
                          <p:cTn id="14" fill="hold">
                            <p:stCondLst>
                              <p:cond delay="1000"/>
                            </p:stCondLst>
                            <p:childTnLst>
                              <p:par>
                                <p:cTn id="15" presetID="12" presetClass="entr" presetSubtype="1" fill="hold" nodeType="afterEffect">
                                  <p:stCondLst>
                                    <p:cond delay="0"/>
                                  </p:stCondLst>
                                  <p:childTnLst>
                                    <p:set>
                                      <p:cBhvr>
                                        <p:cTn id="16" dur="1" fill="hold">
                                          <p:stCondLst>
                                            <p:cond delay="0"/>
                                          </p:stCondLst>
                                        </p:cTn>
                                        <p:tgtEl>
                                          <p:spTgt spid="18"/>
                                        </p:tgtEl>
                                        <p:attrNameLst>
                                          <p:attrName>style.visibility</p:attrName>
                                        </p:attrNameLst>
                                      </p:cBhvr>
                                      <p:to>
                                        <p:strVal val="visible"/>
                                      </p:to>
                                    </p:set>
                                    <p:anim calcmode="lin" valueType="num">
                                      <p:cBhvr>
                                        <p:cTn id="17" dur="500"/>
                                        <p:tgtEl>
                                          <p:spTgt spid="18"/>
                                        </p:tgtEl>
                                        <p:attrNameLst>
                                          <p:attrName>ppt_y</p:attrName>
                                        </p:attrNameLst>
                                      </p:cBhvr>
                                      <p:tavLst>
                                        <p:tav tm="0">
                                          <p:val>
                                            <p:strVal val="#ppt_y-#ppt_h*1.125000"/>
                                          </p:val>
                                        </p:tav>
                                        <p:tav tm="100000">
                                          <p:val>
                                            <p:strVal val="#ppt_y"/>
                                          </p:val>
                                        </p:tav>
                                      </p:tavLst>
                                    </p:anim>
                                    <p:animEffect transition="in" filter="wipe(down)">
                                      <p:cBhvr>
                                        <p:cTn id="18" dur="500"/>
                                        <p:tgtEl>
                                          <p:spTgt spid="18"/>
                                        </p:tgtEl>
                                      </p:cBhvr>
                                    </p:animEffect>
                                  </p:childTnLst>
                                </p:cTn>
                              </p:par>
                            </p:childTnLst>
                          </p:cTn>
                        </p:par>
                        <p:par>
                          <p:cTn id="19" fill="hold">
                            <p:stCondLst>
                              <p:cond delay="1500"/>
                            </p:stCondLst>
                            <p:childTnLst>
                              <p:par>
                                <p:cTn id="20" presetID="12" presetClass="entr" presetSubtype="1" fill="hold" nodeType="afterEffect">
                                  <p:stCondLst>
                                    <p:cond delay="0"/>
                                  </p:stCondLst>
                                  <p:childTnLst>
                                    <p:set>
                                      <p:cBhvr>
                                        <p:cTn id="21" dur="1" fill="hold">
                                          <p:stCondLst>
                                            <p:cond delay="0"/>
                                          </p:stCondLst>
                                        </p:cTn>
                                        <p:tgtEl>
                                          <p:spTgt spid="64"/>
                                        </p:tgtEl>
                                        <p:attrNameLst>
                                          <p:attrName>style.visibility</p:attrName>
                                        </p:attrNameLst>
                                      </p:cBhvr>
                                      <p:to>
                                        <p:strVal val="visible"/>
                                      </p:to>
                                    </p:set>
                                    <p:anim calcmode="lin" valueType="num">
                                      <p:cBhvr>
                                        <p:cTn id="22" dur="500"/>
                                        <p:tgtEl>
                                          <p:spTgt spid="64"/>
                                        </p:tgtEl>
                                        <p:attrNameLst>
                                          <p:attrName>ppt_y</p:attrName>
                                        </p:attrNameLst>
                                      </p:cBhvr>
                                      <p:tavLst>
                                        <p:tav tm="0">
                                          <p:val>
                                            <p:strVal val="#ppt_y-#ppt_h*1.125000"/>
                                          </p:val>
                                        </p:tav>
                                        <p:tav tm="100000">
                                          <p:val>
                                            <p:strVal val="#ppt_y"/>
                                          </p:val>
                                        </p:tav>
                                      </p:tavLst>
                                    </p:anim>
                                    <p:animEffect transition="in" filter="wipe(down)">
                                      <p:cBhvr>
                                        <p:cTn id="23" dur="500"/>
                                        <p:tgtEl>
                                          <p:spTgt spid="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矩形 4"/>
          <p:cNvSpPr/>
          <p:nvPr>
            <p:custDataLst>
              <p:tags r:id="rId1"/>
            </p:custDataLst>
          </p:nvPr>
        </p:nvSpPr>
        <p:spPr bwMode="gray">
          <a:xfrm>
            <a:off x="842010" y="1985963"/>
            <a:ext cx="3306763" cy="838200"/>
          </a:xfrm>
          <a:prstGeom prst="rect">
            <a:avLst/>
          </a:prstGeom>
          <a:solidFill>
            <a:srgbClr val="4276AA">
              <a:alpha val="80000"/>
            </a:srgbClr>
          </a:solidFill>
          <a:ln w="9525">
            <a:noFill/>
          </a:ln>
        </p:spPr>
        <p:style>
          <a:lnRef idx="2">
            <a:srgbClr val="4276AA">
              <a:shade val="50000"/>
            </a:srgbClr>
          </a:lnRef>
          <a:fillRef idx="1">
            <a:srgbClr val="4276AA"/>
          </a:fillRef>
          <a:effectRef idx="0">
            <a:srgbClr val="4276AA"/>
          </a:effectRef>
          <a:fontRef idx="minor">
            <a:srgbClr val="FFFFFF"/>
          </a:fontRef>
        </p:style>
        <p:txBody>
          <a:bodyPr rot="0" spcFirstLastPara="0" vert="horz" wrap="none" lIns="90000" tIns="46800" rIns="90000" bIns="46800" numCol="1" spcCol="0" rtlCol="0" fromWordArt="0" anchor="ctr" anchorCtr="0" forceAA="0" compatLnSpc="1">
            <a:normAutofit/>
          </a:bodyPr>
          <a:p>
            <a:pPr algn="ctr" fontAlgn="base">
              <a:lnSpc>
                <a:spcPct val="130000"/>
              </a:lnSpc>
            </a:pPr>
            <a:endParaRPr lang="en-US" sz="2000" b="1" strike="noStrike" noProof="1" dirty="0">
              <a:latin typeface="微软雅黑" panose="020B0503020204020204" charset="-122"/>
              <a:ea typeface="微软雅黑" panose="020B0503020204020204" charset="-122"/>
              <a:cs typeface="+mn-ea"/>
              <a:sym typeface="Arial" panose="020B0604020202020204" pitchFamily="34" charset="0"/>
            </a:endParaRPr>
          </a:p>
        </p:txBody>
      </p:sp>
      <p:sp>
        <p:nvSpPr>
          <p:cNvPr id="6" name="矩形 5"/>
          <p:cNvSpPr/>
          <p:nvPr>
            <p:custDataLst>
              <p:tags r:id="rId2"/>
            </p:custDataLst>
          </p:nvPr>
        </p:nvSpPr>
        <p:spPr bwMode="gray">
          <a:xfrm>
            <a:off x="842010" y="2900363"/>
            <a:ext cx="3306763" cy="2057400"/>
          </a:xfrm>
          <a:prstGeom prst="rect">
            <a:avLst/>
          </a:prstGeom>
          <a:noFill/>
          <a:ln w="9525">
            <a:solidFill>
              <a:srgbClr val="4276AA"/>
            </a:solidFill>
          </a:ln>
        </p:spPr>
        <p:style>
          <a:lnRef idx="2">
            <a:srgbClr val="4276AA">
              <a:shade val="50000"/>
            </a:srgbClr>
          </a:lnRef>
          <a:fillRef idx="1">
            <a:srgbClr val="4276AA"/>
          </a:fillRef>
          <a:effectRef idx="0">
            <a:srgbClr val="4276AA"/>
          </a:effectRef>
          <a:fontRef idx="minor">
            <a:srgbClr val="FFFFFF"/>
          </a:fontRef>
        </p:style>
        <p:txBody>
          <a:bodyPr rot="0" spcFirstLastPara="0" vert="horz" wrap="square" lIns="90000" tIns="46800" rIns="90000" bIns="46800" numCol="1" spcCol="0" rtlCol="0" fromWordArt="0" anchor="t" anchorCtr="0" forceAA="0" compatLnSpc="1">
            <a:normAutofit/>
          </a:bodyPr>
          <a:p>
            <a:pPr marL="171450" indent="-171450" fontAlgn="base">
              <a:lnSpc>
                <a:spcPct val="130000"/>
              </a:lnSpc>
              <a:spcBef>
                <a:spcPct val="0"/>
              </a:spcBef>
              <a:buFont typeface="Arial" panose="020B0604020202020204" pitchFamily="34" charset="0"/>
              <a:buChar char="•"/>
            </a:pPr>
            <a:endParaRPr lang="en-US" altLang="zh-CN" sz="1200" strike="noStrike" noProof="1" dirty="0">
              <a:solidFill>
                <a:srgbClr val="000000"/>
              </a:solidFill>
              <a:latin typeface="微软雅黑" panose="020B0503020204020204" charset="-122"/>
              <a:ea typeface="微软雅黑" panose="020B0503020204020204" charset="-122"/>
              <a:sym typeface="Arial" panose="020B0604020202020204" pitchFamily="34" charset="0"/>
            </a:endParaRPr>
          </a:p>
        </p:txBody>
      </p:sp>
      <p:sp>
        <p:nvSpPr>
          <p:cNvPr id="4" name="文本框 3"/>
          <p:cNvSpPr txBox="1"/>
          <p:nvPr>
            <p:custDataLst>
              <p:tags r:id="rId3"/>
            </p:custDataLst>
          </p:nvPr>
        </p:nvSpPr>
        <p:spPr>
          <a:xfrm>
            <a:off x="842010" y="2114550"/>
            <a:ext cx="3306763" cy="582613"/>
          </a:xfrm>
          <a:prstGeom prst="rect">
            <a:avLst/>
          </a:prstGeom>
          <a:noFill/>
        </p:spPr>
        <p:txBody>
          <a:bodyPr wrap="square" lIns="90000" tIns="46800" rIns="90000" bIns="46800" rtlCol="0" anchor="ctr" anchorCtr="0"/>
          <a:p>
            <a:pPr algn="ctr">
              <a:lnSpc>
                <a:spcPct val="120000"/>
              </a:lnSpc>
              <a:spcBef>
                <a:spcPts val="0"/>
              </a:spcBef>
              <a:spcAft>
                <a:spcPts val="0"/>
              </a:spcAft>
              <a:buSzPct val="100000"/>
            </a:pPr>
            <a:r>
              <a:rPr sz="1600" b="1" spc="300" noProof="1">
                <a:solidFill>
                  <a:srgbClr val="FFFFFF"/>
                </a:solidFill>
                <a:latin typeface="微软雅黑" panose="020B0503020204020204" charset="-122"/>
                <a:ea typeface="微软雅黑" panose="020B0503020204020204" charset="-122"/>
                <a:cs typeface="+mn-cs"/>
              </a:rPr>
              <a:t>（1）</a:t>
            </a:r>
            <a:endParaRPr sz="1600" b="1" spc="300" noProof="1">
              <a:solidFill>
                <a:srgbClr val="FFFFFF"/>
              </a:solidFill>
              <a:latin typeface="微软雅黑" panose="020B0503020204020204" charset="-122"/>
              <a:ea typeface="微软雅黑" panose="020B0503020204020204" charset="-122"/>
              <a:cs typeface="+mn-cs"/>
            </a:endParaRPr>
          </a:p>
        </p:txBody>
      </p:sp>
      <p:sp>
        <p:nvSpPr>
          <p:cNvPr id="19" name="文本框 18"/>
          <p:cNvSpPr txBox="1"/>
          <p:nvPr>
            <p:custDataLst>
              <p:tags r:id="rId4"/>
            </p:custDataLst>
          </p:nvPr>
        </p:nvSpPr>
        <p:spPr>
          <a:xfrm>
            <a:off x="1005523" y="2916238"/>
            <a:ext cx="3003550" cy="2057400"/>
          </a:xfrm>
          <a:prstGeom prst="rect">
            <a:avLst/>
          </a:prstGeom>
          <a:noFill/>
        </p:spPr>
        <p:txBody>
          <a:bodyPr wrap="square" lIns="90000" tIns="46800" rIns="90000" bIns="46800" rtlCol="0" anchor="ctr" anchorCtr="0">
            <a:normAutofit/>
          </a:bodyPr>
          <a:p>
            <a:pPr marL="285750" indent="-285750" algn="just" fontAlgn="ctr">
              <a:lnSpc>
                <a:spcPct val="140000"/>
              </a:lnSpc>
              <a:spcBef>
                <a:spcPts val="1000"/>
              </a:spcBef>
              <a:spcAft>
                <a:spcPts val="0"/>
              </a:spcAft>
              <a:buSzPct val="100000"/>
              <a:buFont typeface="Wingdings" panose="05000000000000000000" charset="0"/>
              <a:buChar char="l"/>
            </a:pPr>
            <a:r>
              <a:rPr lang="zh-CN" altLang="en-US" sz="1600" spc="150" noProof="1">
                <a:solidFill>
                  <a:schemeClr val="tx1">
                    <a:lumMod val="75000"/>
                    <a:lumOff val="25000"/>
                  </a:schemeClr>
                </a:solidFill>
                <a:latin typeface="微软雅黑" panose="020B0503020204020204" charset="-122"/>
                <a:ea typeface="微软雅黑" panose="020B0503020204020204" charset="-122"/>
                <a:cs typeface="+mn-cs"/>
                <a:sym typeface="微软雅黑" panose="020B0503020204020204" charset="-122"/>
              </a:rPr>
              <a:t>（1）无意识、无呼吸、无心跳者，应仰卧于坚硬的平地或硬木板床上，解开衣领和裤带，进行心肺脑复苏术。</a:t>
            </a:r>
            <a:endParaRPr lang="zh-CN" altLang="en-US" sz="1600" spc="150" noProof="1">
              <a:solidFill>
                <a:schemeClr val="tx1">
                  <a:lumMod val="75000"/>
                  <a:lumOff val="25000"/>
                </a:schemeClr>
              </a:solidFill>
              <a:latin typeface="微软雅黑" panose="020B0503020204020204" charset="-122"/>
              <a:ea typeface="微软雅黑" panose="020B0503020204020204" charset="-122"/>
              <a:cs typeface="+mn-cs"/>
              <a:sym typeface="微软雅黑" panose="020B0503020204020204" charset="-122"/>
            </a:endParaRPr>
          </a:p>
        </p:txBody>
      </p:sp>
      <p:sp>
        <p:nvSpPr>
          <p:cNvPr id="8" name="矩形 7"/>
          <p:cNvSpPr/>
          <p:nvPr>
            <p:custDataLst>
              <p:tags r:id="rId5"/>
            </p:custDataLst>
          </p:nvPr>
        </p:nvSpPr>
        <p:spPr bwMode="gray">
          <a:xfrm>
            <a:off x="4418648" y="1985963"/>
            <a:ext cx="3306763" cy="838200"/>
          </a:xfrm>
          <a:prstGeom prst="rect">
            <a:avLst/>
          </a:prstGeom>
          <a:solidFill>
            <a:srgbClr val="178AA1">
              <a:alpha val="80000"/>
            </a:srgbClr>
          </a:solidFill>
          <a:ln w="9525">
            <a:noFill/>
          </a:ln>
        </p:spPr>
        <p:style>
          <a:lnRef idx="2">
            <a:srgbClr val="4276AA">
              <a:shade val="50000"/>
            </a:srgbClr>
          </a:lnRef>
          <a:fillRef idx="1">
            <a:srgbClr val="4276AA"/>
          </a:fillRef>
          <a:effectRef idx="0">
            <a:srgbClr val="4276AA"/>
          </a:effectRef>
          <a:fontRef idx="minor">
            <a:srgbClr val="FFFFFF"/>
          </a:fontRef>
        </p:style>
        <p:txBody>
          <a:bodyPr rot="0" spcFirstLastPara="0" vert="horz" wrap="none" lIns="90000" tIns="46800" rIns="90000" bIns="46800" numCol="1" spcCol="0" rtlCol="0" fromWordArt="0" anchor="ctr" anchorCtr="0" forceAA="0" compatLnSpc="1">
            <a:normAutofit/>
          </a:bodyPr>
          <a:p>
            <a:pPr algn="ctr" fontAlgn="base">
              <a:lnSpc>
                <a:spcPct val="130000"/>
              </a:lnSpc>
            </a:pPr>
            <a:endParaRPr lang="en-US" sz="2000" b="1" strike="noStrike" noProof="1" dirty="0">
              <a:latin typeface="微软雅黑" panose="020B0503020204020204" charset="-122"/>
              <a:ea typeface="微软雅黑" panose="020B0503020204020204" charset="-122"/>
              <a:cs typeface="+mn-ea"/>
              <a:sym typeface="Arial" panose="020B0604020202020204" pitchFamily="34" charset="0"/>
            </a:endParaRPr>
          </a:p>
        </p:txBody>
      </p:sp>
      <p:sp>
        <p:nvSpPr>
          <p:cNvPr id="9" name="矩形 8"/>
          <p:cNvSpPr/>
          <p:nvPr>
            <p:custDataLst>
              <p:tags r:id="rId6"/>
            </p:custDataLst>
          </p:nvPr>
        </p:nvSpPr>
        <p:spPr bwMode="gray">
          <a:xfrm>
            <a:off x="4418648" y="2900363"/>
            <a:ext cx="3306763" cy="2057400"/>
          </a:xfrm>
          <a:prstGeom prst="rect">
            <a:avLst/>
          </a:prstGeom>
          <a:noFill/>
          <a:ln w="9525">
            <a:solidFill>
              <a:srgbClr val="178AA1"/>
            </a:solidFill>
          </a:ln>
        </p:spPr>
        <p:style>
          <a:lnRef idx="2">
            <a:srgbClr val="4276AA">
              <a:shade val="50000"/>
            </a:srgbClr>
          </a:lnRef>
          <a:fillRef idx="1">
            <a:srgbClr val="4276AA"/>
          </a:fillRef>
          <a:effectRef idx="0">
            <a:srgbClr val="4276AA"/>
          </a:effectRef>
          <a:fontRef idx="minor">
            <a:srgbClr val="FFFFFF"/>
          </a:fontRef>
        </p:style>
        <p:txBody>
          <a:bodyPr rot="0" spcFirstLastPara="0" vert="horz" wrap="square" lIns="90000" tIns="46800" rIns="90000" bIns="46800" numCol="1" spcCol="0" rtlCol="0" fromWordArt="0" anchor="t" anchorCtr="0" forceAA="0" compatLnSpc="1">
            <a:normAutofit/>
          </a:bodyPr>
          <a:p>
            <a:pPr marL="171450" indent="-171450" fontAlgn="base">
              <a:lnSpc>
                <a:spcPct val="130000"/>
              </a:lnSpc>
              <a:spcBef>
                <a:spcPct val="0"/>
              </a:spcBef>
              <a:buFont typeface="Arial" panose="020B0604020202020204" pitchFamily="34" charset="0"/>
              <a:buChar char="•"/>
            </a:pPr>
            <a:endParaRPr lang="en-US" altLang="zh-CN" sz="1200" strike="noStrike" noProof="1" dirty="0">
              <a:solidFill>
                <a:srgbClr val="000000"/>
              </a:solidFill>
              <a:latin typeface="微软雅黑" panose="020B0503020204020204" charset="-122"/>
              <a:ea typeface="微软雅黑" panose="020B0503020204020204" charset="-122"/>
              <a:sym typeface="Arial" panose="020B0604020202020204" pitchFamily="34" charset="0"/>
            </a:endParaRPr>
          </a:p>
        </p:txBody>
      </p:sp>
      <p:sp>
        <p:nvSpPr>
          <p:cNvPr id="13" name="文本框 12"/>
          <p:cNvSpPr txBox="1"/>
          <p:nvPr>
            <p:custDataLst>
              <p:tags r:id="rId7"/>
            </p:custDataLst>
          </p:nvPr>
        </p:nvSpPr>
        <p:spPr>
          <a:xfrm>
            <a:off x="4418648" y="2112963"/>
            <a:ext cx="3308350" cy="584200"/>
          </a:xfrm>
          <a:prstGeom prst="rect">
            <a:avLst/>
          </a:prstGeom>
          <a:noFill/>
        </p:spPr>
        <p:txBody>
          <a:bodyPr wrap="square" lIns="90000" tIns="46800" rIns="90000" bIns="46800" rtlCol="0" anchor="ctr" anchorCtr="0"/>
          <a:p>
            <a:pPr algn="ctr">
              <a:lnSpc>
                <a:spcPct val="120000"/>
              </a:lnSpc>
              <a:spcBef>
                <a:spcPts val="0"/>
              </a:spcBef>
              <a:spcAft>
                <a:spcPts val="0"/>
              </a:spcAft>
              <a:buSzPct val="100000"/>
            </a:pPr>
            <a:r>
              <a:rPr sz="1600" b="1" spc="100" noProof="1">
                <a:solidFill>
                  <a:srgbClr val="FFFFFF"/>
                </a:solidFill>
                <a:latin typeface="微软雅黑" panose="020B0503020204020204" charset="-122"/>
                <a:ea typeface="微软雅黑" panose="020B0503020204020204" charset="-122"/>
                <a:cs typeface="+mn-cs"/>
              </a:rPr>
              <a:t>（2）</a:t>
            </a:r>
            <a:endParaRPr sz="1600" b="1" spc="100" noProof="1">
              <a:solidFill>
                <a:srgbClr val="FFFFFF"/>
              </a:solidFill>
              <a:latin typeface="微软雅黑" panose="020B0503020204020204" charset="-122"/>
              <a:ea typeface="微软雅黑" panose="020B0503020204020204" charset="-122"/>
              <a:cs typeface="+mn-cs"/>
            </a:endParaRPr>
          </a:p>
        </p:txBody>
      </p:sp>
      <p:sp>
        <p:nvSpPr>
          <p:cNvPr id="14" name="文本框 13"/>
          <p:cNvSpPr txBox="1"/>
          <p:nvPr>
            <p:custDataLst>
              <p:tags r:id="rId8"/>
            </p:custDataLst>
          </p:nvPr>
        </p:nvSpPr>
        <p:spPr>
          <a:xfrm>
            <a:off x="4572635" y="2916238"/>
            <a:ext cx="3005138" cy="2057400"/>
          </a:xfrm>
          <a:prstGeom prst="rect">
            <a:avLst/>
          </a:prstGeom>
          <a:noFill/>
        </p:spPr>
        <p:txBody>
          <a:bodyPr wrap="square" lIns="90000" tIns="46800" rIns="90000" bIns="46800" rtlCol="0" anchor="ctr" anchorCtr="0">
            <a:normAutofit/>
          </a:bodyPr>
          <a:p>
            <a:pPr marL="285750" indent="-285750" algn="just">
              <a:lnSpc>
                <a:spcPct val="140000"/>
              </a:lnSpc>
              <a:spcBef>
                <a:spcPts val="0"/>
              </a:spcBef>
              <a:spcAft>
                <a:spcPts val="0"/>
              </a:spcAft>
              <a:buSzPct val="100000"/>
              <a:buFont typeface="Wingdings" panose="05000000000000000000" charset="0"/>
              <a:buChar char="l"/>
            </a:pPr>
            <a:r>
              <a:rPr lang="zh-CN" altLang="en-US" sz="1600" spc="150" noProof="1">
                <a:solidFill>
                  <a:schemeClr val="tx1">
                    <a:lumMod val="75000"/>
                    <a:lumOff val="25000"/>
                  </a:schemeClr>
                </a:solidFill>
                <a:latin typeface="微软雅黑" panose="020B0503020204020204" charset="-122"/>
                <a:ea typeface="微软雅黑" panose="020B0503020204020204" charset="-122"/>
                <a:cs typeface="+mn-cs"/>
                <a:sym typeface="微软雅黑" panose="020B0503020204020204" charset="-122"/>
              </a:rPr>
              <a:t>（2）意识障碍但有呼吸和循环者，应置于侧卧位，仰卧位者应将头偏向一侧，以防止呕吐物、分泌物误吸入气管而窒息。</a:t>
            </a:r>
            <a:endParaRPr lang="zh-CN" altLang="en-US" sz="1600" spc="150" noProof="1">
              <a:solidFill>
                <a:schemeClr val="tx1">
                  <a:lumMod val="75000"/>
                  <a:lumOff val="25000"/>
                </a:schemeClr>
              </a:solidFill>
              <a:latin typeface="微软雅黑" panose="020B0503020204020204" charset="-122"/>
              <a:ea typeface="微软雅黑" panose="020B0503020204020204" charset="-122"/>
              <a:cs typeface="+mn-cs"/>
              <a:sym typeface="微软雅黑" panose="020B0503020204020204" charset="-122"/>
            </a:endParaRPr>
          </a:p>
        </p:txBody>
      </p:sp>
      <p:sp>
        <p:nvSpPr>
          <p:cNvPr id="15" name="矩形 14"/>
          <p:cNvSpPr/>
          <p:nvPr>
            <p:custDataLst>
              <p:tags r:id="rId9"/>
            </p:custDataLst>
          </p:nvPr>
        </p:nvSpPr>
        <p:spPr bwMode="gray">
          <a:xfrm>
            <a:off x="7995285" y="1985963"/>
            <a:ext cx="3306763" cy="838200"/>
          </a:xfrm>
          <a:prstGeom prst="rect">
            <a:avLst/>
          </a:prstGeom>
          <a:solidFill>
            <a:srgbClr val="40A693">
              <a:alpha val="80000"/>
            </a:srgbClr>
          </a:solidFill>
          <a:ln w="9525">
            <a:noFill/>
          </a:ln>
        </p:spPr>
        <p:style>
          <a:lnRef idx="2">
            <a:srgbClr val="4276AA">
              <a:shade val="50000"/>
            </a:srgbClr>
          </a:lnRef>
          <a:fillRef idx="1">
            <a:srgbClr val="4276AA"/>
          </a:fillRef>
          <a:effectRef idx="0">
            <a:srgbClr val="4276AA"/>
          </a:effectRef>
          <a:fontRef idx="minor">
            <a:srgbClr val="FFFFFF"/>
          </a:fontRef>
        </p:style>
        <p:txBody>
          <a:bodyPr rot="0" spcFirstLastPara="0" vert="horz" wrap="none" lIns="90000" tIns="46800" rIns="90000" bIns="46800" numCol="1" spcCol="0" rtlCol="0" fromWordArt="0" anchor="ctr" anchorCtr="0" forceAA="0" compatLnSpc="1">
            <a:normAutofit/>
          </a:bodyPr>
          <a:p>
            <a:pPr algn="ctr" fontAlgn="base">
              <a:lnSpc>
                <a:spcPct val="130000"/>
              </a:lnSpc>
            </a:pPr>
            <a:endParaRPr lang="en-US" sz="2000" b="1" strike="noStrike" noProof="1" dirty="0">
              <a:latin typeface="微软雅黑" panose="020B0503020204020204" charset="-122"/>
              <a:ea typeface="微软雅黑" panose="020B0503020204020204" charset="-122"/>
              <a:cs typeface="+mn-ea"/>
              <a:sym typeface="Arial" panose="020B0604020202020204" pitchFamily="34" charset="0"/>
            </a:endParaRPr>
          </a:p>
        </p:txBody>
      </p:sp>
      <p:sp>
        <p:nvSpPr>
          <p:cNvPr id="16" name="矩形 15"/>
          <p:cNvSpPr/>
          <p:nvPr>
            <p:custDataLst>
              <p:tags r:id="rId10"/>
            </p:custDataLst>
          </p:nvPr>
        </p:nvSpPr>
        <p:spPr bwMode="gray">
          <a:xfrm>
            <a:off x="7995285" y="2900363"/>
            <a:ext cx="3306763" cy="2057400"/>
          </a:xfrm>
          <a:prstGeom prst="rect">
            <a:avLst/>
          </a:prstGeom>
          <a:noFill/>
          <a:ln w="9525">
            <a:solidFill>
              <a:srgbClr val="40A693"/>
            </a:solidFill>
          </a:ln>
        </p:spPr>
        <p:style>
          <a:lnRef idx="2">
            <a:srgbClr val="4276AA">
              <a:shade val="50000"/>
            </a:srgbClr>
          </a:lnRef>
          <a:fillRef idx="1">
            <a:srgbClr val="4276AA"/>
          </a:fillRef>
          <a:effectRef idx="0">
            <a:srgbClr val="4276AA"/>
          </a:effectRef>
          <a:fontRef idx="minor">
            <a:srgbClr val="FFFFFF"/>
          </a:fontRef>
        </p:style>
        <p:txBody>
          <a:bodyPr rot="0" spcFirstLastPara="0" vert="horz" wrap="square" lIns="90000" tIns="46800" rIns="90000" bIns="46800" numCol="1" spcCol="0" rtlCol="0" fromWordArt="0" anchor="t" anchorCtr="0" forceAA="0" compatLnSpc="1">
            <a:normAutofit/>
          </a:bodyPr>
          <a:p>
            <a:pPr marL="171450" indent="-171450" fontAlgn="base">
              <a:lnSpc>
                <a:spcPct val="130000"/>
              </a:lnSpc>
              <a:spcBef>
                <a:spcPct val="0"/>
              </a:spcBef>
              <a:buFont typeface="Arial" panose="020B0604020202020204" pitchFamily="34" charset="0"/>
              <a:buChar char="•"/>
            </a:pPr>
            <a:endParaRPr lang="en-US" altLang="zh-CN" sz="1200" strike="noStrike" noProof="1" dirty="0">
              <a:solidFill>
                <a:srgbClr val="000000"/>
              </a:solidFill>
              <a:latin typeface="微软雅黑" panose="020B0503020204020204" charset="-122"/>
              <a:ea typeface="微软雅黑" panose="020B0503020204020204" charset="-122"/>
              <a:sym typeface="Arial" panose="020B0604020202020204" pitchFamily="34" charset="0"/>
            </a:endParaRPr>
          </a:p>
        </p:txBody>
      </p:sp>
      <p:sp>
        <p:nvSpPr>
          <p:cNvPr id="17" name="文本框 16"/>
          <p:cNvSpPr txBox="1"/>
          <p:nvPr>
            <p:custDataLst>
              <p:tags r:id="rId11"/>
            </p:custDataLst>
          </p:nvPr>
        </p:nvSpPr>
        <p:spPr>
          <a:xfrm>
            <a:off x="7995285" y="2112963"/>
            <a:ext cx="3306763" cy="584200"/>
          </a:xfrm>
          <a:prstGeom prst="rect">
            <a:avLst/>
          </a:prstGeom>
          <a:noFill/>
        </p:spPr>
        <p:txBody>
          <a:bodyPr wrap="square" lIns="90000" tIns="46800" rIns="90000" bIns="46800" rtlCol="0" anchor="ctr" anchorCtr="0"/>
          <a:p>
            <a:pPr algn="ctr">
              <a:lnSpc>
                <a:spcPct val="120000"/>
              </a:lnSpc>
              <a:spcBef>
                <a:spcPts val="0"/>
              </a:spcBef>
              <a:spcAft>
                <a:spcPts val="0"/>
              </a:spcAft>
              <a:buSzPct val="100000"/>
            </a:pPr>
            <a:r>
              <a:rPr sz="1600" b="1" spc="100" noProof="1">
                <a:solidFill>
                  <a:srgbClr val="FFFFFF"/>
                </a:solidFill>
                <a:latin typeface="微软雅黑" panose="020B0503020204020204" charset="-122"/>
                <a:ea typeface="微软雅黑" panose="020B0503020204020204" charset="-122"/>
                <a:cs typeface="+mn-cs"/>
              </a:rPr>
              <a:t>（3）</a:t>
            </a:r>
            <a:endParaRPr sz="1600" b="1" spc="100" noProof="1">
              <a:solidFill>
                <a:srgbClr val="FFFFFF"/>
              </a:solidFill>
              <a:latin typeface="微软雅黑" panose="020B0503020204020204" charset="-122"/>
              <a:ea typeface="微软雅黑" panose="020B0503020204020204" charset="-122"/>
              <a:cs typeface="+mn-cs"/>
            </a:endParaRPr>
          </a:p>
        </p:txBody>
      </p:sp>
      <p:sp>
        <p:nvSpPr>
          <p:cNvPr id="18" name="文本框 17"/>
          <p:cNvSpPr txBox="1"/>
          <p:nvPr>
            <p:custDataLst>
              <p:tags r:id="rId12"/>
            </p:custDataLst>
          </p:nvPr>
        </p:nvSpPr>
        <p:spPr>
          <a:xfrm>
            <a:off x="8166735" y="2916238"/>
            <a:ext cx="2998788" cy="2057400"/>
          </a:xfrm>
          <a:prstGeom prst="rect">
            <a:avLst/>
          </a:prstGeom>
          <a:noFill/>
        </p:spPr>
        <p:txBody>
          <a:bodyPr wrap="square" lIns="90000" tIns="46800" rIns="90000" bIns="46800" rtlCol="0" anchor="ctr" anchorCtr="0">
            <a:normAutofit/>
          </a:bodyPr>
          <a:p>
            <a:pPr marL="285750" indent="-285750" algn="just">
              <a:lnSpc>
                <a:spcPct val="140000"/>
              </a:lnSpc>
              <a:spcBef>
                <a:spcPts val="0"/>
              </a:spcBef>
              <a:spcAft>
                <a:spcPts val="0"/>
              </a:spcAft>
              <a:buSzPct val="100000"/>
              <a:buFont typeface="Wingdings" panose="05000000000000000000" charset="0"/>
              <a:buChar char="l"/>
            </a:pPr>
            <a:r>
              <a:rPr lang="zh-CN" altLang="en-US" sz="1600" spc="150" noProof="1">
                <a:solidFill>
                  <a:schemeClr val="tx1">
                    <a:lumMod val="75000"/>
                    <a:lumOff val="25000"/>
                  </a:schemeClr>
                </a:solidFill>
                <a:latin typeface="微软雅黑" panose="020B0503020204020204" charset="-122"/>
                <a:ea typeface="微软雅黑" panose="020B0503020204020204" charset="-122"/>
                <a:cs typeface="+mn-cs"/>
              </a:rPr>
              <a:t>（3）意识、呼吸、心跳存在者，根据疾病性质和病变部位摆好体位。</a:t>
            </a:r>
            <a:endParaRPr lang="zh-CN" altLang="en-US" sz="1600" spc="150" noProof="1">
              <a:solidFill>
                <a:schemeClr val="tx1">
                  <a:lumMod val="75000"/>
                  <a:lumOff val="25000"/>
                </a:schemeClr>
              </a:solidFill>
              <a:latin typeface="微软雅黑" panose="020B0503020204020204" charset="-122"/>
              <a:ea typeface="微软雅黑" panose="020B0503020204020204" charset="-122"/>
              <a:cs typeface="+mn-cs"/>
            </a:endParaRPr>
          </a:p>
        </p:txBody>
      </p:sp>
      <p:sp>
        <p:nvSpPr>
          <p:cNvPr id="10" name="Title 6"/>
          <p:cNvSpPr txBox="1"/>
          <p:nvPr>
            <p:custDataLst>
              <p:tags r:id="rId13"/>
            </p:custDataLst>
          </p:nvPr>
        </p:nvSpPr>
        <p:spPr>
          <a:xfrm>
            <a:off x="231407" y="87859"/>
            <a:ext cx="257048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二、现场救护</a:t>
            </a:r>
            <a:endParaRPr lang="zh-CN" altLang="en-US"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11" name="文本框 10"/>
          <p:cNvSpPr txBox="1"/>
          <p:nvPr/>
        </p:nvSpPr>
        <p:spPr>
          <a:xfrm>
            <a:off x="890270" y="1155700"/>
            <a:ext cx="6824980" cy="368300"/>
          </a:xfrm>
          <a:prstGeom prst="rect">
            <a:avLst/>
          </a:prstGeom>
          <a:noFill/>
        </p:spPr>
        <p:txBody>
          <a:bodyPr wrap="square" rtlCol="0">
            <a:spAutoFit/>
          </a:bodyPr>
          <a:p>
            <a:r>
              <a:rPr lang="zh-CN" altLang="en-US" b="1">
                <a:latin typeface="微软雅黑" panose="020B0503020204020204" charset="-122"/>
                <a:ea typeface="微软雅黑" panose="020B0503020204020204" charset="-122"/>
              </a:rPr>
              <a:t>（一）体位</a:t>
            </a:r>
            <a:endParaRPr lang="zh-CN" altLang="en-US" b="1">
              <a:latin typeface="微软雅黑" panose="020B0503020204020204" charset="-122"/>
              <a:ea typeface="微软雅黑" panose="020B0503020204020204" charset="-122"/>
            </a:endParaRPr>
          </a:p>
        </p:txBody>
      </p:sp>
    </p:spTree>
    <p:custDataLst>
      <p:tags r:id="rId14"/>
    </p:custData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000" fill="hold">
                                          <p:stCondLst>
                                            <p:cond delay="0"/>
                                          </p:stCondLst>
                                        </p:cTn>
                                        <p:tgtEl>
                                          <p:spTgt spid="19"/>
                                        </p:tgtEl>
                                        <p:attrNameLst>
                                          <p:attrName>style.visibility</p:attrName>
                                        </p:attrNameLst>
                                      </p:cBhvr>
                                      <p:to>
                                        <p:strVal val="visible"/>
                                      </p:to>
                                    </p:set>
                                    <p:animEffect transition="in" filter="fade">
                                      <p:cBhvr>
                                        <p:cTn id="7" dur="1000"/>
                                        <p:tgtEl>
                                          <p:spTgt spid="19"/>
                                        </p:tgtEl>
                                      </p:cBhvr>
                                    </p:animEffect>
                                  </p:childTnLst>
                                </p:cTn>
                              </p:par>
                            </p:childTnLst>
                          </p:cTn>
                        </p:par>
                        <p:par>
                          <p:cTn id="8" fill="hold">
                            <p:stCondLst>
                              <p:cond delay="1000"/>
                            </p:stCondLst>
                            <p:childTnLst>
                              <p:par>
                                <p:cTn id="9" presetID="10" presetClass="entr" presetSubtype="0" fill="hold" grpId="0" nodeType="afterEffect">
                                  <p:stCondLst>
                                    <p:cond delay="0"/>
                                  </p:stCondLst>
                                  <p:childTnLst>
                                    <p:set>
                                      <p:cBhvr>
                                        <p:cTn id="10" dur="1000" fill="hold">
                                          <p:stCondLst>
                                            <p:cond delay="0"/>
                                          </p:stCondLst>
                                        </p:cTn>
                                        <p:tgtEl>
                                          <p:spTgt spid="14"/>
                                        </p:tgtEl>
                                        <p:attrNameLst>
                                          <p:attrName>style.visibility</p:attrName>
                                        </p:attrNameLst>
                                      </p:cBhvr>
                                      <p:to>
                                        <p:strVal val="visible"/>
                                      </p:to>
                                    </p:set>
                                    <p:animEffect transition="in" filter="fade">
                                      <p:cBhvr>
                                        <p:cTn id="11" dur="1000"/>
                                        <p:tgtEl>
                                          <p:spTgt spid="14"/>
                                        </p:tgtEl>
                                      </p:cBhvr>
                                    </p:animEffect>
                                  </p:childTnLst>
                                </p:cTn>
                              </p:par>
                            </p:childTnLst>
                          </p:cTn>
                        </p:par>
                        <p:par>
                          <p:cTn id="12" fill="hold">
                            <p:stCondLst>
                              <p:cond delay="2000"/>
                            </p:stCondLst>
                            <p:childTnLst>
                              <p:par>
                                <p:cTn id="13" presetID="10" presetClass="entr" presetSubtype="0" fill="hold" grpId="0" nodeType="afterEffect">
                                  <p:stCondLst>
                                    <p:cond delay="0"/>
                                  </p:stCondLst>
                                  <p:childTnLst>
                                    <p:set>
                                      <p:cBhvr>
                                        <p:cTn id="14" dur="1000" fill="hold">
                                          <p:stCondLst>
                                            <p:cond delay="0"/>
                                          </p:stCondLst>
                                        </p:cTn>
                                        <p:tgtEl>
                                          <p:spTgt spid="18"/>
                                        </p:tgtEl>
                                        <p:attrNameLst>
                                          <p:attrName>style.visibility</p:attrName>
                                        </p:attrNameLst>
                                      </p:cBhvr>
                                      <p:to>
                                        <p:strVal val="visible"/>
                                      </p:to>
                                    </p:set>
                                    <p:animEffect transition="in" filter="fade">
                                      <p:cBhvr>
                                        <p:cTn id="15" dur="10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14" grpId="0"/>
      <p:bldP spid="18"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3" name="组合 2"/>
          <p:cNvGrpSpPr/>
          <p:nvPr/>
        </p:nvGrpSpPr>
        <p:grpSpPr>
          <a:xfrm>
            <a:off x="993140" y="1778000"/>
            <a:ext cx="1819275" cy="2190750"/>
            <a:chOff x="3585" y="4505"/>
            <a:chExt cx="2864" cy="3449"/>
          </a:xfrm>
        </p:grpSpPr>
        <p:sp>
          <p:nvSpPr>
            <p:cNvPr id="2" name="同心圆 1"/>
            <p:cNvSpPr/>
            <p:nvPr>
              <p:custDataLst>
                <p:tags r:id="rId1"/>
              </p:custDataLst>
            </p:nvPr>
          </p:nvSpPr>
          <p:spPr>
            <a:xfrm>
              <a:off x="3585" y="5090"/>
              <a:ext cx="2865" cy="2865"/>
            </a:xfrm>
            <a:prstGeom prst="donut">
              <a:avLst>
                <a:gd name="adj" fmla="val 161"/>
              </a:avLst>
            </a:prstGeom>
            <a:solidFill>
              <a:srgbClr val="5B9BD4"/>
            </a:solidFill>
            <a:ln>
              <a:noFill/>
            </a:ln>
          </p:spPr>
          <p:style>
            <a:lnRef idx="2">
              <a:srgbClr val="F1C341">
                <a:shade val="50000"/>
              </a:srgbClr>
            </a:lnRef>
            <a:fillRef idx="1">
              <a:srgbClr val="F1C341"/>
            </a:fillRef>
            <a:effectRef idx="0">
              <a:srgbClr val="F1C341"/>
            </a:effectRef>
            <a:fontRef idx="minor">
              <a:srgbClr val="FFFFFF"/>
            </a:fontRef>
          </p:style>
          <p:txBody>
            <a:bodyPr rtlCol="0" anchor="ctr">
              <a:normAutofit/>
            </a:bodyPr>
            <a:p>
              <a:pPr algn="ctr" fontAlgn="base"/>
              <a:endParaRPr lang="zh-CN" altLang="en-US" sz="1800" strike="noStrike" noProof="1">
                <a:solidFill>
                  <a:srgbClr val="5F5F5F"/>
                </a:solidFill>
                <a:sym typeface="Arial" panose="020B0604020202020204" pitchFamily="34" charset="0"/>
              </a:endParaRPr>
            </a:p>
          </p:txBody>
        </p:sp>
        <p:sp>
          <p:nvSpPr>
            <p:cNvPr id="5" name="任意多边形 4"/>
            <p:cNvSpPr/>
            <p:nvPr>
              <p:custDataLst>
                <p:tags r:id="rId2"/>
              </p:custDataLst>
            </p:nvPr>
          </p:nvSpPr>
          <p:spPr>
            <a:xfrm>
              <a:off x="4160" y="5090"/>
              <a:ext cx="1715" cy="435"/>
            </a:xfrm>
            <a:custGeom>
              <a:avLst/>
              <a:gdLst>
                <a:gd name="connsiteX0" fmla="*/ 622561 w 1241571"/>
                <a:gd name="connsiteY0" fmla="*/ 0 h 314325"/>
                <a:gd name="connsiteX1" fmla="*/ 1203043 w 1241571"/>
                <a:gd name="connsiteY1" fmla="*/ 177313 h 314325"/>
                <a:gd name="connsiteX2" fmla="*/ 1241571 w 1241571"/>
                <a:gd name="connsiteY2" fmla="*/ 209101 h 314325"/>
                <a:gd name="connsiteX3" fmla="*/ 1141129 w 1241571"/>
                <a:gd name="connsiteY3" fmla="*/ 314325 h 314325"/>
                <a:gd name="connsiteX4" fmla="*/ 1119985 w 1241571"/>
                <a:gd name="connsiteY4" fmla="*/ 296879 h 314325"/>
                <a:gd name="connsiteX5" fmla="*/ 619386 w 1241571"/>
                <a:gd name="connsiteY5" fmla="*/ 143967 h 314325"/>
                <a:gd name="connsiteX6" fmla="*/ 118787 w 1241571"/>
                <a:gd name="connsiteY6" fmla="*/ 296879 h 314325"/>
                <a:gd name="connsiteX7" fmla="*/ 97643 w 1241571"/>
                <a:gd name="connsiteY7" fmla="*/ 314325 h 314325"/>
                <a:gd name="connsiteX8" fmla="*/ 0 w 1241571"/>
                <a:gd name="connsiteY8" fmla="*/ 212032 h 314325"/>
                <a:gd name="connsiteX9" fmla="*/ 42080 w 1241571"/>
                <a:gd name="connsiteY9" fmla="*/ 177313 h 314325"/>
                <a:gd name="connsiteX10" fmla="*/ 622561 w 1241571"/>
                <a:gd name="connsiteY10" fmla="*/ 0 h 314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41571" h="314325">
                  <a:moveTo>
                    <a:pt x="622561" y="0"/>
                  </a:moveTo>
                  <a:cubicBezTo>
                    <a:pt x="837585" y="0"/>
                    <a:pt x="1037341" y="65367"/>
                    <a:pt x="1203043" y="177313"/>
                  </a:cubicBezTo>
                  <a:lnTo>
                    <a:pt x="1241571" y="209101"/>
                  </a:lnTo>
                  <a:lnTo>
                    <a:pt x="1141129" y="314325"/>
                  </a:lnTo>
                  <a:lnTo>
                    <a:pt x="1119985" y="296879"/>
                  </a:lnTo>
                  <a:cubicBezTo>
                    <a:pt x="977086" y="200339"/>
                    <a:pt x="804819" y="143967"/>
                    <a:pt x="619386" y="143967"/>
                  </a:cubicBezTo>
                  <a:cubicBezTo>
                    <a:pt x="433953" y="143967"/>
                    <a:pt x="261686" y="200339"/>
                    <a:pt x="118787" y="296879"/>
                  </a:cubicBezTo>
                  <a:lnTo>
                    <a:pt x="97643" y="314325"/>
                  </a:lnTo>
                  <a:lnTo>
                    <a:pt x="0" y="212032"/>
                  </a:lnTo>
                  <a:lnTo>
                    <a:pt x="42080" y="177313"/>
                  </a:lnTo>
                  <a:cubicBezTo>
                    <a:pt x="207781" y="65367"/>
                    <a:pt x="407538" y="0"/>
                    <a:pt x="622561" y="0"/>
                  </a:cubicBezTo>
                  <a:close/>
                </a:path>
              </a:pathLst>
            </a:custGeom>
            <a:solidFill>
              <a:srgbClr val="AEEDFF"/>
            </a:solidFill>
            <a:ln>
              <a:noFill/>
            </a:ln>
          </p:spPr>
          <p:style>
            <a:lnRef idx="2">
              <a:srgbClr val="F1C341">
                <a:shade val="50000"/>
              </a:srgbClr>
            </a:lnRef>
            <a:fillRef idx="1">
              <a:srgbClr val="F1C341"/>
            </a:fillRef>
            <a:effectRef idx="0">
              <a:srgbClr val="F1C341"/>
            </a:effectRef>
            <a:fontRef idx="minor">
              <a:srgbClr val="FFFFFF"/>
            </a:fontRef>
          </p:style>
          <p:txBody>
            <a:bodyPr rtlCol="0" anchor="ctr">
              <a:normAutofit fontScale="65000" lnSpcReduction="20000"/>
            </a:bodyPr>
            <a:p>
              <a:pPr algn="ctr" fontAlgn="base"/>
              <a:endParaRPr lang="zh-CN" altLang="en-US" sz="1800" strike="noStrike" noProof="1" dirty="0">
                <a:solidFill>
                  <a:srgbClr val="5F5F5F"/>
                </a:solidFill>
                <a:sym typeface="Arial" panose="020B0604020202020204" pitchFamily="34" charset="0"/>
              </a:endParaRPr>
            </a:p>
          </p:txBody>
        </p:sp>
        <p:sp>
          <p:nvSpPr>
            <p:cNvPr id="14" name="椭圆 13"/>
            <p:cNvSpPr/>
            <p:nvPr>
              <p:custDataLst>
                <p:tags r:id="rId3"/>
              </p:custDataLst>
            </p:nvPr>
          </p:nvSpPr>
          <p:spPr>
            <a:xfrm>
              <a:off x="4675" y="4505"/>
              <a:ext cx="682" cy="685"/>
            </a:xfrm>
            <a:prstGeom prst="ellipse">
              <a:avLst/>
            </a:prstGeom>
            <a:solidFill>
              <a:srgbClr val="AEEDFF"/>
            </a:solidFill>
            <a:ln>
              <a:noFill/>
            </a:ln>
          </p:spPr>
          <p:style>
            <a:lnRef idx="2">
              <a:srgbClr val="F1C341">
                <a:shade val="50000"/>
              </a:srgbClr>
            </a:lnRef>
            <a:fillRef idx="1">
              <a:srgbClr val="F1C341"/>
            </a:fillRef>
            <a:effectRef idx="0">
              <a:srgbClr val="F1C341"/>
            </a:effectRef>
            <a:fontRef idx="minor">
              <a:srgbClr val="FFFFFF"/>
            </a:fontRef>
          </p:style>
          <p:txBody>
            <a:bodyPr rtlCol="0" anchor="ctr">
              <a:normAutofit fontScale="72500"/>
            </a:bodyPr>
            <a:p>
              <a:pPr algn="ctr" fontAlgn="base"/>
              <a:endParaRPr lang="zh-CN" altLang="en-US" sz="1800" strike="noStrike" noProof="1" dirty="0">
                <a:solidFill>
                  <a:srgbClr val="FFFFFF"/>
                </a:solidFill>
                <a:sym typeface="Arial" panose="020B0604020202020204" pitchFamily="34" charset="0"/>
              </a:endParaRPr>
            </a:p>
          </p:txBody>
        </p:sp>
        <p:sp>
          <p:nvSpPr>
            <p:cNvPr id="15" name="同心圆 14"/>
            <p:cNvSpPr/>
            <p:nvPr>
              <p:custDataLst>
                <p:tags r:id="rId4"/>
              </p:custDataLst>
            </p:nvPr>
          </p:nvSpPr>
          <p:spPr>
            <a:xfrm>
              <a:off x="3782" y="5287"/>
              <a:ext cx="2470" cy="2470"/>
            </a:xfrm>
            <a:prstGeom prst="donut">
              <a:avLst>
                <a:gd name="adj" fmla="val 3129"/>
              </a:avLst>
            </a:prstGeom>
            <a:solidFill>
              <a:srgbClr val="5B9BD4"/>
            </a:solidFill>
            <a:ln>
              <a:noFill/>
            </a:ln>
          </p:spPr>
          <p:style>
            <a:lnRef idx="2">
              <a:srgbClr val="F1C341">
                <a:shade val="50000"/>
              </a:srgbClr>
            </a:lnRef>
            <a:fillRef idx="1">
              <a:srgbClr val="F1C341"/>
            </a:fillRef>
            <a:effectRef idx="0">
              <a:srgbClr val="F1C341"/>
            </a:effectRef>
            <a:fontRef idx="minor">
              <a:srgbClr val="FFFFFF"/>
            </a:fontRef>
          </p:style>
          <p:txBody>
            <a:bodyPr rtlCol="0" anchor="ctr">
              <a:normAutofit/>
            </a:bodyPr>
            <a:p>
              <a:pPr algn="ctr" fontAlgn="base"/>
              <a:endParaRPr lang="en-US" altLang="zh-CN" sz="1800" strike="noStrike" noProof="1" dirty="0">
                <a:solidFill>
                  <a:srgbClr val="5B9BD4"/>
                </a:solidFill>
                <a:sym typeface="Arial" panose="020B0604020202020204" pitchFamily="34" charset="0"/>
              </a:endParaRPr>
            </a:p>
          </p:txBody>
        </p:sp>
        <p:sp>
          <p:nvSpPr>
            <p:cNvPr id="86027" name="文本框 24"/>
            <p:cNvSpPr txBox="1"/>
            <p:nvPr>
              <p:custDataLst>
                <p:tags r:id="rId5"/>
              </p:custDataLst>
            </p:nvPr>
          </p:nvSpPr>
          <p:spPr>
            <a:xfrm>
              <a:off x="4727" y="4560"/>
              <a:ext cx="577" cy="575"/>
            </a:xfrm>
            <a:prstGeom prst="rect">
              <a:avLst/>
            </a:prstGeom>
            <a:noFill/>
            <a:ln w="9525">
              <a:noFill/>
            </a:ln>
          </p:spPr>
          <p:txBody>
            <a:bodyPr wrap="square" anchor="t" anchorCtr="0"/>
            <a:p>
              <a:pPr algn="ctr"/>
              <a:r>
                <a:rPr lang="en-US" altLang="zh-CN" dirty="0">
                  <a:solidFill>
                    <a:srgbClr val="404040"/>
                  </a:solidFill>
                  <a:latin typeface="微软雅黑" panose="020B0503020204020204" charset="-122"/>
                  <a:ea typeface="微软雅黑" panose="020B0503020204020204" charset="-122"/>
                </a:rPr>
                <a:t>1</a:t>
              </a:r>
              <a:endParaRPr lang="en-US" altLang="zh-CN" dirty="0">
                <a:solidFill>
                  <a:srgbClr val="404040"/>
                </a:solidFill>
                <a:latin typeface="微软雅黑" panose="020B0503020204020204" charset="-122"/>
                <a:ea typeface="微软雅黑" panose="020B0503020204020204" charset="-122"/>
              </a:endParaRPr>
            </a:p>
          </p:txBody>
        </p:sp>
        <p:sp>
          <p:nvSpPr>
            <p:cNvPr id="49" name="文本框 48"/>
            <p:cNvSpPr txBox="1"/>
            <p:nvPr>
              <p:custDataLst>
                <p:tags r:id="rId6"/>
              </p:custDataLst>
            </p:nvPr>
          </p:nvSpPr>
          <p:spPr>
            <a:xfrm>
              <a:off x="3910" y="5937"/>
              <a:ext cx="2212" cy="1172"/>
            </a:xfrm>
            <a:prstGeom prst="rect">
              <a:avLst/>
            </a:prstGeom>
            <a:noFill/>
          </p:spPr>
          <p:txBody>
            <a:bodyPr wrap="square" rtlCol="0" anchor="ctr" anchorCtr="0">
              <a:noAutofit/>
            </a:bodyPr>
            <a:p>
              <a:pPr algn="ctr">
                <a:lnSpc>
                  <a:spcPct val="120000"/>
                </a:lnSpc>
                <a:spcBef>
                  <a:spcPts val="0"/>
                </a:spcBef>
                <a:spcAft>
                  <a:spcPts val="0"/>
                </a:spcAft>
                <a:buSzPct val="100000"/>
              </a:pPr>
              <a:r>
                <a:rPr lang="zh-CN" altLang="en-US" sz="1200" b="1" kern="0" spc="300" noProof="1" dirty="0">
                  <a:solidFill>
                    <a:schemeClr val="accent1">
                      <a:lumMod val="75000"/>
                    </a:schemeClr>
                  </a:solidFill>
                  <a:latin typeface="微软雅黑" panose="020B0503020204020204" charset="-122"/>
                  <a:ea typeface="微软雅黑" panose="020B0503020204020204" charset="-122"/>
                  <a:cs typeface="+mn-cs"/>
                </a:rPr>
                <a:t>1. 维持呼吸功能，保持呼吸道通畅</a:t>
              </a:r>
              <a:endParaRPr lang="zh-CN" altLang="en-US" sz="1200" b="1" kern="0" spc="300" noProof="1" dirty="0">
                <a:solidFill>
                  <a:schemeClr val="accent1">
                    <a:lumMod val="75000"/>
                  </a:schemeClr>
                </a:solidFill>
                <a:latin typeface="微软雅黑" panose="020B0503020204020204" charset="-122"/>
                <a:ea typeface="微软雅黑" panose="020B0503020204020204" charset="-122"/>
                <a:cs typeface="+mn-cs"/>
              </a:endParaRPr>
            </a:p>
          </p:txBody>
        </p:sp>
      </p:grpSp>
      <p:grpSp>
        <p:nvGrpSpPr>
          <p:cNvPr id="4" name="组合 3"/>
          <p:cNvGrpSpPr/>
          <p:nvPr/>
        </p:nvGrpSpPr>
        <p:grpSpPr>
          <a:xfrm>
            <a:off x="3003868" y="1778000"/>
            <a:ext cx="1819910" cy="2191385"/>
            <a:chOff x="6752" y="4505"/>
            <a:chExt cx="2865" cy="3450"/>
          </a:xfrm>
        </p:grpSpPr>
        <p:sp>
          <p:nvSpPr>
            <p:cNvPr id="17" name="同心圆 16"/>
            <p:cNvSpPr/>
            <p:nvPr>
              <p:custDataLst>
                <p:tags r:id="rId7"/>
              </p:custDataLst>
            </p:nvPr>
          </p:nvSpPr>
          <p:spPr>
            <a:xfrm>
              <a:off x="6752" y="5090"/>
              <a:ext cx="2865" cy="2865"/>
            </a:xfrm>
            <a:prstGeom prst="donut">
              <a:avLst>
                <a:gd name="adj" fmla="val 161"/>
              </a:avLst>
            </a:prstGeom>
            <a:solidFill>
              <a:srgbClr val="5B9BD4"/>
            </a:solidFill>
            <a:ln>
              <a:noFill/>
            </a:ln>
          </p:spPr>
          <p:style>
            <a:lnRef idx="2">
              <a:srgbClr val="F1C341">
                <a:shade val="50000"/>
              </a:srgbClr>
            </a:lnRef>
            <a:fillRef idx="1">
              <a:srgbClr val="F1C341"/>
            </a:fillRef>
            <a:effectRef idx="0">
              <a:srgbClr val="F1C341"/>
            </a:effectRef>
            <a:fontRef idx="minor">
              <a:srgbClr val="FFFFFF"/>
            </a:fontRef>
          </p:style>
          <p:txBody>
            <a:bodyPr rtlCol="0" anchor="ctr">
              <a:normAutofit/>
            </a:bodyPr>
            <a:p>
              <a:pPr algn="ctr" fontAlgn="base"/>
              <a:endParaRPr lang="zh-CN" altLang="en-US" sz="1800" strike="noStrike" noProof="1">
                <a:solidFill>
                  <a:srgbClr val="5F5F5F"/>
                </a:solidFill>
                <a:sym typeface="Arial" panose="020B0604020202020204" pitchFamily="34" charset="0"/>
              </a:endParaRPr>
            </a:p>
          </p:txBody>
        </p:sp>
        <p:sp>
          <p:nvSpPr>
            <p:cNvPr id="20" name="任意多边形 19"/>
            <p:cNvSpPr/>
            <p:nvPr>
              <p:custDataLst>
                <p:tags r:id="rId8"/>
              </p:custDataLst>
            </p:nvPr>
          </p:nvSpPr>
          <p:spPr>
            <a:xfrm>
              <a:off x="7327" y="5090"/>
              <a:ext cx="1712" cy="435"/>
            </a:xfrm>
            <a:custGeom>
              <a:avLst/>
              <a:gdLst>
                <a:gd name="connsiteX0" fmla="*/ 622561 w 1241571"/>
                <a:gd name="connsiteY0" fmla="*/ 0 h 314325"/>
                <a:gd name="connsiteX1" fmla="*/ 1203043 w 1241571"/>
                <a:gd name="connsiteY1" fmla="*/ 177313 h 314325"/>
                <a:gd name="connsiteX2" fmla="*/ 1241571 w 1241571"/>
                <a:gd name="connsiteY2" fmla="*/ 209101 h 314325"/>
                <a:gd name="connsiteX3" fmla="*/ 1141129 w 1241571"/>
                <a:gd name="connsiteY3" fmla="*/ 314325 h 314325"/>
                <a:gd name="connsiteX4" fmla="*/ 1119985 w 1241571"/>
                <a:gd name="connsiteY4" fmla="*/ 296879 h 314325"/>
                <a:gd name="connsiteX5" fmla="*/ 619386 w 1241571"/>
                <a:gd name="connsiteY5" fmla="*/ 143967 h 314325"/>
                <a:gd name="connsiteX6" fmla="*/ 118787 w 1241571"/>
                <a:gd name="connsiteY6" fmla="*/ 296879 h 314325"/>
                <a:gd name="connsiteX7" fmla="*/ 97643 w 1241571"/>
                <a:gd name="connsiteY7" fmla="*/ 314325 h 314325"/>
                <a:gd name="connsiteX8" fmla="*/ 0 w 1241571"/>
                <a:gd name="connsiteY8" fmla="*/ 212032 h 314325"/>
                <a:gd name="connsiteX9" fmla="*/ 42080 w 1241571"/>
                <a:gd name="connsiteY9" fmla="*/ 177313 h 314325"/>
                <a:gd name="connsiteX10" fmla="*/ 622561 w 1241571"/>
                <a:gd name="connsiteY10" fmla="*/ 0 h 314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41571" h="314325">
                  <a:moveTo>
                    <a:pt x="622561" y="0"/>
                  </a:moveTo>
                  <a:cubicBezTo>
                    <a:pt x="837585" y="0"/>
                    <a:pt x="1037341" y="65367"/>
                    <a:pt x="1203043" y="177313"/>
                  </a:cubicBezTo>
                  <a:lnTo>
                    <a:pt x="1241571" y="209101"/>
                  </a:lnTo>
                  <a:lnTo>
                    <a:pt x="1141129" y="314325"/>
                  </a:lnTo>
                  <a:lnTo>
                    <a:pt x="1119985" y="296879"/>
                  </a:lnTo>
                  <a:cubicBezTo>
                    <a:pt x="977086" y="200339"/>
                    <a:pt x="804819" y="143967"/>
                    <a:pt x="619386" y="143967"/>
                  </a:cubicBezTo>
                  <a:cubicBezTo>
                    <a:pt x="433953" y="143967"/>
                    <a:pt x="261686" y="200339"/>
                    <a:pt x="118787" y="296879"/>
                  </a:cubicBezTo>
                  <a:lnTo>
                    <a:pt x="97643" y="314325"/>
                  </a:lnTo>
                  <a:lnTo>
                    <a:pt x="0" y="212032"/>
                  </a:lnTo>
                  <a:lnTo>
                    <a:pt x="42080" y="177313"/>
                  </a:lnTo>
                  <a:cubicBezTo>
                    <a:pt x="207781" y="65367"/>
                    <a:pt x="407538" y="0"/>
                    <a:pt x="622561" y="0"/>
                  </a:cubicBezTo>
                  <a:close/>
                </a:path>
              </a:pathLst>
            </a:custGeom>
            <a:solidFill>
              <a:srgbClr val="AEEDFF"/>
            </a:solidFill>
            <a:ln>
              <a:noFill/>
            </a:ln>
          </p:spPr>
          <p:style>
            <a:lnRef idx="2">
              <a:srgbClr val="F1C341">
                <a:shade val="50000"/>
              </a:srgbClr>
            </a:lnRef>
            <a:fillRef idx="1">
              <a:srgbClr val="F1C341"/>
            </a:fillRef>
            <a:effectRef idx="0">
              <a:srgbClr val="F1C341"/>
            </a:effectRef>
            <a:fontRef idx="minor">
              <a:srgbClr val="FFFFFF"/>
            </a:fontRef>
          </p:style>
          <p:txBody>
            <a:bodyPr rtlCol="0" anchor="ctr">
              <a:normAutofit fontScale="65000" lnSpcReduction="20000"/>
            </a:bodyPr>
            <a:p>
              <a:pPr algn="ctr" fontAlgn="base"/>
              <a:endParaRPr lang="zh-CN" altLang="en-US" sz="1800" strike="noStrike" noProof="1" dirty="0">
                <a:solidFill>
                  <a:srgbClr val="5F5F5F"/>
                </a:solidFill>
                <a:sym typeface="Arial" panose="020B0604020202020204" pitchFamily="34" charset="0"/>
              </a:endParaRPr>
            </a:p>
          </p:txBody>
        </p:sp>
        <p:sp>
          <p:nvSpPr>
            <p:cNvPr id="21" name="椭圆 20"/>
            <p:cNvSpPr/>
            <p:nvPr>
              <p:custDataLst>
                <p:tags r:id="rId9"/>
              </p:custDataLst>
            </p:nvPr>
          </p:nvSpPr>
          <p:spPr>
            <a:xfrm>
              <a:off x="7842" y="4505"/>
              <a:ext cx="682" cy="685"/>
            </a:xfrm>
            <a:prstGeom prst="ellipse">
              <a:avLst/>
            </a:prstGeom>
            <a:solidFill>
              <a:srgbClr val="AEEDFF"/>
            </a:solidFill>
            <a:ln>
              <a:noFill/>
            </a:ln>
          </p:spPr>
          <p:style>
            <a:lnRef idx="2">
              <a:srgbClr val="F1C341">
                <a:shade val="50000"/>
              </a:srgbClr>
            </a:lnRef>
            <a:fillRef idx="1">
              <a:srgbClr val="F1C341"/>
            </a:fillRef>
            <a:effectRef idx="0">
              <a:srgbClr val="F1C341"/>
            </a:effectRef>
            <a:fontRef idx="minor">
              <a:srgbClr val="FFFFFF"/>
            </a:fontRef>
          </p:style>
          <p:txBody>
            <a:bodyPr rtlCol="0" anchor="ctr">
              <a:normAutofit fontScale="72500"/>
            </a:bodyPr>
            <a:p>
              <a:pPr algn="ctr" fontAlgn="base"/>
              <a:endParaRPr lang="zh-CN" altLang="en-US" sz="1800" strike="noStrike" noProof="1" dirty="0">
                <a:solidFill>
                  <a:srgbClr val="FFFFFF"/>
                </a:solidFill>
                <a:sym typeface="Arial" panose="020B0604020202020204" pitchFamily="34" charset="0"/>
              </a:endParaRPr>
            </a:p>
          </p:txBody>
        </p:sp>
        <p:sp>
          <p:nvSpPr>
            <p:cNvPr id="23" name="同心圆 22"/>
            <p:cNvSpPr/>
            <p:nvPr>
              <p:custDataLst>
                <p:tags r:id="rId10"/>
              </p:custDataLst>
            </p:nvPr>
          </p:nvSpPr>
          <p:spPr>
            <a:xfrm>
              <a:off x="6950" y="5287"/>
              <a:ext cx="2470" cy="2470"/>
            </a:xfrm>
            <a:prstGeom prst="donut">
              <a:avLst>
                <a:gd name="adj" fmla="val 3129"/>
              </a:avLst>
            </a:prstGeom>
            <a:solidFill>
              <a:srgbClr val="5B9BD4"/>
            </a:solidFill>
            <a:ln>
              <a:noFill/>
            </a:ln>
          </p:spPr>
          <p:style>
            <a:lnRef idx="2">
              <a:srgbClr val="F1C341">
                <a:shade val="50000"/>
              </a:srgbClr>
            </a:lnRef>
            <a:fillRef idx="1">
              <a:srgbClr val="F1C341"/>
            </a:fillRef>
            <a:effectRef idx="0">
              <a:srgbClr val="F1C341"/>
            </a:effectRef>
            <a:fontRef idx="minor">
              <a:srgbClr val="FFFFFF"/>
            </a:fontRef>
          </p:style>
          <p:txBody>
            <a:bodyPr rtlCol="0" anchor="ctr">
              <a:normAutofit/>
            </a:bodyPr>
            <a:p>
              <a:pPr algn="ctr" fontAlgn="base"/>
              <a:endParaRPr lang="en-US" altLang="zh-CN" sz="1800" strike="noStrike" noProof="1" dirty="0">
                <a:solidFill>
                  <a:srgbClr val="5B9BD4"/>
                </a:solidFill>
                <a:sym typeface="Arial" panose="020B0604020202020204" pitchFamily="34" charset="0"/>
              </a:endParaRPr>
            </a:p>
          </p:txBody>
        </p:sp>
        <p:sp>
          <p:nvSpPr>
            <p:cNvPr id="86034" name="文本框 26"/>
            <p:cNvSpPr txBox="1"/>
            <p:nvPr>
              <p:custDataLst>
                <p:tags r:id="rId11"/>
              </p:custDataLst>
            </p:nvPr>
          </p:nvSpPr>
          <p:spPr>
            <a:xfrm>
              <a:off x="7895" y="4560"/>
              <a:ext cx="577" cy="575"/>
            </a:xfrm>
            <a:prstGeom prst="rect">
              <a:avLst/>
            </a:prstGeom>
            <a:noFill/>
            <a:ln w="9525">
              <a:noFill/>
            </a:ln>
          </p:spPr>
          <p:txBody>
            <a:bodyPr wrap="square" anchor="t" anchorCtr="0"/>
            <a:p>
              <a:pPr algn="ctr"/>
              <a:r>
                <a:rPr lang="en-US" altLang="zh-CN" dirty="0">
                  <a:solidFill>
                    <a:srgbClr val="404040"/>
                  </a:solidFill>
                  <a:latin typeface="微软雅黑" panose="020B0503020204020204" charset="-122"/>
                  <a:ea typeface="微软雅黑" panose="020B0503020204020204" charset="-122"/>
                </a:rPr>
                <a:t>2</a:t>
              </a:r>
              <a:endParaRPr lang="en-US" altLang="zh-CN" dirty="0">
                <a:solidFill>
                  <a:srgbClr val="404040"/>
                </a:solidFill>
                <a:latin typeface="微软雅黑" panose="020B0503020204020204" charset="-122"/>
                <a:ea typeface="微软雅黑" panose="020B0503020204020204" charset="-122"/>
              </a:endParaRPr>
            </a:p>
          </p:txBody>
        </p:sp>
        <p:sp>
          <p:nvSpPr>
            <p:cNvPr id="50" name="文本框 49"/>
            <p:cNvSpPr txBox="1"/>
            <p:nvPr>
              <p:custDataLst>
                <p:tags r:id="rId12"/>
              </p:custDataLst>
            </p:nvPr>
          </p:nvSpPr>
          <p:spPr>
            <a:xfrm>
              <a:off x="7080" y="5824"/>
              <a:ext cx="2244" cy="1562"/>
            </a:xfrm>
            <a:prstGeom prst="rect">
              <a:avLst/>
            </a:prstGeom>
            <a:noFill/>
          </p:spPr>
          <p:txBody>
            <a:bodyPr wrap="square" rtlCol="0" anchor="ctr" anchorCtr="0">
              <a:noAutofit/>
            </a:bodyPr>
            <a:p>
              <a:pPr algn="ctr">
                <a:lnSpc>
                  <a:spcPct val="120000"/>
                </a:lnSpc>
                <a:spcBef>
                  <a:spcPts val="0"/>
                </a:spcBef>
                <a:spcAft>
                  <a:spcPts val="0"/>
                </a:spcAft>
                <a:buSzPct val="100000"/>
              </a:pPr>
              <a:r>
                <a:rPr lang="zh-CN" altLang="en-US" sz="1200" b="1" kern="0" spc="300" noProof="1" dirty="0">
                  <a:solidFill>
                    <a:schemeClr val="accent1">
                      <a:lumMod val="75000"/>
                    </a:schemeClr>
                  </a:solidFill>
                  <a:latin typeface="微软雅黑" panose="020B0503020204020204" charset="-122"/>
                  <a:ea typeface="微软雅黑" panose="020B0503020204020204" charset="-122"/>
                  <a:cs typeface="+mn-cs"/>
                </a:rPr>
                <a:t>2. 维持循环功能</a:t>
              </a:r>
              <a:endParaRPr lang="zh-CN" altLang="en-US" sz="1200" b="1" kern="0" spc="300" noProof="1" dirty="0">
                <a:solidFill>
                  <a:schemeClr val="accent1">
                    <a:lumMod val="75000"/>
                  </a:schemeClr>
                </a:solidFill>
                <a:latin typeface="微软雅黑" panose="020B0503020204020204" charset="-122"/>
                <a:ea typeface="微软雅黑" panose="020B0503020204020204" charset="-122"/>
                <a:cs typeface="+mn-cs"/>
              </a:endParaRPr>
            </a:p>
          </p:txBody>
        </p:sp>
      </p:grpSp>
      <p:grpSp>
        <p:nvGrpSpPr>
          <p:cNvPr id="6" name="组合 5"/>
          <p:cNvGrpSpPr/>
          <p:nvPr/>
        </p:nvGrpSpPr>
        <p:grpSpPr>
          <a:xfrm>
            <a:off x="5015865" y="1778000"/>
            <a:ext cx="1819275" cy="2190750"/>
            <a:chOff x="9920" y="4505"/>
            <a:chExt cx="2864" cy="3449"/>
          </a:xfrm>
        </p:grpSpPr>
        <p:sp>
          <p:nvSpPr>
            <p:cNvPr id="24" name="同心圆 23"/>
            <p:cNvSpPr/>
            <p:nvPr>
              <p:custDataLst>
                <p:tags r:id="rId13"/>
              </p:custDataLst>
            </p:nvPr>
          </p:nvSpPr>
          <p:spPr>
            <a:xfrm>
              <a:off x="9920" y="5090"/>
              <a:ext cx="2865" cy="2865"/>
            </a:xfrm>
            <a:prstGeom prst="donut">
              <a:avLst>
                <a:gd name="adj" fmla="val 161"/>
              </a:avLst>
            </a:prstGeom>
            <a:solidFill>
              <a:srgbClr val="5B9BD4"/>
            </a:solidFill>
            <a:ln>
              <a:noFill/>
            </a:ln>
          </p:spPr>
          <p:style>
            <a:lnRef idx="2">
              <a:srgbClr val="F1C341">
                <a:shade val="50000"/>
              </a:srgbClr>
            </a:lnRef>
            <a:fillRef idx="1">
              <a:srgbClr val="F1C341"/>
            </a:fillRef>
            <a:effectRef idx="0">
              <a:srgbClr val="F1C341"/>
            </a:effectRef>
            <a:fontRef idx="minor">
              <a:srgbClr val="FFFFFF"/>
            </a:fontRef>
          </p:style>
          <p:txBody>
            <a:bodyPr rtlCol="0" anchor="ctr">
              <a:normAutofit/>
            </a:bodyPr>
            <a:p>
              <a:pPr algn="ctr" fontAlgn="base"/>
              <a:endParaRPr lang="zh-CN" altLang="en-US" sz="1800" strike="noStrike" noProof="1">
                <a:solidFill>
                  <a:srgbClr val="5F5F5F"/>
                </a:solidFill>
                <a:sym typeface="Arial" panose="020B0604020202020204" pitchFamily="34" charset="0"/>
              </a:endParaRPr>
            </a:p>
          </p:txBody>
        </p:sp>
        <p:sp>
          <p:nvSpPr>
            <p:cNvPr id="26" name="任意多边形 25"/>
            <p:cNvSpPr/>
            <p:nvPr>
              <p:custDataLst>
                <p:tags r:id="rId14"/>
              </p:custDataLst>
            </p:nvPr>
          </p:nvSpPr>
          <p:spPr>
            <a:xfrm>
              <a:off x="10495" y="5090"/>
              <a:ext cx="1715" cy="435"/>
            </a:xfrm>
            <a:custGeom>
              <a:avLst/>
              <a:gdLst>
                <a:gd name="connsiteX0" fmla="*/ 622561 w 1241571"/>
                <a:gd name="connsiteY0" fmla="*/ 0 h 314325"/>
                <a:gd name="connsiteX1" fmla="*/ 1203043 w 1241571"/>
                <a:gd name="connsiteY1" fmla="*/ 177313 h 314325"/>
                <a:gd name="connsiteX2" fmla="*/ 1241571 w 1241571"/>
                <a:gd name="connsiteY2" fmla="*/ 209101 h 314325"/>
                <a:gd name="connsiteX3" fmla="*/ 1141129 w 1241571"/>
                <a:gd name="connsiteY3" fmla="*/ 314325 h 314325"/>
                <a:gd name="connsiteX4" fmla="*/ 1119985 w 1241571"/>
                <a:gd name="connsiteY4" fmla="*/ 296879 h 314325"/>
                <a:gd name="connsiteX5" fmla="*/ 619386 w 1241571"/>
                <a:gd name="connsiteY5" fmla="*/ 143967 h 314325"/>
                <a:gd name="connsiteX6" fmla="*/ 118787 w 1241571"/>
                <a:gd name="connsiteY6" fmla="*/ 296879 h 314325"/>
                <a:gd name="connsiteX7" fmla="*/ 97643 w 1241571"/>
                <a:gd name="connsiteY7" fmla="*/ 314325 h 314325"/>
                <a:gd name="connsiteX8" fmla="*/ 0 w 1241571"/>
                <a:gd name="connsiteY8" fmla="*/ 212032 h 314325"/>
                <a:gd name="connsiteX9" fmla="*/ 42080 w 1241571"/>
                <a:gd name="connsiteY9" fmla="*/ 177313 h 314325"/>
                <a:gd name="connsiteX10" fmla="*/ 622561 w 1241571"/>
                <a:gd name="connsiteY10" fmla="*/ 0 h 314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41571" h="314325">
                  <a:moveTo>
                    <a:pt x="622561" y="0"/>
                  </a:moveTo>
                  <a:cubicBezTo>
                    <a:pt x="837585" y="0"/>
                    <a:pt x="1037341" y="65367"/>
                    <a:pt x="1203043" y="177313"/>
                  </a:cubicBezTo>
                  <a:lnTo>
                    <a:pt x="1241571" y="209101"/>
                  </a:lnTo>
                  <a:lnTo>
                    <a:pt x="1141129" y="314325"/>
                  </a:lnTo>
                  <a:lnTo>
                    <a:pt x="1119985" y="296879"/>
                  </a:lnTo>
                  <a:cubicBezTo>
                    <a:pt x="977086" y="200339"/>
                    <a:pt x="804819" y="143967"/>
                    <a:pt x="619386" y="143967"/>
                  </a:cubicBezTo>
                  <a:cubicBezTo>
                    <a:pt x="433953" y="143967"/>
                    <a:pt x="261686" y="200339"/>
                    <a:pt x="118787" y="296879"/>
                  </a:cubicBezTo>
                  <a:lnTo>
                    <a:pt x="97643" y="314325"/>
                  </a:lnTo>
                  <a:lnTo>
                    <a:pt x="0" y="212032"/>
                  </a:lnTo>
                  <a:lnTo>
                    <a:pt x="42080" y="177313"/>
                  </a:lnTo>
                  <a:cubicBezTo>
                    <a:pt x="207781" y="65367"/>
                    <a:pt x="407538" y="0"/>
                    <a:pt x="622561" y="0"/>
                  </a:cubicBezTo>
                  <a:close/>
                </a:path>
              </a:pathLst>
            </a:custGeom>
            <a:solidFill>
              <a:srgbClr val="AEEDFF"/>
            </a:solidFill>
            <a:ln>
              <a:noFill/>
            </a:ln>
          </p:spPr>
          <p:style>
            <a:lnRef idx="2">
              <a:srgbClr val="F1C341">
                <a:shade val="50000"/>
              </a:srgbClr>
            </a:lnRef>
            <a:fillRef idx="1">
              <a:srgbClr val="F1C341"/>
            </a:fillRef>
            <a:effectRef idx="0">
              <a:srgbClr val="F1C341"/>
            </a:effectRef>
            <a:fontRef idx="minor">
              <a:srgbClr val="FFFFFF"/>
            </a:fontRef>
          </p:style>
          <p:txBody>
            <a:bodyPr rtlCol="0" anchor="ctr">
              <a:normAutofit fontScale="65000" lnSpcReduction="20000"/>
            </a:bodyPr>
            <a:p>
              <a:pPr algn="ctr" fontAlgn="base"/>
              <a:endParaRPr lang="zh-CN" altLang="en-US" sz="1800" strike="noStrike" noProof="1" dirty="0">
                <a:solidFill>
                  <a:srgbClr val="5F5F5F"/>
                </a:solidFill>
                <a:sym typeface="Arial" panose="020B0604020202020204" pitchFamily="34" charset="0"/>
              </a:endParaRPr>
            </a:p>
          </p:txBody>
        </p:sp>
        <p:sp>
          <p:nvSpPr>
            <p:cNvPr id="31" name="椭圆 30"/>
            <p:cNvSpPr/>
            <p:nvPr>
              <p:custDataLst>
                <p:tags r:id="rId15"/>
              </p:custDataLst>
            </p:nvPr>
          </p:nvSpPr>
          <p:spPr>
            <a:xfrm>
              <a:off x="11010" y="4505"/>
              <a:ext cx="685" cy="685"/>
            </a:xfrm>
            <a:prstGeom prst="ellipse">
              <a:avLst/>
            </a:prstGeom>
            <a:solidFill>
              <a:srgbClr val="AEEDFF"/>
            </a:solidFill>
            <a:ln>
              <a:noFill/>
            </a:ln>
          </p:spPr>
          <p:style>
            <a:lnRef idx="2">
              <a:srgbClr val="F1C341">
                <a:shade val="50000"/>
              </a:srgbClr>
            </a:lnRef>
            <a:fillRef idx="1">
              <a:srgbClr val="F1C341"/>
            </a:fillRef>
            <a:effectRef idx="0">
              <a:srgbClr val="F1C341"/>
            </a:effectRef>
            <a:fontRef idx="minor">
              <a:srgbClr val="FFFFFF"/>
            </a:fontRef>
          </p:style>
          <p:txBody>
            <a:bodyPr rtlCol="0" anchor="ctr">
              <a:normAutofit fontScale="72500"/>
            </a:bodyPr>
            <a:p>
              <a:pPr algn="ctr" fontAlgn="base"/>
              <a:endParaRPr lang="zh-CN" altLang="en-US" sz="1800" strike="noStrike" noProof="1" dirty="0">
                <a:solidFill>
                  <a:srgbClr val="FFFFFF"/>
                </a:solidFill>
                <a:sym typeface="Arial" panose="020B0604020202020204" pitchFamily="34" charset="0"/>
              </a:endParaRPr>
            </a:p>
          </p:txBody>
        </p:sp>
        <p:sp>
          <p:nvSpPr>
            <p:cNvPr id="32" name="同心圆 31"/>
            <p:cNvSpPr/>
            <p:nvPr>
              <p:custDataLst>
                <p:tags r:id="rId16"/>
              </p:custDataLst>
            </p:nvPr>
          </p:nvSpPr>
          <p:spPr>
            <a:xfrm>
              <a:off x="10117" y="5287"/>
              <a:ext cx="2470" cy="2470"/>
            </a:xfrm>
            <a:prstGeom prst="donut">
              <a:avLst>
                <a:gd name="adj" fmla="val 3129"/>
              </a:avLst>
            </a:prstGeom>
            <a:solidFill>
              <a:srgbClr val="5B9BD4"/>
            </a:solidFill>
            <a:ln>
              <a:noFill/>
            </a:ln>
          </p:spPr>
          <p:style>
            <a:lnRef idx="2">
              <a:srgbClr val="F1C341">
                <a:shade val="50000"/>
              </a:srgbClr>
            </a:lnRef>
            <a:fillRef idx="1">
              <a:srgbClr val="F1C341"/>
            </a:fillRef>
            <a:effectRef idx="0">
              <a:srgbClr val="F1C341"/>
            </a:effectRef>
            <a:fontRef idx="minor">
              <a:srgbClr val="FFFFFF"/>
            </a:fontRef>
          </p:style>
          <p:txBody>
            <a:bodyPr rtlCol="0" anchor="ctr">
              <a:normAutofit/>
            </a:bodyPr>
            <a:p>
              <a:pPr algn="ctr" fontAlgn="base"/>
              <a:endParaRPr lang="en-US" altLang="zh-CN" sz="1800" strike="noStrike" noProof="1" dirty="0">
                <a:solidFill>
                  <a:srgbClr val="5B9BD4"/>
                </a:solidFill>
                <a:sym typeface="Arial" panose="020B0604020202020204" pitchFamily="34" charset="0"/>
              </a:endParaRPr>
            </a:p>
          </p:txBody>
        </p:sp>
        <p:sp>
          <p:nvSpPr>
            <p:cNvPr id="86041" name="文本框 34"/>
            <p:cNvSpPr txBox="1"/>
            <p:nvPr>
              <p:custDataLst>
                <p:tags r:id="rId17"/>
              </p:custDataLst>
            </p:nvPr>
          </p:nvSpPr>
          <p:spPr>
            <a:xfrm>
              <a:off x="11065" y="4560"/>
              <a:ext cx="575" cy="575"/>
            </a:xfrm>
            <a:prstGeom prst="rect">
              <a:avLst/>
            </a:prstGeom>
            <a:noFill/>
            <a:ln w="9525">
              <a:noFill/>
            </a:ln>
          </p:spPr>
          <p:txBody>
            <a:bodyPr wrap="square" anchor="t" anchorCtr="0"/>
            <a:p>
              <a:pPr algn="ctr"/>
              <a:r>
                <a:rPr lang="en-US" altLang="zh-CN" dirty="0">
                  <a:solidFill>
                    <a:srgbClr val="404040"/>
                  </a:solidFill>
                  <a:latin typeface="微软雅黑" panose="020B0503020204020204" charset="-122"/>
                  <a:ea typeface="微软雅黑" panose="020B0503020204020204" charset="-122"/>
                </a:rPr>
                <a:t>3</a:t>
              </a:r>
              <a:endParaRPr lang="en-US" altLang="zh-CN" dirty="0">
                <a:solidFill>
                  <a:srgbClr val="404040"/>
                </a:solidFill>
                <a:latin typeface="微软雅黑" panose="020B0503020204020204" charset="-122"/>
                <a:ea typeface="微软雅黑" panose="020B0503020204020204" charset="-122"/>
              </a:endParaRPr>
            </a:p>
          </p:txBody>
        </p:sp>
        <p:sp>
          <p:nvSpPr>
            <p:cNvPr id="51" name="文本框 50"/>
            <p:cNvSpPr txBox="1"/>
            <p:nvPr>
              <p:custDataLst>
                <p:tags r:id="rId18"/>
              </p:custDataLst>
            </p:nvPr>
          </p:nvSpPr>
          <p:spPr>
            <a:xfrm>
              <a:off x="10245" y="5937"/>
              <a:ext cx="2212" cy="1172"/>
            </a:xfrm>
            <a:prstGeom prst="rect">
              <a:avLst/>
            </a:prstGeom>
            <a:noFill/>
          </p:spPr>
          <p:txBody>
            <a:bodyPr wrap="square" rtlCol="0" anchor="ctr" anchorCtr="0">
              <a:normAutofit fontScale="70000"/>
            </a:bodyPr>
            <a:p>
              <a:pPr algn="ctr">
                <a:lnSpc>
                  <a:spcPct val="120000"/>
                </a:lnSpc>
                <a:spcBef>
                  <a:spcPts val="0"/>
                </a:spcBef>
                <a:spcAft>
                  <a:spcPts val="0"/>
                </a:spcAft>
                <a:buSzPct val="100000"/>
              </a:pPr>
              <a:r>
                <a:rPr lang="zh-CN" altLang="en-US" sz="1715" b="1" kern="0" spc="300" noProof="1" dirty="0">
                  <a:solidFill>
                    <a:schemeClr val="accent1">
                      <a:lumMod val="75000"/>
                    </a:schemeClr>
                  </a:solidFill>
                  <a:latin typeface="微软雅黑" panose="020B0503020204020204" charset="-122"/>
                  <a:ea typeface="微软雅黑" panose="020B0503020204020204" charset="-122"/>
                  <a:cs typeface="+mn-cs"/>
                </a:rPr>
                <a:t>3. 维持中枢神经系统功能</a:t>
              </a:r>
              <a:endParaRPr lang="zh-CN" altLang="en-US" sz="1715" b="1" kern="0" spc="300" noProof="1" dirty="0">
                <a:solidFill>
                  <a:schemeClr val="accent1">
                    <a:lumMod val="75000"/>
                  </a:schemeClr>
                </a:solidFill>
                <a:latin typeface="微软雅黑" panose="020B0503020204020204" charset="-122"/>
                <a:ea typeface="微软雅黑" panose="020B0503020204020204" charset="-122"/>
                <a:cs typeface="+mn-cs"/>
              </a:endParaRPr>
            </a:p>
          </p:txBody>
        </p:sp>
      </p:grpSp>
      <p:grpSp>
        <p:nvGrpSpPr>
          <p:cNvPr id="7" name="组合 6"/>
          <p:cNvGrpSpPr/>
          <p:nvPr/>
        </p:nvGrpSpPr>
        <p:grpSpPr>
          <a:xfrm>
            <a:off x="7026593" y="1778000"/>
            <a:ext cx="1819910" cy="2191385"/>
            <a:chOff x="13087" y="4505"/>
            <a:chExt cx="2865" cy="3450"/>
          </a:xfrm>
        </p:grpSpPr>
        <p:sp>
          <p:nvSpPr>
            <p:cNvPr id="36" name="同心圆 35"/>
            <p:cNvSpPr/>
            <p:nvPr>
              <p:custDataLst>
                <p:tags r:id="rId19"/>
              </p:custDataLst>
            </p:nvPr>
          </p:nvSpPr>
          <p:spPr>
            <a:xfrm>
              <a:off x="13087" y="5090"/>
              <a:ext cx="2865" cy="2865"/>
            </a:xfrm>
            <a:prstGeom prst="donut">
              <a:avLst>
                <a:gd name="adj" fmla="val 161"/>
              </a:avLst>
            </a:prstGeom>
            <a:solidFill>
              <a:srgbClr val="5B9BD4"/>
            </a:solidFill>
            <a:ln>
              <a:noFill/>
            </a:ln>
          </p:spPr>
          <p:style>
            <a:lnRef idx="2">
              <a:srgbClr val="F1C341">
                <a:shade val="50000"/>
              </a:srgbClr>
            </a:lnRef>
            <a:fillRef idx="1">
              <a:srgbClr val="F1C341"/>
            </a:fillRef>
            <a:effectRef idx="0">
              <a:srgbClr val="F1C341"/>
            </a:effectRef>
            <a:fontRef idx="minor">
              <a:srgbClr val="FFFFFF"/>
            </a:fontRef>
          </p:style>
          <p:txBody>
            <a:bodyPr rtlCol="0" anchor="ctr">
              <a:normAutofit/>
            </a:bodyPr>
            <a:p>
              <a:pPr algn="ctr" fontAlgn="base"/>
              <a:endParaRPr lang="zh-CN" altLang="en-US" sz="1800" strike="noStrike" noProof="1">
                <a:solidFill>
                  <a:srgbClr val="5F5F5F"/>
                </a:solidFill>
                <a:sym typeface="Arial" panose="020B0604020202020204" pitchFamily="34" charset="0"/>
              </a:endParaRPr>
            </a:p>
          </p:txBody>
        </p:sp>
        <p:sp>
          <p:nvSpPr>
            <p:cNvPr id="39" name="任意多边形 38"/>
            <p:cNvSpPr/>
            <p:nvPr>
              <p:custDataLst>
                <p:tags r:id="rId20"/>
              </p:custDataLst>
            </p:nvPr>
          </p:nvSpPr>
          <p:spPr>
            <a:xfrm>
              <a:off x="13666" y="5090"/>
              <a:ext cx="1712" cy="435"/>
            </a:xfrm>
            <a:custGeom>
              <a:avLst/>
              <a:gdLst>
                <a:gd name="connsiteX0" fmla="*/ 622561 w 1241571"/>
                <a:gd name="connsiteY0" fmla="*/ 0 h 314325"/>
                <a:gd name="connsiteX1" fmla="*/ 1203043 w 1241571"/>
                <a:gd name="connsiteY1" fmla="*/ 177313 h 314325"/>
                <a:gd name="connsiteX2" fmla="*/ 1241571 w 1241571"/>
                <a:gd name="connsiteY2" fmla="*/ 209101 h 314325"/>
                <a:gd name="connsiteX3" fmla="*/ 1141129 w 1241571"/>
                <a:gd name="connsiteY3" fmla="*/ 314325 h 314325"/>
                <a:gd name="connsiteX4" fmla="*/ 1119985 w 1241571"/>
                <a:gd name="connsiteY4" fmla="*/ 296879 h 314325"/>
                <a:gd name="connsiteX5" fmla="*/ 619386 w 1241571"/>
                <a:gd name="connsiteY5" fmla="*/ 143967 h 314325"/>
                <a:gd name="connsiteX6" fmla="*/ 118787 w 1241571"/>
                <a:gd name="connsiteY6" fmla="*/ 296879 h 314325"/>
                <a:gd name="connsiteX7" fmla="*/ 97643 w 1241571"/>
                <a:gd name="connsiteY7" fmla="*/ 314325 h 314325"/>
                <a:gd name="connsiteX8" fmla="*/ 0 w 1241571"/>
                <a:gd name="connsiteY8" fmla="*/ 212032 h 314325"/>
                <a:gd name="connsiteX9" fmla="*/ 42080 w 1241571"/>
                <a:gd name="connsiteY9" fmla="*/ 177313 h 314325"/>
                <a:gd name="connsiteX10" fmla="*/ 622561 w 1241571"/>
                <a:gd name="connsiteY10" fmla="*/ 0 h 314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41571" h="314325">
                  <a:moveTo>
                    <a:pt x="622561" y="0"/>
                  </a:moveTo>
                  <a:cubicBezTo>
                    <a:pt x="837585" y="0"/>
                    <a:pt x="1037341" y="65367"/>
                    <a:pt x="1203043" y="177313"/>
                  </a:cubicBezTo>
                  <a:lnTo>
                    <a:pt x="1241571" y="209101"/>
                  </a:lnTo>
                  <a:lnTo>
                    <a:pt x="1141129" y="314325"/>
                  </a:lnTo>
                  <a:lnTo>
                    <a:pt x="1119985" y="296879"/>
                  </a:lnTo>
                  <a:cubicBezTo>
                    <a:pt x="977086" y="200339"/>
                    <a:pt x="804819" y="143967"/>
                    <a:pt x="619386" y="143967"/>
                  </a:cubicBezTo>
                  <a:cubicBezTo>
                    <a:pt x="433953" y="143967"/>
                    <a:pt x="261686" y="200339"/>
                    <a:pt x="118787" y="296879"/>
                  </a:cubicBezTo>
                  <a:lnTo>
                    <a:pt x="97643" y="314325"/>
                  </a:lnTo>
                  <a:lnTo>
                    <a:pt x="0" y="212032"/>
                  </a:lnTo>
                  <a:lnTo>
                    <a:pt x="42080" y="177313"/>
                  </a:lnTo>
                  <a:cubicBezTo>
                    <a:pt x="207781" y="65367"/>
                    <a:pt x="407538" y="0"/>
                    <a:pt x="622561" y="0"/>
                  </a:cubicBezTo>
                  <a:close/>
                </a:path>
              </a:pathLst>
            </a:custGeom>
            <a:solidFill>
              <a:srgbClr val="AEEDFF"/>
            </a:solidFill>
            <a:ln>
              <a:noFill/>
            </a:ln>
          </p:spPr>
          <p:style>
            <a:lnRef idx="2">
              <a:srgbClr val="F1C341">
                <a:shade val="50000"/>
              </a:srgbClr>
            </a:lnRef>
            <a:fillRef idx="1">
              <a:srgbClr val="F1C341"/>
            </a:fillRef>
            <a:effectRef idx="0">
              <a:srgbClr val="F1C341"/>
            </a:effectRef>
            <a:fontRef idx="minor">
              <a:srgbClr val="FFFFFF"/>
            </a:fontRef>
          </p:style>
          <p:txBody>
            <a:bodyPr rtlCol="0" anchor="ctr">
              <a:normAutofit fontScale="65000" lnSpcReduction="20000"/>
            </a:bodyPr>
            <a:p>
              <a:pPr algn="ctr" fontAlgn="base"/>
              <a:endParaRPr lang="zh-CN" altLang="en-US" sz="1800" strike="noStrike" noProof="1" dirty="0">
                <a:solidFill>
                  <a:srgbClr val="5F5F5F"/>
                </a:solidFill>
                <a:sym typeface="Arial" panose="020B0604020202020204" pitchFamily="34" charset="0"/>
              </a:endParaRPr>
            </a:p>
          </p:txBody>
        </p:sp>
        <p:sp>
          <p:nvSpPr>
            <p:cNvPr id="46" name="椭圆 45"/>
            <p:cNvSpPr/>
            <p:nvPr>
              <p:custDataLst>
                <p:tags r:id="rId21"/>
              </p:custDataLst>
            </p:nvPr>
          </p:nvSpPr>
          <p:spPr>
            <a:xfrm>
              <a:off x="14177" y="4505"/>
              <a:ext cx="682" cy="685"/>
            </a:xfrm>
            <a:prstGeom prst="ellipse">
              <a:avLst/>
            </a:prstGeom>
            <a:solidFill>
              <a:srgbClr val="AEEDFF"/>
            </a:solidFill>
            <a:ln>
              <a:noFill/>
            </a:ln>
          </p:spPr>
          <p:style>
            <a:lnRef idx="2">
              <a:srgbClr val="F1C341">
                <a:shade val="50000"/>
              </a:srgbClr>
            </a:lnRef>
            <a:fillRef idx="1">
              <a:srgbClr val="F1C341"/>
            </a:fillRef>
            <a:effectRef idx="0">
              <a:srgbClr val="F1C341"/>
            </a:effectRef>
            <a:fontRef idx="minor">
              <a:srgbClr val="FFFFFF"/>
            </a:fontRef>
          </p:style>
          <p:txBody>
            <a:bodyPr rtlCol="0" anchor="ctr">
              <a:normAutofit fontScale="72500"/>
            </a:bodyPr>
            <a:p>
              <a:pPr algn="ctr" fontAlgn="base"/>
              <a:endParaRPr lang="zh-CN" altLang="en-US" sz="1800" strike="noStrike" noProof="1" dirty="0">
                <a:solidFill>
                  <a:srgbClr val="FFFFFF"/>
                </a:solidFill>
                <a:sym typeface="Arial" panose="020B0604020202020204" pitchFamily="34" charset="0"/>
              </a:endParaRPr>
            </a:p>
          </p:txBody>
        </p:sp>
        <p:sp>
          <p:nvSpPr>
            <p:cNvPr id="47" name="同心圆 46"/>
            <p:cNvSpPr/>
            <p:nvPr>
              <p:custDataLst>
                <p:tags r:id="rId22"/>
              </p:custDataLst>
            </p:nvPr>
          </p:nvSpPr>
          <p:spPr>
            <a:xfrm>
              <a:off x="13285" y="5287"/>
              <a:ext cx="2470" cy="2470"/>
            </a:xfrm>
            <a:prstGeom prst="donut">
              <a:avLst>
                <a:gd name="adj" fmla="val 3129"/>
              </a:avLst>
            </a:prstGeom>
            <a:solidFill>
              <a:srgbClr val="5B9BD4"/>
            </a:solidFill>
            <a:ln>
              <a:noFill/>
            </a:ln>
          </p:spPr>
          <p:style>
            <a:lnRef idx="2">
              <a:srgbClr val="F1C341">
                <a:shade val="50000"/>
              </a:srgbClr>
            </a:lnRef>
            <a:fillRef idx="1">
              <a:srgbClr val="F1C341"/>
            </a:fillRef>
            <a:effectRef idx="0">
              <a:srgbClr val="F1C341"/>
            </a:effectRef>
            <a:fontRef idx="minor">
              <a:srgbClr val="FFFFFF"/>
            </a:fontRef>
          </p:style>
          <p:txBody>
            <a:bodyPr rtlCol="0" anchor="ctr">
              <a:normAutofit/>
            </a:bodyPr>
            <a:p>
              <a:pPr algn="ctr" fontAlgn="base"/>
              <a:endParaRPr lang="en-US" altLang="zh-CN" sz="1800" strike="noStrike" noProof="1" dirty="0">
                <a:solidFill>
                  <a:srgbClr val="5B9BD4"/>
                </a:solidFill>
                <a:sym typeface="Arial" panose="020B0604020202020204" pitchFamily="34" charset="0"/>
              </a:endParaRPr>
            </a:p>
          </p:txBody>
        </p:sp>
        <p:sp>
          <p:nvSpPr>
            <p:cNvPr id="86048" name="文本框 47"/>
            <p:cNvSpPr txBox="1"/>
            <p:nvPr>
              <p:custDataLst>
                <p:tags r:id="rId23"/>
              </p:custDataLst>
            </p:nvPr>
          </p:nvSpPr>
          <p:spPr>
            <a:xfrm>
              <a:off x="14230" y="4560"/>
              <a:ext cx="577" cy="575"/>
            </a:xfrm>
            <a:prstGeom prst="rect">
              <a:avLst/>
            </a:prstGeom>
            <a:noFill/>
            <a:ln w="9525">
              <a:noFill/>
            </a:ln>
          </p:spPr>
          <p:txBody>
            <a:bodyPr wrap="square" anchor="t" anchorCtr="0"/>
            <a:p>
              <a:pPr algn="ctr"/>
              <a:r>
                <a:rPr lang="en-US" altLang="zh-CN" dirty="0">
                  <a:solidFill>
                    <a:srgbClr val="404040"/>
                  </a:solidFill>
                  <a:latin typeface="微软雅黑" panose="020B0503020204020204" charset="-122"/>
                  <a:ea typeface="微软雅黑" panose="020B0503020204020204" charset="-122"/>
                </a:rPr>
                <a:t>4</a:t>
              </a:r>
              <a:endParaRPr lang="en-US" altLang="zh-CN" dirty="0">
                <a:solidFill>
                  <a:srgbClr val="404040"/>
                </a:solidFill>
                <a:latin typeface="微软雅黑" panose="020B0503020204020204" charset="-122"/>
                <a:ea typeface="微软雅黑" panose="020B0503020204020204" charset="-122"/>
              </a:endParaRPr>
            </a:p>
          </p:txBody>
        </p:sp>
        <p:sp>
          <p:nvSpPr>
            <p:cNvPr id="52" name="文本框 51"/>
            <p:cNvSpPr txBox="1"/>
            <p:nvPr>
              <p:custDataLst>
                <p:tags r:id="rId24"/>
              </p:custDataLst>
            </p:nvPr>
          </p:nvSpPr>
          <p:spPr>
            <a:xfrm>
              <a:off x="13415" y="5937"/>
              <a:ext cx="2210" cy="1172"/>
            </a:xfrm>
            <a:prstGeom prst="rect">
              <a:avLst/>
            </a:prstGeom>
            <a:noFill/>
          </p:spPr>
          <p:txBody>
            <a:bodyPr wrap="square" rtlCol="0" anchor="ctr" anchorCtr="0">
              <a:normAutofit lnSpcReduction="10000"/>
            </a:bodyPr>
            <a:p>
              <a:pPr algn="ctr">
                <a:lnSpc>
                  <a:spcPct val="120000"/>
                </a:lnSpc>
                <a:spcBef>
                  <a:spcPts val="0"/>
                </a:spcBef>
                <a:spcAft>
                  <a:spcPts val="0"/>
                </a:spcAft>
                <a:buSzPct val="100000"/>
              </a:pPr>
              <a:r>
                <a:rPr lang="zh-CN" altLang="en-US" sz="1200" b="1" kern="0" spc="300" noProof="1">
                  <a:solidFill>
                    <a:schemeClr val="accent1">
                      <a:lumMod val="75000"/>
                    </a:schemeClr>
                  </a:solidFill>
                  <a:latin typeface="微软雅黑" panose="020B0503020204020204" charset="-122"/>
                  <a:ea typeface="微软雅黑" panose="020B0503020204020204" charset="-122"/>
                  <a:cs typeface="+mn-cs"/>
                </a:rPr>
                <a:t>4. 迅速建立有效的静脉通道</a:t>
              </a:r>
              <a:endParaRPr lang="zh-CN" altLang="en-US" sz="1200" b="1" kern="0" spc="300" noProof="1">
                <a:solidFill>
                  <a:schemeClr val="accent1">
                    <a:lumMod val="75000"/>
                  </a:schemeClr>
                </a:solidFill>
                <a:latin typeface="微软雅黑" panose="020B0503020204020204" charset="-122"/>
                <a:ea typeface="微软雅黑" panose="020B0503020204020204" charset="-122"/>
                <a:cs typeface="+mn-cs"/>
              </a:endParaRPr>
            </a:p>
          </p:txBody>
        </p:sp>
      </p:grpSp>
      <p:grpSp>
        <p:nvGrpSpPr>
          <p:cNvPr id="9" name="组合 8"/>
          <p:cNvGrpSpPr/>
          <p:nvPr/>
        </p:nvGrpSpPr>
        <p:grpSpPr>
          <a:xfrm>
            <a:off x="8988743" y="1778000"/>
            <a:ext cx="1819910" cy="2191385"/>
            <a:chOff x="13087" y="4505"/>
            <a:chExt cx="2865" cy="3450"/>
          </a:xfrm>
        </p:grpSpPr>
        <p:sp>
          <p:nvSpPr>
            <p:cNvPr id="10" name="同心圆 9"/>
            <p:cNvSpPr/>
            <p:nvPr>
              <p:custDataLst>
                <p:tags r:id="rId25"/>
              </p:custDataLst>
            </p:nvPr>
          </p:nvSpPr>
          <p:spPr>
            <a:xfrm>
              <a:off x="13087" y="5090"/>
              <a:ext cx="2865" cy="2865"/>
            </a:xfrm>
            <a:prstGeom prst="donut">
              <a:avLst>
                <a:gd name="adj" fmla="val 161"/>
              </a:avLst>
            </a:prstGeom>
            <a:solidFill>
              <a:srgbClr val="5B9BD4"/>
            </a:solidFill>
            <a:ln>
              <a:noFill/>
            </a:ln>
          </p:spPr>
          <p:style>
            <a:lnRef idx="2">
              <a:srgbClr val="F1C341">
                <a:shade val="50000"/>
              </a:srgbClr>
            </a:lnRef>
            <a:fillRef idx="1">
              <a:srgbClr val="F1C341"/>
            </a:fillRef>
            <a:effectRef idx="0">
              <a:srgbClr val="F1C341"/>
            </a:effectRef>
            <a:fontRef idx="minor">
              <a:srgbClr val="FFFFFF"/>
            </a:fontRef>
          </p:style>
          <p:txBody>
            <a:bodyPr rtlCol="0" anchor="ctr">
              <a:normAutofit/>
            </a:bodyPr>
            <a:p>
              <a:pPr algn="ctr" fontAlgn="base"/>
              <a:endParaRPr lang="zh-CN" altLang="en-US" sz="1800" strike="noStrike" noProof="1">
                <a:solidFill>
                  <a:srgbClr val="5F5F5F"/>
                </a:solidFill>
                <a:sym typeface="Arial" panose="020B0604020202020204" pitchFamily="34" charset="0"/>
              </a:endParaRPr>
            </a:p>
          </p:txBody>
        </p:sp>
        <p:sp>
          <p:nvSpPr>
            <p:cNvPr id="11" name="任意多边形 10"/>
            <p:cNvSpPr/>
            <p:nvPr>
              <p:custDataLst>
                <p:tags r:id="rId26"/>
              </p:custDataLst>
            </p:nvPr>
          </p:nvSpPr>
          <p:spPr>
            <a:xfrm>
              <a:off x="13666" y="5090"/>
              <a:ext cx="1712" cy="435"/>
            </a:xfrm>
            <a:custGeom>
              <a:avLst/>
              <a:gdLst>
                <a:gd name="connsiteX0" fmla="*/ 622561 w 1241571"/>
                <a:gd name="connsiteY0" fmla="*/ 0 h 314325"/>
                <a:gd name="connsiteX1" fmla="*/ 1203043 w 1241571"/>
                <a:gd name="connsiteY1" fmla="*/ 177313 h 314325"/>
                <a:gd name="connsiteX2" fmla="*/ 1241571 w 1241571"/>
                <a:gd name="connsiteY2" fmla="*/ 209101 h 314325"/>
                <a:gd name="connsiteX3" fmla="*/ 1141129 w 1241571"/>
                <a:gd name="connsiteY3" fmla="*/ 314325 h 314325"/>
                <a:gd name="connsiteX4" fmla="*/ 1119985 w 1241571"/>
                <a:gd name="connsiteY4" fmla="*/ 296879 h 314325"/>
                <a:gd name="connsiteX5" fmla="*/ 619386 w 1241571"/>
                <a:gd name="connsiteY5" fmla="*/ 143967 h 314325"/>
                <a:gd name="connsiteX6" fmla="*/ 118787 w 1241571"/>
                <a:gd name="connsiteY6" fmla="*/ 296879 h 314325"/>
                <a:gd name="connsiteX7" fmla="*/ 97643 w 1241571"/>
                <a:gd name="connsiteY7" fmla="*/ 314325 h 314325"/>
                <a:gd name="connsiteX8" fmla="*/ 0 w 1241571"/>
                <a:gd name="connsiteY8" fmla="*/ 212032 h 314325"/>
                <a:gd name="connsiteX9" fmla="*/ 42080 w 1241571"/>
                <a:gd name="connsiteY9" fmla="*/ 177313 h 314325"/>
                <a:gd name="connsiteX10" fmla="*/ 622561 w 1241571"/>
                <a:gd name="connsiteY10" fmla="*/ 0 h 314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41571" h="314325">
                  <a:moveTo>
                    <a:pt x="622561" y="0"/>
                  </a:moveTo>
                  <a:cubicBezTo>
                    <a:pt x="837585" y="0"/>
                    <a:pt x="1037341" y="65367"/>
                    <a:pt x="1203043" y="177313"/>
                  </a:cubicBezTo>
                  <a:lnTo>
                    <a:pt x="1241571" y="209101"/>
                  </a:lnTo>
                  <a:lnTo>
                    <a:pt x="1141129" y="314325"/>
                  </a:lnTo>
                  <a:lnTo>
                    <a:pt x="1119985" y="296879"/>
                  </a:lnTo>
                  <a:cubicBezTo>
                    <a:pt x="977086" y="200339"/>
                    <a:pt x="804819" y="143967"/>
                    <a:pt x="619386" y="143967"/>
                  </a:cubicBezTo>
                  <a:cubicBezTo>
                    <a:pt x="433953" y="143967"/>
                    <a:pt x="261686" y="200339"/>
                    <a:pt x="118787" y="296879"/>
                  </a:cubicBezTo>
                  <a:lnTo>
                    <a:pt x="97643" y="314325"/>
                  </a:lnTo>
                  <a:lnTo>
                    <a:pt x="0" y="212032"/>
                  </a:lnTo>
                  <a:lnTo>
                    <a:pt x="42080" y="177313"/>
                  </a:lnTo>
                  <a:cubicBezTo>
                    <a:pt x="207781" y="65367"/>
                    <a:pt x="407538" y="0"/>
                    <a:pt x="622561" y="0"/>
                  </a:cubicBezTo>
                  <a:close/>
                </a:path>
              </a:pathLst>
            </a:custGeom>
            <a:solidFill>
              <a:srgbClr val="AEEDFF"/>
            </a:solidFill>
            <a:ln>
              <a:noFill/>
            </a:ln>
          </p:spPr>
          <p:style>
            <a:lnRef idx="2">
              <a:srgbClr val="F1C341">
                <a:shade val="50000"/>
              </a:srgbClr>
            </a:lnRef>
            <a:fillRef idx="1">
              <a:srgbClr val="F1C341"/>
            </a:fillRef>
            <a:effectRef idx="0">
              <a:srgbClr val="F1C341"/>
            </a:effectRef>
            <a:fontRef idx="minor">
              <a:srgbClr val="FFFFFF"/>
            </a:fontRef>
          </p:style>
          <p:txBody>
            <a:bodyPr rtlCol="0" anchor="ctr">
              <a:normAutofit fontScale="65000" lnSpcReduction="20000"/>
            </a:bodyPr>
            <a:p>
              <a:pPr algn="ctr" fontAlgn="base"/>
              <a:endParaRPr lang="zh-CN" altLang="en-US" sz="1800" strike="noStrike" noProof="1" dirty="0">
                <a:solidFill>
                  <a:srgbClr val="5F5F5F"/>
                </a:solidFill>
                <a:sym typeface="Arial" panose="020B0604020202020204" pitchFamily="34" charset="0"/>
              </a:endParaRPr>
            </a:p>
          </p:txBody>
        </p:sp>
        <p:sp>
          <p:nvSpPr>
            <p:cNvPr id="12" name="椭圆 11"/>
            <p:cNvSpPr/>
            <p:nvPr>
              <p:custDataLst>
                <p:tags r:id="rId27"/>
              </p:custDataLst>
            </p:nvPr>
          </p:nvSpPr>
          <p:spPr>
            <a:xfrm>
              <a:off x="14177" y="4505"/>
              <a:ext cx="682" cy="685"/>
            </a:xfrm>
            <a:prstGeom prst="ellipse">
              <a:avLst/>
            </a:prstGeom>
            <a:solidFill>
              <a:srgbClr val="AEEDFF"/>
            </a:solidFill>
            <a:ln>
              <a:noFill/>
            </a:ln>
          </p:spPr>
          <p:style>
            <a:lnRef idx="2">
              <a:srgbClr val="F1C341">
                <a:shade val="50000"/>
              </a:srgbClr>
            </a:lnRef>
            <a:fillRef idx="1">
              <a:srgbClr val="F1C341"/>
            </a:fillRef>
            <a:effectRef idx="0">
              <a:srgbClr val="F1C341"/>
            </a:effectRef>
            <a:fontRef idx="minor">
              <a:srgbClr val="FFFFFF"/>
            </a:fontRef>
          </p:style>
          <p:txBody>
            <a:bodyPr rtlCol="0" anchor="ctr">
              <a:normAutofit fontScale="72500"/>
            </a:bodyPr>
            <a:p>
              <a:pPr algn="ctr" fontAlgn="base"/>
              <a:endParaRPr lang="zh-CN" altLang="en-US" sz="1800" strike="noStrike" noProof="1" dirty="0">
                <a:solidFill>
                  <a:srgbClr val="FFFFFF"/>
                </a:solidFill>
                <a:sym typeface="Arial" panose="020B0604020202020204" pitchFamily="34" charset="0"/>
              </a:endParaRPr>
            </a:p>
          </p:txBody>
        </p:sp>
        <p:sp>
          <p:nvSpPr>
            <p:cNvPr id="13" name="同心圆 12"/>
            <p:cNvSpPr/>
            <p:nvPr>
              <p:custDataLst>
                <p:tags r:id="rId28"/>
              </p:custDataLst>
            </p:nvPr>
          </p:nvSpPr>
          <p:spPr>
            <a:xfrm>
              <a:off x="13285" y="5287"/>
              <a:ext cx="2470" cy="2470"/>
            </a:xfrm>
            <a:prstGeom prst="donut">
              <a:avLst>
                <a:gd name="adj" fmla="val 3129"/>
              </a:avLst>
            </a:prstGeom>
            <a:solidFill>
              <a:srgbClr val="5B9BD4"/>
            </a:solidFill>
            <a:ln>
              <a:noFill/>
            </a:ln>
          </p:spPr>
          <p:style>
            <a:lnRef idx="2">
              <a:srgbClr val="F1C341">
                <a:shade val="50000"/>
              </a:srgbClr>
            </a:lnRef>
            <a:fillRef idx="1">
              <a:srgbClr val="F1C341"/>
            </a:fillRef>
            <a:effectRef idx="0">
              <a:srgbClr val="F1C341"/>
            </a:effectRef>
            <a:fontRef idx="minor">
              <a:srgbClr val="FFFFFF"/>
            </a:fontRef>
          </p:style>
          <p:txBody>
            <a:bodyPr rtlCol="0" anchor="ctr">
              <a:normAutofit/>
            </a:bodyPr>
            <a:p>
              <a:pPr algn="ctr" fontAlgn="base"/>
              <a:endParaRPr lang="en-US" altLang="zh-CN" sz="1800" strike="noStrike" noProof="1" dirty="0">
                <a:solidFill>
                  <a:srgbClr val="5B9BD4"/>
                </a:solidFill>
                <a:sym typeface="Arial" panose="020B0604020202020204" pitchFamily="34" charset="0"/>
              </a:endParaRPr>
            </a:p>
          </p:txBody>
        </p:sp>
        <p:sp>
          <p:nvSpPr>
            <p:cNvPr id="16" name="文本框 47"/>
            <p:cNvSpPr txBox="1"/>
            <p:nvPr>
              <p:custDataLst>
                <p:tags r:id="rId29"/>
              </p:custDataLst>
            </p:nvPr>
          </p:nvSpPr>
          <p:spPr>
            <a:xfrm>
              <a:off x="14230" y="4560"/>
              <a:ext cx="577" cy="575"/>
            </a:xfrm>
            <a:prstGeom prst="rect">
              <a:avLst/>
            </a:prstGeom>
            <a:noFill/>
            <a:ln w="9525">
              <a:noFill/>
            </a:ln>
          </p:spPr>
          <p:txBody>
            <a:bodyPr wrap="square" anchor="t" anchorCtr="0"/>
            <a:p>
              <a:pPr algn="ctr"/>
              <a:r>
                <a:rPr lang="en-US" altLang="zh-CN" dirty="0">
                  <a:solidFill>
                    <a:srgbClr val="404040"/>
                  </a:solidFill>
                  <a:latin typeface="微软雅黑" panose="020B0503020204020204" charset="-122"/>
                  <a:ea typeface="微软雅黑" panose="020B0503020204020204" charset="-122"/>
                </a:rPr>
                <a:t>5</a:t>
              </a:r>
              <a:endParaRPr lang="en-US" altLang="zh-CN" dirty="0">
                <a:solidFill>
                  <a:srgbClr val="404040"/>
                </a:solidFill>
                <a:latin typeface="微软雅黑" panose="020B0503020204020204" charset="-122"/>
                <a:ea typeface="微软雅黑" panose="020B0503020204020204" charset="-122"/>
              </a:endParaRPr>
            </a:p>
          </p:txBody>
        </p:sp>
        <p:sp>
          <p:nvSpPr>
            <p:cNvPr id="18" name="文本框 17"/>
            <p:cNvSpPr txBox="1"/>
            <p:nvPr>
              <p:custDataLst>
                <p:tags r:id="rId30"/>
              </p:custDataLst>
            </p:nvPr>
          </p:nvSpPr>
          <p:spPr>
            <a:xfrm>
              <a:off x="13415" y="5937"/>
              <a:ext cx="2240" cy="1618"/>
            </a:xfrm>
            <a:prstGeom prst="rect">
              <a:avLst/>
            </a:prstGeom>
            <a:noFill/>
          </p:spPr>
          <p:txBody>
            <a:bodyPr wrap="square" rtlCol="0" anchor="ctr" anchorCtr="0">
              <a:noAutofit/>
            </a:bodyPr>
            <a:p>
              <a:pPr algn="ctr">
                <a:lnSpc>
                  <a:spcPct val="120000"/>
                </a:lnSpc>
                <a:spcBef>
                  <a:spcPts val="0"/>
                </a:spcBef>
                <a:spcAft>
                  <a:spcPts val="0"/>
                </a:spcAft>
                <a:buSzPct val="100000"/>
              </a:pPr>
              <a:r>
                <a:rPr lang="zh-CN" altLang="en-US" sz="1200" b="1" kern="0" spc="300" noProof="1">
                  <a:solidFill>
                    <a:schemeClr val="accent1">
                      <a:lumMod val="75000"/>
                    </a:schemeClr>
                  </a:solidFill>
                  <a:latin typeface="微软雅黑" panose="020B0503020204020204" charset="-122"/>
                  <a:ea typeface="微软雅黑" panose="020B0503020204020204" charset="-122"/>
                  <a:cs typeface="+mn-cs"/>
                </a:rPr>
                <a:t>5. 创伤的现场救护</a:t>
              </a:r>
              <a:endParaRPr lang="zh-CN" altLang="en-US" sz="1200" b="1" kern="0" spc="300" noProof="1">
                <a:solidFill>
                  <a:schemeClr val="accent1">
                    <a:lumMod val="75000"/>
                  </a:schemeClr>
                </a:solidFill>
                <a:latin typeface="微软雅黑" panose="020B0503020204020204" charset="-122"/>
                <a:ea typeface="微软雅黑" panose="020B0503020204020204" charset="-122"/>
                <a:cs typeface="+mn-cs"/>
              </a:endParaRPr>
            </a:p>
          </p:txBody>
        </p:sp>
      </p:grpSp>
      <p:grpSp>
        <p:nvGrpSpPr>
          <p:cNvPr id="42" name="组合 41"/>
          <p:cNvGrpSpPr/>
          <p:nvPr/>
        </p:nvGrpSpPr>
        <p:grpSpPr>
          <a:xfrm>
            <a:off x="1118235" y="4130675"/>
            <a:ext cx="1819275" cy="2190750"/>
            <a:chOff x="3585" y="4505"/>
            <a:chExt cx="2864" cy="3449"/>
          </a:xfrm>
        </p:grpSpPr>
        <p:sp>
          <p:nvSpPr>
            <p:cNvPr id="43" name="同心圆 42"/>
            <p:cNvSpPr/>
            <p:nvPr>
              <p:custDataLst>
                <p:tags r:id="rId31"/>
              </p:custDataLst>
            </p:nvPr>
          </p:nvSpPr>
          <p:spPr>
            <a:xfrm>
              <a:off x="3585" y="5090"/>
              <a:ext cx="2865" cy="2865"/>
            </a:xfrm>
            <a:prstGeom prst="donut">
              <a:avLst>
                <a:gd name="adj" fmla="val 161"/>
              </a:avLst>
            </a:prstGeom>
            <a:solidFill>
              <a:srgbClr val="5B9BD4"/>
            </a:solidFill>
            <a:ln>
              <a:noFill/>
            </a:ln>
          </p:spPr>
          <p:style>
            <a:lnRef idx="2">
              <a:srgbClr val="F1C341">
                <a:shade val="50000"/>
              </a:srgbClr>
            </a:lnRef>
            <a:fillRef idx="1">
              <a:srgbClr val="F1C341"/>
            </a:fillRef>
            <a:effectRef idx="0">
              <a:srgbClr val="F1C341"/>
            </a:effectRef>
            <a:fontRef idx="minor">
              <a:srgbClr val="FFFFFF"/>
            </a:fontRef>
          </p:style>
          <p:txBody>
            <a:bodyPr rtlCol="0" anchor="ctr">
              <a:normAutofit/>
            </a:bodyPr>
            <a:p>
              <a:pPr algn="ctr" fontAlgn="base"/>
              <a:endParaRPr lang="zh-CN" altLang="en-US" sz="1800" strike="noStrike" noProof="1">
                <a:solidFill>
                  <a:srgbClr val="5F5F5F"/>
                </a:solidFill>
                <a:sym typeface="Arial" panose="020B0604020202020204" pitchFamily="34" charset="0"/>
              </a:endParaRPr>
            </a:p>
          </p:txBody>
        </p:sp>
        <p:sp>
          <p:nvSpPr>
            <p:cNvPr id="44" name="任意多边形 43"/>
            <p:cNvSpPr/>
            <p:nvPr>
              <p:custDataLst>
                <p:tags r:id="rId32"/>
              </p:custDataLst>
            </p:nvPr>
          </p:nvSpPr>
          <p:spPr>
            <a:xfrm>
              <a:off x="4160" y="5090"/>
              <a:ext cx="1715" cy="435"/>
            </a:xfrm>
            <a:custGeom>
              <a:avLst/>
              <a:gdLst>
                <a:gd name="connsiteX0" fmla="*/ 622561 w 1241571"/>
                <a:gd name="connsiteY0" fmla="*/ 0 h 314325"/>
                <a:gd name="connsiteX1" fmla="*/ 1203043 w 1241571"/>
                <a:gd name="connsiteY1" fmla="*/ 177313 h 314325"/>
                <a:gd name="connsiteX2" fmla="*/ 1241571 w 1241571"/>
                <a:gd name="connsiteY2" fmla="*/ 209101 h 314325"/>
                <a:gd name="connsiteX3" fmla="*/ 1141129 w 1241571"/>
                <a:gd name="connsiteY3" fmla="*/ 314325 h 314325"/>
                <a:gd name="connsiteX4" fmla="*/ 1119985 w 1241571"/>
                <a:gd name="connsiteY4" fmla="*/ 296879 h 314325"/>
                <a:gd name="connsiteX5" fmla="*/ 619386 w 1241571"/>
                <a:gd name="connsiteY5" fmla="*/ 143967 h 314325"/>
                <a:gd name="connsiteX6" fmla="*/ 118787 w 1241571"/>
                <a:gd name="connsiteY6" fmla="*/ 296879 h 314325"/>
                <a:gd name="connsiteX7" fmla="*/ 97643 w 1241571"/>
                <a:gd name="connsiteY7" fmla="*/ 314325 h 314325"/>
                <a:gd name="connsiteX8" fmla="*/ 0 w 1241571"/>
                <a:gd name="connsiteY8" fmla="*/ 212032 h 314325"/>
                <a:gd name="connsiteX9" fmla="*/ 42080 w 1241571"/>
                <a:gd name="connsiteY9" fmla="*/ 177313 h 314325"/>
                <a:gd name="connsiteX10" fmla="*/ 622561 w 1241571"/>
                <a:gd name="connsiteY10" fmla="*/ 0 h 314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41571" h="314325">
                  <a:moveTo>
                    <a:pt x="622561" y="0"/>
                  </a:moveTo>
                  <a:cubicBezTo>
                    <a:pt x="837585" y="0"/>
                    <a:pt x="1037341" y="65367"/>
                    <a:pt x="1203043" y="177313"/>
                  </a:cubicBezTo>
                  <a:lnTo>
                    <a:pt x="1241571" y="209101"/>
                  </a:lnTo>
                  <a:lnTo>
                    <a:pt x="1141129" y="314325"/>
                  </a:lnTo>
                  <a:lnTo>
                    <a:pt x="1119985" y="296879"/>
                  </a:lnTo>
                  <a:cubicBezTo>
                    <a:pt x="977086" y="200339"/>
                    <a:pt x="804819" y="143967"/>
                    <a:pt x="619386" y="143967"/>
                  </a:cubicBezTo>
                  <a:cubicBezTo>
                    <a:pt x="433953" y="143967"/>
                    <a:pt x="261686" y="200339"/>
                    <a:pt x="118787" y="296879"/>
                  </a:cubicBezTo>
                  <a:lnTo>
                    <a:pt x="97643" y="314325"/>
                  </a:lnTo>
                  <a:lnTo>
                    <a:pt x="0" y="212032"/>
                  </a:lnTo>
                  <a:lnTo>
                    <a:pt x="42080" y="177313"/>
                  </a:lnTo>
                  <a:cubicBezTo>
                    <a:pt x="207781" y="65367"/>
                    <a:pt x="407538" y="0"/>
                    <a:pt x="622561" y="0"/>
                  </a:cubicBezTo>
                  <a:close/>
                </a:path>
              </a:pathLst>
            </a:custGeom>
            <a:solidFill>
              <a:srgbClr val="AEEDFF"/>
            </a:solidFill>
            <a:ln>
              <a:noFill/>
            </a:ln>
          </p:spPr>
          <p:style>
            <a:lnRef idx="2">
              <a:srgbClr val="F1C341">
                <a:shade val="50000"/>
              </a:srgbClr>
            </a:lnRef>
            <a:fillRef idx="1">
              <a:srgbClr val="F1C341"/>
            </a:fillRef>
            <a:effectRef idx="0">
              <a:srgbClr val="F1C341"/>
            </a:effectRef>
            <a:fontRef idx="minor">
              <a:srgbClr val="FFFFFF"/>
            </a:fontRef>
          </p:style>
          <p:txBody>
            <a:bodyPr rtlCol="0" anchor="ctr">
              <a:normAutofit fontScale="65000" lnSpcReduction="20000"/>
            </a:bodyPr>
            <a:p>
              <a:pPr algn="ctr" fontAlgn="base"/>
              <a:endParaRPr lang="zh-CN" altLang="en-US" sz="1800" strike="noStrike" noProof="1" dirty="0">
                <a:solidFill>
                  <a:srgbClr val="5F5F5F"/>
                </a:solidFill>
                <a:sym typeface="Arial" panose="020B0604020202020204" pitchFamily="34" charset="0"/>
              </a:endParaRPr>
            </a:p>
          </p:txBody>
        </p:sp>
        <p:sp>
          <p:nvSpPr>
            <p:cNvPr id="45" name="椭圆 44"/>
            <p:cNvSpPr/>
            <p:nvPr>
              <p:custDataLst>
                <p:tags r:id="rId33"/>
              </p:custDataLst>
            </p:nvPr>
          </p:nvSpPr>
          <p:spPr>
            <a:xfrm>
              <a:off x="4675" y="4505"/>
              <a:ext cx="682" cy="685"/>
            </a:xfrm>
            <a:prstGeom prst="ellipse">
              <a:avLst/>
            </a:prstGeom>
            <a:solidFill>
              <a:srgbClr val="AEEDFF"/>
            </a:solidFill>
            <a:ln>
              <a:noFill/>
            </a:ln>
          </p:spPr>
          <p:style>
            <a:lnRef idx="2">
              <a:srgbClr val="F1C341">
                <a:shade val="50000"/>
              </a:srgbClr>
            </a:lnRef>
            <a:fillRef idx="1">
              <a:srgbClr val="F1C341"/>
            </a:fillRef>
            <a:effectRef idx="0">
              <a:srgbClr val="F1C341"/>
            </a:effectRef>
            <a:fontRef idx="minor">
              <a:srgbClr val="FFFFFF"/>
            </a:fontRef>
          </p:style>
          <p:txBody>
            <a:bodyPr rtlCol="0" anchor="ctr">
              <a:normAutofit fontScale="72500"/>
            </a:bodyPr>
            <a:p>
              <a:pPr algn="ctr" fontAlgn="base"/>
              <a:endParaRPr lang="zh-CN" altLang="en-US" sz="1800" strike="noStrike" noProof="1" dirty="0">
                <a:solidFill>
                  <a:srgbClr val="FFFFFF"/>
                </a:solidFill>
                <a:sym typeface="Arial" panose="020B0604020202020204" pitchFamily="34" charset="0"/>
              </a:endParaRPr>
            </a:p>
          </p:txBody>
        </p:sp>
        <p:sp>
          <p:nvSpPr>
            <p:cNvPr id="48" name="同心圆 47"/>
            <p:cNvSpPr/>
            <p:nvPr>
              <p:custDataLst>
                <p:tags r:id="rId34"/>
              </p:custDataLst>
            </p:nvPr>
          </p:nvSpPr>
          <p:spPr>
            <a:xfrm>
              <a:off x="3782" y="5287"/>
              <a:ext cx="2470" cy="2470"/>
            </a:xfrm>
            <a:prstGeom prst="donut">
              <a:avLst>
                <a:gd name="adj" fmla="val 3129"/>
              </a:avLst>
            </a:prstGeom>
            <a:solidFill>
              <a:srgbClr val="5B9BD4"/>
            </a:solidFill>
            <a:ln>
              <a:noFill/>
            </a:ln>
          </p:spPr>
          <p:style>
            <a:lnRef idx="2">
              <a:srgbClr val="F1C341">
                <a:shade val="50000"/>
              </a:srgbClr>
            </a:lnRef>
            <a:fillRef idx="1">
              <a:srgbClr val="F1C341"/>
            </a:fillRef>
            <a:effectRef idx="0">
              <a:srgbClr val="F1C341"/>
            </a:effectRef>
            <a:fontRef idx="minor">
              <a:srgbClr val="FFFFFF"/>
            </a:fontRef>
          </p:style>
          <p:txBody>
            <a:bodyPr rtlCol="0" anchor="ctr">
              <a:normAutofit/>
            </a:bodyPr>
            <a:p>
              <a:pPr algn="ctr" fontAlgn="base"/>
              <a:endParaRPr lang="en-US" altLang="zh-CN" sz="1800" strike="noStrike" noProof="1" dirty="0">
                <a:solidFill>
                  <a:srgbClr val="5B9BD4"/>
                </a:solidFill>
                <a:sym typeface="Arial" panose="020B0604020202020204" pitchFamily="34" charset="0"/>
              </a:endParaRPr>
            </a:p>
          </p:txBody>
        </p:sp>
        <p:sp>
          <p:nvSpPr>
            <p:cNvPr id="54" name="文本框 24"/>
            <p:cNvSpPr txBox="1"/>
            <p:nvPr>
              <p:custDataLst>
                <p:tags r:id="rId35"/>
              </p:custDataLst>
            </p:nvPr>
          </p:nvSpPr>
          <p:spPr>
            <a:xfrm>
              <a:off x="4727" y="4560"/>
              <a:ext cx="577" cy="575"/>
            </a:xfrm>
            <a:prstGeom prst="rect">
              <a:avLst/>
            </a:prstGeom>
            <a:noFill/>
            <a:ln w="9525">
              <a:noFill/>
            </a:ln>
          </p:spPr>
          <p:txBody>
            <a:bodyPr wrap="square" anchor="t" anchorCtr="0"/>
            <a:p>
              <a:pPr algn="ctr"/>
              <a:r>
                <a:rPr lang="en-US" altLang="zh-CN" dirty="0">
                  <a:solidFill>
                    <a:srgbClr val="404040"/>
                  </a:solidFill>
                  <a:latin typeface="微软雅黑" panose="020B0503020204020204" charset="-122"/>
                  <a:ea typeface="微软雅黑" panose="020B0503020204020204" charset="-122"/>
                </a:rPr>
                <a:t>1</a:t>
              </a:r>
              <a:endParaRPr lang="en-US" altLang="zh-CN" dirty="0">
                <a:solidFill>
                  <a:srgbClr val="404040"/>
                </a:solidFill>
                <a:latin typeface="微软雅黑" panose="020B0503020204020204" charset="-122"/>
                <a:ea typeface="微软雅黑" panose="020B0503020204020204" charset="-122"/>
              </a:endParaRPr>
            </a:p>
          </p:txBody>
        </p:sp>
        <p:sp>
          <p:nvSpPr>
            <p:cNvPr id="55" name="文本框 54"/>
            <p:cNvSpPr txBox="1"/>
            <p:nvPr>
              <p:custDataLst>
                <p:tags r:id="rId36"/>
              </p:custDataLst>
            </p:nvPr>
          </p:nvSpPr>
          <p:spPr>
            <a:xfrm>
              <a:off x="3910" y="5937"/>
              <a:ext cx="2212" cy="1172"/>
            </a:xfrm>
            <a:prstGeom prst="rect">
              <a:avLst/>
            </a:prstGeom>
            <a:noFill/>
          </p:spPr>
          <p:txBody>
            <a:bodyPr wrap="square" rtlCol="0" anchor="ctr" anchorCtr="0">
              <a:noAutofit/>
            </a:bodyPr>
            <a:p>
              <a:pPr algn="ctr">
                <a:lnSpc>
                  <a:spcPct val="120000"/>
                </a:lnSpc>
                <a:spcBef>
                  <a:spcPts val="0"/>
                </a:spcBef>
                <a:spcAft>
                  <a:spcPts val="0"/>
                </a:spcAft>
                <a:buSzPct val="100000"/>
              </a:pPr>
              <a:r>
                <a:rPr lang="zh-CN" altLang="en-US" sz="1200" b="1" kern="0" spc="300" noProof="1" dirty="0">
                  <a:solidFill>
                    <a:schemeClr val="accent1">
                      <a:lumMod val="75000"/>
                    </a:schemeClr>
                  </a:solidFill>
                  <a:latin typeface="微软雅黑" panose="020B0503020204020204" charset="-122"/>
                  <a:ea typeface="微软雅黑" panose="020B0503020204020204" charset="-122"/>
                  <a:cs typeface="+mn-cs"/>
                </a:rPr>
                <a:t>6. 灾害、意外事故的现场救护</a:t>
              </a:r>
              <a:endParaRPr lang="zh-CN" altLang="en-US" sz="1200" b="1" kern="0" spc="300" noProof="1" dirty="0">
                <a:solidFill>
                  <a:schemeClr val="accent1">
                    <a:lumMod val="75000"/>
                  </a:schemeClr>
                </a:solidFill>
                <a:latin typeface="微软雅黑" panose="020B0503020204020204" charset="-122"/>
                <a:ea typeface="微软雅黑" panose="020B0503020204020204" charset="-122"/>
                <a:cs typeface="+mn-cs"/>
              </a:endParaRPr>
            </a:p>
          </p:txBody>
        </p:sp>
      </p:grpSp>
      <p:grpSp>
        <p:nvGrpSpPr>
          <p:cNvPr id="56" name="组合 55"/>
          <p:cNvGrpSpPr/>
          <p:nvPr/>
        </p:nvGrpSpPr>
        <p:grpSpPr>
          <a:xfrm>
            <a:off x="3128963" y="4130675"/>
            <a:ext cx="1819910" cy="2191385"/>
            <a:chOff x="6752" y="4505"/>
            <a:chExt cx="2865" cy="3450"/>
          </a:xfrm>
        </p:grpSpPr>
        <p:sp>
          <p:nvSpPr>
            <p:cNvPr id="57" name="同心圆 56"/>
            <p:cNvSpPr/>
            <p:nvPr>
              <p:custDataLst>
                <p:tags r:id="rId37"/>
              </p:custDataLst>
            </p:nvPr>
          </p:nvSpPr>
          <p:spPr>
            <a:xfrm>
              <a:off x="6752" y="5090"/>
              <a:ext cx="2865" cy="2865"/>
            </a:xfrm>
            <a:prstGeom prst="donut">
              <a:avLst>
                <a:gd name="adj" fmla="val 161"/>
              </a:avLst>
            </a:prstGeom>
            <a:solidFill>
              <a:srgbClr val="5B9BD4"/>
            </a:solidFill>
            <a:ln>
              <a:noFill/>
            </a:ln>
          </p:spPr>
          <p:style>
            <a:lnRef idx="2">
              <a:srgbClr val="F1C341">
                <a:shade val="50000"/>
              </a:srgbClr>
            </a:lnRef>
            <a:fillRef idx="1">
              <a:srgbClr val="F1C341"/>
            </a:fillRef>
            <a:effectRef idx="0">
              <a:srgbClr val="F1C341"/>
            </a:effectRef>
            <a:fontRef idx="minor">
              <a:srgbClr val="FFFFFF"/>
            </a:fontRef>
          </p:style>
          <p:txBody>
            <a:bodyPr rtlCol="0" anchor="ctr">
              <a:normAutofit/>
            </a:bodyPr>
            <a:p>
              <a:pPr algn="ctr" fontAlgn="base"/>
              <a:endParaRPr lang="zh-CN" altLang="en-US" sz="1800" strike="noStrike" noProof="1">
                <a:solidFill>
                  <a:srgbClr val="5F5F5F"/>
                </a:solidFill>
                <a:sym typeface="Arial" panose="020B0604020202020204" pitchFamily="34" charset="0"/>
              </a:endParaRPr>
            </a:p>
          </p:txBody>
        </p:sp>
        <p:sp>
          <p:nvSpPr>
            <p:cNvPr id="58" name="任意多边形 57"/>
            <p:cNvSpPr/>
            <p:nvPr>
              <p:custDataLst>
                <p:tags r:id="rId38"/>
              </p:custDataLst>
            </p:nvPr>
          </p:nvSpPr>
          <p:spPr>
            <a:xfrm>
              <a:off x="7327" y="5090"/>
              <a:ext cx="1712" cy="435"/>
            </a:xfrm>
            <a:custGeom>
              <a:avLst/>
              <a:gdLst>
                <a:gd name="connsiteX0" fmla="*/ 622561 w 1241571"/>
                <a:gd name="connsiteY0" fmla="*/ 0 h 314325"/>
                <a:gd name="connsiteX1" fmla="*/ 1203043 w 1241571"/>
                <a:gd name="connsiteY1" fmla="*/ 177313 h 314325"/>
                <a:gd name="connsiteX2" fmla="*/ 1241571 w 1241571"/>
                <a:gd name="connsiteY2" fmla="*/ 209101 h 314325"/>
                <a:gd name="connsiteX3" fmla="*/ 1141129 w 1241571"/>
                <a:gd name="connsiteY3" fmla="*/ 314325 h 314325"/>
                <a:gd name="connsiteX4" fmla="*/ 1119985 w 1241571"/>
                <a:gd name="connsiteY4" fmla="*/ 296879 h 314325"/>
                <a:gd name="connsiteX5" fmla="*/ 619386 w 1241571"/>
                <a:gd name="connsiteY5" fmla="*/ 143967 h 314325"/>
                <a:gd name="connsiteX6" fmla="*/ 118787 w 1241571"/>
                <a:gd name="connsiteY6" fmla="*/ 296879 h 314325"/>
                <a:gd name="connsiteX7" fmla="*/ 97643 w 1241571"/>
                <a:gd name="connsiteY7" fmla="*/ 314325 h 314325"/>
                <a:gd name="connsiteX8" fmla="*/ 0 w 1241571"/>
                <a:gd name="connsiteY8" fmla="*/ 212032 h 314325"/>
                <a:gd name="connsiteX9" fmla="*/ 42080 w 1241571"/>
                <a:gd name="connsiteY9" fmla="*/ 177313 h 314325"/>
                <a:gd name="connsiteX10" fmla="*/ 622561 w 1241571"/>
                <a:gd name="connsiteY10" fmla="*/ 0 h 314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41571" h="314325">
                  <a:moveTo>
                    <a:pt x="622561" y="0"/>
                  </a:moveTo>
                  <a:cubicBezTo>
                    <a:pt x="837585" y="0"/>
                    <a:pt x="1037341" y="65367"/>
                    <a:pt x="1203043" y="177313"/>
                  </a:cubicBezTo>
                  <a:lnTo>
                    <a:pt x="1241571" y="209101"/>
                  </a:lnTo>
                  <a:lnTo>
                    <a:pt x="1141129" y="314325"/>
                  </a:lnTo>
                  <a:lnTo>
                    <a:pt x="1119985" y="296879"/>
                  </a:lnTo>
                  <a:cubicBezTo>
                    <a:pt x="977086" y="200339"/>
                    <a:pt x="804819" y="143967"/>
                    <a:pt x="619386" y="143967"/>
                  </a:cubicBezTo>
                  <a:cubicBezTo>
                    <a:pt x="433953" y="143967"/>
                    <a:pt x="261686" y="200339"/>
                    <a:pt x="118787" y="296879"/>
                  </a:cubicBezTo>
                  <a:lnTo>
                    <a:pt x="97643" y="314325"/>
                  </a:lnTo>
                  <a:lnTo>
                    <a:pt x="0" y="212032"/>
                  </a:lnTo>
                  <a:lnTo>
                    <a:pt x="42080" y="177313"/>
                  </a:lnTo>
                  <a:cubicBezTo>
                    <a:pt x="207781" y="65367"/>
                    <a:pt x="407538" y="0"/>
                    <a:pt x="622561" y="0"/>
                  </a:cubicBezTo>
                  <a:close/>
                </a:path>
              </a:pathLst>
            </a:custGeom>
            <a:solidFill>
              <a:srgbClr val="AEEDFF"/>
            </a:solidFill>
            <a:ln>
              <a:noFill/>
            </a:ln>
          </p:spPr>
          <p:style>
            <a:lnRef idx="2">
              <a:srgbClr val="F1C341">
                <a:shade val="50000"/>
              </a:srgbClr>
            </a:lnRef>
            <a:fillRef idx="1">
              <a:srgbClr val="F1C341"/>
            </a:fillRef>
            <a:effectRef idx="0">
              <a:srgbClr val="F1C341"/>
            </a:effectRef>
            <a:fontRef idx="minor">
              <a:srgbClr val="FFFFFF"/>
            </a:fontRef>
          </p:style>
          <p:txBody>
            <a:bodyPr rtlCol="0" anchor="ctr">
              <a:normAutofit fontScale="65000" lnSpcReduction="20000"/>
            </a:bodyPr>
            <a:p>
              <a:pPr algn="ctr" fontAlgn="base"/>
              <a:endParaRPr lang="zh-CN" altLang="en-US" sz="1800" strike="noStrike" noProof="1" dirty="0">
                <a:solidFill>
                  <a:srgbClr val="5F5F5F"/>
                </a:solidFill>
                <a:sym typeface="Arial" panose="020B0604020202020204" pitchFamily="34" charset="0"/>
              </a:endParaRPr>
            </a:p>
          </p:txBody>
        </p:sp>
        <p:sp>
          <p:nvSpPr>
            <p:cNvPr id="59" name="椭圆 58"/>
            <p:cNvSpPr/>
            <p:nvPr>
              <p:custDataLst>
                <p:tags r:id="rId39"/>
              </p:custDataLst>
            </p:nvPr>
          </p:nvSpPr>
          <p:spPr>
            <a:xfrm>
              <a:off x="7842" y="4505"/>
              <a:ext cx="682" cy="685"/>
            </a:xfrm>
            <a:prstGeom prst="ellipse">
              <a:avLst/>
            </a:prstGeom>
            <a:solidFill>
              <a:srgbClr val="AEEDFF"/>
            </a:solidFill>
            <a:ln>
              <a:noFill/>
            </a:ln>
          </p:spPr>
          <p:style>
            <a:lnRef idx="2">
              <a:srgbClr val="F1C341">
                <a:shade val="50000"/>
              </a:srgbClr>
            </a:lnRef>
            <a:fillRef idx="1">
              <a:srgbClr val="F1C341"/>
            </a:fillRef>
            <a:effectRef idx="0">
              <a:srgbClr val="F1C341"/>
            </a:effectRef>
            <a:fontRef idx="minor">
              <a:srgbClr val="FFFFFF"/>
            </a:fontRef>
          </p:style>
          <p:txBody>
            <a:bodyPr rtlCol="0" anchor="ctr">
              <a:normAutofit fontScale="72500"/>
            </a:bodyPr>
            <a:p>
              <a:pPr algn="ctr" fontAlgn="base"/>
              <a:endParaRPr lang="zh-CN" altLang="en-US" sz="1800" strike="noStrike" noProof="1" dirty="0">
                <a:solidFill>
                  <a:srgbClr val="FFFFFF"/>
                </a:solidFill>
                <a:sym typeface="Arial" panose="020B0604020202020204" pitchFamily="34" charset="0"/>
              </a:endParaRPr>
            </a:p>
          </p:txBody>
        </p:sp>
        <p:sp>
          <p:nvSpPr>
            <p:cNvPr id="60" name="同心圆 59"/>
            <p:cNvSpPr/>
            <p:nvPr>
              <p:custDataLst>
                <p:tags r:id="rId40"/>
              </p:custDataLst>
            </p:nvPr>
          </p:nvSpPr>
          <p:spPr>
            <a:xfrm>
              <a:off x="6950" y="5287"/>
              <a:ext cx="2470" cy="2470"/>
            </a:xfrm>
            <a:prstGeom prst="donut">
              <a:avLst>
                <a:gd name="adj" fmla="val 3129"/>
              </a:avLst>
            </a:prstGeom>
            <a:solidFill>
              <a:srgbClr val="5B9BD4"/>
            </a:solidFill>
            <a:ln>
              <a:noFill/>
            </a:ln>
          </p:spPr>
          <p:style>
            <a:lnRef idx="2">
              <a:srgbClr val="F1C341">
                <a:shade val="50000"/>
              </a:srgbClr>
            </a:lnRef>
            <a:fillRef idx="1">
              <a:srgbClr val="F1C341"/>
            </a:fillRef>
            <a:effectRef idx="0">
              <a:srgbClr val="F1C341"/>
            </a:effectRef>
            <a:fontRef idx="minor">
              <a:srgbClr val="FFFFFF"/>
            </a:fontRef>
          </p:style>
          <p:txBody>
            <a:bodyPr rtlCol="0" anchor="ctr">
              <a:normAutofit/>
            </a:bodyPr>
            <a:p>
              <a:pPr algn="ctr" fontAlgn="base"/>
              <a:endParaRPr lang="en-US" altLang="zh-CN" sz="1800" strike="noStrike" noProof="1" dirty="0">
                <a:solidFill>
                  <a:srgbClr val="5B9BD4"/>
                </a:solidFill>
                <a:sym typeface="Arial" panose="020B0604020202020204" pitchFamily="34" charset="0"/>
              </a:endParaRPr>
            </a:p>
          </p:txBody>
        </p:sp>
        <p:sp>
          <p:nvSpPr>
            <p:cNvPr id="61" name="文本框 26"/>
            <p:cNvSpPr txBox="1"/>
            <p:nvPr>
              <p:custDataLst>
                <p:tags r:id="rId41"/>
              </p:custDataLst>
            </p:nvPr>
          </p:nvSpPr>
          <p:spPr>
            <a:xfrm>
              <a:off x="7895" y="4560"/>
              <a:ext cx="577" cy="575"/>
            </a:xfrm>
            <a:prstGeom prst="rect">
              <a:avLst/>
            </a:prstGeom>
            <a:noFill/>
            <a:ln w="9525">
              <a:noFill/>
            </a:ln>
          </p:spPr>
          <p:txBody>
            <a:bodyPr wrap="square" anchor="t" anchorCtr="0"/>
            <a:p>
              <a:pPr algn="ctr"/>
              <a:r>
                <a:rPr lang="en-US" altLang="zh-CN" dirty="0">
                  <a:solidFill>
                    <a:srgbClr val="404040"/>
                  </a:solidFill>
                  <a:latin typeface="微软雅黑" panose="020B0503020204020204" charset="-122"/>
                  <a:ea typeface="微软雅黑" panose="020B0503020204020204" charset="-122"/>
                </a:rPr>
                <a:t>2</a:t>
              </a:r>
              <a:endParaRPr lang="en-US" altLang="zh-CN" dirty="0">
                <a:solidFill>
                  <a:srgbClr val="404040"/>
                </a:solidFill>
                <a:latin typeface="微软雅黑" panose="020B0503020204020204" charset="-122"/>
                <a:ea typeface="微软雅黑" panose="020B0503020204020204" charset="-122"/>
              </a:endParaRPr>
            </a:p>
          </p:txBody>
        </p:sp>
        <p:sp>
          <p:nvSpPr>
            <p:cNvPr id="62" name="文本框 61"/>
            <p:cNvSpPr txBox="1"/>
            <p:nvPr>
              <p:custDataLst>
                <p:tags r:id="rId42"/>
              </p:custDataLst>
            </p:nvPr>
          </p:nvSpPr>
          <p:spPr>
            <a:xfrm>
              <a:off x="7080" y="5824"/>
              <a:ext cx="2244" cy="1562"/>
            </a:xfrm>
            <a:prstGeom prst="rect">
              <a:avLst/>
            </a:prstGeom>
            <a:noFill/>
          </p:spPr>
          <p:txBody>
            <a:bodyPr wrap="square" rtlCol="0" anchor="ctr" anchorCtr="0">
              <a:noAutofit/>
            </a:bodyPr>
            <a:p>
              <a:pPr algn="ctr">
                <a:lnSpc>
                  <a:spcPct val="120000"/>
                </a:lnSpc>
                <a:spcBef>
                  <a:spcPts val="0"/>
                </a:spcBef>
                <a:spcAft>
                  <a:spcPts val="0"/>
                </a:spcAft>
                <a:buSzPct val="100000"/>
              </a:pPr>
              <a:r>
                <a:rPr lang="zh-CN" altLang="en-US" sz="1200" b="1" kern="0" spc="300" noProof="1" dirty="0">
                  <a:solidFill>
                    <a:schemeClr val="accent1">
                      <a:lumMod val="75000"/>
                    </a:schemeClr>
                  </a:solidFill>
                  <a:latin typeface="微软雅黑" panose="020B0503020204020204" charset="-122"/>
                  <a:ea typeface="微软雅黑" panose="020B0503020204020204" charset="-122"/>
                  <a:cs typeface="+mn-cs"/>
                </a:rPr>
                <a:t>7. 对症救护措施</a:t>
              </a:r>
              <a:endParaRPr lang="zh-CN" altLang="en-US" sz="1200" b="1" kern="0" spc="300" noProof="1" dirty="0">
                <a:solidFill>
                  <a:schemeClr val="accent1">
                    <a:lumMod val="75000"/>
                  </a:schemeClr>
                </a:solidFill>
                <a:latin typeface="微软雅黑" panose="020B0503020204020204" charset="-122"/>
                <a:ea typeface="微软雅黑" panose="020B0503020204020204" charset="-122"/>
                <a:cs typeface="+mn-cs"/>
              </a:endParaRPr>
            </a:p>
          </p:txBody>
        </p:sp>
      </p:grpSp>
      <p:grpSp>
        <p:nvGrpSpPr>
          <p:cNvPr id="63" name="组合 62"/>
          <p:cNvGrpSpPr/>
          <p:nvPr/>
        </p:nvGrpSpPr>
        <p:grpSpPr>
          <a:xfrm>
            <a:off x="5140960" y="4130675"/>
            <a:ext cx="1819275" cy="2190750"/>
            <a:chOff x="9920" y="4505"/>
            <a:chExt cx="2864" cy="3449"/>
          </a:xfrm>
        </p:grpSpPr>
        <p:sp>
          <p:nvSpPr>
            <p:cNvPr id="64" name="同心圆 63"/>
            <p:cNvSpPr/>
            <p:nvPr>
              <p:custDataLst>
                <p:tags r:id="rId43"/>
              </p:custDataLst>
            </p:nvPr>
          </p:nvSpPr>
          <p:spPr>
            <a:xfrm>
              <a:off x="9920" y="5090"/>
              <a:ext cx="2865" cy="2865"/>
            </a:xfrm>
            <a:prstGeom prst="donut">
              <a:avLst>
                <a:gd name="adj" fmla="val 161"/>
              </a:avLst>
            </a:prstGeom>
            <a:solidFill>
              <a:srgbClr val="5B9BD4"/>
            </a:solidFill>
            <a:ln>
              <a:noFill/>
            </a:ln>
          </p:spPr>
          <p:style>
            <a:lnRef idx="2">
              <a:srgbClr val="F1C341">
                <a:shade val="50000"/>
              </a:srgbClr>
            </a:lnRef>
            <a:fillRef idx="1">
              <a:srgbClr val="F1C341"/>
            </a:fillRef>
            <a:effectRef idx="0">
              <a:srgbClr val="F1C341"/>
            </a:effectRef>
            <a:fontRef idx="minor">
              <a:srgbClr val="FFFFFF"/>
            </a:fontRef>
          </p:style>
          <p:txBody>
            <a:bodyPr rtlCol="0" anchor="ctr">
              <a:normAutofit/>
            </a:bodyPr>
            <a:p>
              <a:pPr algn="ctr" fontAlgn="base"/>
              <a:endParaRPr lang="zh-CN" altLang="en-US" sz="1800" strike="noStrike" noProof="1">
                <a:solidFill>
                  <a:srgbClr val="5F5F5F"/>
                </a:solidFill>
                <a:sym typeface="Arial" panose="020B0604020202020204" pitchFamily="34" charset="0"/>
              </a:endParaRPr>
            </a:p>
          </p:txBody>
        </p:sp>
        <p:sp>
          <p:nvSpPr>
            <p:cNvPr id="66" name="任意多边形 65"/>
            <p:cNvSpPr/>
            <p:nvPr>
              <p:custDataLst>
                <p:tags r:id="rId44"/>
              </p:custDataLst>
            </p:nvPr>
          </p:nvSpPr>
          <p:spPr>
            <a:xfrm>
              <a:off x="10495" y="5090"/>
              <a:ext cx="1715" cy="435"/>
            </a:xfrm>
            <a:custGeom>
              <a:avLst/>
              <a:gdLst>
                <a:gd name="connsiteX0" fmla="*/ 622561 w 1241571"/>
                <a:gd name="connsiteY0" fmla="*/ 0 h 314325"/>
                <a:gd name="connsiteX1" fmla="*/ 1203043 w 1241571"/>
                <a:gd name="connsiteY1" fmla="*/ 177313 h 314325"/>
                <a:gd name="connsiteX2" fmla="*/ 1241571 w 1241571"/>
                <a:gd name="connsiteY2" fmla="*/ 209101 h 314325"/>
                <a:gd name="connsiteX3" fmla="*/ 1141129 w 1241571"/>
                <a:gd name="connsiteY3" fmla="*/ 314325 h 314325"/>
                <a:gd name="connsiteX4" fmla="*/ 1119985 w 1241571"/>
                <a:gd name="connsiteY4" fmla="*/ 296879 h 314325"/>
                <a:gd name="connsiteX5" fmla="*/ 619386 w 1241571"/>
                <a:gd name="connsiteY5" fmla="*/ 143967 h 314325"/>
                <a:gd name="connsiteX6" fmla="*/ 118787 w 1241571"/>
                <a:gd name="connsiteY6" fmla="*/ 296879 h 314325"/>
                <a:gd name="connsiteX7" fmla="*/ 97643 w 1241571"/>
                <a:gd name="connsiteY7" fmla="*/ 314325 h 314325"/>
                <a:gd name="connsiteX8" fmla="*/ 0 w 1241571"/>
                <a:gd name="connsiteY8" fmla="*/ 212032 h 314325"/>
                <a:gd name="connsiteX9" fmla="*/ 42080 w 1241571"/>
                <a:gd name="connsiteY9" fmla="*/ 177313 h 314325"/>
                <a:gd name="connsiteX10" fmla="*/ 622561 w 1241571"/>
                <a:gd name="connsiteY10" fmla="*/ 0 h 314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41571" h="314325">
                  <a:moveTo>
                    <a:pt x="622561" y="0"/>
                  </a:moveTo>
                  <a:cubicBezTo>
                    <a:pt x="837585" y="0"/>
                    <a:pt x="1037341" y="65367"/>
                    <a:pt x="1203043" y="177313"/>
                  </a:cubicBezTo>
                  <a:lnTo>
                    <a:pt x="1241571" y="209101"/>
                  </a:lnTo>
                  <a:lnTo>
                    <a:pt x="1141129" y="314325"/>
                  </a:lnTo>
                  <a:lnTo>
                    <a:pt x="1119985" y="296879"/>
                  </a:lnTo>
                  <a:cubicBezTo>
                    <a:pt x="977086" y="200339"/>
                    <a:pt x="804819" y="143967"/>
                    <a:pt x="619386" y="143967"/>
                  </a:cubicBezTo>
                  <a:cubicBezTo>
                    <a:pt x="433953" y="143967"/>
                    <a:pt x="261686" y="200339"/>
                    <a:pt x="118787" y="296879"/>
                  </a:cubicBezTo>
                  <a:lnTo>
                    <a:pt x="97643" y="314325"/>
                  </a:lnTo>
                  <a:lnTo>
                    <a:pt x="0" y="212032"/>
                  </a:lnTo>
                  <a:lnTo>
                    <a:pt x="42080" y="177313"/>
                  </a:lnTo>
                  <a:cubicBezTo>
                    <a:pt x="207781" y="65367"/>
                    <a:pt x="407538" y="0"/>
                    <a:pt x="622561" y="0"/>
                  </a:cubicBezTo>
                  <a:close/>
                </a:path>
              </a:pathLst>
            </a:custGeom>
            <a:solidFill>
              <a:srgbClr val="AEEDFF"/>
            </a:solidFill>
            <a:ln>
              <a:noFill/>
            </a:ln>
          </p:spPr>
          <p:style>
            <a:lnRef idx="2">
              <a:srgbClr val="F1C341">
                <a:shade val="50000"/>
              </a:srgbClr>
            </a:lnRef>
            <a:fillRef idx="1">
              <a:srgbClr val="F1C341"/>
            </a:fillRef>
            <a:effectRef idx="0">
              <a:srgbClr val="F1C341"/>
            </a:effectRef>
            <a:fontRef idx="minor">
              <a:srgbClr val="FFFFFF"/>
            </a:fontRef>
          </p:style>
          <p:txBody>
            <a:bodyPr rtlCol="0" anchor="ctr">
              <a:normAutofit fontScale="65000" lnSpcReduction="20000"/>
            </a:bodyPr>
            <a:p>
              <a:pPr algn="ctr" fontAlgn="base"/>
              <a:endParaRPr lang="zh-CN" altLang="en-US" sz="1800" strike="noStrike" noProof="1" dirty="0">
                <a:solidFill>
                  <a:srgbClr val="5F5F5F"/>
                </a:solidFill>
                <a:sym typeface="Arial" panose="020B0604020202020204" pitchFamily="34" charset="0"/>
              </a:endParaRPr>
            </a:p>
          </p:txBody>
        </p:sp>
        <p:sp>
          <p:nvSpPr>
            <p:cNvPr id="67" name="椭圆 66"/>
            <p:cNvSpPr/>
            <p:nvPr>
              <p:custDataLst>
                <p:tags r:id="rId45"/>
              </p:custDataLst>
            </p:nvPr>
          </p:nvSpPr>
          <p:spPr>
            <a:xfrm>
              <a:off x="11010" y="4505"/>
              <a:ext cx="685" cy="685"/>
            </a:xfrm>
            <a:prstGeom prst="ellipse">
              <a:avLst/>
            </a:prstGeom>
            <a:solidFill>
              <a:srgbClr val="AEEDFF"/>
            </a:solidFill>
            <a:ln>
              <a:noFill/>
            </a:ln>
          </p:spPr>
          <p:style>
            <a:lnRef idx="2">
              <a:srgbClr val="F1C341">
                <a:shade val="50000"/>
              </a:srgbClr>
            </a:lnRef>
            <a:fillRef idx="1">
              <a:srgbClr val="F1C341"/>
            </a:fillRef>
            <a:effectRef idx="0">
              <a:srgbClr val="F1C341"/>
            </a:effectRef>
            <a:fontRef idx="minor">
              <a:srgbClr val="FFFFFF"/>
            </a:fontRef>
          </p:style>
          <p:txBody>
            <a:bodyPr rtlCol="0" anchor="ctr">
              <a:normAutofit fontScale="72500"/>
            </a:bodyPr>
            <a:p>
              <a:pPr algn="ctr" fontAlgn="base"/>
              <a:endParaRPr lang="zh-CN" altLang="en-US" sz="1800" strike="noStrike" noProof="1" dirty="0">
                <a:solidFill>
                  <a:srgbClr val="FFFFFF"/>
                </a:solidFill>
                <a:sym typeface="Arial" panose="020B0604020202020204" pitchFamily="34" charset="0"/>
              </a:endParaRPr>
            </a:p>
          </p:txBody>
        </p:sp>
        <p:sp>
          <p:nvSpPr>
            <p:cNvPr id="68" name="同心圆 67"/>
            <p:cNvSpPr/>
            <p:nvPr>
              <p:custDataLst>
                <p:tags r:id="rId46"/>
              </p:custDataLst>
            </p:nvPr>
          </p:nvSpPr>
          <p:spPr>
            <a:xfrm>
              <a:off x="10117" y="5287"/>
              <a:ext cx="2470" cy="2470"/>
            </a:xfrm>
            <a:prstGeom prst="donut">
              <a:avLst>
                <a:gd name="adj" fmla="val 3129"/>
              </a:avLst>
            </a:prstGeom>
            <a:solidFill>
              <a:srgbClr val="5B9BD4"/>
            </a:solidFill>
            <a:ln>
              <a:noFill/>
            </a:ln>
          </p:spPr>
          <p:style>
            <a:lnRef idx="2">
              <a:srgbClr val="F1C341">
                <a:shade val="50000"/>
              </a:srgbClr>
            </a:lnRef>
            <a:fillRef idx="1">
              <a:srgbClr val="F1C341"/>
            </a:fillRef>
            <a:effectRef idx="0">
              <a:srgbClr val="F1C341"/>
            </a:effectRef>
            <a:fontRef idx="minor">
              <a:srgbClr val="FFFFFF"/>
            </a:fontRef>
          </p:style>
          <p:txBody>
            <a:bodyPr rtlCol="0" anchor="ctr">
              <a:normAutofit/>
            </a:bodyPr>
            <a:p>
              <a:pPr algn="ctr" fontAlgn="base"/>
              <a:endParaRPr lang="en-US" altLang="zh-CN" sz="1800" strike="noStrike" noProof="1" dirty="0">
                <a:solidFill>
                  <a:srgbClr val="5B9BD4"/>
                </a:solidFill>
                <a:sym typeface="Arial" panose="020B0604020202020204" pitchFamily="34" charset="0"/>
              </a:endParaRPr>
            </a:p>
          </p:txBody>
        </p:sp>
        <p:sp>
          <p:nvSpPr>
            <p:cNvPr id="69" name="文本框 34"/>
            <p:cNvSpPr txBox="1"/>
            <p:nvPr>
              <p:custDataLst>
                <p:tags r:id="rId47"/>
              </p:custDataLst>
            </p:nvPr>
          </p:nvSpPr>
          <p:spPr>
            <a:xfrm>
              <a:off x="11065" y="4560"/>
              <a:ext cx="575" cy="575"/>
            </a:xfrm>
            <a:prstGeom prst="rect">
              <a:avLst/>
            </a:prstGeom>
            <a:noFill/>
            <a:ln w="9525">
              <a:noFill/>
            </a:ln>
          </p:spPr>
          <p:txBody>
            <a:bodyPr wrap="square" anchor="t" anchorCtr="0"/>
            <a:p>
              <a:pPr algn="ctr"/>
              <a:r>
                <a:rPr lang="en-US" altLang="zh-CN" dirty="0">
                  <a:solidFill>
                    <a:srgbClr val="404040"/>
                  </a:solidFill>
                  <a:latin typeface="微软雅黑" panose="020B0503020204020204" charset="-122"/>
                  <a:ea typeface="微软雅黑" panose="020B0503020204020204" charset="-122"/>
                </a:rPr>
                <a:t>3</a:t>
              </a:r>
              <a:endParaRPr lang="en-US" altLang="zh-CN" dirty="0">
                <a:solidFill>
                  <a:srgbClr val="404040"/>
                </a:solidFill>
                <a:latin typeface="微软雅黑" panose="020B0503020204020204" charset="-122"/>
                <a:ea typeface="微软雅黑" panose="020B0503020204020204" charset="-122"/>
              </a:endParaRPr>
            </a:p>
          </p:txBody>
        </p:sp>
        <p:sp>
          <p:nvSpPr>
            <p:cNvPr id="70" name="文本框 69"/>
            <p:cNvSpPr txBox="1"/>
            <p:nvPr>
              <p:custDataLst>
                <p:tags r:id="rId48"/>
              </p:custDataLst>
            </p:nvPr>
          </p:nvSpPr>
          <p:spPr>
            <a:xfrm>
              <a:off x="10245" y="5937"/>
              <a:ext cx="2212" cy="1172"/>
            </a:xfrm>
            <a:prstGeom prst="rect">
              <a:avLst/>
            </a:prstGeom>
            <a:noFill/>
          </p:spPr>
          <p:txBody>
            <a:bodyPr wrap="square" rtlCol="0" anchor="ctr" anchorCtr="0">
              <a:noAutofit/>
            </a:bodyPr>
            <a:p>
              <a:pPr algn="ctr">
                <a:lnSpc>
                  <a:spcPct val="120000"/>
                </a:lnSpc>
                <a:spcBef>
                  <a:spcPts val="0"/>
                </a:spcBef>
                <a:spcAft>
                  <a:spcPts val="0"/>
                </a:spcAft>
                <a:buSzPct val="100000"/>
              </a:pPr>
              <a:r>
                <a:rPr lang="zh-CN" altLang="en-US" sz="1200" b="1" kern="0" spc="300" noProof="1" dirty="0">
                  <a:solidFill>
                    <a:schemeClr val="accent1">
                      <a:lumMod val="75000"/>
                    </a:schemeClr>
                  </a:solidFill>
                  <a:latin typeface="微软雅黑" panose="020B0503020204020204" charset="-122"/>
                  <a:ea typeface="微软雅黑" panose="020B0503020204020204" charset="-122"/>
                  <a:cs typeface="+mn-cs"/>
                </a:rPr>
                <a:t>8. 急救现场松解或去除患者衣物或头盔的技巧</a:t>
              </a:r>
              <a:endParaRPr lang="zh-CN" altLang="en-US" sz="1200" b="1" kern="0" spc="300" noProof="1" dirty="0">
                <a:solidFill>
                  <a:schemeClr val="accent1">
                    <a:lumMod val="75000"/>
                  </a:schemeClr>
                </a:solidFill>
                <a:latin typeface="微软雅黑" panose="020B0503020204020204" charset="-122"/>
                <a:ea typeface="微软雅黑" panose="020B0503020204020204" charset="-122"/>
                <a:cs typeface="+mn-cs"/>
              </a:endParaRPr>
            </a:p>
          </p:txBody>
        </p:sp>
      </p:grpSp>
      <p:grpSp>
        <p:nvGrpSpPr>
          <p:cNvPr id="71" name="组合 70"/>
          <p:cNvGrpSpPr/>
          <p:nvPr/>
        </p:nvGrpSpPr>
        <p:grpSpPr>
          <a:xfrm>
            <a:off x="7151688" y="4130675"/>
            <a:ext cx="1819910" cy="2191385"/>
            <a:chOff x="13087" y="4505"/>
            <a:chExt cx="2865" cy="3450"/>
          </a:xfrm>
        </p:grpSpPr>
        <p:sp>
          <p:nvSpPr>
            <p:cNvPr id="72" name="同心圆 71"/>
            <p:cNvSpPr/>
            <p:nvPr>
              <p:custDataLst>
                <p:tags r:id="rId49"/>
              </p:custDataLst>
            </p:nvPr>
          </p:nvSpPr>
          <p:spPr>
            <a:xfrm>
              <a:off x="13087" y="5090"/>
              <a:ext cx="2865" cy="2865"/>
            </a:xfrm>
            <a:prstGeom prst="donut">
              <a:avLst>
                <a:gd name="adj" fmla="val 161"/>
              </a:avLst>
            </a:prstGeom>
            <a:solidFill>
              <a:srgbClr val="5B9BD4"/>
            </a:solidFill>
            <a:ln>
              <a:noFill/>
            </a:ln>
          </p:spPr>
          <p:style>
            <a:lnRef idx="2">
              <a:srgbClr val="F1C341">
                <a:shade val="50000"/>
              </a:srgbClr>
            </a:lnRef>
            <a:fillRef idx="1">
              <a:srgbClr val="F1C341"/>
            </a:fillRef>
            <a:effectRef idx="0">
              <a:srgbClr val="F1C341"/>
            </a:effectRef>
            <a:fontRef idx="minor">
              <a:srgbClr val="FFFFFF"/>
            </a:fontRef>
          </p:style>
          <p:txBody>
            <a:bodyPr rtlCol="0" anchor="ctr">
              <a:normAutofit/>
            </a:bodyPr>
            <a:p>
              <a:pPr algn="ctr" fontAlgn="base"/>
              <a:endParaRPr lang="zh-CN" altLang="en-US" sz="1800" strike="noStrike" noProof="1">
                <a:solidFill>
                  <a:srgbClr val="5F5F5F"/>
                </a:solidFill>
                <a:sym typeface="Arial" panose="020B0604020202020204" pitchFamily="34" charset="0"/>
              </a:endParaRPr>
            </a:p>
          </p:txBody>
        </p:sp>
        <p:sp>
          <p:nvSpPr>
            <p:cNvPr id="73" name="任意多边形 72"/>
            <p:cNvSpPr/>
            <p:nvPr>
              <p:custDataLst>
                <p:tags r:id="rId50"/>
              </p:custDataLst>
            </p:nvPr>
          </p:nvSpPr>
          <p:spPr>
            <a:xfrm>
              <a:off x="13666" y="5090"/>
              <a:ext cx="1712" cy="435"/>
            </a:xfrm>
            <a:custGeom>
              <a:avLst/>
              <a:gdLst>
                <a:gd name="connsiteX0" fmla="*/ 622561 w 1241571"/>
                <a:gd name="connsiteY0" fmla="*/ 0 h 314325"/>
                <a:gd name="connsiteX1" fmla="*/ 1203043 w 1241571"/>
                <a:gd name="connsiteY1" fmla="*/ 177313 h 314325"/>
                <a:gd name="connsiteX2" fmla="*/ 1241571 w 1241571"/>
                <a:gd name="connsiteY2" fmla="*/ 209101 h 314325"/>
                <a:gd name="connsiteX3" fmla="*/ 1141129 w 1241571"/>
                <a:gd name="connsiteY3" fmla="*/ 314325 h 314325"/>
                <a:gd name="connsiteX4" fmla="*/ 1119985 w 1241571"/>
                <a:gd name="connsiteY4" fmla="*/ 296879 h 314325"/>
                <a:gd name="connsiteX5" fmla="*/ 619386 w 1241571"/>
                <a:gd name="connsiteY5" fmla="*/ 143967 h 314325"/>
                <a:gd name="connsiteX6" fmla="*/ 118787 w 1241571"/>
                <a:gd name="connsiteY6" fmla="*/ 296879 h 314325"/>
                <a:gd name="connsiteX7" fmla="*/ 97643 w 1241571"/>
                <a:gd name="connsiteY7" fmla="*/ 314325 h 314325"/>
                <a:gd name="connsiteX8" fmla="*/ 0 w 1241571"/>
                <a:gd name="connsiteY8" fmla="*/ 212032 h 314325"/>
                <a:gd name="connsiteX9" fmla="*/ 42080 w 1241571"/>
                <a:gd name="connsiteY9" fmla="*/ 177313 h 314325"/>
                <a:gd name="connsiteX10" fmla="*/ 622561 w 1241571"/>
                <a:gd name="connsiteY10" fmla="*/ 0 h 314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41571" h="314325">
                  <a:moveTo>
                    <a:pt x="622561" y="0"/>
                  </a:moveTo>
                  <a:cubicBezTo>
                    <a:pt x="837585" y="0"/>
                    <a:pt x="1037341" y="65367"/>
                    <a:pt x="1203043" y="177313"/>
                  </a:cubicBezTo>
                  <a:lnTo>
                    <a:pt x="1241571" y="209101"/>
                  </a:lnTo>
                  <a:lnTo>
                    <a:pt x="1141129" y="314325"/>
                  </a:lnTo>
                  <a:lnTo>
                    <a:pt x="1119985" y="296879"/>
                  </a:lnTo>
                  <a:cubicBezTo>
                    <a:pt x="977086" y="200339"/>
                    <a:pt x="804819" y="143967"/>
                    <a:pt x="619386" y="143967"/>
                  </a:cubicBezTo>
                  <a:cubicBezTo>
                    <a:pt x="433953" y="143967"/>
                    <a:pt x="261686" y="200339"/>
                    <a:pt x="118787" y="296879"/>
                  </a:cubicBezTo>
                  <a:lnTo>
                    <a:pt x="97643" y="314325"/>
                  </a:lnTo>
                  <a:lnTo>
                    <a:pt x="0" y="212032"/>
                  </a:lnTo>
                  <a:lnTo>
                    <a:pt x="42080" y="177313"/>
                  </a:lnTo>
                  <a:cubicBezTo>
                    <a:pt x="207781" y="65367"/>
                    <a:pt x="407538" y="0"/>
                    <a:pt x="622561" y="0"/>
                  </a:cubicBezTo>
                  <a:close/>
                </a:path>
              </a:pathLst>
            </a:custGeom>
            <a:solidFill>
              <a:srgbClr val="AEEDFF"/>
            </a:solidFill>
            <a:ln>
              <a:noFill/>
            </a:ln>
          </p:spPr>
          <p:style>
            <a:lnRef idx="2">
              <a:srgbClr val="F1C341">
                <a:shade val="50000"/>
              </a:srgbClr>
            </a:lnRef>
            <a:fillRef idx="1">
              <a:srgbClr val="F1C341"/>
            </a:fillRef>
            <a:effectRef idx="0">
              <a:srgbClr val="F1C341"/>
            </a:effectRef>
            <a:fontRef idx="minor">
              <a:srgbClr val="FFFFFF"/>
            </a:fontRef>
          </p:style>
          <p:txBody>
            <a:bodyPr rtlCol="0" anchor="ctr">
              <a:normAutofit fontScale="65000" lnSpcReduction="20000"/>
            </a:bodyPr>
            <a:p>
              <a:pPr algn="ctr" fontAlgn="base"/>
              <a:endParaRPr lang="zh-CN" altLang="en-US" sz="1800" strike="noStrike" noProof="1" dirty="0">
                <a:solidFill>
                  <a:srgbClr val="5F5F5F"/>
                </a:solidFill>
                <a:sym typeface="Arial" panose="020B0604020202020204" pitchFamily="34" charset="0"/>
              </a:endParaRPr>
            </a:p>
          </p:txBody>
        </p:sp>
        <p:sp>
          <p:nvSpPr>
            <p:cNvPr id="74" name="椭圆 73"/>
            <p:cNvSpPr/>
            <p:nvPr>
              <p:custDataLst>
                <p:tags r:id="rId51"/>
              </p:custDataLst>
            </p:nvPr>
          </p:nvSpPr>
          <p:spPr>
            <a:xfrm>
              <a:off x="14177" y="4505"/>
              <a:ext cx="682" cy="685"/>
            </a:xfrm>
            <a:prstGeom prst="ellipse">
              <a:avLst/>
            </a:prstGeom>
            <a:solidFill>
              <a:srgbClr val="AEEDFF"/>
            </a:solidFill>
            <a:ln>
              <a:noFill/>
            </a:ln>
          </p:spPr>
          <p:style>
            <a:lnRef idx="2">
              <a:srgbClr val="F1C341">
                <a:shade val="50000"/>
              </a:srgbClr>
            </a:lnRef>
            <a:fillRef idx="1">
              <a:srgbClr val="F1C341"/>
            </a:fillRef>
            <a:effectRef idx="0">
              <a:srgbClr val="F1C341"/>
            </a:effectRef>
            <a:fontRef idx="minor">
              <a:srgbClr val="FFFFFF"/>
            </a:fontRef>
          </p:style>
          <p:txBody>
            <a:bodyPr rtlCol="0" anchor="ctr">
              <a:normAutofit fontScale="72500"/>
            </a:bodyPr>
            <a:p>
              <a:pPr algn="ctr" fontAlgn="base"/>
              <a:endParaRPr lang="zh-CN" altLang="en-US" sz="1800" strike="noStrike" noProof="1" dirty="0">
                <a:solidFill>
                  <a:srgbClr val="FFFFFF"/>
                </a:solidFill>
                <a:sym typeface="Arial" panose="020B0604020202020204" pitchFamily="34" charset="0"/>
              </a:endParaRPr>
            </a:p>
          </p:txBody>
        </p:sp>
        <p:sp>
          <p:nvSpPr>
            <p:cNvPr id="75" name="同心圆 74"/>
            <p:cNvSpPr/>
            <p:nvPr>
              <p:custDataLst>
                <p:tags r:id="rId52"/>
              </p:custDataLst>
            </p:nvPr>
          </p:nvSpPr>
          <p:spPr>
            <a:xfrm>
              <a:off x="13285" y="5287"/>
              <a:ext cx="2470" cy="2470"/>
            </a:xfrm>
            <a:prstGeom prst="donut">
              <a:avLst>
                <a:gd name="adj" fmla="val 3129"/>
              </a:avLst>
            </a:prstGeom>
            <a:solidFill>
              <a:srgbClr val="5B9BD4"/>
            </a:solidFill>
            <a:ln>
              <a:noFill/>
            </a:ln>
          </p:spPr>
          <p:style>
            <a:lnRef idx="2">
              <a:srgbClr val="F1C341">
                <a:shade val="50000"/>
              </a:srgbClr>
            </a:lnRef>
            <a:fillRef idx="1">
              <a:srgbClr val="F1C341"/>
            </a:fillRef>
            <a:effectRef idx="0">
              <a:srgbClr val="F1C341"/>
            </a:effectRef>
            <a:fontRef idx="minor">
              <a:srgbClr val="FFFFFF"/>
            </a:fontRef>
          </p:style>
          <p:txBody>
            <a:bodyPr rtlCol="0" anchor="ctr">
              <a:normAutofit/>
            </a:bodyPr>
            <a:p>
              <a:pPr algn="ctr" fontAlgn="base"/>
              <a:endParaRPr lang="en-US" altLang="zh-CN" sz="1800" strike="noStrike" noProof="1" dirty="0">
                <a:solidFill>
                  <a:srgbClr val="5B9BD4"/>
                </a:solidFill>
                <a:sym typeface="Arial" panose="020B0604020202020204" pitchFamily="34" charset="0"/>
              </a:endParaRPr>
            </a:p>
          </p:txBody>
        </p:sp>
        <p:sp>
          <p:nvSpPr>
            <p:cNvPr id="76" name="文本框 47"/>
            <p:cNvSpPr txBox="1"/>
            <p:nvPr>
              <p:custDataLst>
                <p:tags r:id="rId53"/>
              </p:custDataLst>
            </p:nvPr>
          </p:nvSpPr>
          <p:spPr>
            <a:xfrm>
              <a:off x="14230" y="4560"/>
              <a:ext cx="577" cy="575"/>
            </a:xfrm>
            <a:prstGeom prst="rect">
              <a:avLst/>
            </a:prstGeom>
            <a:noFill/>
            <a:ln w="9525">
              <a:noFill/>
            </a:ln>
          </p:spPr>
          <p:txBody>
            <a:bodyPr wrap="square" anchor="t" anchorCtr="0"/>
            <a:p>
              <a:pPr algn="ctr"/>
              <a:r>
                <a:rPr lang="en-US" altLang="zh-CN" dirty="0">
                  <a:solidFill>
                    <a:srgbClr val="404040"/>
                  </a:solidFill>
                  <a:latin typeface="微软雅黑" panose="020B0503020204020204" charset="-122"/>
                  <a:ea typeface="微软雅黑" panose="020B0503020204020204" charset="-122"/>
                </a:rPr>
                <a:t>4</a:t>
              </a:r>
              <a:endParaRPr lang="en-US" altLang="zh-CN" dirty="0">
                <a:solidFill>
                  <a:srgbClr val="404040"/>
                </a:solidFill>
                <a:latin typeface="微软雅黑" panose="020B0503020204020204" charset="-122"/>
                <a:ea typeface="微软雅黑" panose="020B0503020204020204" charset="-122"/>
              </a:endParaRPr>
            </a:p>
          </p:txBody>
        </p:sp>
        <p:sp>
          <p:nvSpPr>
            <p:cNvPr id="78" name="文本框 77"/>
            <p:cNvSpPr txBox="1"/>
            <p:nvPr>
              <p:custDataLst>
                <p:tags r:id="rId54"/>
              </p:custDataLst>
            </p:nvPr>
          </p:nvSpPr>
          <p:spPr>
            <a:xfrm>
              <a:off x="13415" y="5937"/>
              <a:ext cx="2210" cy="1172"/>
            </a:xfrm>
            <a:prstGeom prst="rect">
              <a:avLst/>
            </a:prstGeom>
            <a:noFill/>
          </p:spPr>
          <p:txBody>
            <a:bodyPr wrap="square" rtlCol="0" anchor="ctr" anchorCtr="0">
              <a:noAutofit/>
            </a:bodyPr>
            <a:p>
              <a:pPr algn="ctr">
                <a:lnSpc>
                  <a:spcPct val="120000"/>
                </a:lnSpc>
                <a:spcBef>
                  <a:spcPts val="0"/>
                </a:spcBef>
                <a:spcAft>
                  <a:spcPts val="0"/>
                </a:spcAft>
                <a:buSzPct val="100000"/>
              </a:pPr>
              <a:r>
                <a:rPr lang="zh-CN" altLang="en-US" sz="1200" b="1" kern="0" spc="300" noProof="1">
                  <a:solidFill>
                    <a:schemeClr val="accent1">
                      <a:lumMod val="75000"/>
                    </a:schemeClr>
                  </a:solidFill>
                  <a:latin typeface="微软雅黑" panose="020B0503020204020204" charset="-122"/>
                  <a:ea typeface="微软雅黑" panose="020B0503020204020204" charset="-122"/>
                  <a:cs typeface="+mn-cs"/>
                </a:rPr>
                <a:t>9. 对疑有脊椎损伤者应立即予以制动，以免造成瘫痪</a:t>
              </a:r>
              <a:endParaRPr lang="zh-CN" altLang="en-US" sz="1200" b="1" kern="0" spc="300" noProof="1">
                <a:solidFill>
                  <a:schemeClr val="accent1">
                    <a:lumMod val="75000"/>
                  </a:schemeClr>
                </a:solidFill>
                <a:latin typeface="微软雅黑" panose="020B0503020204020204" charset="-122"/>
                <a:ea typeface="微软雅黑" panose="020B0503020204020204" charset="-122"/>
                <a:cs typeface="+mn-cs"/>
              </a:endParaRPr>
            </a:p>
          </p:txBody>
        </p:sp>
      </p:grpSp>
      <p:grpSp>
        <p:nvGrpSpPr>
          <p:cNvPr id="79" name="组合 78"/>
          <p:cNvGrpSpPr/>
          <p:nvPr/>
        </p:nvGrpSpPr>
        <p:grpSpPr>
          <a:xfrm>
            <a:off x="9113838" y="4130675"/>
            <a:ext cx="1819910" cy="2191385"/>
            <a:chOff x="13087" y="4505"/>
            <a:chExt cx="2865" cy="3450"/>
          </a:xfrm>
        </p:grpSpPr>
        <p:sp>
          <p:nvSpPr>
            <p:cNvPr id="80" name="同心圆 79"/>
            <p:cNvSpPr/>
            <p:nvPr>
              <p:custDataLst>
                <p:tags r:id="rId55"/>
              </p:custDataLst>
            </p:nvPr>
          </p:nvSpPr>
          <p:spPr>
            <a:xfrm>
              <a:off x="13087" y="5090"/>
              <a:ext cx="2865" cy="2865"/>
            </a:xfrm>
            <a:prstGeom prst="donut">
              <a:avLst>
                <a:gd name="adj" fmla="val 161"/>
              </a:avLst>
            </a:prstGeom>
            <a:solidFill>
              <a:srgbClr val="5B9BD4"/>
            </a:solidFill>
            <a:ln>
              <a:noFill/>
            </a:ln>
          </p:spPr>
          <p:style>
            <a:lnRef idx="2">
              <a:srgbClr val="F1C341">
                <a:shade val="50000"/>
              </a:srgbClr>
            </a:lnRef>
            <a:fillRef idx="1">
              <a:srgbClr val="F1C341"/>
            </a:fillRef>
            <a:effectRef idx="0">
              <a:srgbClr val="F1C341"/>
            </a:effectRef>
            <a:fontRef idx="minor">
              <a:srgbClr val="FFFFFF"/>
            </a:fontRef>
          </p:style>
          <p:txBody>
            <a:bodyPr rtlCol="0" anchor="ctr">
              <a:normAutofit/>
            </a:bodyPr>
            <a:p>
              <a:pPr algn="ctr" fontAlgn="base"/>
              <a:endParaRPr lang="zh-CN" altLang="en-US" sz="1800" strike="noStrike" noProof="1">
                <a:solidFill>
                  <a:srgbClr val="5F5F5F"/>
                </a:solidFill>
                <a:sym typeface="Arial" panose="020B0604020202020204" pitchFamily="34" charset="0"/>
              </a:endParaRPr>
            </a:p>
          </p:txBody>
        </p:sp>
        <p:sp>
          <p:nvSpPr>
            <p:cNvPr id="81" name="任意多边形 80"/>
            <p:cNvSpPr/>
            <p:nvPr>
              <p:custDataLst>
                <p:tags r:id="rId56"/>
              </p:custDataLst>
            </p:nvPr>
          </p:nvSpPr>
          <p:spPr>
            <a:xfrm>
              <a:off x="13666" y="5090"/>
              <a:ext cx="1712" cy="435"/>
            </a:xfrm>
            <a:custGeom>
              <a:avLst/>
              <a:gdLst>
                <a:gd name="connsiteX0" fmla="*/ 622561 w 1241571"/>
                <a:gd name="connsiteY0" fmla="*/ 0 h 314325"/>
                <a:gd name="connsiteX1" fmla="*/ 1203043 w 1241571"/>
                <a:gd name="connsiteY1" fmla="*/ 177313 h 314325"/>
                <a:gd name="connsiteX2" fmla="*/ 1241571 w 1241571"/>
                <a:gd name="connsiteY2" fmla="*/ 209101 h 314325"/>
                <a:gd name="connsiteX3" fmla="*/ 1141129 w 1241571"/>
                <a:gd name="connsiteY3" fmla="*/ 314325 h 314325"/>
                <a:gd name="connsiteX4" fmla="*/ 1119985 w 1241571"/>
                <a:gd name="connsiteY4" fmla="*/ 296879 h 314325"/>
                <a:gd name="connsiteX5" fmla="*/ 619386 w 1241571"/>
                <a:gd name="connsiteY5" fmla="*/ 143967 h 314325"/>
                <a:gd name="connsiteX6" fmla="*/ 118787 w 1241571"/>
                <a:gd name="connsiteY6" fmla="*/ 296879 h 314325"/>
                <a:gd name="connsiteX7" fmla="*/ 97643 w 1241571"/>
                <a:gd name="connsiteY7" fmla="*/ 314325 h 314325"/>
                <a:gd name="connsiteX8" fmla="*/ 0 w 1241571"/>
                <a:gd name="connsiteY8" fmla="*/ 212032 h 314325"/>
                <a:gd name="connsiteX9" fmla="*/ 42080 w 1241571"/>
                <a:gd name="connsiteY9" fmla="*/ 177313 h 314325"/>
                <a:gd name="connsiteX10" fmla="*/ 622561 w 1241571"/>
                <a:gd name="connsiteY10" fmla="*/ 0 h 314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41571" h="314325">
                  <a:moveTo>
                    <a:pt x="622561" y="0"/>
                  </a:moveTo>
                  <a:cubicBezTo>
                    <a:pt x="837585" y="0"/>
                    <a:pt x="1037341" y="65367"/>
                    <a:pt x="1203043" y="177313"/>
                  </a:cubicBezTo>
                  <a:lnTo>
                    <a:pt x="1241571" y="209101"/>
                  </a:lnTo>
                  <a:lnTo>
                    <a:pt x="1141129" y="314325"/>
                  </a:lnTo>
                  <a:lnTo>
                    <a:pt x="1119985" y="296879"/>
                  </a:lnTo>
                  <a:cubicBezTo>
                    <a:pt x="977086" y="200339"/>
                    <a:pt x="804819" y="143967"/>
                    <a:pt x="619386" y="143967"/>
                  </a:cubicBezTo>
                  <a:cubicBezTo>
                    <a:pt x="433953" y="143967"/>
                    <a:pt x="261686" y="200339"/>
                    <a:pt x="118787" y="296879"/>
                  </a:cubicBezTo>
                  <a:lnTo>
                    <a:pt x="97643" y="314325"/>
                  </a:lnTo>
                  <a:lnTo>
                    <a:pt x="0" y="212032"/>
                  </a:lnTo>
                  <a:lnTo>
                    <a:pt x="42080" y="177313"/>
                  </a:lnTo>
                  <a:cubicBezTo>
                    <a:pt x="207781" y="65367"/>
                    <a:pt x="407538" y="0"/>
                    <a:pt x="622561" y="0"/>
                  </a:cubicBezTo>
                  <a:close/>
                </a:path>
              </a:pathLst>
            </a:custGeom>
            <a:solidFill>
              <a:srgbClr val="AEEDFF"/>
            </a:solidFill>
            <a:ln>
              <a:noFill/>
            </a:ln>
          </p:spPr>
          <p:style>
            <a:lnRef idx="2">
              <a:srgbClr val="F1C341">
                <a:shade val="50000"/>
              </a:srgbClr>
            </a:lnRef>
            <a:fillRef idx="1">
              <a:srgbClr val="F1C341"/>
            </a:fillRef>
            <a:effectRef idx="0">
              <a:srgbClr val="F1C341"/>
            </a:effectRef>
            <a:fontRef idx="minor">
              <a:srgbClr val="FFFFFF"/>
            </a:fontRef>
          </p:style>
          <p:txBody>
            <a:bodyPr rtlCol="0" anchor="ctr">
              <a:normAutofit fontScale="65000" lnSpcReduction="20000"/>
            </a:bodyPr>
            <a:p>
              <a:pPr algn="ctr" fontAlgn="base"/>
              <a:endParaRPr lang="zh-CN" altLang="en-US" sz="1800" strike="noStrike" noProof="1" dirty="0">
                <a:solidFill>
                  <a:srgbClr val="5F5F5F"/>
                </a:solidFill>
                <a:sym typeface="Arial" panose="020B0604020202020204" pitchFamily="34" charset="0"/>
              </a:endParaRPr>
            </a:p>
          </p:txBody>
        </p:sp>
        <p:sp>
          <p:nvSpPr>
            <p:cNvPr id="82" name="椭圆 81"/>
            <p:cNvSpPr/>
            <p:nvPr>
              <p:custDataLst>
                <p:tags r:id="rId57"/>
              </p:custDataLst>
            </p:nvPr>
          </p:nvSpPr>
          <p:spPr>
            <a:xfrm>
              <a:off x="14177" y="4505"/>
              <a:ext cx="682" cy="685"/>
            </a:xfrm>
            <a:prstGeom prst="ellipse">
              <a:avLst/>
            </a:prstGeom>
            <a:solidFill>
              <a:srgbClr val="AEEDFF"/>
            </a:solidFill>
            <a:ln>
              <a:noFill/>
            </a:ln>
          </p:spPr>
          <p:style>
            <a:lnRef idx="2">
              <a:srgbClr val="F1C341">
                <a:shade val="50000"/>
              </a:srgbClr>
            </a:lnRef>
            <a:fillRef idx="1">
              <a:srgbClr val="F1C341"/>
            </a:fillRef>
            <a:effectRef idx="0">
              <a:srgbClr val="F1C341"/>
            </a:effectRef>
            <a:fontRef idx="minor">
              <a:srgbClr val="FFFFFF"/>
            </a:fontRef>
          </p:style>
          <p:txBody>
            <a:bodyPr rtlCol="0" anchor="ctr">
              <a:normAutofit fontScale="72500"/>
            </a:bodyPr>
            <a:p>
              <a:pPr algn="ctr" fontAlgn="base"/>
              <a:endParaRPr lang="zh-CN" altLang="en-US" sz="1800" strike="noStrike" noProof="1" dirty="0">
                <a:solidFill>
                  <a:srgbClr val="FFFFFF"/>
                </a:solidFill>
                <a:sym typeface="Arial" panose="020B0604020202020204" pitchFamily="34" charset="0"/>
              </a:endParaRPr>
            </a:p>
          </p:txBody>
        </p:sp>
        <p:sp>
          <p:nvSpPr>
            <p:cNvPr id="83" name="同心圆 82"/>
            <p:cNvSpPr/>
            <p:nvPr>
              <p:custDataLst>
                <p:tags r:id="rId58"/>
              </p:custDataLst>
            </p:nvPr>
          </p:nvSpPr>
          <p:spPr>
            <a:xfrm>
              <a:off x="13285" y="5287"/>
              <a:ext cx="2470" cy="2470"/>
            </a:xfrm>
            <a:prstGeom prst="donut">
              <a:avLst>
                <a:gd name="adj" fmla="val 3129"/>
              </a:avLst>
            </a:prstGeom>
            <a:solidFill>
              <a:srgbClr val="5B9BD4"/>
            </a:solidFill>
            <a:ln>
              <a:noFill/>
            </a:ln>
          </p:spPr>
          <p:style>
            <a:lnRef idx="2">
              <a:srgbClr val="F1C341">
                <a:shade val="50000"/>
              </a:srgbClr>
            </a:lnRef>
            <a:fillRef idx="1">
              <a:srgbClr val="F1C341"/>
            </a:fillRef>
            <a:effectRef idx="0">
              <a:srgbClr val="F1C341"/>
            </a:effectRef>
            <a:fontRef idx="minor">
              <a:srgbClr val="FFFFFF"/>
            </a:fontRef>
          </p:style>
          <p:txBody>
            <a:bodyPr rtlCol="0" anchor="ctr">
              <a:normAutofit/>
            </a:bodyPr>
            <a:p>
              <a:pPr algn="ctr" fontAlgn="base"/>
              <a:endParaRPr lang="en-US" altLang="zh-CN" sz="1800" strike="noStrike" noProof="1" dirty="0">
                <a:solidFill>
                  <a:srgbClr val="5B9BD4"/>
                </a:solidFill>
                <a:sym typeface="Arial" panose="020B0604020202020204" pitchFamily="34" charset="0"/>
              </a:endParaRPr>
            </a:p>
          </p:txBody>
        </p:sp>
        <p:sp>
          <p:nvSpPr>
            <p:cNvPr id="84" name="文本框 47"/>
            <p:cNvSpPr txBox="1"/>
            <p:nvPr>
              <p:custDataLst>
                <p:tags r:id="rId59"/>
              </p:custDataLst>
            </p:nvPr>
          </p:nvSpPr>
          <p:spPr>
            <a:xfrm>
              <a:off x="14230" y="4560"/>
              <a:ext cx="577" cy="575"/>
            </a:xfrm>
            <a:prstGeom prst="rect">
              <a:avLst/>
            </a:prstGeom>
            <a:noFill/>
            <a:ln w="9525">
              <a:noFill/>
            </a:ln>
          </p:spPr>
          <p:txBody>
            <a:bodyPr wrap="square" anchor="t" anchorCtr="0"/>
            <a:p>
              <a:pPr algn="ctr"/>
              <a:r>
                <a:rPr lang="en-US" altLang="zh-CN" dirty="0">
                  <a:solidFill>
                    <a:srgbClr val="404040"/>
                  </a:solidFill>
                  <a:latin typeface="微软雅黑" panose="020B0503020204020204" charset="-122"/>
                  <a:ea typeface="微软雅黑" panose="020B0503020204020204" charset="-122"/>
                </a:rPr>
                <a:t>5</a:t>
              </a:r>
              <a:endParaRPr lang="en-US" altLang="zh-CN" dirty="0">
                <a:solidFill>
                  <a:srgbClr val="404040"/>
                </a:solidFill>
                <a:latin typeface="微软雅黑" panose="020B0503020204020204" charset="-122"/>
                <a:ea typeface="微软雅黑" panose="020B0503020204020204" charset="-122"/>
              </a:endParaRPr>
            </a:p>
          </p:txBody>
        </p:sp>
        <p:sp>
          <p:nvSpPr>
            <p:cNvPr id="85" name="文本框 84"/>
            <p:cNvSpPr txBox="1"/>
            <p:nvPr>
              <p:custDataLst>
                <p:tags r:id="rId60"/>
              </p:custDataLst>
            </p:nvPr>
          </p:nvSpPr>
          <p:spPr>
            <a:xfrm>
              <a:off x="13415" y="5937"/>
              <a:ext cx="2240" cy="1618"/>
            </a:xfrm>
            <a:prstGeom prst="rect">
              <a:avLst/>
            </a:prstGeom>
            <a:noFill/>
          </p:spPr>
          <p:txBody>
            <a:bodyPr wrap="square" rtlCol="0" anchor="ctr" anchorCtr="0">
              <a:noAutofit/>
            </a:bodyPr>
            <a:p>
              <a:pPr algn="ctr">
                <a:lnSpc>
                  <a:spcPct val="120000"/>
                </a:lnSpc>
                <a:spcBef>
                  <a:spcPts val="0"/>
                </a:spcBef>
                <a:spcAft>
                  <a:spcPts val="0"/>
                </a:spcAft>
                <a:buSzPct val="100000"/>
              </a:pPr>
              <a:r>
                <a:rPr lang="zh-CN" altLang="en-US" sz="1200" b="1" kern="0" spc="300" noProof="1">
                  <a:solidFill>
                    <a:schemeClr val="accent1">
                      <a:lumMod val="75000"/>
                    </a:schemeClr>
                  </a:solidFill>
                  <a:latin typeface="微软雅黑" panose="020B0503020204020204" charset="-122"/>
                  <a:ea typeface="微软雅黑" panose="020B0503020204020204" charset="-122"/>
                  <a:cs typeface="+mn-cs"/>
                </a:rPr>
                <a:t>10. 心理护理</a:t>
              </a:r>
              <a:endParaRPr lang="zh-CN" altLang="en-US" sz="1200" b="1" kern="0" spc="300" noProof="1">
                <a:solidFill>
                  <a:schemeClr val="accent1">
                    <a:lumMod val="75000"/>
                  </a:schemeClr>
                </a:solidFill>
                <a:latin typeface="微软雅黑" panose="020B0503020204020204" charset="-122"/>
                <a:ea typeface="微软雅黑" panose="020B0503020204020204" charset="-122"/>
                <a:cs typeface="+mn-cs"/>
              </a:endParaRPr>
            </a:p>
          </p:txBody>
        </p:sp>
      </p:grpSp>
      <p:sp>
        <p:nvSpPr>
          <p:cNvPr id="86" name="Title 6"/>
          <p:cNvSpPr txBox="1"/>
          <p:nvPr>
            <p:custDataLst>
              <p:tags r:id="rId61"/>
            </p:custDataLst>
          </p:nvPr>
        </p:nvSpPr>
        <p:spPr>
          <a:xfrm>
            <a:off x="231407" y="87859"/>
            <a:ext cx="257048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二、现场救护</a:t>
            </a:r>
            <a:endParaRPr lang="zh-CN" altLang="en-US"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87" name="文本框 86"/>
          <p:cNvSpPr txBox="1"/>
          <p:nvPr/>
        </p:nvSpPr>
        <p:spPr>
          <a:xfrm>
            <a:off x="894080" y="1002665"/>
            <a:ext cx="6824980" cy="368300"/>
          </a:xfrm>
          <a:prstGeom prst="rect">
            <a:avLst/>
          </a:prstGeom>
          <a:noFill/>
        </p:spPr>
        <p:txBody>
          <a:bodyPr wrap="square" rtlCol="0">
            <a:spAutoFit/>
          </a:bodyPr>
          <a:p>
            <a:r>
              <a:rPr lang="zh-CN" altLang="en-US" b="1">
                <a:latin typeface="微软雅黑" panose="020B0503020204020204" charset="-122"/>
                <a:ea typeface="微软雅黑" panose="020B0503020204020204" charset="-122"/>
              </a:rPr>
              <a:t>（二）现场救护要点</a:t>
            </a:r>
            <a:endParaRPr lang="zh-CN" altLang="en-US" b="1">
              <a:latin typeface="微软雅黑" panose="020B0503020204020204" charset="-122"/>
              <a:ea typeface="微软雅黑" panose="020B0503020204020204" charset="-122"/>
            </a:endParaRPr>
          </a:p>
        </p:txBody>
      </p:sp>
    </p:spTree>
    <p:custDataLst>
      <p:tags r:id="rId6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3"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1+#ppt_w/2"/>
                                          </p:val>
                                        </p:tav>
                                        <p:tav tm="100000">
                                          <p:val>
                                            <p:strVal val="#ppt_x"/>
                                          </p:val>
                                        </p:tav>
                                      </p:tavLst>
                                    </p:anim>
                                    <p:anim calcmode="lin" valueType="num">
                                      <p:cBhvr additive="base">
                                        <p:cTn id="8" dur="500" fill="hold"/>
                                        <p:tgtEl>
                                          <p:spTgt spid="3"/>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3" fill="hold"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1+#ppt_w/2"/>
                                          </p:val>
                                        </p:tav>
                                        <p:tav tm="100000">
                                          <p:val>
                                            <p:strVal val="#ppt_x"/>
                                          </p:val>
                                        </p:tav>
                                      </p:tavLst>
                                    </p:anim>
                                    <p:anim calcmode="lin" valueType="num">
                                      <p:cBhvr additive="base">
                                        <p:cTn id="13" dur="500" fill="hold"/>
                                        <p:tgtEl>
                                          <p:spTgt spid="4"/>
                                        </p:tgtEl>
                                        <p:attrNameLst>
                                          <p:attrName>ppt_y</p:attrName>
                                        </p:attrNameLst>
                                      </p:cBhvr>
                                      <p:tavLst>
                                        <p:tav tm="0">
                                          <p:val>
                                            <p:strVal val="0-#ppt_h/2"/>
                                          </p:val>
                                        </p:tav>
                                        <p:tav tm="100000">
                                          <p:val>
                                            <p:strVal val="#ppt_y"/>
                                          </p:val>
                                        </p:tav>
                                      </p:tavLst>
                                    </p:anim>
                                  </p:childTnLst>
                                </p:cTn>
                              </p:par>
                            </p:childTnLst>
                          </p:cTn>
                        </p:par>
                        <p:par>
                          <p:cTn id="14" fill="hold">
                            <p:stCondLst>
                              <p:cond delay="1000"/>
                            </p:stCondLst>
                            <p:childTnLst>
                              <p:par>
                                <p:cTn id="15" presetID="2" presetClass="entr" presetSubtype="3" fill="hold" nodeType="after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additive="base">
                                        <p:cTn id="17" dur="500" fill="hold"/>
                                        <p:tgtEl>
                                          <p:spTgt spid="6"/>
                                        </p:tgtEl>
                                        <p:attrNameLst>
                                          <p:attrName>ppt_x</p:attrName>
                                        </p:attrNameLst>
                                      </p:cBhvr>
                                      <p:tavLst>
                                        <p:tav tm="0">
                                          <p:val>
                                            <p:strVal val="1+#ppt_w/2"/>
                                          </p:val>
                                        </p:tav>
                                        <p:tav tm="100000">
                                          <p:val>
                                            <p:strVal val="#ppt_x"/>
                                          </p:val>
                                        </p:tav>
                                      </p:tavLst>
                                    </p:anim>
                                    <p:anim calcmode="lin" valueType="num">
                                      <p:cBhvr additive="base">
                                        <p:cTn id="18" dur="500" fill="hold"/>
                                        <p:tgtEl>
                                          <p:spTgt spid="6"/>
                                        </p:tgtEl>
                                        <p:attrNameLst>
                                          <p:attrName>ppt_y</p:attrName>
                                        </p:attrNameLst>
                                      </p:cBhvr>
                                      <p:tavLst>
                                        <p:tav tm="0">
                                          <p:val>
                                            <p:strVal val="0-#ppt_h/2"/>
                                          </p:val>
                                        </p:tav>
                                        <p:tav tm="100000">
                                          <p:val>
                                            <p:strVal val="#ppt_y"/>
                                          </p:val>
                                        </p:tav>
                                      </p:tavLst>
                                    </p:anim>
                                  </p:childTnLst>
                                </p:cTn>
                              </p:par>
                            </p:childTnLst>
                          </p:cTn>
                        </p:par>
                        <p:par>
                          <p:cTn id="19" fill="hold">
                            <p:stCondLst>
                              <p:cond delay="1500"/>
                            </p:stCondLst>
                            <p:childTnLst>
                              <p:par>
                                <p:cTn id="20" presetID="2" presetClass="entr" presetSubtype="3" fill="hold" nodeType="after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additive="base">
                                        <p:cTn id="22" dur="500" fill="hold"/>
                                        <p:tgtEl>
                                          <p:spTgt spid="7"/>
                                        </p:tgtEl>
                                        <p:attrNameLst>
                                          <p:attrName>ppt_x</p:attrName>
                                        </p:attrNameLst>
                                      </p:cBhvr>
                                      <p:tavLst>
                                        <p:tav tm="0">
                                          <p:val>
                                            <p:strVal val="1+#ppt_w/2"/>
                                          </p:val>
                                        </p:tav>
                                        <p:tav tm="100000">
                                          <p:val>
                                            <p:strVal val="#ppt_x"/>
                                          </p:val>
                                        </p:tav>
                                      </p:tavLst>
                                    </p:anim>
                                    <p:anim calcmode="lin" valueType="num">
                                      <p:cBhvr additive="base">
                                        <p:cTn id="23" dur="500" fill="hold"/>
                                        <p:tgtEl>
                                          <p:spTgt spid="7"/>
                                        </p:tgtEl>
                                        <p:attrNameLst>
                                          <p:attrName>ppt_y</p:attrName>
                                        </p:attrNameLst>
                                      </p:cBhvr>
                                      <p:tavLst>
                                        <p:tav tm="0">
                                          <p:val>
                                            <p:strVal val="0-#ppt_h/2"/>
                                          </p:val>
                                        </p:tav>
                                        <p:tav tm="100000">
                                          <p:val>
                                            <p:strVal val="#ppt_y"/>
                                          </p:val>
                                        </p:tav>
                                      </p:tavLst>
                                    </p:anim>
                                  </p:childTnLst>
                                </p:cTn>
                              </p:par>
                            </p:childTnLst>
                          </p:cTn>
                        </p:par>
                        <p:par>
                          <p:cTn id="24" fill="hold">
                            <p:stCondLst>
                              <p:cond delay="2000"/>
                            </p:stCondLst>
                            <p:childTnLst>
                              <p:par>
                                <p:cTn id="25" presetID="2" presetClass="entr" presetSubtype="3" fill="hold" nodeType="afterEffect">
                                  <p:stCondLst>
                                    <p:cond delay="0"/>
                                  </p:stCondLst>
                                  <p:childTnLst>
                                    <p:set>
                                      <p:cBhvr>
                                        <p:cTn id="26" dur="1" fill="hold">
                                          <p:stCondLst>
                                            <p:cond delay="0"/>
                                          </p:stCondLst>
                                        </p:cTn>
                                        <p:tgtEl>
                                          <p:spTgt spid="9"/>
                                        </p:tgtEl>
                                        <p:attrNameLst>
                                          <p:attrName>style.visibility</p:attrName>
                                        </p:attrNameLst>
                                      </p:cBhvr>
                                      <p:to>
                                        <p:strVal val="visible"/>
                                      </p:to>
                                    </p:set>
                                    <p:anim calcmode="lin" valueType="num">
                                      <p:cBhvr additive="base">
                                        <p:cTn id="27" dur="500" fill="hold"/>
                                        <p:tgtEl>
                                          <p:spTgt spid="9"/>
                                        </p:tgtEl>
                                        <p:attrNameLst>
                                          <p:attrName>ppt_x</p:attrName>
                                        </p:attrNameLst>
                                      </p:cBhvr>
                                      <p:tavLst>
                                        <p:tav tm="0">
                                          <p:val>
                                            <p:strVal val="1+#ppt_w/2"/>
                                          </p:val>
                                        </p:tav>
                                        <p:tav tm="100000">
                                          <p:val>
                                            <p:strVal val="#ppt_x"/>
                                          </p:val>
                                        </p:tav>
                                      </p:tavLst>
                                    </p:anim>
                                    <p:anim calcmode="lin" valueType="num">
                                      <p:cBhvr additive="base">
                                        <p:cTn id="28" dur="500" fill="hold"/>
                                        <p:tgtEl>
                                          <p:spTgt spid="9"/>
                                        </p:tgtEl>
                                        <p:attrNameLst>
                                          <p:attrName>ppt_y</p:attrName>
                                        </p:attrNameLst>
                                      </p:cBhvr>
                                      <p:tavLst>
                                        <p:tav tm="0">
                                          <p:val>
                                            <p:strVal val="0-#ppt_h/2"/>
                                          </p:val>
                                        </p:tav>
                                        <p:tav tm="100000">
                                          <p:val>
                                            <p:strVal val="#ppt_y"/>
                                          </p:val>
                                        </p:tav>
                                      </p:tavLst>
                                    </p:anim>
                                  </p:childTnLst>
                                </p:cTn>
                              </p:par>
                            </p:childTnLst>
                          </p:cTn>
                        </p:par>
                        <p:par>
                          <p:cTn id="29" fill="hold">
                            <p:stCondLst>
                              <p:cond delay="2500"/>
                            </p:stCondLst>
                            <p:childTnLst>
                              <p:par>
                                <p:cTn id="30" presetID="2" presetClass="entr" presetSubtype="3" fill="hold" nodeType="afterEffect">
                                  <p:stCondLst>
                                    <p:cond delay="0"/>
                                  </p:stCondLst>
                                  <p:childTnLst>
                                    <p:set>
                                      <p:cBhvr>
                                        <p:cTn id="31" dur="1" fill="hold">
                                          <p:stCondLst>
                                            <p:cond delay="0"/>
                                          </p:stCondLst>
                                        </p:cTn>
                                        <p:tgtEl>
                                          <p:spTgt spid="42"/>
                                        </p:tgtEl>
                                        <p:attrNameLst>
                                          <p:attrName>style.visibility</p:attrName>
                                        </p:attrNameLst>
                                      </p:cBhvr>
                                      <p:to>
                                        <p:strVal val="visible"/>
                                      </p:to>
                                    </p:set>
                                    <p:anim calcmode="lin" valueType="num">
                                      <p:cBhvr additive="base">
                                        <p:cTn id="32" dur="500" fill="hold"/>
                                        <p:tgtEl>
                                          <p:spTgt spid="42"/>
                                        </p:tgtEl>
                                        <p:attrNameLst>
                                          <p:attrName>ppt_x</p:attrName>
                                        </p:attrNameLst>
                                      </p:cBhvr>
                                      <p:tavLst>
                                        <p:tav tm="0">
                                          <p:val>
                                            <p:strVal val="1+#ppt_w/2"/>
                                          </p:val>
                                        </p:tav>
                                        <p:tav tm="100000">
                                          <p:val>
                                            <p:strVal val="#ppt_x"/>
                                          </p:val>
                                        </p:tav>
                                      </p:tavLst>
                                    </p:anim>
                                    <p:anim calcmode="lin" valueType="num">
                                      <p:cBhvr additive="base">
                                        <p:cTn id="33" dur="500" fill="hold"/>
                                        <p:tgtEl>
                                          <p:spTgt spid="42"/>
                                        </p:tgtEl>
                                        <p:attrNameLst>
                                          <p:attrName>ppt_y</p:attrName>
                                        </p:attrNameLst>
                                      </p:cBhvr>
                                      <p:tavLst>
                                        <p:tav tm="0">
                                          <p:val>
                                            <p:strVal val="0-#ppt_h/2"/>
                                          </p:val>
                                        </p:tav>
                                        <p:tav tm="100000">
                                          <p:val>
                                            <p:strVal val="#ppt_y"/>
                                          </p:val>
                                        </p:tav>
                                      </p:tavLst>
                                    </p:anim>
                                  </p:childTnLst>
                                </p:cTn>
                              </p:par>
                            </p:childTnLst>
                          </p:cTn>
                        </p:par>
                        <p:par>
                          <p:cTn id="34" fill="hold">
                            <p:stCondLst>
                              <p:cond delay="3000"/>
                            </p:stCondLst>
                            <p:childTnLst>
                              <p:par>
                                <p:cTn id="35" presetID="2" presetClass="entr" presetSubtype="3" fill="hold" nodeType="afterEffect">
                                  <p:stCondLst>
                                    <p:cond delay="0"/>
                                  </p:stCondLst>
                                  <p:childTnLst>
                                    <p:set>
                                      <p:cBhvr>
                                        <p:cTn id="36" dur="1" fill="hold">
                                          <p:stCondLst>
                                            <p:cond delay="0"/>
                                          </p:stCondLst>
                                        </p:cTn>
                                        <p:tgtEl>
                                          <p:spTgt spid="56"/>
                                        </p:tgtEl>
                                        <p:attrNameLst>
                                          <p:attrName>style.visibility</p:attrName>
                                        </p:attrNameLst>
                                      </p:cBhvr>
                                      <p:to>
                                        <p:strVal val="visible"/>
                                      </p:to>
                                    </p:set>
                                    <p:anim calcmode="lin" valueType="num">
                                      <p:cBhvr additive="base">
                                        <p:cTn id="37" dur="500" fill="hold"/>
                                        <p:tgtEl>
                                          <p:spTgt spid="56"/>
                                        </p:tgtEl>
                                        <p:attrNameLst>
                                          <p:attrName>ppt_x</p:attrName>
                                        </p:attrNameLst>
                                      </p:cBhvr>
                                      <p:tavLst>
                                        <p:tav tm="0">
                                          <p:val>
                                            <p:strVal val="1+#ppt_w/2"/>
                                          </p:val>
                                        </p:tav>
                                        <p:tav tm="100000">
                                          <p:val>
                                            <p:strVal val="#ppt_x"/>
                                          </p:val>
                                        </p:tav>
                                      </p:tavLst>
                                    </p:anim>
                                    <p:anim calcmode="lin" valueType="num">
                                      <p:cBhvr additive="base">
                                        <p:cTn id="38" dur="500" fill="hold"/>
                                        <p:tgtEl>
                                          <p:spTgt spid="56"/>
                                        </p:tgtEl>
                                        <p:attrNameLst>
                                          <p:attrName>ppt_y</p:attrName>
                                        </p:attrNameLst>
                                      </p:cBhvr>
                                      <p:tavLst>
                                        <p:tav tm="0">
                                          <p:val>
                                            <p:strVal val="0-#ppt_h/2"/>
                                          </p:val>
                                        </p:tav>
                                        <p:tav tm="100000">
                                          <p:val>
                                            <p:strVal val="#ppt_y"/>
                                          </p:val>
                                        </p:tav>
                                      </p:tavLst>
                                    </p:anim>
                                  </p:childTnLst>
                                </p:cTn>
                              </p:par>
                            </p:childTnLst>
                          </p:cTn>
                        </p:par>
                        <p:par>
                          <p:cTn id="39" fill="hold">
                            <p:stCondLst>
                              <p:cond delay="3500"/>
                            </p:stCondLst>
                            <p:childTnLst>
                              <p:par>
                                <p:cTn id="40" presetID="2" presetClass="entr" presetSubtype="3" fill="hold" nodeType="afterEffect">
                                  <p:stCondLst>
                                    <p:cond delay="0"/>
                                  </p:stCondLst>
                                  <p:childTnLst>
                                    <p:set>
                                      <p:cBhvr>
                                        <p:cTn id="41" dur="1" fill="hold">
                                          <p:stCondLst>
                                            <p:cond delay="0"/>
                                          </p:stCondLst>
                                        </p:cTn>
                                        <p:tgtEl>
                                          <p:spTgt spid="63"/>
                                        </p:tgtEl>
                                        <p:attrNameLst>
                                          <p:attrName>style.visibility</p:attrName>
                                        </p:attrNameLst>
                                      </p:cBhvr>
                                      <p:to>
                                        <p:strVal val="visible"/>
                                      </p:to>
                                    </p:set>
                                    <p:anim calcmode="lin" valueType="num">
                                      <p:cBhvr additive="base">
                                        <p:cTn id="42" dur="500" fill="hold"/>
                                        <p:tgtEl>
                                          <p:spTgt spid="63"/>
                                        </p:tgtEl>
                                        <p:attrNameLst>
                                          <p:attrName>ppt_x</p:attrName>
                                        </p:attrNameLst>
                                      </p:cBhvr>
                                      <p:tavLst>
                                        <p:tav tm="0">
                                          <p:val>
                                            <p:strVal val="1+#ppt_w/2"/>
                                          </p:val>
                                        </p:tav>
                                        <p:tav tm="100000">
                                          <p:val>
                                            <p:strVal val="#ppt_x"/>
                                          </p:val>
                                        </p:tav>
                                      </p:tavLst>
                                    </p:anim>
                                    <p:anim calcmode="lin" valueType="num">
                                      <p:cBhvr additive="base">
                                        <p:cTn id="43" dur="500" fill="hold"/>
                                        <p:tgtEl>
                                          <p:spTgt spid="63"/>
                                        </p:tgtEl>
                                        <p:attrNameLst>
                                          <p:attrName>ppt_y</p:attrName>
                                        </p:attrNameLst>
                                      </p:cBhvr>
                                      <p:tavLst>
                                        <p:tav tm="0">
                                          <p:val>
                                            <p:strVal val="0-#ppt_h/2"/>
                                          </p:val>
                                        </p:tav>
                                        <p:tav tm="100000">
                                          <p:val>
                                            <p:strVal val="#ppt_y"/>
                                          </p:val>
                                        </p:tav>
                                      </p:tavLst>
                                    </p:anim>
                                  </p:childTnLst>
                                </p:cTn>
                              </p:par>
                            </p:childTnLst>
                          </p:cTn>
                        </p:par>
                        <p:par>
                          <p:cTn id="44" fill="hold">
                            <p:stCondLst>
                              <p:cond delay="4000"/>
                            </p:stCondLst>
                            <p:childTnLst>
                              <p:par>
                                <p:cTn id="45" presetID="2" presetClass="entr" presetSubtype="3" fill="hold" nodeType="afterEffect">
                                  <p:stCondLst>
                                    <p:cond delay="0"/>
                                  </p:stCondLst>
                                  <p:childTnLst>
                                    <p:set>
                                      <p:cBhvr>
                                        <p:cTn id="46" dur="1" fill="hold">
                                          <p:stCondLst>
                                            <p:cond delay="0"/>
                                          </p:stCondLst>
                                        </p:cTn>
                                        <p:tgtEl>
                                          <p:spTgt spid="71"/>
                                        </p:tgtEl>
                                        <p:attrNameLst>
                                          <p:attrName>style.visibility</p:attrName>
                                        </p:attrNameLst>
                                      </p:cBhvr>
                                      <p:to>
                                        <p:strVal val="visible"/>
                                      </p:to>
                                    </p:set>
                                    <p:anim calcmode="lin" valueType="num">
                                      <p:cBhvr additive="base">
                                        <p:cTn id="47" dur="500" fill="hold"/>
                                        <p:tgtEl>
                                          <p:spTgt spid="71"/>
                                        </p:tgtEl>
                                        <p:attrNameLst>
                                          <p:attrName>ppt_x</p:attrName>
                                        </p:attrNameLst>
                                      </p:cBhvr>
                                      <p:tavLst>
                                        <p:tav tm="0">
                                          <p:val>
                                            <p:strVal val="1+#ppt_w/2"/>
                                          </p:val>
                                        </p:tav>
                                        <p:tav tm="100000">
                                          <p:val>
                                            <p:strVal val="#ppt_x"/>
                                          </p:val>
                                        </p:tav>
                                      </p:tavLst>
                                    </p:anim>
                                    <p:anim calcmode="lin" valueType="num">
                                      <p:cBhvr additive="base">
                                        <p:cTn id="48" dur="500" fill="hold"/>
                                        <p:tgtEl>
                                          <p:spTgt spid="71"/>
                                        </p:tgtEl>
                                        <p:attrNameLst>
                                          <p:attrName>ppt_y</p:attrName>
                                        </p:attrNameLst>
                                      </p:cBhvr>
                                      <p:tavLst>
                                        <p:tav tm="0">
                                          <p:val>
                                            <p:strVal val="0-#ppt_h/2"/>
                                          </p:val>
                                        </p:tav>
                                        <p:tav tm="100000">
                                          <p:val>
                                            <p:strVal val="#ppt_y"/>
                                          </p:val>
                                        </p:tav>
                                      </p:tavLst>
                                    </p:anim>
                                  </p:childTnLst>
                                </p:cTn>
                              </p:par>
                            </p:childTnLst>
                          </p:cTn>
                        </p:par>
                        <p:par>
                          <p:cTn id="49" fill="hold">
                            <p:stCondLst>
                              <p:cond delay="4500"/>
                            </p:stCondLst>
                            <p:childTnLst>
                              <p:par>
                                <p:cTn id="50" presetID="2" presetClass="entr" presetSubtype="3" fill="hold" nodeType="afterEffect">
                                  <p:stCondLst>
                                    <p:cond delay="0"/>
                                  </p:stCondLst>
                                  <p:childTnLst>
                                    <p:set>
                                      <p:cBhvr>
                                        <p:cTn id="51" dur="1" fill="hold">
                                          <p:stCondLst>
                                            <p:cond delay="0"/>
                                          </p:stCondLst>
                                        </p:cTn>
                                        <p:tgtEl>
                                          <p:spTgt spid="79"/>
                                        </p:tgtEl>
                                        <p:attrNameLst>
                                          <p:attrName>style.visibility</p:attrName>
                                        </p:attrNameLst>
                                      </p:cBhvr>
                                      <p:to>
                                        <p:strVal val="visible"/>
                                      </p:to>
                                    </p:set>
                                    <p:anim calcmode="lin" valueType="num">
                                      <p:cBhvr additive="base">
                                        <p:cTn id="52" dur="500" fill="hold"/>
                                        <p:tgtEl>
                                          <p:spTgt spid="79"/>
                                        </p:tgtEl>
                                        <p:attrNameLst>
                                          <p:attrName>ppt_x</p:attrName>
                                        </p:attrNameLst>
                                      </p:cBhvr>
                                      <p:tavLst>
                                        <p:tav tm="0">
                                          <p:val>
                                            <p:strVal val="1+#ppt_w/2"/>
                                          </p:val>
                                        </p:tav>
                                        <p:tav tm="100000">
                                          <p:val>
                                            <p:strVal val="#ppt_x"/>
                                          </p:val>
                                        </p:tav>
                                      </p:tavLst>
                                    </p:anim>
                                    <p:anim calcmode="lin" valueType="num">
                                      <p:cBhvr additive="base">
                                        <p:cTn id="53" dur="500" fill="hold"/>
                                        <p:tgtEl>
                                          <p:spTgt spid="79"/>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83" name="组合 82"/>
          <p:cNvGrpSpPr/>
          <p:nvPr/>
        </p:nvGrpSpPr>
        <p:grpSpPr>
          <a:xfrm>
            <a:off x="1636395" y="1716088"/>
            <a:ext cx="9128125" cy="3841750"/>
            <a:chOff x="2805" y="3589"/>
            <a:chExt cx="14374" cy="6052"/>
          </a:xfrm>
        </p:grpSpPr>
        <p:sp>
          <p:nvSpPr>
            <p:cNvPr id="103430" name="Freeform 4"/>
            <p:cNvSpPr/>
            <p:nvPr>
              <p:custDataLst>
                <p:tags r:id="rId1"/>
              </p:custDataLst>
            </p:nvPr>
          </p:nvSpPr>
          <p:spPr>
            <a:xfrm>
              <a:off x="8114" y="4066"/>
              <a:ext cx="2180" cy="1471"/>
            </a:xfrm>
            <a:custGeom>
              <a:avLst/>
              <a:gdLst/>
              <a:ahLst/>
              <a:cxnLst>
                <a:cxn ang="0">
                  <a:pos x="0" y="774"/>
                </a:cxn>
                <a:cxn ang="0">
                  <a:pos x="2" y="770"/>
                </a:cxn>
                <a:cxn ang="0">
                  <a:pos x="8" y="754"/>
                </a:cxn>
                <a:cxn ang="0">
                  <a:pos x="16" y="730"/>
                </a:cxn>
                <a:cxn ang="0">
                  <a:pos x="32" y="698"/>
                </a:cxn>
                <a:cxn ang="0">
                  <a:pos x="50" y="660"/>
                </a:cxn>
                <a:cxn ang="0">
                  <a:pos x="76" y="618"/>
                </a:cxn>
                <a:cxn ang="0">
                  <a:pos x="106" y="574"/>
                </a:cxn>
                <a:cxn ang="0">
                  <a:pos x="142" y="528"/>
                </a:cxn>
                <a:cxn ang="0">
                  <a:pos x="186" y="482"/>
                </a:cxn>
                <a:cxn ang="0">
                  <a:pos x="236" y="438"/>
                </a:cxn>
                <a:cxn ang="0">
                  <a:pos x="294" y="398"/>
                </a:cxn>
                <a:cxn ang="0">
                  <a:pos x="360" y="360"/>
                </a:cxn>
                <a:cxn ang="0">
                  <a:pos x="426" y="332"/>
                </a:cxn>
                <a:cxn ang="0">
                  <a:pos x="488" y="314"/>
                </a:cxn>
                <a:cxn ang="0">
                  <a:pos x="544" y="304"/>
                </a:cxn>
                <a:cxn ang="0">
                  <a:pos x="594" y="300"/>
                </a:cxn>
                <a:cxn ang="0">
                  <a:pos x="638" y="300"/>
                </a:cxn>
                <a:cxn ang="0">
                  <a:pos x="678" y="304"/>
                </a:cxn>
                <a:cxn ang="0">
                  <a:pos x="710" y="312"/>
                </a:cxn>
                <a:cxn ang="0">
                  <a:pos x="736" y="320"/>
                </a:cxn>
                <a:cxn ang="0">
                  <a:pos x="754" y="326"/>
                </a:cxn>
                <a:cxn ang="0">
                  <a:pos x="766" y="332"/>
                </a:cxn>
                <a:cxn ang="0">
                  <a:pos x="770" y="334"/>
                </a:cxn>
                <a:cxn ang="0">
                  <a:pos x="680" y="476"/>
                </a:cxn>
                <a:cxn ang="0">
                  <a:pos x="982" y="370"/>
                </a:cxn>
                <a:cxn ang="0">
                  <a:pos x="912" y="0"/>
                </a:cxn>
                <a:cxn ang="0">
                  <a:pos x="854" y="150"/>
                </a:cxn>
                <a:cxn ang="0">
                  <a:pos x="850" y="148"/>
                </a:cxn>
                <a:cxn ang="0">
                  <a:pos x="838" y="142"/>
                </a:cxn>
                <a:cxn ang="0">
                  <a:pos x="822" y="134"/>
                </a:cxn>
                <a:cxn ang="0">
                  <a:pos x="798" y="126"/>
                </a:cxn>
                <a:cxn ang="0">
                  <a:pos x="768" y="120"/>
                </a:cxn>
                <a:cxn ang="0">
                  <a:pos x="732" y="114"/>
                </a:cxn>
                <a:cxn ang="0">
                  <a:pos x="692" y="110"/>
                </a:cxn>
                <a:cxn ang="0">
                  <a:pos x="646" y="110"/>
                </a:cxn>
                <a:cxn ang="0">
                  <a:pos x="596" y="116"/>
                </a:cxn>
                <a:cxn ang="0">
                  <a:pos x="540" y="126"/>
                </a:cxn>
                <a:cxn ang="0">
                  <a:pos x="482" y="146"/>
                </a:cxn>
                <a:cxn ang="0">
                  <a:pos x="422" y="172"/>
                </a:cxn>
                <a:cxn ang="0">
                  <a:pos x="356" y="210"/>
                </a:cxn>
                <a:cxn ang="0">
                  <a:pos x="290" y="258"/>
                </a:cxn>
                <a:cxn ang="0">
                  <a:pos x="230" y="310"/>
                </a:cxn>
                <a:cxn ang="0">
                  <a:pos x="178" y="364"/>
                </a:cxn>
                <a:cxn ang="0">
                  <a:pos x="136" y="422"/>
                </a:cxn>
                <a:cxn ang="0">
                  <a:pos x="100" y="480"/>
                </a:cxn>
                <a:cxn ang="0">
                  <a:pos x="72" y="536"/>
                </a:cxn>
                <a:cxn ang="0">
                  <a:pos x="48" y="590"/>
                </a:cxn>
                <a:cxn ang="0">
                  <a:pos x="30" y="640"/>
                </a:cxn>
                <a:cxn ang="0">
                  <a:pos x="18" y="684"/>
                </a:cxn>
                <a:cxn ang="0">
                  <a:pos x="8" y="722"/>
                </a:cxn>
                <a:cxn ang="0">
                  <a:pos x="4" y="750"/>
                </a:cxn>
                <a:cxn ang="0">
                  <a:pos x="0" y="768"/>
                </a:cxn>
                <a:cxn ang="0">
                  <a:pos x="0" y="774"/>
                </a:cxn>
              </a:cxnLst>
              <a:pathLst>
                <a:path w="982" h="774">
                  <a:moveTo>
                    <a:pt x="0" y="774"/>
                  </a:moveTo>
                  <a:lnTo>
                    <a:pt x="2" y="770"/>
                  </a:lnTo>
                  <a:lnTo>
                    <a:pt x="8" y="754"/>
                  </a:lnTo>
                  <a:lnTo>
                    <a:pt x="16" y="730"/>
                  </a:lnTo>
                  <a:lnTo>
                    <a:pt x="32" y="698"/>
                  </a:lnTo>
                  <a:lnTo>
                    <a:pt x="50" y="660"/>
                  </a:lnTo>
                  <a:lnTo>
                    <a:pt x="76" y="618"/>
                  </a:lnTo>
                  <a:lnTo>
                    <a:pt x="106" y="574"/>
                  </a:lnTo>
                  <a:lnTo>
                    <a:pt x="142" y="528"/>
                  </a:lnTo>
                  <a:lnTo>
                    <a:pt x="186" y="482"/>
                  </a:lnTo>
                  <a:lnTo>
                    <a:pt x="236" y="438"/>
                  </a:lnTo>
                  <a:lnTo>
                    <a:pt x="294" y="398"/>
                  </a:lnTo>
                  <a:lnTo>
                    <a:pt x="360" y="360"/>
                  </a:lnTo>
                  <a:lnTo>
                    <a:pt x="426" y="332"/>
                  </a:lnTo>
                  <a:lnTo>
                    <a:pt x="488" y="314"/>
                  </a:lnTo>
                  <a:lnTo>
                    <a:pt x="544" y="304"/>
                  </a:lnTo>
                  <a:lnTo>
                    <a:pt x="594" y="300"/>
                  </a:lnTo>
                  <a:lnTo>
                    <a:pt x="638" y="300"/>
                  </a:lnTo>
                  <a:lnTo>
                    <a:pt x="678" y="304"/>
                  </a:lnTo>
                  <a:lnTo>
                    <a:pt x="710" y="312"/>
                  </a:lnTo>
                  <a:lnTo>
                    <a:pt x="736" y="320"/>
                  </a:lnTo>
                  <a:lnTo>
                    <a:pt x="754" y="326"/>
                  </a:lnTo>
                  <a:lnTo>
                    <a:pt x="766" y="332"/>
                  </a:lnTo>
                  <a:lnTo>
                    <a:pt x="770" y="334"/>
                  </a:lnTo>
                  <a:lnTo>
                    <a:pt x="680" y="476"/>
                  </a:lnTo>
                  <a:lnTo>
                    <a:pt x="982" y="370"/>
                  </a:lnTo>
                  <a:lnTo>
                    <a:pt x="912" y="0"/>
                  </a:lnTo>
                  <a:lnTo>
                    <a:pt x="854" y="150"/>
                  </a:lnTo>
                  <a:lnTo>
                    <a:pt x="850" y="148"/>
                  </a:lnTo>
                  <a:lnTo>
                    <a:pt x="838" y="142"/>
                  </a:lnTo>
                  <a:lnTo>
                    <a:pt x="822" y="134"/>
                  </a:lnTo>
                  <a:lnTo>
                    <a:pt x="798" y="126"/>
                  </a:lnTo>
                  <a:lnTo>
                    <a:pt x="768" y="120"/>
                  </a:lnTo>
                  <a:lnTo>
                    <a:pt x="732" y="114"/>
                  </a:lnTo>
                  <a:lnTo>
                    <a:pt x="692" y="110"/>
                  </a:lnTo>
                  <a:lnTo>
                    <a:pt x="646" y="110"/>
                  </a:lnTo>
                  <a:lnTo>
                    <a:pt x="596" y="116"/>
                  </a:lnTo>
                  <a:lnTo>
                    <a:pt x="540" y="126"/>
                  </a:lnTo>
                  <a:lnTo>
                    <a:pt x="482" y="146"/>
                  </a:lnTo>
                  <a:lnTo>
                    <a:pt x="422" y="172"/>
                  </a:lnTo>
                  <a:lnTo>
                    <a:pt x="356" y="210"/>
                  </a:lnTo>
                  <a:lnTo>
                    <a:pt x="290" y="258"/>
                  </a:lnTo>
                  <a:lnTo>
                    <a:pt x="230" y="310"/>
                  </a:lnTo>
                  <a:lnTo>
                    <a:pt x="178" y="364"/>
                  </a:lnTo>
                  <a:lnTo>
                    <a:pt x="136" y="422"/>
                  </a:lnTo>
                  <a:lnTo>
                    <a:pt x="100" y="480"/>
                  </a:lnTo>
                  <a:lnTo>
                    <a:pt x="72" y="536"/>
                  </a:lnTo>
                  <a:lnTo>
                    <a:pt x="48" y="590"/>
                  </a:lnTo>
                  <a:lnTo>
                    <a:pt x="30" y="640"/>
                  </a:lnTo>
                  <a:lnTo>
                    <a:pt x="18" y="684"/>
                  </a:lnTo>
                  <a:lnTo>
                    <a:pt x="8" y="722"/>
                  </a:lnTo>
                  <a:lnTo>
                    <a:pt x="4" y="750"/>
                  </a:lnTo>
                  <a:lnTo>
                    <a:pt x="0" y="768"/>
                  </a:lnTo>
                  <a:lnTo>
                    <a:pt x="0" y="774"/>
                  </a:lnTo>
                </a:path>
              </a:pathLst>
            </a:custGeom>
            <a:solidFill>
              <a:srgbClr val="178AA1"/>
            </a:solidFill>
            <a:ln w="12700">
              <a:noFill/>
            </a:ln>
          </p:spPr>
          <p:txBody>
            <a:bodyPr/>
            <a:p>
              <a:endParaRPr lang="zh-CN" altLang="en-US"/>
            </a:p>
          </p:txBody>
        </p:sp>
        <p:sp>
          <p:nvSpPr>
            <p:cNvPr id="103431" name="AutoShape 5"/>
            <p:cNvSpPr/>
            <p:nvPr>
              <p:custDataLst>
                <p:tags r:id="rId2"/>
              </p:custDataLst>
            </p:nvPr>
          </p:nvSpPr>
          <p:spPr>
            <a:xfrm>
              <a:off x="6387" y="5443"/>
              <a:ext cx="3414" cy="3751"/>
            </a:xfrm>
            <a:prstGeom prst="roundRect">
              <a:avLst>
                <a:gd name="adj" fmla="val 4690"/>
              </a:avLst>
            </a:prstGeom>
            <a:noFill/>
            <a:ln w="12700" cap="flat" cmpd="sng">
              <a:solidFill>
                <a:srgbClr val="586371"/>
              </a:solidFill>
              <a:prstDash val="solid"/>
              <a:round/>
              <a:headEnd type="none" w="med" len="med"/>
              <a:tailEnd type="none" w="med" len="med"/>
            </a:ln>
          </p:spPr>
          <p:txBody>
            <a:bodyPr wrap="none" anchor="ctr" anchorCtr="0"/>
            <a:p>
              <a:endParaRPr lang="zh-CN" altLang="en-US" sz="3200">
                <a:solidFill>
                  <a:srgbClr val="000000"/>
                </a:solidFill>
                <a:latin typeface="微软雅黑" panose="020B0503020204020204" charset="-122"/>
                <a:ea typeface="微软雅黑" panose="020B0503020204020204" charset="-122"/>
              </a:endParaRPr>
            </a:p>
          </p:txBody>
        </p:sp>
        <p:sp>
          <p:nvSpPr>
            <p:cNvPr id="2" name="AutoShape 6"/>
            <p:cNvSpPr>
              <a:spLocks noChangeArrowheads="1"/>
            </p:cNvSpPr>
            <p:nvPr>
              <p:custDataLst>
                <p:tags r:id="rId3"/>
              </p:custDataLst>
            </p:nvPr>
          </p:nvSpPr>
          <p:spPr bwMode="gray">
            <a:xfrm>
              <a:off x="6423" y="5310"/>
              <a:ext cx="3345" cy="777"/>
            </a:xfrm>
            <a:prstGeom prst="roundRect">
              <a:avLst>
                <a:gd name="adj" fmla="val 50000"/>
              </a:avLst>
            </a:prstGeom>
            <a:solidFill>
              <a:schemeClr val="accent1">
                <a:lumMod val="60000"/>
                <a:lumOff val="40000"/>
              </a:schemeClr>
            </a:solidFill>
            <a:ln w="9525">
              <a:noFill/>
              <a:round/>
            </a:ln>
            <a:effectLst/>
          </p:spPr>
          <p:txBody>
            <a:bodyPr wrap="none" anchor="ctr"/>
            <a:p>
              <a:pPr algn="ctr" fontAlgn="base">
                <a:buNone/>
                <a:defRPr/>
              </a:pPr>
              <a:endParaRPr lang="zh-CN" altLang="en-US" sz="2000" strike="noStrike" spc="300" noProof="1" dirty="0">
                <a:solidFill>
                  <a:srgbClr val="FFFFFF"/>
                </a:solidFill>
                <a:latin typeface="微软雅黑" panose="020B0503020204020204" charset="-122"/>
                <a:ea typeface="微软雅黑" panose="020B0503020204020204" charset="-122"/>
              </a:endParaRPr>
            </a:p>
          </p:txBody>
        </p:sp>
        <p:sp>
          <p:nvSpPr>
            <p:cNvPr id="103433" name="AutoShape 9"/>
            <p:cNvSpPr/>
            <p:nvPr>
              <p:custDataLst>
                <p:tags r:id="rId4"/>
              </p:custDataLst>
            </p:nvPr>
          </p:nvSpPr>
          <p:spPr>
            <a:xfrm>
              <a:off x="9969" y="4961"/>
              <a:ext cx="3414" cy="3751"/>
            </a:xfrm>
            <a:prstGeom prst="roundRect">
              <a:avLst>
                <a:gd name="adj" fmla="val 4690"/>
              </a:avLst>
            </a:prstGeom>
            <a:noFill/>
            <a:ln w="12700" cap="flat" cmpd="sng">
              <a:solidFill>
                <a:srgbClr val="586371"/>
              </a:solidFill>
              <a:prstDash val="solid"/>
              <a:round/>
              <a:headEnd type="none" w="med" len="med"/>
              <a:tailEnd type="none" w="med" len="med"/>
            </a:ln>
          </p:spPr>
          <p:txBody>
            <a:bodyPr wrap="none" anchor="ctr" anchorCtr="0"/>
            <a:p>
              <a:endParaRPr lang="zh-CN" altLang="en-US" sz="3200">
                <a:solidFill>
                  <a:srgbClr val="000000"/>
                </a:solidFill>
                <a:latin typeface="微软雅黑" panose="020B0503020204020204" charset="-122"/>
                <a:ea typeface="微软雅黑" panose="020B0503020204020204" charset="-122"/>
              </a:endParaRPr>
            </a:p>
          </p:txBody>
        </p:sp>
        <p:sp>
          <p:nvSpPr>
            <p:cNvPr id="67" name="AutoShape 10"/>
            <p:cNvSpPr>
              <a:spLocks noChangeArrowheads="1"/>
            </p:cNvSpPr>
            <p:nvPr>
              <p:custDataLst>
                <p:tags r:id="rId5"/>
              </p:custDataLst>
            </p:nvPr>
          </p:nvSpPr>
          <p:spPr bwMode="gray">
            <a:xfrm>
              <a:off x="9999" y="4824"/>
              <a:ext cx="3345" cy="777"/>
            </a:xfrm>
            <a:prstGeom prst="roundRect">
              <a:avLst>
                <a:gd name="adj" fmla="val 50000"/>
              </a:avLst>
            </a:prstGeom>
            <a:solidFill>
              <a:schemeClr val="accent1">
                <a:lumMod val="60000"/>
                <a:lumOff val="40000"/>
              </a:schemeClr>
            </a:solidFill>
            <a:ln w="9525">
              <a:noFill/>
              <a:round/>
            </a:ln>
            <a:effectLst/>
          </p:spPr>
          <p:txBody>
            <a:bodyPr wrap="none" anchor="ctr"/>
            <a:p>
              <a:pPr algn="ctr" fontAlgn="base">
                <a:buNone/>
                <a:defRPr/>
              </a:pPr>
              <a:endParaRPr lang="zh-CN" altLang="en-US" sz="2000" strike="noStrike" spc="300" noProof="1" dirty="0">
                <a:solidFill>
                  <a:srgbClr val="FFFFFF"/>
                </a:solidFill>
                <a:latin typeface="微软雅黑" panose="020B0503020204020204" charset="-122"/>
                <a:ea typeface="微软雅黑" panose="020B0503020204020204" charset="-122"/>
              </a:endParaRPr>
            </a:p>
          </p:txBody>
        </p:sp>
        <p:sp>
          <p:nvSpPr>
            <p:cNvPr id="103435" name="Freeform 13"/>
            <p:cNvSpPr/>
            <p:nvPr>
              <p:custDataLst>
                <p:tags r:id="rId6"/>
              </p:custDataLst>
            </p:nvPr>
          </p:nvSpPr>
          <p:spPr>
            <a:xfrm>
              <a:off x="4461" y="4548"/>
              <a:ext cx="2180" cy="1473"/>
            </a:xfrm>
            <a:custGeom>
              <a:avLst/>
              <a:gdLst/>
              <a:ahLst/>
              <a:cxnLst>
                <a:cxn ang="0">
                  <a:pos x="0" y="774"/>
                </a:cxn>
                <a:cxn ang="0">
                  <a:pos x="2" y="770"/>
                </a:cxn>
                <a:cxn ang="0">
                  <a:pos x="8" y="754"/>
                </a:cxn>
                <a:cxn ang="0">
                  <a:pos x="16" y="730"/>
                </a:cxn>
                <a:cxn ang="0">
                  <a:pos x="32" y="698"/>
                </a:cxn>
                <a:cxn ang="0">
                  <a:pos x="50" y="660"/>
                </a:cxn>
                <a:cxn ang="0">
                  <a:pos x="76" y="618"/>
                </a:cxn>
                <a:cxn ang="0">
                  <a:pos x="106" y="574"/>
                </a:cxn>
                <a:cxn ang="0">
                  <a:pos x="142" y="528"/>
                </a:cxn>
                <a:cxn ang="0">
                  <a:pos x="186" y="482"/>
                </a:cxn>
                <a:cxn ang="0">
                  <a:pos x="236" y="438"/>
                </a:cxn>
                <a:cxn ang="0">
                  <a:pos x="294" y="398"/>
                </a:cxn>
                <a:cxn ang="0">
                  <a:pos x="360" y="360"/>
                </a:cxn>
                <a:cxn ang="0">
                  <a:pos x="426" y="332"/>
                </a:cxn>
                <a:cxn ang="0">
                  <a:pos x="488" y="314"/>
                </a:cxn>
                <a:cxn ang="0">
                  <a:pos x="544" y="304"/>
                </a:cxn>
                <a:cxn ang="0">
                  <a:pos x="594" y="300"/>
                </a:cxn>
                <a:cxn ang="0">
                  <a:pos x="638" y="300"/>
                </a:cxn>
                <a:cxn ang="0">
                  <a:pos x="678" y="304"/>
                </a:cxn>
                <a:cxn ang="0">
                  <a:pos x="710" y="312"/>
                </a:cxn>
                <a:cxn ang="0">
                  <a:pos x="736" y="320"/>
                </a:cxn>
                <a:cxn ang="0">
                  <a:pos x="754" y="326"/>
                </a:cxn>
                <a:cxn ang="0">
                  <a:pos x="766" y="332"/>
                </a:cxn>
                <a:cxn ang="0">
                  <a:pos x="770" y="334"/>
                </a:cxn>
                <a:cxn ang="0">
                  <a:pos x="680" y="476"/>
                </a:cxn>
                <a:cxn ang="0">
                  <a:pos x="982" y="370"/>
                </a:cxn>
                <a:cxn ang="0">
                  <a:pos x="912" y="0"/>
                </a:cxn>
                <a:cxn ang="0">
                  <a:pos x="854" y="150"/>
                </a:cxn>
                <a:cxn ang="0">
                  <a:pos x="850" y="148"/>
                </a:cxn>
                <a:cxn ang="0">
                  <a:pos x="838" y="142"/>
                </a:cxn>
                <a:cxn ang="0">
                  <a:pos x="822" y="134"/>
                </a:cxn>
                <a:cxn ang="0">
                  <a:pos x="798" y="126"/>
                </a:cxn>
                <a:cxn ang="0">
                  <a:pos x="768" y="120"/>
                </a:cxn>
                <a:cxn ang="0">
                  <a:pos x="732" y="114"/>
                </a:cxn>
                <a:cxn ang="0">
                  <a:pos x="692" y="110"/>
                </a:cxn>
                <a:cxn ang="0">
                  <a:pos x="646" y="110"/>
                </a:cxn>
                <a:cxn ang="0">
                  <a:pos x="596" y="116"/>
                </a:cxn>
                <a:cxn ang="0">
                  <a:pos x="540" y="126"/>
                </a:cxn>
                <a:cxn ang="0">
                  <a:pos x="482" y="146"/>
                </a:cxn>
                <a:cxn ang="0">
                  <a:pos x="422" y="172"/>
                </a:cxn>
                <a:cxn ang="0">
                  <a:pos x="356" y="210"/>
                </a:cxn>
                <a:cxn ang="0">
                  <a:pos x="290" y="258"/>
                </a:cxn>
                <a:cxn ang="0">
                  <a:pos x="230" y="310"/>
                </a:cxn>
                <a:cxn ang="0">
                  <a:pos x="178" y="364"/>
                </a:cxn>
                <a:cxn ang="0">
                  <a:pos x="136" y="422"/>
                </a:cxn>
                <a:cxn ang="0">
                  <a:pos x="100" y="480"/>
                </a:cxn>
                <a:cxn ang="0">
                  <a:pos x="72" y="536"/>
                </a:cxn>
                <a:cxn ang="0">
                  <a:pos x="48" y="590"/>
                </a:cxn>
                <a:cxn ang="0">
                  <a:pos x="30" y="640"/>
                </a:cxn>
                <a:cxn ang="0">
                  <a:pos x="18" y="684"/>
                </a:cxn>
                <a:cxn ang="0">
                  <a:pos x="8" y="722"/>
                </a:cxn>
                <a:cxn ang="0">
                  <a:pos x="4" y="750"/>
                </a:cxn>
                <a:cxn ang="0">
                  <a:pos x="0" y="768"/>
                </a:cxn>
                <a:cxn ang="0">
                  <a:pos x="0" y="774"/>
                </a:cxn>
              </a:cxnLst>
              <a:pathLst>
                <a:path w="982" h="774">
                  <a:moveTo>
                    <a:pt x="0" y="774"/>
                  </a:moveTo>
                  <a:lnTo>
                    <a:pt x="2" y="770"/>
                  </a:lnTo>
                  <a:lnTo>
                    <a:pt x="8" y="754"/>
                  </a:lnTo>
                  <a:lnTo>
                    <a:pt x="16" y="730"/>
                  </a:lnTo>
                  <a:lnTo>
                    <a:pt x="32" y="698"/>
                  </a:lnTo>
                  <a:lnTo>
                    <a:pt x="50" y="660"/>
                  </a:lnTo>
                  <a:lnTo>
                    <a:pt x="76" y="618"/>
                  </a:lnTo>
                  <a:lnTo>
                    <a:pt x="106" y="574"/>
                  </a:lnTo>
                  <a:lnTo>
                    <a:pt x="142" y="528"/>
                  </a:lnTo>
                  <a:lnTo>
                    <a:pt x="186" y="482"/>
                  </a:lnTo>
                  <a:lnTo>
                    <a:pt x="236" y="438"/>
                  </a:lnTo>
                  <a:lnTo>
                    <a:pt x="294" y="398"/>
                  </a:lnTo>
                  <a:lnTo>
                    <a:pt x="360" y="360"/>
                  </a:lnTo>
                  <a:lnTo>
                    <a:pt x="426" y="332"/>
                  </a:lnTo>
                  <a:lnTo>
                    <a:pt x="488" y="314"/>
                  </a:lnTo>
                  <a:lnTo>
                    <a:pt x="544" y="304"/>
                  </a:lnTo>
                  <a:lnTo>
                    <a:pt x="594" y="300"/>
                  </a:lnTo>
                  <a:lnTo>
                    <a:pt x="638" y="300"/>
                  </a:lnTo>
                  <a:lnTo>
                    <a:pt x="678" y="304"/>
                  </a:lnTo>
                  <a:lnTo>
                    <a:pt x="710" y="312"/>
                  </a:lnTo>
                  <a:lnTo>
                    <a:pt x="736" y="320"/>
                  </a:lnTo>
                  <a:lnTo>
                    <a:pt x="754" y="326"/>
                  </a:lnTo>
                  <a:lnTo>
                    <a:pt x="766" y="332"/>
                  </a:lnTo>
                  <a:lnTo>
                    <a:pt x="770" y="334"/>
                  </a:lnTo>
                  <a:lnTo>
                    <a:pt x="680" y="476"/>
                  </a:lnTo>
                  <a:lnTo>
                    <a:pt x="982" y="370"/>
                  </a:lnTo>
                  <a:lnTo>
                    <a:pt x="912" y="0"/>
                  </a:lnTo>
                  <a:lnTo>
                    <a:pt x="854" y="150"/>
                  </a:lnTo>
                  <a:lnTo>
                    <a:pt x="850" y="148"/>
                  </a:lnTo>
                  <a:lnTo>
                    <a:pt x="838" y="142"/>
                  </a:lnTo>
                  <a:lnTo>
                    <a:pt x="822" y="134"/>
                  </a:lnTo>
                  <a:lnTo>
                    <a:pt x="798" y="126"/>
                  </a:lnTo>
                  <a:lnTo>
                    <a:pt x="768" y="120"/>
                  </a:lnTo>
                  <a:lnTo>
                    <a:pt x="732" y="114"/>
                  </a:lnTo>
                  <a:lnTo>
                    <a:pt x="692" y="110"/>
                  </a:lnTo>
                  <a:lnTo>
                    <a:pt x="646" y="110"/>
                  </a:lnTo>
                  <a:lnTo>
                    <a:pt x="596" y="116"/>
                  </a:lnTo>
                  <a:lnTo>
                    <a:pt x="540" y="126"/>
                  </a:lnTo>
                  <a:lnTo>
                    <a:pt x="482" y="146"/>
                  </a:lnTo>
                  <a:lnTo>
                    <a:pt x="422" y="172"/>
                  </a:lnTo>
                  <a:lnTo>
                    <a:pt x="356" y="210"/>
                  </a:lnTo>
                  <a:lnTo>
                    <a:pt x="290" y="258"/>
                  </a:lnTo>
                  <a:lnTo>
                    <a:pt x="230" y="310"/>
                  </a:lnTo>
                  <a:lnTo>
                    <a:pt x="178" y="364"/>
                  </a:lnTo>
                  <a:lnTo>
                    <a:pt x="136" y="422"/>
                  </a:lnTo>
                  <a:lnTo>
                    <a:pt x="100" y="480"/>
                  </a:lnTo>
                  <a:lnTo>
                    <a:pt x="72" y="536"/>
                  </a:lnTo>
                  <a:lnTo>
                    <a:pt x="48" y="590"/>
                  </a:lnTo>
                  <a:lnTo>
                    <a:pt x="30" y="640"/>
                  </a:lnTo>
                  <a:lnTo>
                    <a:pt x="18" y="684"/>
                  </a:lnTo>
                  <a:lnTo>
                    <a:pt x="8" y="722"/>
                  </a:lnTo>
                  <a:lnTo>
                    <a:pt x="4" y="750"/>
                  </a:lnTo>
                  <a:lnTo>
                    <a:pt x="0" y="768"/>
                  </a:lnTo>
                  <a:lnTo>
                    <a:pt x="0" y="774"/>
                  </a:lnTo>
                </a:path>
              </a:pathLst>
            </a:custGeom>
            <a:solidFill>
              <a:srgbClr val="4276AA"/>
            </a:solidFill>
            <a:ln w="12700">
              <a:noFill/>
            </a:ln>
          </p:spPr>
          <p:txBody>
            <a:bodyPr/>
            <a:p>
              <a:endParaRPr lang="zh-CN" altLang="en-US"/>
            </a:p>
          </p:txBody>
        </p:sp>
        <p:sp>
          <p:nvSpPr>
            <p:cNvPr id="103436" name="AutoShape 17"/>
            <p:cNvSpPr/>
            <p:nvPr>
              <p:custDataLst>
                <p:tags r:id="rId7"/>
              </p:custDataLst>
            </p:nvPr>
          </p:nvSpPr>
          <p:spPr>
            <a:xfrm>
              <a:off x="2805" y="5856"/>
              <a:ext cx="3414" cy="3751"/>
            </a:xfrm>
            <a:prstGeom prst="roundRect">
              <a:avLst>
                <a:gd name="adj" fmla="val 4690"/>
              </a:avLst>
            </a:prstGeom>
            <a:noFill/>
            <a:ln w="12700" cap="flat" cmpd="sng">
              <a:solidFill>
                <a:srgbClr val="586371"/>
              </a:solidFill>
              <a:prstDash val="solid"/>
              <a:round/>
              <a:headEnd type="none" w="med" len="med"/>
              <a:tailEnd type="none" w="med" len="med"/>
            </a:ln>
          </p:spPr>
          <p:txBody>
            <a:bodyPr wrap="none" anchor="ctr" anchorCtr="0"/>
            <a:p>
              <a:endParaRPr lang="zh-CN" altLang="en-US" sz="3200">
                <a:solidFill>
                  <a:srgbClr val="000000"/>
                </a:solidFill>
                <a:latin typeface="微软雅黑" panose="020B0503020204020204" charset="-122"/>
                <a:ea typeface="微软雅黑" panose="020B0503020204020204" charset="-122"/>
              </a:endParaRPr>
            </a:p>
          </p:txBody>
        </p:sp>
        <p:sp>
          <p:nvSpPr>
            <p:cNvPr id="70" name="AutoShape 18"/>
            <p:cNvSpPr>
              <a:spLocks noChangeArrowheads="1"/>
            </p:cNvSpPr>
            <p:nvPr>
              <p:custDataLst>
                <p:tags r:id="rId8"/>
              </p:custDataLst>
            </p:nvPr>
          </p:nvSpPr>
          <p:spPr bwMode="gray">
            <a:xfrm>
              <a:off x="2837" y="5719"/>
              <a:ext cx="3345" cy="776"/>
            </a:xfrm>
            <a:prstGeom prst="roundRect">
              <a:avLst>
                <a:gd name="adj" fmla="val 50000"/>
              </a:avLst>
            </a:prstGeom>
            <a:solidFill>
              <a:schemeClr val="accent1">
                <a:lumMod val="75000"/>
              </a:schemeClr>
            </a:solidFill>
            <a:ln w="9525">
              <a:noFill/>
              <a:round/>
            </a:ln>
            <a:effectLst/>
          </p:spPr>
          <p:txBody>
            <a:bodyPr wrap="none" anchor="ctr"/>
            <a:p>
              <a:pPr algn="ctr" fontAlgn="base">
                <a:buNone/>
                <a:defRPr/>
              </a:pPr>
              <a:endParaRPr lang="zh-CN" altLang="en-US" sz="2000" strike="noStrike" spc="300" noProof="1" dirty="0">
                <a:solidFill>
                  <a:srgbClr val="FFFFFF"/>
                </a:solidFill>
                <a:latin typeface="微软雅黑" panose="020B0503020204020204" charset="-122"/>
                <a:ea typeface="微软雅黑" panose="020B0503020204020204" charset="-122"/>
              </a:endParaRPr>
            </a:p>
          </p:txBody>
        </p:sp>
        <p:sp>
          <p:nvSpPr>
            <p:cNvPr id="71" name="Text Box 10"/>
            <p:cNvSpPr txBox="1">
              <a:spLocks noChangeArrowheads="1"/>
            </p:cNvSpPr>
            <p:nvPr>
              <p:custDataLst>
                <p:tags r:id="rId9"/>
              </p:custDataLst>
            </p:nvPr>
          </p:nvSpPr>
          <p:spPr bwMode="auto">
            <a:xfrm>
              <a:off x="3000" y="6834"/>
              <a:ext cx="2932" cy="2807"/>
            </a:xfrm>
            <a:prstGeom prst="rect">
              <a:avLst/>
            </a:prstGeom>
            <a:noFill/>
            <a:ln w="9525">
              <a:noFill/>
              <a:miter lim="800000"/>
            </a:ln>
          </p:spPr>
          <p:txBody>
            <a:bodyPr wrap="square" lIns="90000" tIns="0" rIns="90000" bIns="46800">
              <a:noAutofit/>
            </a:bodyPr>
            <a:p>
              <a:pPr algn="just">
                <a:lnSpc>
                  <a:spcPct val="120000"/>
                </a:lnSpc>
                <a:spcBef>
                  <a:spcPts val="100"/>
                </a:spcBef>
                <a:spcAft>
                  <a:spcPts val="1000"/>
                </a:spcAft>
                <a:buSzPct val="100000"/>
                <a:defRPr/>
              </a:pPr>
              <a:r>
                <a:rPr lang="zh-CN" altLang="en-US" sz="1400" spc="150" noProof="1">
                  <a:solidFill>
                    <a:srgbClr val="000000">
                      <a:lumMod val="65000"/>
                      <a:lumOff val="35000"/>
                    </a:srgbClr>
                  </a:solidFill>
                  <a:latin typeface="微软雅黑" panose="020B0503020204020204" charset="-122"/>
                  <a:ea typeface="微软雅黑" panose="020B0503020204020204" charset="-122"/>
                  <a:cs typeface="+mn-ea"/>
                  <a:sym typeface="Arial" panose="020B0604020202020204" pitchFamily="34" charset="0"/>
                </a:rPr>
                <a:t>检查运输工具上的急救药品、器械和设备，针对病情做好充分的准备，确保转运途中能正常使用。</a:t>
              </a:r>
              <a:endParaRPr lang="zh-CN" altLang="en-US" sz="1400" spc="150" noProof="1">
                <a:solidFill>
                  <a:srgbClr val="000000">
                    <a:lumMod val="65000"/>
                    <a:lumOff val="35000"/>
                  </a:srgbClr>
                </a:solidFill>
                <a:latin typeface="微软雅黑" panose="020B0503020204020204" charset="-122"/>
                <a:ea typeface="微软雅黑" panose="020B0503020204020204" charset="-122"/>
                <a:cs typeface="+mn-ea"/>
                <a:sym typeface="Arial" panose="020B0604020202020204" pitchFamily="34" charset="0"/>
              </a:endParaRPr>
            </a:p>
          </p:txBody>
        </p:sp>
        <p:sp>
          <p:nvSpPr>
            <p:cNvPr id="72" name="Text Box 10"/>
            <p:cNvSpPr txBox="1">
              <a:spLocks noChangeArrowheads="1"/>
            </p:cNvSpPr>
            <p:nvPr>
              <p:custDataLst>
                <p:tags r:id="rId10"/>
              </p:custDataLst>
            </p:nvPr>
          </p:nvSpPr>
          <p:spPr bwMode="auto">
            <a:xfrm>
              <a:off x="6584" y="6382"/>
              <a:ext cx="3097" cy="2807"/>
            </a:xfrm>
            <a:prstGeom prst="rect">
              <a:avLst/>
            </a:prstGeom>
            <a:noFill/>
            <a:ln w="9525">
              <a:noFill/>
              <a:miter lim="800000"/>
            </a:ln>
          </p:spPr>
          <p:txBody>
            <a:bodyPr wrap="square" lIns="90000" tIns="0" rIns="90000" bIns="46800">
              <a:normAutofit lnSpcReduction="20000"/>
            </a:bodyPr>
            <a:p>
              <a:pPr algn="just">
                <a:lnSpc>
                  <a:spcPct val="130000"/>
                </a:lnSpc>
                <a:spcBef>
                  <a:spcPts val="100"/>
                </a:spcBef>
                <a:spcAft>
                  <a:spcPts val="1000"/>
                </a:spcAft>
                <a:buSzPct val="100000"/>
                <a:defRPr/>
              </a:pPr>
              <a:r>
                <a:rPr lang="zh-CN" altLang="en-US" sz="1400" spc="150" noProof="1">
                  <a:solidFill>
                    <a:srgbClr val="000000">
                      <a:lumMod val="65000"/>
                      <a:lumOff val="35000"/>
                    </a:srgbClr>
                  </a:solidFill>
                  <a:latin typeface="微软雅黑" panose="020B0503020204020204" charset="-122"/>
                  <a:ea typeface="微软雅黑" panose="020B0503020204020204" charset="-122"/>
                  <a:cs typeface="+mn-ea"/>
                  <a:sym typeface="Arial" panose="020B0604020202020204" pitchFamily="34" charset="0"/>
                </a:rPr>
                <a:t>救护人员应向家属做好转运解释工作，并说明病情及转运途中可能出现的病情变化，取得其理解与配合。</a:t>
              </a:r>
              <a:endParaRPr lang="zh-CN" altLang="en-US" sz="1400" spc="150" noProof="1">
                <a:solidFill>
                  <a:srgbClr val="000000">
                    <a:lumMod val="65000"/>
                    <a:lumOff val="35000"/>
                  </a:srgbClr>
                </a:solidFill>
                <a:latin typeface="微软雅黑" panose="020B0503020204020204" charset="-122"/>
                <a:ea typeface="微软雅黑" panose="020B0503020204020204" charset="-122"/>
                <a:cs typeface="+mn-ea"/>
                <a:sym typeface="Arial" panose="020B0604020202020204" pitchFamily="34" charset="0"/>
              </a:endParaRPr>
            </a:p>
          </p:txBody>
        </p:sp>
        <p:sp>
          <p:nvSpPr>
            <p:cNvPr id="73" name="Text Box 10"/>
            <p:cNvSpPr txBox="1">
              <a:spLocks noChangeArrowheads="1"/>
            </p:cNvSpPr>
            <p:nvPr>
              <p:custDataLst>
                <p:tags r:id="rId11"/>
              </p:custDataLst>
            </p:nvPr>
          </p:nvSpPr>
          <p:spPr bwMode="auto">
            <a:xfrm>
              <a:off x="10161" y="5931"/>
              <a:ext cx="3082" cy="2807"/>
            </a:xfrm>
            <a:prstGeom prst="rect">
              <a:avLst/>
            </a:prstGeom>
            <a:noFill/>
            <a:ln w="9525">
              <a:noFill/>
              <a:miter lim="800000"/>
            </a:ln>
          </p:spPr>
          <p:txBody>
            <a:bodyPr wrap="square" lIns="90000" tIns="0" rIns="90000" bIns="46800">
              <a:normAutofit lnSpcReduction="20000"/>
            </a:bodyPr>
            <a:p>
              <a:pPr algn="just">
                <a:lnSpc>
                  <a:spcPct val="120000"/>
                </a:lnSpc>
                <a:spcBef>
                  <a:spcPts val="100"/>
                </a:spcBef>
                <a:spcAft>
                  <a:spcPts val="1000"/>
                </a:spcAft>
                <a:buSzPct val="100000"/>
                <a:defRPr/>
              </a:pPr>
              <a:r>
                <a:rPr lang="zh-CN" altLang="en-US" sz="1400" spc="150" noProof="1">
                  <a:solidFill>
                    <a:srgbClr val="000000">
                      <a:lumMod val="65000"/>
                      <a:lumOff val="35000"/>
                    </a:srgbClr>
                  </a:solidFill>
                  <a:latin typeface="微软雅黑" panose="020B0503020204020204" charset="-122"/>
                  <a:ea typeface="微软雅黑" panose="020B0503020204020204" charset="-122"/>
                  <a:cs typeface="+mn-ea"/>
                  <a:sym typeface="Arial" panose="020B0604020202020204" pitchFamily="34" charset="0"/>
                </a:rPr>
                <a:t>与急救中心（站）或医院取得联系，并通报伤情，以便医院做好接收的准备。</a:t>
              </a:r>
              <a:endParaRPr lang="zh-CN" altLang="en-US" sz="1400" spc="150" noProof="1">
                <a:solidFill>
                  <a:srgbClr val="000000">
                    <a:lumMod val="65000"/>
                    <a:lumOff val="35000"/>
                  </a:srgbClr>
                </a:solidFill>
                <a:latin typeface="微软雅黑" panose="020B0503020204020204" charset="-122"/>
                <a:ea typeface="微软雅黑" panose="020B0503020204020204" charset="-122"/>
                <a:cs typeface="+mn-ea"/>
                <a:sym typeface="Arial" panose="020B0604020202020204" pitchFamily="34" charset="0"/>
              </a:endParaRPr>
            </a:p>
          </p:txBody>
        </p:sp>
        <p:sp>
          <p:nvSpPr>
            <p:cNvPr id="103441" name="AutoShape 17"/>
            <p:cNvSpPr/>
            <p:nvPr>
              <p:custDataLst>
                <p:tags r:id="rId12"/>
              </p:custDataLst>
            </p:nvPr>
          </p:nvSpPr>
          <p:spPr>
            <a:xfrm>
              <a:off x="13670" y="4583"/>
              <a:ext cx="3414" cy="3751"/>
            </a:xfrm>
            <a:prstGeom prst="roundRect">
              <a:avLst>
                <a:gd name="adj" fmla="val 4690"/>
              </a:avLst>
            </a:prstGeom>
            <a:noFill/>
            <a:ln w="12700" cap="flat" cmpd="sng">
              <a:solidFill>
                <a:srgbClr val="586371"/>
              </a:solidFill>
              <a:prstDash val="solid"/>
              <a:round/>
              <a:headEnd type="none" w="med" len="med"/>
              <a:tailEnd type="none" w="med" len="med"/>
            </a:ln>
          </p:spPr>
          <p:txBody>
            <a:bodyPr wrap="none" anchor="ctr" anchorCtr="0"/>
            <a:p>
              <a:endParaRPr lang="zh-CN" altLang="en-US" sz="3200">
                <a:solidFill>
                  <a:srgbClr val="000000"/>
                </a:solidFill>
                <a:latin typeface="微软雅黑" panose="020B0503020204020204" charset="-122"/>
                <a:ea typeface="微软雅黑" panose="020B0503020204020204" charset="-122"/>
              </a:endParaRPr>
            </a:p>
          </p:txBody>
        </p:sp>
        <p:sp>
          <p:nvSpPr>
            <p:cNvPr id="75" name="AutoShape 18"/>
            <p:cNvSpPr>
              <a:spLocks noChangeArrowheads="1"/>
            </p:cNvSpPr>
            <p:nvPr>
              <p:custDataLst>
                <p:tags r:id="rId13"/>
              </p:custDataLst>
            </p:nvPr>
          </p:nvSpPr>
          <p:spPr bwMode="gray">
            <a:xfrm>
              <a:off x="13703" y="4446"/>
              <a:ext cx="3345" cy="777"/>
            </a:xfrm>
            <a:prstGeom prst="roundRect">
              <a:avLst>
                <a:gd name="adj" fmla="val 50000"/>
              </a:avLst>
            </a:prstGeom>
            <a:solidFill>
              <a:schemeClr val="accent1">
                <a:lumMod val="75000"/>
              </a:schemeClr>
            </a:solidFill>
            <a:ln w="9525">
              <a:noFill/>
              <a:round/>
            </a:ln>
            <a:effectLst/>
          </p:spPr>
          <p:txBody>
            <a:bodyPr wrap="none" anchor="ctr"/>
            <a:p>
              <a:pPr algn="ctr" fontAlgn="base">
                <a:buNone/>
                <a:defRPr/>
              </a:pPr>
              <a:endParaRPr lang="zh-CN" altLang="en-US" sz="2000" strike="noStrike" spc="300" noProof="1" dirty="0">
                <a:solidFill>
                  <a:srgbClr val="FFFFFF"/>
                </a:solidFill>
                <a:latin typeface="微软雅黑" panose="020B0503020204020204" charset="-122"/>
                <a:ea typeface="微软雅黑" panose="020B0503020204020204" charset="-122"/>
              </a:endParaRPr>
            </a:p>
          </p:txBody>
        </p:sp>
        <p:sp>
          <p:nvSpPr>
            <p:cNvPr id="76" name="Text Box 10"/>
            <p:cNvSpPr txBox="1">
              <a:spLocks noChangeArrowheads="1"/>
            </p:cNvSpPr>
            <p:nvPr>
              <p:custDataLst>
                <p:tags r:id="rId14"/>
              </p:custDataLst>
            </p:nvPr>
          </p:nvSpPr>
          <p:spPr bwMode="auto">
            <a:xfrm>
              <a:off x="13865" y="5562"/>
              <a:ext cx="3184" cy="2807"/>
            </a:xfrm>
            <a:prstGeom prst="rect">
              <a:avLst/>
            </a:prstGeom>
            <a:noFill/>
            <a:ln w="9525">
              <a:noFill/>
              <a:miter lim="800000"/>
            </a:ln>
          </p:spPr>
          <p:txBody>
            <a:bodyPr wrap="square" lIns="90000" tIns="0" rIns="90000" bIns="46800">
              <a:normAutofit/>
            </a:bodyPr>
            <a:p>
              <a:pPr algn="just">
                <a:lnSpc>
                  <a:spcPct val="120000"/>
                </a:lnSpc>
                <a:spcBef>
                  <a:spcPts val="100"/>
                </a:spcBef>
                <a:spcAft>
                  <a:spcPts val="1000"/>
                </a:spcAft>
                <a:buSzPct val="100000"/>
                <a:defRPr/>
              </a:pPr>
              <a:r>
                <a:rPr lang="zh-CN" altLang="en-US" sz="1400" spc="150" noProof="1">
                  <a:solidFill>
                    <a:srgbClr val="000000">
                      <a:lumMod val="65000"/>
                      <a:lumOff val="35000"/>
                    </a:srgbClr>
                  </a:solidFill>
                  <a:latin typeface="微软雅黑" panose="020B0503020204020204" charset="-122"/>
                  <a:ea typeface="微软雅黑" panose="020B0503020204020204" charset="-122"/>
                  <a:cs typeface="+mn-ea"/>
                  <a:sym typeface="Arial" panose="020B0604020202020204" pitchFamily="34" charset="0"/>
                </a:rPr>
                <a:t>转运前再次测量患者的各项生命体征。</a:t>
              </a:r>
              <a:endParaRPr lang="zh-CN" altLang="en-US" sz="1400" spc="150" noProof="1">
                <a:solidFill>
                  <a:srgbClr val="000000">
                    <a:lumMod val="65000"/>
                    <a:lumOff val="35000"/>
                  </a:srgbClr>
                </a:solidFill>
                <a:latin typeface="微软雅黑" panose="020B0503020204020204" charset="-122"/>
                <a:ea typeface="微软雅黑" panose="020B0503020204020204" charset="-122"/>
                <a:cs typeface="+mn-ea"/>
                <a:sym typeface="Arial" panose="020B0604020202020204" pitchFamily="34" charset="0"/>
              </a:endParaRPr>
            </a:p>
          </p:txBody>
        </p:sp>
        <p:sp>
          <p:nvSpPr>
            <p:cNvPr id="103444" name="Freeform 4"/>
            <p:cNvSpPr/>
            <p:nvPr>
              <p:custDataLst>
                <p:tags r:id="rId15"/>
              </p:custDataLst>
            </p:nvPr>
          </p:nvSpPr>
          <p:spPr>
            <a:xfrm>
              <a:off x="11729" y="3589"/>
              <a:ext cx="2180" cy="1471"/>
            </a:xfrm>
            <a:custGeom>
              <a:avLst/>
              <a:gdLst/>
              <a:ahLst/>
              <a:cxnLst>
                <a:cxn ang="0">
                  <a:pos x="0" y="774"/>
                </a:cxn>
                <a:cxn ang="0">
                  <a:pos x="2" y="770"/>
                </a:cxn>
                <a:cxn ang="0">
                  <a:pos x="8" y="754"/>
                </a:cxn>
                <a:cxn ang="0">
                  <a:pos x="16" y="730"/>
                </a:cxn>
                <a:cxn ang="0">
                  <a:pos x="32" y="698"/>
                </a:cxn>
                <a:cxn ang="0">
                  <a:pos x="50" y="660"/>
                </a:cxn>
                <a:cxn ang="0">
                  <a:pos x="76" y="618"/>
                </a:cxn>
                <a:cxn ang="0">
                  <a:pos x="106" y="574"/>
                </a:cxn>
                <a:cxn ang="0">
                  <a:pos x="142" y="528"/>
                </a:cxn>
                <a:cxn ang="0">
                  <a:pos x="186" y="482"/>
                </a:cxn>
                <a:cxn ang="0">
                  <a:pos x="236" y="438"/>
                </a:cxn>
                <a:cxn ang="0">
                  <a:pos x="294" y="398"/>
                </a:cxn>
                <a:cxn ang="0">
                  <a:pos x="360" y="360"/>
                </a:cxn>
                <a:cxn ang="0">
                  <a:pos x="426" y="332"/>
                </a:cxn>
                <a:cxn ang="0">
                  <a:pos x="488" y="314"/>
                </a:cxn>
                <a:cxn ang="0">
                  <a:pos x="544" y="304"/>
                </a:cxn>
                <a:cxn ang="0">
                  <a:pos x="594" y="300"/>
                </a:cxn>
                <a:cxn ang="0">
                  <a:pos x="638" y="300"/>
                </a:cxn>
                <a:cxn ang="0">
                  <a:pos x="678" y="304"/>
                </a:cxn>
                <a:cxn ang="0">
                  <a:pos x="710" y="312"/>
                </a:cxn>
                <a:cxn ang="0">
                  <a:pos x="736" y="320"/>
                </a:cxn>
                <a:cxn ang="0">
                  <a:pos x="754" y="326"/>
                </a:cxn>
                <a:cxn ang="0">
                  <a:pos x="766" y="332"/>
                </a:cxn>
                <a:cxn ang="0">
                  <a:pos x="770" y="334"/>
                </a:cxn>
                <a:cxn ang="0">
                  <a:pos x="680" y="476"/>
                </a:cxn>
                <a:cxn ang="0">
                  <a:pos x="982" y="370"/>
                </a:cxn>
                <a:cxn ang="0">
                  <a:pos x="912" y="0"/>
                </a:cxn>
                <a:cxn ang="0">
                  <a:pos x="854" y="150"/>
                </a:cxn>
                <a:cxn ang="0">
                  <a:pos x="850" y="148"/>
                </a:cxn>
                <a:cxn ang="0">
                  <a:pos x="838" y="142"/>
                </a:cxn>
                <a:cxn ang="0">
                  <a:pos x="822" y="134"/>
                </a:cxn>
                <a:cxn ang="0">
                  <a:pos x="798" y="126"/>
                </a:cxn>
                <a:cxn ang="0">
                  <a:pos x="768" y="120"/>
                </a:cxn>
                <a:cxn ang="0">
                  <a:pos x="732" y="114"/>
                </a:cxn>
                <a:cxn ang="0">
                  <a:pos x="692" y="110"/>
                </a:cxn>
                <a:cxn ang="0">
                  <a:pos x="646" y="110"/>
                </a:cxn>
                <a:cxn ang="0">
                  <a:pos x="596" y="116"/>
                </a:cxn>
                <a:cxn ang="0">
                  <a:pos x="540" y="126"/>
                </a:cxn>
                <a:cxn ang="0">
                  <a:pos x="482" y="146"/>
                </a:cxn>
                <a:cxn ang="0">
                  <a:pos x="422" y="172"/>
                </a:cxn>
                <a:cxn ang="0">
                  <a:pos x="356" y="210"/>
                </a:cxn>
                <a:cxn ang="0">
                  <a:pos x="290" y="258"/>
                </a:cxn>
                <a:cxn ang="0">
                  <a:pos x="230" y="310"/>
                </a:cxn>
                <a:cxn ang="0">
                  <a:pos x="178" y="364"/>
                </a:cxn>
                <a:cxn ang="0">
                  <a:pos x="136" y="422"/>
                </a:cxn>
                <a:cxn ang="0">
                  <a:pos x="100" y="480"/>
                </a:cxn>
                <a:cxn ang="0">
                  <a:pos x="72" y="536"/>
                </a:cxn>
                <a:cxn ang="0">
                  <a:pos x="48" y="590"/>
                </a:cxn>
                <a:cxn ang="0">
                  <a:pos x="30" y="640"/>
                </a:cxn>
                <a:cxn ang="0">
                  <a:pos x="18" y="684"/>
                </a:cxn>
                <a:cxn ang="0">
                  <a:pos x="8" y="722"/>
                </a:cxn>
                <a:cxn ang="0">
                  <a:pos x="4" y="750"/>
                </a:cxn>
                <a:cxn ang="0">
                  <a:pos x="0" y="768"/>
                </a:cxn>
                <a:cxn ang="0">
                  <a:pos x="0" y="774"/>
                </a:cxn>
              </a:cxnLst>
              <a:pathLst>
                <a:path w="982" h="774">
                  <a:moveTo>
                    <a:pt x="0" y="774"/>
                  </a:moveTo>
                  <a:lnTo>
                    <a:pt x="2" y="770"/>
                  </a:lnTo>
                  <a:lnTo>
                    <a:pt x="8" y="754"/>
                  </a:lnTo>
                  <a:lnTo>
                    <a:pt x="16" y="730"/>
                  </a:lnTo>
                  <a:lnTo>
                    <a:pt x="32" y="698"/>
                  </a:lnTo>
                  <a:lnTo>
                    <a:pt x="50" y="660"/>
                  </a:lnTo>
                  <a:lnTo>
                    <a:pt x="76" y="618"/>
                  </a:lnTo>
                  <a:lnTo>
                    <a:pt x="106" y="574"/>
                  </a:lnTo>
                  <a:lnTo>
                    <a:pt x="142" y="528"/>
                  </a:lnTo>
                  <a:lnTo>
                    <a:pt x="186" y="482"/>
                  </a:lnTo>
                  <a:lnTo>
                    <a:pt x="236" y="438"/>
                  </a:lnTo>
                  <a:lnTo>
                    <a:pt x="294" y="398"/>
                  </a:lnTo>
                  <a:lnTo>
                    <a:pt x="360" y="360"/>
                  </a:lnTo>
                  <a:lnTo>
                    <a:pt x="426" y="332"/>
                  </a:lnTo>
                  <a:lnTo>
                    <a:pt x="488" y="314"/>
                  </a:lnTo>
                  <a:lnTo>
                    <a:pt x="544" y="304"/>
                  </a:lnTo>
                  <a:lnTo>
                    <a:pt x="594" y="300"/>
                  </a:lnTo>
                  <a:lnTo>
                    <a:pt x="638" y="300"/>
                  </a:lnTo>
                  <a:lnTo>
                    <a:pt x="678" y="304"/>
                  </a:lnTo>
                  <a:lnTo>
                    <a:pt x="710" y="312"/>
                  </a:lnTo>
                  <a:lnTo>
                    <a:pt x="736" y="320"/>
                  </a:lnTo>
                  <a:lnTo>
                    <a:pt x="754" y="326"/>
                  </a:lnTo>
                  <a:lnTo>
                    <a:pt x="766" y="332"/>
                  </a:lnTo>
                  <a:lnTo>
                    <a:pt x="770" y="334"/>
                  </a:lnTo>
                  <a:lnTo>
                    <a:pt x="680" y="476"/>
                  </a:lnTo>
                  <a:lnTo>
                    <a:pt x="982" y="370"/>
                  </a:lnTo>
                  <a:lnTo>
                    <a:pt x="912" y="0"/>
                  </a:lnTo>
                  <a:lnTo>
                    <a:pt x="854" y="150"/>
                  </a:lnTo>
                  <a:lnTo>
                    <a:pt x="850" y="148"/>
                  </a:lnTo>
                  <a:lnTo>
                    <a:pt x="838" y="142"/>
                  </a:lnTo>
                  <a:lnTo>
                    <a:pt x="822" y="134"/>
                  </a:lnTo>
                  <a:lnTo>
                    <a:pt x="798" y="126"/>
                  </a:lnTo>
                  <a:lnTo>
                    <a:pt x="768" y="120"/>
                  </a:lnTo>
                  <a:lnTo>
                    <a:pt x="732" y="114"/>
                  </a:lnTo>
                  <a:lnTo>
                    <a:pt x="692" y="110"/>
                  </a:lnTo>
                  <a:lnTo>
                    <a:pt x="646" y="110"/>
                  </a:lnTo>
                  <a:lnTo>
                    <a:pt x="596" y="116"/>
                  </a:lnTo>
                  <a:lnTo>
                    <a:pt x="540" y="126"/>
                  </a:lnTo>
                  <a:lnTo>
                    <a:pt x="482" y="146"/>
                  </a:lnTo>
                  <a:lnTo>
                    <a:pt x="422" y="172"/>
                  </a:lnTo>
                  <a:lnTo>
                    <a:pt x="356" y="210"/>
                  </a:lnTo>
                  <a:lnTo>
                    <a:pt x="290" y="258"/>
                  </a:lnTo>
                  <a:lnTo>
                    <a:pt x="230" y="310"/>
                  </a:lnTo>
                  <a:lnTo>
                    <a:pt x="178" y="364"/>
                  </a:lnTo>
                  <a:lnTo>
                    <a:pt x="136" y="422"/>
                  </a:lnTo>
                  <a:lnTo>
                    <a:pt x="100" y="480"/>
                  </a:lnTo>
                  <a:lnTo>
                    <a:pt x="72" y="536"/>
                  </a:lnTo>
                  <a:lnTo>
                    <a:pt x="48" y="590"/>
                  </a:lnTo>
                  <a:lnTo>
                    <a:pt x="30" y="640"/>
                  </a:lnTo>
                  <a:lnTo>
                    <a:pt x="18" y="684"/>
                  </a:lnTo>
                  <a:lnTo>
                    <a:pt x="8" y="722"/>
                  </a:lnTo>
                  <a:lnTo>
                    <a:pt x="4" y="750"/>
                  </a:lnTo>
                  <a:lnTo>
                    <a:pt x="0" y="768"/>
                  </a:lnTo>
                  <a:lnTo>
                    <a:pt x="0" y="774"/>
                  </a:lnTo>
                </a:path>
              </a:pathLst>
            </a:custGeom>
            <a:solidFill>
              <a:srgbClr val="40A693"/>
            </a:solidFill>
            <a:ln w="12700">
              <a:noFill/>
            </a:ln>
          </p:spPr>
          <p:txBody>
            <a:bodyPr/>
            <a:p>
              <a:endParaRPr lang="zh-CN" altLang="en-US"/>
            </a:p>
          </p:txBody>
        </p:sp>
        <p:sp>
          <p:nvSpPr>
            <p:cNvPr id="78" name="文本框 77"/>
            <p:cNvSpPr txBox="1"/>
            <p:nvPr>
              <p:custDataLst>
                <p:tags r:id="rId16"/>
              </p:custDataLst>
            </p:nvPr>
          </p:nvSpPr>
          <p:spPr>
            <a:xfrm>
              <a:off x="2838" y="5866"/>
              <a:ext cx="2996" cy="504"/>
            </a:xfrm>
            <a:prstGeom prst="rect">
              <a:avLst/>
            </a:prstGeom>
            <a:noFill/>
          </p:spPr>
          <p:txBody>
            <a:bodyPr wrap="square" rtlCol="0" anchor="ctr" anchorCtr="0"/>
            <a:p>
              <a:pPr algn="ctr">
                <a:lnSpc>
                  <a:spcPct val="120000"/>
                </a:lnSpc>
                <a:spcBef>
                  <a:spcPts val="100"/>
                </a:spcBef>
                <a:spcAft>
                  <a:spcPts val="0"/>
                </a:spcAft>
                <a:buSzPct val="100000"/>
              </a:pPr>
              <a:r>
                <a:rPr sz="1600" spc="100" noProof="1">
                  <a:solidFill>
                    <a:srgbClr val="FFFFFF"/>
                  </a:solidFill>
                  <a:latin typeface="微软雅黑" panose="020B0503020204020204" charset="-122"/>
                  <a:ea typeface="微软雅黑" panose="020B0503020204020204" charset="-122"/>
                  <a:cs typeface="+mn-cs"/>
                  <a:sym typeface="Arial" panose="020B0604020202020204" pitchFamily="34" charset="0"/>
                </a:rPr>
                <a:t>1. 转运前准备</a:t>
              </a:r>
              <a:endParaRPr sz="1600" spc="100" noProof="1">
                <a:solidFill>
                  <a:srgbClr val="FFFFFF"/>
                </a:solidFill>
                <a:latin typeface="微软雅黑" panose="020B0503020204020204" charset="-122"/>
                <a:ea typeface="微软雅黑" panose="020B0503020204020204" charset="-122"/>
                <a:cs typeface="+mn-cs"/>
                <a:sym typeface="Arial" panose="020B0604020202020204" pitchFamily="34" charset="0"/>
              </a:endParaRPr>
            </a:p>
          </p:txBody>
        </p:sp>
        <p:sp>
          <p:nvSpPr>
            <p:cNvPr id="79" name="文本框 78"/>
            <p:cNvSpPr txBox="1"/>
            <p:nvPr>
              <p:custDataLst>
                <p:tags r:id="rId17"/>
              </p:custDataLst>
            </p:nvPr>
          </p:nvSpPr>
          <p:spPr>
            <a:xfrm>
              <a:off x="6526" y="5458"/>
              <a:ext cx="3062" cy="504"/>
            </a:xfrm>
            <a:prstGeom prst="rect">
              <a:avLst/>
            </a:prstGeom>
            <a:noFill/>
          </p:spPr>
          <p:txBody>
            <a:bodyPr wrap="square" rtlCol="0" anchor="ctr" anchorCtr="0"/>
            <a:p>
              <a:pPr algn="ctr">
                <a:lnSpc>
                  <a:spcPct val="120000"/>
                </a:lnSpc>
                <a:spcBef>
                  <a:spcPts val="100"/>
                </a:spcBef>
                <a:spcAft>
                  <a:spcPts val="0"/>
                </a:spcAft>
                <a:buSzPct val="100000"/>
              </a:pPr>
              <a:r>
                <a:rPr sz="1600" spc="100" noProof="1">
                  <a:solidFill>
                    <a:srgbClr val="FFFFFF"/>
                  </a:solidFill>
                  <a:latin typeface="微软雅黑" panose="020B0503020204020204" charset="-122"/>
                  <a:ea typeface="微软雅黑" panose="020B0503020204020204" charset="-122"/>
                  <a:cs typeface="+mn-cs"/>
                  <a:sym typeface="Arial" panose="020B0604020202020204" pitchFamily="34" charset="0"/>
                </a:rPr>
                <a:t>2. 通报病情</a:t>
              </a:r>
              <a:endParaRPr sz="1600" spc="100" noProof="1">
                <a:solidFill>
                  <a:srgbClr val="FFFFFF"/>
                </a:solidFill>
                <a:latin typeface="微软雅黑" panose="020B0503020204020204" charset="-122"/>
                <a:ea typeface="微软雅黑" panose="020B0503020204020204" charset="-122"/>
                <a:cs typeface="+mn-cs"/>
                <a:sym typeface="Arial" panose="020B0604020202020204" pitchFamily="34" charset="0"/>
              </a:endParaRPr>
            </a:p>
          </p:txBody>
        </p:sp>
        <p:sp>
          <p:nvSpPr>
            <p:cNvPr id="80" name="文本框 79"/>
            <p:cNvSpPr txBox="1"/>
            <p:nvPr>
              <p:custDataLst>
                <p:tags r:id="rId18"/>
              </p:custDataLst>
            </p:nvPr>
          </p:nvSpPr>
          <p:spPr>
            <a:xfrm>
              <a:off x="10102" y="4971"/>
              <a:ext cx="3230" cy="504"/>
            </a:xfrm>
            <a:prstGeom prst="rect">
              <a:avLst/>
            </a:prstGeom>
            <a:noFill/>
          </p:spPr>
          <p:txBody>
            <a:bodyPr wrap="square" rtlCol="0" anchor="ctr" anchorCtr="0"/>
            <a:p>
              <a:pPr algn="ctr">
                <a:lnSpc>
                  <a:spcPct val="120000"/>
                </a:lnSpc>
                <a:spcBef>
                  <a:spcPts val="100"/>
                </a:spcBef>
                <a:spcAft>
                  <a:spcPts val="0"/>
                </a:spcAft>
                <a:buSzPct val="100000"/>
              </a:pPr>
              <a:r>
                <a:rPr sz="1600" spc="100" noProof="1">
                  <a:solidFill>
                    <a:srgbClr val="FFFFFF"/>
                  </a:solidFill>
                  <a:latin typeface="微软雅黑" panose="020B0503020204020204" charset="-122"/>
                  <a:ea typeface="微软雅黑" panose="020B0503020204020204" charset="-122"/>
                  <a:cs typeface="+mn-cs"/>
                  <a:sym typeface="Arial" panose="020B0604020202020204" pitchFamily="34" charset="0"/>
                </a:rPr>
                <a:t>3. 通信联络</a:t>
              </a:r>
              <a:endParaRPr sz="1600" spc="100" noProof="1">
                <a:solidFill>
                  <a:srgbClr val="FFFFFF"/>
                </a:solidFill>
                <a:latin typeface="微软雅黑" panose="020B0503020204020204" charset="-122"/>
                <a:ea typeface="微软雅黑" panose="020B0503020204020204" charset="-122"/>
                <a:cs typeface="+mn-cs"/>
                <a:sym typeface="Arial" panose="020B0604020202020204" pitchFamily="34" charset="0"/>
              </a:endParaRPr>
            </a:p>
          </p:txBody>
        </p:sp>
        <p:sp>
          <p:nvSpPr>
            <p:cNvPr id="81" name="文本框 80"/>
            <p:cNvSpPr txBox="1"/>
            <p:nvPr>
              <p:custDataLst>
                <p:tags r:id="rId19"/>
              </p:custDataLst>
            </p:nvPr>
          </p:nvSpPr>
          <p:spPr>
            <a:xfrm>
              <a:off x="13566" y="4594"/>
              <a:ext cx="3613" cy="504"/>
            </a:xfrm>
            <a:prstGeom prst="rect">
              <a:avLst/>
            </a:prstGeom>
            <a:noFill/>
          </p:spPr>
          <p:txBody>
            <a:bodyPr wrap="square" rtlCol="0" anchor="ctr" anchorCtr="0"/>
            <a:p>
              <a:pPr algn="ctr">
                <a:lnSpc>
                  <a:spcPct val="120000"/>
                </a:lnSpc>
                <a:spcBef>
                  <a:spcPts val="100"/>
                </a:spcBef>
                <a:spcAft>
                  <a:spcPts val="0"/>
                </a:spcAft>
                <a:buSzPct val="100000"/>
              </a:pPr>
              <a:r>
                <a:rPr sz="1600" spc="100" noProof="1">
                  <a:solidFill>
                    <a:srgbClr val="FFFFFF"/>
                  </a:solidFill>
                  <a:latin typeface="微软雅黑" panose="020B0503020204020204" charset="-122"/>
                  <a:ea typeface="微软雅黑" panose="020B0503020204020204" charset="-122"/>
                  <a:cs typeface="+mn-cs"/>
                  <a:sym typeface="Arial" panose="020B0604020202020204" pitchFamily="34" charset="0"/>
                </a:rPr>
                <a:t>4. 病情评估</a:t>
              </a:r>
              <a:endParaRPr sz="1600" spc="100" noProof="1">
                <a:solidFill>
                  <a:srgbClr val="FFFFFF"/>
                </a:solidFill>
                <a:latin typeface="微软雅黑" panose="020B0503020204020204" charset="-122"/>
                <a:ea typeface="微软雅黑" panose="020B0503020204020204" charset="-122"/>
                <a:cs typeface="+mn-cs"/>
                <a:sym typeface="Arial" panose="020B0604020202020204" pitchFamily="34" charset="0"/>
              </a:endParaRPr>
            </a:p>
          </p:txBody>
        </p:sp>
      </p:grpSp>
      <p:sp>
        <p:nvSpPr>
          <p:cNvPr id="4" name="文本框 3"/>
          <p:cNvSpPr txBox="1"/>
          <p:nvPr/>
        </p:nvSpPr>
        <p:spPr>
          <a:xfrm>
            <a:off x="954564" y="1200785"/>
            <a:ext cx="2849880" cy="368300"/>
          </a:xfrm>
          <a:prstGeom prst="rect">
            <a:avLst/>
          </a:prstGeom>
          <a:noFill/>
        </p:spPr>
        <p:txBody>
          <a:bodyPr wrap="none" rtlCol="0" anchor="t">
            <a:spAutoFit/>
          </a:bodyPr>
          <a:p>
            <a:pPr algn="ctr"/>
            <a:r>
              <a:rPr lang="zh-CN" altLang="en-US" b="1" spc="300" noProof="1" dirty="0">
                <a:solidFill>
                  <a:schemeClr val="accent1">
                    <a:lumMod val="75000"/>
                  </a:schemeClr>
                </a:solidFill>
                <a:latin typeface="微软雅黑" panose="020B0503020204020204" charset="-122"/>
                <a:ea typeface="微软雅黑" panose="020B0503020204020204" charset="-122"/>
                <a:cs typeface="+mn-cs"/>
                <a:sym typeface="+mn-ea"/>
              </a:rPr>
              <a:t>（一）转运前救护准备</a:t>
            </a:r>
            <a:endParaRPr lang="zh-CN" altLang="en-US" b="1" spc="300" noProof="1" dirty="0">
              <a:solidFill>
                <a:schemeClr val="accent1">
                  <a:lumMod val="75000"/>
                </a:schemeClr>
              </a:solidFill>
              <a:latin typeface="微软雅黑" panose="020B0503020204020204" charset="-122"/>
              <a:ea typeface="微软雅黑" panose="020B0503020204020204" charset="-122"/>
              <a:cs typeface="+mn-cs"/>
              <a:sym typeface="+mn-ea"/>
            </a:endParaRPr>
          </a:p>
        </p:txBody>
      </p:sp>
      <p:sp>
        <p:nvSpPr>
          <p:cNvPr id="86" name="Title 6"/>
          <p:cNvSpPr txBox="1"/>
          <p:nvPr>
            <p:custDataLst>
              <p:tags r:id="rId20"/>
            </p:custDataLst>
          </p:nvPr>
        </p:nvSpPr>
        <p:spPr>
          <a:xfrm>
            <a:off x="231407" y="87859"/>
            <a:ext cx="257048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二、现场救护</a:t>
            </a:r>
            <a:endParaRPr lang="zh-CN" altLang="en-US"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Tree>
    <p:custDataLst>
      <p:tags r:id="rId21"/>
    </p:custData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nodeType="afterEffect">
                                  <p:stCondLst>
                                    <p:cond delay="0"/>
                                  </p:stCondLst>
                                  <p:childTnLst>
                                    <p:set>
                                      <p:cBhvr>
                                        <p:cTn id="6" dur="1" fill="hold">
                                          <p:stCondLst>
                                            <p:cond delay="0"/>
                                          </p:stCondLst>
                                        </p:cTn>
                                        <p:tgtEl>
                                          <p:spTgt spid="83"/>
                                        </p:tgtEl>
                                        <p:attrNameLst>
                                          <p:attrName>style.visibility</p:attrName>
                                        </p:attrNameLst>
                                      </p:cBhvr>
                                      <p:to>
                                        <p:strVal val="visible"/>
                                      </p:to>
                                    </p:set>
                                    <p:anim calcmode="lin" valueType="num">
                                      <p:cBhvr>
                                        <p:cTn id="7" dur="1000" fill="hold"/>
                                        <p:tgtEl>
                                          <p:spTgt spid="83"/>
                                        </p:tgtEl>
                                        <p:attrNameLst>
                                          <p:attrName>ppt_x</p:attrName>
                                        </p:attrNameLst>
                                      </p:cBhvr>
                                      <p:tavLst>
                                        <p:tav tm="0">
                                          <p:val>
                                            <p:strVal val="#ppt_x-.2"/>
                                          </p:val>
                                        </p:tav>
                                        <p:tav tm="100000">
                                          <p:val>
                                            <p:strVal val="#ppt_x"/>
                                          </p:val>
                                        </p:tav>
                                      </p:tavLst>
                                    </p:anim>
                                    <p:anim calcmode="lin" valueType="num">
                                      <p:cBhvr>
                                        <p:cTn id="8" dur="1000" fill="hold"/>
                                        <p:tgtEl>
                                          <p:spTgt spid="83"/>
                                        </p:tgtEl>
                                        <p:attrNameLst>
                                          <p:attrName>ppt_y</p:attrName>
                                        </p:attrNameLst>
                                      </p:cBhvr>
                                      <p:tavLst>
                                        <p:tav tm="0">
                                          <p:val>
                                            <p:strVal val="#ppt_y"/>
                                          </p:val>
                                        </p:tav>
                                        <p:tav tm="100000">
                                          <p:val>
                                            <p:strVal val="#ppt_y"/>
                                          </p:val>
                                        </p:tav>
                                      </p:tavLst>
                                    </p:anim>
                                    <p:animEffect transition="in" filter="wipe(right)" prLst="gradientSize: 0.1">
                                      <p:cBhvr>
                                        <p:cTn id="9" dur="1000"/>
                                        <p:tgtEl>
                                          <p:spTgt spid="8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文本框 5"/>
          <p:cNvSpPr txBox="1"/>
          <p:nvPr>
            <p:custDataLst>
              <p:tags r:id="rId1"/>
            </p:custDataLst>
          </p:nvPr>
        </p:nvSpPr>
        <p:spPr>
          <a:xfrm>
            <a:off x="742950" y="1212850"/>
            <a:ext cx="4451350" cy="381000"/>
          </a:xfrm>
          <a:prstGeom prst="rect">
            <a:avLst/>
          </a:prstGeom>
          <a:noFill/>
        </p:spPr>
        <p:txBody>
          <a:bodyPr wrap="square" lIns="101600" tIns="38100" rIns="76200" bIns="38100" rtlCol="0">
            <a:noAutofit/>
          </a:bodyPr>
          <a:lstStyle>
            <a:defPPr>
              <a:defRPr lang="zh-CN"/>
            </a:defPPr>
            <a:lvl1pPr>
              <a:defRPr sz="2400" spc="200">
                <a:latin typeface="微软雅黑" panose="020B0503020204020204" charset="-122"/>
                <a:ea typeface="微软雅黑" panose="020B0503020204020204" charset="-122"/>
              </a:defRPr>
            </a:lvl1pPr>
          </a:lstStyle>
          <a:p>
            <a:pPr marL="0" indent="0" algn="just" fontAlgn="base">
              <a:lnSpc>
                <a:spcPct val="100000"/>
              </a:lnSpc>
              <a:spcBef>
                <a:spcPts val="0"/>
              </a:spcBef>
              <a:spcAft>
                <a:spcPts val="0"/>
              </a:spcAft>
              <a:buSzPct val="100000"/>
            </a:pPr>
            <a:r>
              <a:rPr sz="2000" b="1" strike="noStrike" noProof="1" dirty="0">
                <a:uFillTx/>
                <a:latin typeface="微软雅黑" panose="020B0503020204020204" charset="-122"/>
                <a:ea typeface="微软雅黑" panose="020B0503020204020204" charset="-122"/>
                <a:cs typeface="微软雅黑" panose="020B0503020204020204" charset="-122"/>
                <a:sym typeface="+mn-ea"/>
              </a:rPr>
              <a:t>（二）常用的转运工具与特点</a:t>
            </a:r>
            <a:endParaRPr sz="2000" b="1" strike="noStrike" noProof="1" dirty="0">
              <a:uFillTx/>
              <a:latin typeface="微软雅黑" panose="020B0503020204020204" charset="-122"/>
              <a:ea typeface="微软雅黑" panose="020B0503020204020204" charset="-122"/>
              <a:cs typeface="微软雅黑" panose="020B0503020204020204" charset="-122"/>
              <a:sym typeface="+mn-ea"/>
            </a:endParaRPr>
          </a:p>
        </p:txBody>
      </p:sp>
      <p:sp>
        <p:nvSpPr>
          <p:cNvPr id="50" name="圆角矩形 49"/>
          <p:cNvSpPr/>
          <p:nvPr>
            <p:custDataLst>
              <p:tags r:id="rId2"/>
            </p:custDataLst>
          </p:nvPr>
        </p:nvSpPr>
        <p:spPr>
          <a:xfrm rot="21439215">
            <a:off x="3722688" y="4196080"/>
            <a:ext cx="722313" cy="708025"/>
          </a:xfrm>
          <a:prstGeom prst="roundRect">
            <a:avLst>
              <a:gd name="adj" fmla="val 18567"/>
            </a:avLst>
          </a:prstGeom>
          <a:solidFill>
            <a:schemeClr val="accent1">
              <a:lumMod val="75000"/>
            </a:schemeClr>
          </a:solidFill>
          <a:ln>
            <a:solidFill>
              <a:srgbClr val="A0BB0C">
                <a:lumMod val="75000"/>
              </a:srgbClr>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fontAlgn="base"/>
            <a:r>
              <a:rPr lang="en-US" altLang="zh-CN" sz="3200" b="1" strike="noStrike" noProof="1" dirty="0">
                <a:solidFill>
                  <a:sysClr val="window" lastClr="FFFFFF"/>
                </a:solidFill>
                <a:sym typeface="Arial" panose="020B0604020202020204" pitchFamily="34" charset="0"/>
              </a:rPr>
              <a:t>3</a:t>
            </a:r>
            <a:endParaRPr lang="en-US" altLang="zh-CN" sz="3200" b="1" strike="noStrike" noProof="1" dirty="0">
              <a:solidFill>
                <a:sysClr val="window" lastClr="FFFFFF"/>
              </a:solidFill>
              <a:sym typeface="Arial" panose="020B0604020202020204" pitchFamily="34" charset="0"/>
            </a:endParaRPr>
          </a:p>
        </p:txBody>
      </p:sp>
      <p:cxnSp>
        <p:nvCxnSpPr>
          <p:cNvPr id="51" name="直接箭头连接符 50"/>
          <p:cNvCxnSpPr/>
          <p:nvPr>
            <p:custDataLst>
              <p:tags r:id="rId3"/>
            </p:custDataLst>
          </p:nvPr>
        </p:nvCxnSpPr>
        <p:spPr>
          <a:xfrm>
            <a:off x="4754563" y="4478655"/>
            <a:ext cx="1165225" cy="0"/>
          </a:xfrm>
          <a:prstGeom prst="straightConnector1">
            <a:avLst/>
          </a:prstGeom>
          <a:ln>
            <a:solidFill>
              <a:sysClr val="window" lastClr="FFFFFF">
                <a:lumMod val="75000"/>
              </a:sysClr>
            </a:solidFill>
            <a:tailEnd type="triangle"/>
          </a:ln>
        </p:spPr>
        <p:style>
          <a:lnRef idx="1">
            <a:srgbClr val="1F74AD"/>
          </a:lnRef>
          <a:fillRef idx="0">
            <a:srgbClr val="1F74AD"/>
          </a:fillRef>
          <a:effectRef idx="0">
            <a:srgbClr val="1F74AD"/>
          </a:effectRef>
          <a:fontRef idx="minor">
            <a:srgbClr val="000000"/>
          </a:fontRef>
        </p:style>
      </p:cxnSp>
      <p:sp>
        <p:nvSpPr>
          <p:cNvPr id="52" name="标题 1"/>
          <p:cNvSpPr txBox="1"/>
          <p:nvPr>
            <p:custDataLst>
              <p:tags r:id="rId4"/>
            </p:custDataLst>
          </p:nvPr>
        </p:nvSpPr>
        <p:spPr>
          <a:xfrm>
            <a:off x="5967095" y="4140200"/>
            <a:ext cx="5597525" cy="655955"/>
          </a:xfrm>
          <a:prstGeom prst="rect">
            <a:avLst/>
          </a:prstGeom>
          <a:noFill/>
        </p:spPr>
        <p:txBody>
          <a:bodyPr wrap="square" bIns="0" rtlCol="0" anchor="ctr" anchorCtr="0"/>
          <a:lstStyle>
            <a:defPPr>
              <a:defRPr lang="zh-CN"/>
            </a:defPPr>
            <a:lvl1pPr>
              <a:lnSpc>
                <a:spcPct val="130000"/>
              </a:lnSpc>
              <a:defRPr sz="1200"/>
            </a:lvl1pPr>
          </a:lstStyle>
          <a:p>
            <a:pPr algn="just" fontAlgn="base">
              <a:lnSpc>
                <a:spcPct val="100000"/>
              </a:lnSpc>
            </a:pPr>
            <a:r>
              <a:rPr lang="zh-CN" altLang="en-US" sz="1600" b="1" strike="noStrike" spc="300" noProof="1">
                <a:solidFill>
                  <a:schemeClr val="tx1">
                    <a:lumMod val="75000"/>
                    <a:lumOff val="25000"/>
                  </a:schemeClr>
                </a:solidFill>
                <a:latin typeface="微软雅黑" panose="020B0503020204020204" charset="-122"/>
                <a:ea typeface="微软雅黑" panose="020B0503020204020204" charset="-122"/>
                <a:cs typeface="+mj-cs"/>
                <a:sym typeface="Arial" panose="020B0604020202020204" pitchFamily="34" charset="0"/>
              </a:rPr>
              <a:t>3. 船艇</a:t>
            </a:r>
            <a:endParaRPr lang="zh-CN" altLang="en-US" sz="1600" b="1" strike="noStrike" spc="300" noProof="1">
              <a:solidFill>
                <a:schemeClr val="tx1">
                  <a:lumMod val="75000"/>
                  <a:lumOff val="25000"/>
                </a:schemeClr>
              </a:solidFill>
              <a:latin typeface="微软雅黑" panose="020B0503020204020204" charset="-122"/>
              <a:ea typeface="微软雅黑" panose="020B0503020204020204" charset="-122"/>
              <a:cs typeface="+mj-cs"/>
              <a:sym typeface="Arial" panose="020B0604020202020204" pitchFamily="34" charset="0"/>
            </a:endParaRPr>
          </a:p>
          <a:p>
            <a:pPr algn="just" fontAlgn="base">
              <a:lnSpc>
                <a:spcPct val="100000"/>
              </a:lnSpc>
            </a:pPr>
            <a:r>
              <a:rPr lang="zh-CN" altLang="en-US" sz="1600" b="1" strike="noStrike" spc="300" noProof="1">
                <a:solidFill>
                  <a:schemeClr val="tx1">
                    <a:lumMod val="75000"/>
                    <a:lumOff val="25000"/>
                  </a:schemeClr>
                </a:solidFill>
                <a:latin typeface="微软雅黑" panose="020B0503020204020204" charset="-122"/>
                <a:ea typeface="微软雅黑" panose="020B0503020204020204" charset="-122"/>
                <a:cs typeface="+mj-cs"/>
                <a:sym typeface="Arial" panose="020B0604020202020204" pitchFamily="34" charset="0"/>
              </a:rPr>
              <a:t>运送速度较快，机动性强，但遇风浪颠簸厉害时可引起晕船。</a:t>
            </a:r>
            <a:endParaRPr lang="zh-CN" altLang="en-US" sz="1600" b="1" strike="noStrike" spc="300" noProof="1">
              <a:solidFill>
                <a:schemeClr val="tx1">
                  <a:lumMod val="75000"/>
                  <a:lumOff val="25000"/>
                </a:schemeClr>
              </a:solidFill>
              <a:latin typeface="微软雅黑" panose="020B0503020204020204" charset="-122"/>
              <a:ea typeface="微软雅黑" panose="020B0503020204020204" charset="-122"/>
              <a:cs typeface="+mj-cs"/>
              <a:sym typeface="Arial" panose="020B0604020202020204" pitchFamily="34" charset="0"/>
            </a:endParaRPr>
          </a:p>
        </p:txBody>
      </p:sp>
      <p:sp>
        <p:nvSpPr>
          <p:cNvPr id="54" name="圆角矩形 53"/>
          <p:cNvSpPr/>
          <p:nvPr>
            <p:custDataLst>
              <p:tags r:id="rId5"/>
            </p:custDataLst>
          </p:nvPr>
        </p:nvSpPr>
        <p:spPr>
          <a:xfrm rot="21439215">
            <a:off x="3975100" y="3114993"/>
            <a:ext cx="722313" cy="709613"/>
          </a:xfrm>
          <a:prstGeom prst="roundRect">
            <a:avLst>
              <a:gd name="adj" fmla="val 18567"/>
            </a:avLst>
          </a:prstGeom>
          <a:solidFill>
            <a:srgbClr val="5B9BD9"/>
          </a:solidFill>
          <a:ln>
            <a:solidFill>
              <a:srgbClr val="DECC00">
                <a:lumMod val="75000"/>
              </a:srgbClr>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fontAlgn="base"/>
            <a:r>
              <a:rPr lang="en-US" altLang="zh-CN" sz="3200" b="1" strike="noStrike" noProof="1" dirty="0">
                <a:solidFill>
                  <a:sysClr val="window" lastClr="FFFFFF"/>
                </a:solidFill>
                <a:sym typeface="Arial" panose="020B0604020202020204" pitchFamily="34" charset="0"/>
              </a:rPr>
              <a:t>2</a:t>
            </a:r>
            <a:endParaRPr lang="en-US" altLang="zh-CN" sz="3200" b="1" strike="noStrike" noProof="1" dirty="0">
              <a:solidFill>
                <a:sysClr val="window" lastClr="FFFFFF"/>
              </a:solidFill>
              <a:sym typeface="Arial" panose="020B0604020202020204" pitchFamily="34" charset="0"/>
            </a:endParaRPr>
          </a:p>
        </p:txBody>
      </p:sp>
      <p:cxnSp>
        <p:nvCxnSpPr>
          <p:cNvPr id="55" name="直接箭头连接符 54"/>
          <p:cNvCxnSpPr/>
          <p:nvPr>
            <p:custDataLst>
              <p:tags r:id="rId6"/>
            </p:custDataLst>
          </p:nvPr>
        </p:nvCxnSpPr>
        <p:spPr>
          <a:xfrm>
            <a:off x="4941888" y="3476943"/>
            <a:ext cx="1165225" cy="0"/>
          </a:xfrm>
          <a:prstGeom prst="straightConnector1">
            <a:avLst/>
          </a:prstGeom>
          <a:ln>
            <a:solidFill>
              <a:sysClr val="window" lastClr="FFFFFF">
                <a:lumMod val="75000"/>
              </a:sysClr>
            </a:solidFill>
            <a:tailEnd type="triangle"/>
          </a:ln>
        </p:spPr>
        <p:style>
          <a:lnRef idx="1">
            <a:srgbClr val="1F74AD"/>
          </a:lnRef>
          <a:fillRef idx="0">
            <a:srgbClr val="1F74AD"/>
          </a:fillRef>
          <a:effectRef idx="0">
            <a:srgbClr val="1F74AD"/>
          </a:effectRef>
          <a:fontRef idx="minor">
            <a:srgbClr val="000000"/>
          </a:fontRef>
        </p:style>
      </p:cxnSp>
      <p:sp>
        <p:nvSpPr>
          <p:cNvPr id="56" name="标题 1"/>
          <p:cNvSpPr txBox="1"/>
          <p:nvPr>
            <p:custDataLst>
              <p:tags r:id="rId7"/>
            </p:custDataLst>
          </p:nvPr>
        </p:nvSpPr>
        <p:spPr>
          <a:xfrm>
            <a:off x="6189980" y="3037205"/>
            <a:ext cx="5656580" cy="792480"/>
          </a:xfrm>
          <a:prstGeom prst="rect">
            <a:avLst/>
          </a:prstGeom>
          <a:noFill/>
        </p:spPr>
        <p:txBody>
          <a:bodyPr wrap="square" bIns="0" rtlCol="0" anchor="ctr" anchorCtr="0"/>
          <a:lstStyle>
            <a:defPPr>
              <a:defRPr lang="zh-CN"/>
            </a:defPPr>
            <a:lvl1pPr>
              <a:lnSpc>
                <a:spcPct val="130000"/>
              </a:lnSpc>
              <a:defRPr sz="1200"/>
            </a:lvl1pPr>
          </a:lstStyle>
          <a:p>
            <a:pPr fontAlgn="base">
              <a:lnSpc>
                <a:spcPct val="100000"/>
              </a:lnSpc>
            </a:pPr>
            <a:r>
              <a:rPr lang="zh-CN" altLang="en-US" sz="1600" b="1" strike="noStrike" spc="300" noProof="1">
                <a:solidFill>
                  <a:schemeClr val="tx1">
                    <a:lumMod val="75000"/>
                    <a:lumOff val="25000"/>
                  </a:schemeClr>
                </a:solidFill>
                <a:latin typeface="微软雅黑" panose="020B0503020204020204" charset="-122"/>
                <a:ea typeface="微软雅黑" panose="020B0503020204020204" charset="-122"/>
                <a:cs typeface="+mj-cs"/>
                <a:sym typeface="Arial" panose="020B0604020202020204" pitchFamily="34" charset="0"/>
              </a:rPr>
              <a:t>2. 汽车</a:t>
            </a:r>
            <a:endParaRPr lang="zh-CN" altLang="en-US" sz="1600" b="1" strike="noStrike" spc="300" noProof="1">
              <a:solidFill>
                <a:schemeClr val="tx1">
                  <a:lumMod val="75000"/>
                  <a:lumOff val="25000"/>
                </a:schemeClr>
              </a:solidFill>
              <a:latin typeface="微软雅黑" panose="020B0503020204020204" charset="-122"/>
              <a:ea typeface="微软雅黑" panose="020B0503020204020204" charset="-122"/>
              <a:cs typeface="+mj-cs"/>
              <a:sym typeface="Arial" panose="020B0604020202020204" pitchFamily="34" charset="0"/>
            </a:endParaRPr>
          </a:p>
          <a:p>
            <a:pPr fontAlgn="base">
              <a:lnSpc>
                <a:spcPct val="100000"/>
              </a:lnSpc>
            </a:pPr>
            <a:r>
              <a:rPr lang="zh-CN" altLang="en-US" sz="1600" b="1" strike="noStrike" spc="300" noProof="1">
                <a:solidFill>
                  <a:schemeClr val="tx1">
                    <a:lumMod val="75000"/>
                    <a:lumOff val="25000"/>
                  </a:schemeClr>
                </a:solidFill>
                <a:latin typeface="微软雅黑" panose="020B0503020204020204" charset="-122"/>
                <a:ea typeface="微软雅黑" panose="020B0503020204020204" charset="-122"/>
                <a:cs typeface="+mj-cs"/>
                <a:sym typeface="Arial" panose="020B0604020202020204" pitchFamily="34" charset="0"/>
              </a:rPr>
              <a:t>速度快，受气候影响小，但道路不平时颠簸严重，影响途中救护，且部分患者可能晕车，出现恶心、呕吐甚至加重病情。</a:t>
            </a:r>
            <a:endParaRPr lang="zh-CN" altLang="en-US" sz="1600" b="1" strike="noStrike" spc="300" noProof="1">
              <a:solidFill>
                <a:schemeClr val="tx1">
                  <a:lumMod val="75000"/>
                  <a:lumOff val="25000"/>
                </a:schemeClr>
              </a:solidFill>
              <a:latin typeface="微软雅黑" panose="020B0503020204020204" charset="-122"/>
              <a:ea typeface="微软雅黑" panose="020B0503020204020204" charset="-122"/>
              <a:cs typeface="+mj-cs"/>
              <a:sym typeface="Arial" panose="020B0604020202020204" pitchFamily="34" charset="0"/>
            </a:endParaRPr>
          </a:p>
        </p:txBody>
      </p:sp>
      <p:sp>
        <p:nvSpPr>
          <p:cNvPr id="57" name="圆角矩形 56"/>
          <p:cNvSpPr/>
          <p:nvPr>
            <p:custDataLst>
              <p:tags r:id="rId8"/>
            </p:custDataLst>
          </p:nvPr>
        </p:nvSpPr>
        <p:spPr>
          <a:xfrm rot="21116664">
            <a:off x="3641725" y="2141855"/>
            <a:ext cx="723900" cy="709613"/>
          </a:xfrm>
          <a:prstGeom prst="roundRect">
            <a:avLst>
              <a:gd name="adj" fmla="val 18567"/>
            </a:avLst>
          </a:prstGeom>
          <a:solidFill>
            <a:schemeClr val="accent2">
              <a:lumMod val="75000"/>
            </a:schemeClr>
          </a:solidFill>
          <a:ln>
            <a:solidFill>
              <a:srgbClr val="FFCC00">
                <a:lumMod val="75000"/>
              </a:srgbClr>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fontAlgn="base"/>
            <a:r>
              <a:rPr lang="en-US" altLang="zh-CN" sz="2800" b="1" strike="noStrike" noProof="1" dirty="0">
                <a:solidFill>
                  <a:sysClr val="window" lastClr="FFFFFF"/>
                </a:solidFill>
                <a:sym typeface="Arial" panose="020B0604020202020204" pitchFamily="34" charset="0"/>
              </a:rPr>
              <a:t>1</a:t>
            </a:r>
            <a:endParaRPr lang="en-US" altLang="zh-CN" sz="2800" b="1" strike="noStrike" noProof="1" dirty="0">
              <a:solidFill>
                <a:sysClr val="window" lastClr="FFFFFF"/>
              </a:solidFill>
              <a:sym typeface="Arial" panose="020B0604020202020204" pitchFamily="34" charset="0"/>
            </a:endParaRPr>
          </a:p>
        </p:txBody>
      </p:sp>
      <p:cxnSp>
        <p:nvCxnSpPr>
          <p:cNvPr id="58" name="直接箭头连接符 57"/>
          <p:cNvCxnSpPr/>
          <p:nvPr>
            <p:custDataLst>
              <p:tags r:id="rId9"/>
            </p:custDataLst>
          </p:nvPr>
        </p:nvCxnSpPr>
        <p:spPr>
          <a:xfrm>
            <a:off x="4589463" y="2413318"/>
            <a:ext cx="863600" cy="0"/>
          </a:xfrm>
          <a:prstGeom prst="straightConnector1">
            <a:avLst/>
          </a:prstGeom>
          <a:ln>
            <a:solidFill>
              <a:sysClr val="window" lastClr="FFFFFF">
                <a:lumMod val="75000"/>
              </a:sysClr>
            </a:solidFill>
            <a:tailEnd type="triangle"/>
          </a:ln>
        </p:spPr>
        <p:style>
          <a:lnRef idx="1">
            <a:srgbClr val="1F74AD"/>
          </a:lnRef>
          <a:fillRef idx="0">
            <a:srgbClr val="1F74AD"/>
          </a:fillRef>
          <a:effectRef idx="0">
            <a:srgbClr val="1F74AD"/>
          </a:effectRef>
          <a:fontRef idx="minor">
            <a:srgbClr val="000000"/>
          </a:fontRef>
        </p:style>
      </p:cxnSp>
      <p:sp>
        <p:nvSpPr>
          <p:cNvPr id="59" name="标题 1"/>
          <p:cNvSpPr txBox="1"/>
          <p:nvPr>
            <p:custDataLst>
              <p:tags r:id="rId10"/>
            </p:custDataLst>
          </p:nvPr>
        </p:nvSpPr>
        <p:spPr>
          <a:xfrm>
            <a:off x="5521325" y="2096135"/>
            <a:ext cx="6043930" cy="630555"/>
          </a:xfrm>
          <a:prstGeom prst="rect">
            <a:avLst/>
          </a:prstGeom>
          <a:noFill/>
        </p:spPr>
        <p:txBody>
          <a:bodyPr wrap="square" bIns="0" rtlCol="0" anchor="ctr" anchorCtr="0"/>
          <a:lstStyle>
            <a:defPPr>
              <a:defRPr lang="zh-CN"/>
            </a:defPPr>
            <a:lvl1pPr>
              <a:lnSpc>
                <a:spcPct val="130000"/>
              </a:lnSpc>
              <a:defRPr sz="1200"/>
            </a:lvl1pPr>
          </a:lstStyle>
          <a:p>
            <a:pPr fontAlgn="base">
              <a:lnSpc>
                <a:spcPct val="100000"/>
              </a:lnSpc>
            </a:pPr>
            <a:r>
              <a:rPr lang="zh-CN" altLang="en-US" sz="1600" b="1" strike="noStrike" spc="300" noProof="1">
                <a:solidFill>
                  <a:schemeClr val="tx1">
                    <a:lumMod val="75000"/>
                    <a:lumOff val="25000"/>
                  </a:schemeClr>
                </a:solidFill>
                <a:latin typeface="微软雅黑" panose="020B0503020204020204" charset="-122"/>
                <a:ea typeface="微软雅黑" panose="020B0503020204020204" charset="-122"/>
                <a:cs typeface="+mj-cs"/>
                <a:sym typeface="Arial" panose="020B0604020202020204" pitchFamily="34" charset="0"/>
              </a:rPr>
              <a:t>1. 担架</a:t>
            </a:r>
            <a:endParaRPr lang="zh-CN" altLang="en-US" sz="1600" b="1" strike="noStrike" spc="300" noProof="1">
              <a:solidFill>
                <a:schemeClr val="tx1">
                  <a:lumMod val="75000"/>
                  <a:lumOff val="25000"/>
                </a:schemeClr>
              </a:solidFill>
              <a:latin typeface="微软雅黑" panose="020B0503020204020204" charset="-122"/>
              <a:ea typeface="微软雅黑" panose="020B0503020204020204" charset="-122"/>
              <a:cs typeface="+mj-cs"/>
              <a:sym typeface="Arial" panose="020B0604020202020204" pitchFamily="34" charset="0"/>
            </a:endParaRPr>
          </a:p>
          <a:p>
            <a:pPr fontAlgn="base">
              <a:lnSpc>
                <a:spcPct val="100000"/>
              </a:lnSpc>
            </a:pPr>
            <a:r>
              <a:rPr lang="zh-CN" altLang="en-US" sz="1600" b="1" strike="noStrike" spc="300" noProof="1">
                <a:solidFill>
                  <a:schemeClr val="tx1">
                    <a:lumMod val="75000"/>
                    <a:lumOff val="25000"/>
                  </a:schemeClr>
                </a:solidFill>
                <a:latin typeface="微软雅黑" panose="020B0503020204020204" charset="-122"/>
                <a:ea typeface="微软雅黑" panose="020B0503020204020204" charset="-122"/>
                <a:cs typeface="+mj-cs"/>
                <a:sym typeface="Arial" panose="020B0604020202020204" pitchFamily="34" charset="0"/>
              </a:rPr>
              <a:t>较舒适平稳，不受地形、道路等条件限制，但转运速度慢，人力消耗大，气候恶劣时影响使用。</a:t>
            </a:r>
            <a:endParaRPr lang="zh-CN" altLang="en-US" sz="1600" b="1" strike="noStrike" spc="300" noProof="1">
              <a:solidFill>
                <a:schemeClr val="tx1">
                  <a:lumMod val="75000"/>
                  <a:lumOff val="25000"/>
                </a:schemeClr>
              </a:solidFill>
              <a:latin typeface="微软雅黑" panose="020B0503020204020204" charset="-122"/>
              <a:ea typeface="微软雅黑" panose="020B0503020204020204" charset="-122"/>
              <a:cs typeface="+mj-cs"/>
              <a:sym typeface="Arial" panose="020B0604020202020204" pitchFamily="34" charset="0"/>
            </a:endParaRPr>
          </a:p>
        </p:txBody>
      </p:sp>
      <p:grpSp>
        <p:nvGrpSpPr>
          <p:cNvPr id="60" name="组合 59"/>
          <p:cNvGrpSpPr/>
          <p:nvPr/>
        </p:nvGrpSpPr>
        <p:grpSpPr>
          <a:xfrm>
            <a:off x="2175508" y="2341245"/>
            <a:ext cx="1606550" cy="3053712"/>
            <a:chOff x="3522" y="4625"/>
            <a:chExt cx="2530" cy="5088"/>
          </a:xfrm>
          <a:solidFill>
            <a:srgbClr val="7AAEDC"/>
          </a:solidFill>
        </p:grpSpPr>
        <p:sp>
          <p:nvSpPr>
            <p:cNvPr id="61" name="圆角矩形 60"/>
            <p:cNvSpPr/>
            <p:nvPr/>
          </p:nvSpPr>
          <p:spPr>
            <a:xfrm>
              <a:off x="3522" y="5778"/>
              <a:ext cx="986" cy="1910"/>
            </a:xfrm>
            <a:prstGeom prst="roundRect">
              <a:avLst/>
            </a:prstGeom>
            <a:grp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lstStyle/>
            <a:p>
              <a:pPr algn="ctr" fontAlgn="base"/>
              <a:endParaRPr lang="zh-CN" altLang="en-US" strike="noStrike" noProof="1">
                <a:sym typeface="Arial" panose="020B0604020202020204" pitchFamily="34" charset="0"/>
              </a:endParaRPr>
            </a:p>
          </p:txBody>
        </p:sp>
        <p:sp>
          <p:nvSpPr>
            <p:cNvPr id="62" name="圆角矩形 61"/>
            <p:cNvSpPr/>
            <p:nvPr/>
          </p:nvSpPr>
          <p:spPr>
            <a:xfrm>
              <a:off x="3533" y="7549"/>
              <a:ext cx="431" cy="2164"/>
            </a:xfrm>
            <a:prstGeom prst="roundRect">
              <a:avLst/>
            </a:prstGeom>
            <a:grp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lstStyle/>
            <a:p>
              <a:pPr algn="ctr" fontAlgn="base"/>
              <a:endParaRPr lang="zh-CN" altLang="en-US" strike="noStrike" baseline="-25000" noProof="1" dirty="0">
                <a:sym typeface="Arial" panose="020B0604020202020204" pitchFamily="34" charset="0"/>
              </a:endParaRPr>
            </a:p>
          </p:txBody>
        </p:sp>
        <p:sp>
          <p:nvSpPr>
            <p:cNvPr id="63" name="圆角矩形 62"/>
            <p:cNvSpPr/>
            <p:nvPr/>
          </p:nvSpPr>
          <p:spPr>
            <a:xfrm rot="20318279">
              <a:off x="4171" y="7514"/>
              <a:ext cx="431" cy="650"/>
            </a:xfrm>
            <a:prstGeom prst="roundRect">
              <a:avLst>
                <a:gd name="adj" fmla="val 29625"/>
              </a:avLst>
            </a:prstGeom>
            <a:grp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lstStyle/>
            <a:p>
              <a:pPr algn="ctr" fontAlgn="base"/>
              <a:endParaRPr lang="zh-CN" altLang="en-US" strike="noStrike" baseline="-25000" noProof="1" dirty="0">
                <a:sym typeface="Arial" panose="020B0604020202020204" pitchFamily="34" charset="0"/>
              </a:endParaRPr>
            </a:p>
          </p:txBody>
        </p:sp>
        <p:sp>
          <p:nvSpPr>
            <p:cNvPr id="64" name="圆角矩形 63"/>
            <p:cNvSpPr/>
            <p:nvPr/>
          </p:nvSpPr>
          <p:spPr>
            <a:xfrm>
              <a:off x="4242" y="7917"/>
              <a:ext cx="442" cy="1780"/>
            </a:xfrm>
            <a:prstGeom prst="roundRect">
              <a:avLst/>
            </a:prstGeom>
            <a:grp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lstStyle/>
            <a:p>
              <a:pPr algn="ctr" fontAlgn="base"/>
              <a:endParaRPr lang="zh-CN" altLang="en-US" strike="noStrike" baseline="-25000" noProof="1" dirty="0">
                <a:sym typeface="Arial" panose="020B0604020202020204" pitchFamily="34" charset="0"/>
              </a:endParaRPr>
            </a:p>
          </p:txBody>
        </p:sp>
        <p:sp>
          <p:nvSpPr>
            <p:cNvPr id="66" name="圆角矩形 65"/>
            <p:cNvSpPr/>
            <p:nvPr/>
          </p:nvSpPr>
          <p:spPr>
            <a:xfrm rot="3224468">
              <a:off x="4513" y="4545"/>
              <a:ext cx="393" cy="1867"/>
            </a:xfrm>
            <a:prstGeom prst="roundRect">
              <a:avLst/>
            </a:prstGeom>
            <a:grp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lstStyle/>
            <a:p>
              <a:pPr algn="ctr" fontAlgn="base"/>
              <a:endParaRPr lang="zh-CN" altLang="en-US" strike="noStrike" baseline="-25000" noProof="1" dirty="0">
                <a:sym typeface="Arial" panose="020B0604020202020204" pitchFamily="34" charset="0"/>
              </a:endParaRPr>
            </a:p>
          </p:txBody>
        </p:sp>
        <p:sp>
          <p:nvSpPr>
            <p:cNvPr id="67" name="圆角矩形 66"/>
            <p:cNvSpPr/>
            <p:nvPr/>
          </p:nvSpPr>
          <p:spPr>
            <a:xfrm rot="3531662">
              <a:off x="4923" y="4773"/>
              <a:ext cx="393" cy="1867"/>
            </a:xfrm>
            <a:prstGeom prst="roundRect">
              <a:avLst/>
            </a:prstGeom>
            <a:grp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lstStyle/>
            <a:p>
              <a:pPr algn="ctr" fontAlgn="base"/>
              <a:endParaRPr lang="zh-CN" altLang="en-US" strike="noStrike" baseline="-25000" noProof="1" dirty="0">
                <a:sym typeface="Arial" panose="020B0604020202020204" pitchFamily="34" charset="0"/>
              </a:endParaRPr>
            </a:p>
          </p:txBody>
        </p:sp>
        <p:sp>
          <p:nvSpPr>
            <p:cNvPr id="68" name="椭圆 67"/>
            <p:cNvSpPr/>
            <p:nvPr/>
          </p:nvSpPr>
          <p:spPr>
            <a:xfrm>
              <a:off x="3526" y="4625"/>
              <a:ext cx="1105" cy="1105"/>
            </a:xfrm>
            <a:prstGeom prst="ellipse">
              <a:avLst/>
            </a:prstGeom>
            <a:grp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lstStyle/>
            <a:p>
              <a:pPr algn="ctr" fontAlgn="base"/>
              <a:endParaRPr lang="zh-CN" altLang="en-US" strike="noStrike" noProof="1">
                <a:sym typeface="Arial" panose="020B0604020202020204" pitchFamily="34" charset="0"/>
              </a:endParaRPr>
            </a:p>
          </p:txBody>
        </p:sp>
      </p:grpSp>
      <p:sp>
        <p:nvSpPr>
          <p:cNvPr id="3" name="圆角矩形 2"/>
          <p:cNvSpPr/>
          <p:nvPr>
            <p:custDataLst>
              <p:tags r:id="rId11"/>
            </p:custDataLst>
          </p:nvPr>
        </p:nvSpPr>
        <p:spPr>
          <a:xfrm rot="21439215">
            <a:off x="3750945" y="5150168"/>
            <a:ext cx="722313" cy="709613"/>
          </a:xfrm>
          <a:prstGeom prst="roundRect">
            <a:avLst>
              <a:gd name="adj" fmla="val 18567"/>
            </a:avLst>
          </a:prstGeom>
          <a:solidFill>
            <a:srgbClr val="99C1E4"/>
          </a:solidFill>
          <a:ln>
            <a:solidFill>
              <a:srgbClr val="DECC00">
                <a:lumMod val="75000"/>
              </a:srgbClr>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algn="ctr" fontAlgn="base"/>
            <a:r>
              <a:rPr lang="en-US" altLang="zh-CN" sz="3200" b="1" strike="noStrike" noProof="1" dirty="0">
                <a:solidFill>
                  <a:sysClr val="window" lastClr="FFFFFF"/>
                </a:solidFill>
                <a:sym typeface="Arial" panose="020B0604020202020204" pitchFamily="34" charset="0"/>
              </a:rPr>
              <a:t>4</a:t>
            </a:r>
            <a:endParaRPr lang="en-US" altLang="zh-CN" sz="3200" b="1" strike="noStrike" noProof="1" dirty="0">
              <a:solidFill>
                <a:sysClr val="window" lastClr="FFFFFF"/>
              </a:solidFill>
              <a:sym typeface="Arial" panose="020B0604020202020204" pitchFamily="34" charset="0"/>
            </a:endParaRPr>
          </a:p>
        </p:txBody>
      </p:sp>
      <p:cxnSp>
        <p:nvCxnSpPr>
          <p:cNvPr id="4" name="直接箭头连接符 3"/>
          <p:cNvCxnSpPr/>
          <p:nvPr>
            <p:custDataLst>
              <p:tags r:id="rId12"/>
            </p:custDataLst>
          </p:nvPr>
        </p:nvCxnSpPr>
        <p:spPr>
          <a:xfrm>
            <a:off x="4713288" y="5565775"/>
            <a:ext cx="1165225" cy="0"/>
          </a:xfrm>
          <a:prstGeom prst="straightConnector1">
            <a:avLst/>
          </a:prstGeom>
          <a:ln>
            <a:solidFill>
              <a:sysClr val="window" lastClr="FFFFFF">
                <a:lumMod val="75000"/>
              </a:sysClr>
            </a:solidFill>
            <a:tailEnd type="triangle"/>
          </a:ln>
        </p:spPr>
        <p:style>
          <a:lnRef idx="1">
            <a:srgbClr val="1F74AD"/>
          </a:lnRef>
          <a:fillRef idx="0">
            <a:srgbClr val="1F74AD"/>
          </a:fillRef>
          <a:effectRef idx="0">
            <a:srgbClr val="1F74AD"/>
          </a:effectRef>
          <a:fontRef idx="minor">
            <a:srgbClr val="000000"/>
          </a:fontRef>
        </p:style>
      </p:cxnSp>
      <p:sp>
        <p:nvSpPr>
          <p:cNvPr id="5" name="标题 1"/>
          <p:cNvSpPr txBox="1"/>
          <p:nvPr>
            <p:custDataLst>
              <p:tags r:id="rId13"/>
            </p:custDataLst>
          </p:nvPr>
        </p:nvSpPr>
        <p:spPr>
          <a:xfrm>
            <a:off x="5967095" y="5133975"/>
            <a:ext cx="5662930" cy="655955"/>
          </a:xfrm>
          <a:prstGeom prst="rect">
            <a:avLst/>
          </a:prstGeom>
          <a:noFill/>
        </p:spPr>
        <p:txBody>
          <a:bodyPr wrap="square" bIns="0" rtlCol="0" anchor="ctr" anchorCtr="0"/>
          <a:lstStyle>
            <a:defPPr>
              <a:defRPr lang="zh-CN"/>
            </a:defPPr>
            <a:lvl1pPr>
              <a:lnSpc>
                <a:spcPct val="130000"/>
              </a:lnSpc>
              <a:defRPr sz="1200"/>
            </a:lvl1pPr>
          </a:lstStyle>
          <a:p>
            <a:pPr algn="just" fontAlgn="base">
              <a:lnSpc>
                <a:spcPct val="120000"/>
              </a:lnSpc>
            </a:pPr>
            <a:r>
              <a:rPr lang="zh-CN" altLang="en-US" sz="1600" b="1" strike="noStrike" spc="300" noProof="1">
                <a:solidFill>
                  <a:schemeClr val="tx1">
                    <a:lumMod val="75000"/>
                    <a:lumOff val="25000"/>
                  </a:schemeClr>
                </a:solidFill>
                <a:latin typeface="微软雅黑" panose="020B0503020204020204" charset="-122"/>
                <a:ea typeface="微软雅黑" panose="020B0503020204020204" charset="-122"/>
                <a:cs typeface="+mj-cs"/>
                <a:sym typeface="Arial" panose="020B0604020202020204" pitchFamily="34" charset="0"/>
              </a:rPr>
              <a:t>4. 飞机</a:t>
            </a:r>
            <a:endParaRPr lang="zh-CN" altLang="en-US" sz="1600" b="1" strike="noStrike" spc="300" noProof="1">
              <a:solidFill>
                <a:schemeClr val="tx1">
                  <a:lumMod val="75000"/>
                  <a:lumOff val="25000"/>
                </a:schemeClr>
              </a:solidFill>
              <a:latin typeface="微软雅黑" panose="020B0503020204020204" charset="-122"/>
              <a:ea typeface="微软雅黑" panose="020B0503020204020204" charset="-122"/>
              <a:cs typeface="+mj-cs"/>
              <a:sym typeface="Arial" panose="020B0604020202020204" pitchFamily="34" charset="0"/>
            </a:endParaRPr>
          </a:p>
          <a:p>
            <a:pPr algn="just" fontAlgn="base">
              <a:lnSpc>
                <a:spcPct val="120000"/>
              </a:lnSpc>
            </a:pPr>
            <a:r>
              <a:rPr lang="zh-CN" altLang="en-US" sz="1600" b="1" strike="noStrike" spc="300" noProof="1">
                <a:solidFill>
                  <a:schemeClr val="tx1">
                    <a:lumMod val="75000"/>
                    <a:lumOff val="25000"/>
                  </a:schemeClr>
                </a:solidFill>
                <a:latin typeface="微软雅黑" panose="020B0503020204020204" charset="-122"/>
                <a:ea typeface="微软雅黑" panose="020B0503020204020204" charset="-122"/>
                <a:cs typeface="+mj-cs"/>
                <a:sym typeface="Arial" panose="020B0604020202020204" pitchFamily="34" charset="0"/>
              </a:rPr>
              <a:t>速度快、效率高、平稳，不受道路、地形的影响。</a:t>
            </a:r>
            <a:endParaRPr lang="zh-CN" altLang="en-US" sz="1600" b="1" strike="noStrike" spc="300" noProof="1">
              <a:solidFill>
                <a:schemeClr val="tx1">
                  <a:lumMod val="75000"/>
                  <a:lumOff val="25000"/>
                </a:schemeClr>
              </a:solidFill>
              <a:latin typeface="微软雅黑" panose="020B0503020204020204" charset="-122"/>
              <a:ea typeface="微软雅黑" panose="020B0503020204020204" charset="-122"/>
              <a:cs typeface="+mj-cs"/>
              <a:sym typeface="Arial" panose="020B0604020202020204" pitchFamily="34" charset="0"/>
            </a:endParaRPr>
          </a:p>
        </p:txBody>
      </p:sp>
      <p:sp>
        <p:nvSpPr>
          <p:cNvPr id="86" name="Title 6"/>
          <p:cNvSpPr txBox="1"/>
          <p:nvPr>
            <p:custDataLst>
              <p:tags r:id="rId14"/>
            </p:custDataLst>
          </p:nvPr>
        </p:nvSpPr>
        <p:spPr>
          <a:xfrm>
            <a:off x="231407" y="87859"/>
            <a:ext cx="257048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二、现场救护</a:t>
            </a:r>
            <a:endParaRPr lang="zh-CN" altLang="en-US"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Tree>
    <p:custDataLst>
      <p:tags r:id="rId15"/>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grpId="0" nodeType="afterEffect">
                                  <p:stCondLst>
                                    <p:cond delay="0"/>
                                  </p:stCondLst>
                                  <p:childTnLst>
                                    <p:set>
                                      <p:cBhvr>
                                        <p:cTn id="6" dur="1" fill="hold">
                                          <p:stCondLst>
                                            <p:cond delay="0"/>
                                          </p:stCondLst>
                                        </p:cTn>
                                        <p:tgtEl>
                                          <p:spTgt spid="59"/>
                                        </p:tgtEl>
                                        <p:attrNameLst>
                                          <p:attrName>style.visibility</p:attrName>
                                        </p:attrNameLst>
                                      </p:cBhvr>
                                      <p:to>
                                        <p:strVal val="visible"/>
                                      </p:to>
                                    </p:set>
                                    <p:anim calcmode="lin" valueType="num">
                                      <p:cBhvr>
                                        <p:cTn id="7" dur="1000" fill="hold"/>
                                        <p:tgtEl>
                                          <p:spTgt spid="59"/>
                                        </p:tgtEl>
                                        <p:attrNameLst>
                                          <p:attrName>ppt_x</p:attrName>
                                        </p:attrNameLst>
                                      </p:cBhvr>
                                      <p:tavLst>
                                        <p:tav tm="0">
                                          <p:val>
                                            <p:strVal val="#ppt_x-.2"/>
                                          </p:val>
                                        </p:tav>
                                        <p:tav tm="100000">
                                          <p:val>
                                            <p:strVal val="#ppt_x"/>
                                          </p:val>
                                        </p:tav>
                                      </p:tavLst>
                                    </p:anim>
                                    <p:anim calcmode="lin" valueType="num">
                                      <p:cBhvr>
                                        <p:cTn id="8" dur="1000" fill="hold"/>
                                        <p:tgtEl>
                                          <p:spTgt spid="59"/>
                                        </p:tgtEl>
                                        <p:attrNameLst>
                                          <p:attrName>ppt_y</p:attrName>
                                        </p:attrNameLst>
                                      </p:cBhvr>
                                      <p:tavLst>
                                        <p:tav tm="0">
                                          <p:val>
                                            <p:strVal val="#ppt_y"/>
                                          </p:val>
                                        </p:tav>
                                        <p:tav tm="100000">
                                          <p:val>
                                            <p:strVal val="#ppt_y"/>
                                          </p:val>
                                        </p:tav>
                                      </p:tavLst>
                                    </p:anim>
                                    <p:animEffect transition="in" filter="wipe(right)" prLst="gradientSize: 0.1">
                                      <p:cBhvr>
                                        <p:cTn id="9" dur="1000"/>
                                        <p:tgtEl>
                                          <p:spTgt spid="59"/>
                                        </p:tgtEl>
                                      </p:cBhvr>
                                    </p:animEffect>
                                  </p:childTnLst>
                                </p:cTn>
                              </p:par>
                            </p:childTnLst>
                          </p:cTn>
                        </p:par>
                        <p:par>
                          <p:cTn id="10" fill="hold">
                            <p:stCondLst>
                              <p:cond delay="1000"/>
                            </p:stCondLst>
                            <p:childTnLst>
                              <p:par>
                                <p:cTn id="11" presetID="29" presetClass="entr" presetSubtype="0" fill="hold" grpId="0" nodeType="afterEffect">
                                  <p:stCondLst>
                                    <p:cond delay="0"/>
                                  </p:stCondLst>
                                  <p:childTnLst>
                                    <p:set>
                                      <p:cBhvr>
                                        <p:cTn id="12" dur="1" fill="hold">
                                          <p:stCondLst>
                                            <p:cond delay="0"/>
                                          </p:stCondLst>
                                        </p:cTn>
                                        <p:tgtEl>
                                          <p:spTgt spid="56"/>
                                        </p:tgtEl>
                                        <p:attrNameLst>
                                          <p:attrName>style.visibility</p:attrName>
                                        </p:attrNameLst>
                                      </p:cBhvr>
                                      <p:to>
                                        <p:strVal val="visible"/>
                                      </p:to>
                                    </p:set>
                                    <p:anim calcmode="lin" valueType="num">
                                      <p:cBhvr>
                                        <p:cTn id="13" dur="1000" fill="hold"/>
                                        <p:tgtEl>
                                          <p:spTgt spid="56"/>
                                        </p:tgtEl>
                                        <p:attrNameLst>
                                          <p:attrName>ppt_x</p:attrName>
                                        </p:attrNameLst>
                                      </p:cBhvr>
                                      <p:tavLst>
                                        <p:tav tm="0">
                                          <p:val>
                                            <p:strVal val="#ppt_x-.2"/>
                                          </p:val>
                                        </p:tav>
                                        <p:tav tm="100000">
                                          <p:val>
                                            <p:strVal val="#ppt_x"/>
                                          </p:val>
                                        </p:tav>
                                      </p:tavLst>
                                    </p:anim>
                                    <p:anim calcmode="lin" valueType="num">
                                      <p:cBhvr>
                                        <p:cTn id="14" dur="1000" fill="hold"/>
                                        <p:tgtEl>
                                          <p:spTgt spid="56"/>
                                        </p:tgtEl>
                                        <p:attrNameLst>
                                          <p:attrName>ppt_y</p:attrName>
                                        </p:attrNameLst>
                                      </p:cBhvr>
                                      <p:tavLst>
                                        <p:tav tm="0">
                                          <p:val>
                                            <p:strVal val="#ppt_y"/>
                                          </p:val>
                                        </p:tav>
                                        <p:tav tm="100000">
                                          <p:val>
                                            <p:strVal val="#ppt_y"/>
                                          </p:val>
                                        </p:tav>
                                      </p:tavLst>
                                    </p:anim>
                                    <p:animEffect transition="in" filter="wipe(right)" prLst="gradientSize: 0.1">
                                      <p:cBhvr>
                                        <p:cTn id="15" dur="1000"/>
                                        <p:tgtEl>
                                          <p:spTgt spid="56"/>
                                        </p:tgtEl>
                                      </p:cBhvr>
                                    </p:animEffect>
                                  </p:childTnLst>
                                </p:cTn>
                              </p:par>
                            </p:childTnLst>
                          </p:cTn>
                        </p:par>
                        <p:par>
                          <p:cTn id="16" fill="hold">
                            <p:stCondLst>
                              <p:cond delay="2000"/>
                            </p:stCondLst>
                            <p:childTnLst>
                              <p:par>
                                <p:cTn id="17" presetID="29" presetClass="entr" presetSubtype="0" fill="hold" grpId="0" nodeType="afterEffect">
                                  <p:stCondLst>
                                    <p:cond delay="0"/>
                                  </p:stCondLst>
                                  <p:childTnLst>
                                    <p:set>
                                      <p:cBhvr>
                                        <p:cTn id="18" dur="1" fill="hold">
                                          <p:stCondLst>
                                            <p:cond delay="0"/>
                                          </p:stCondLst>
                                        </p:cTn>
                                        <p:tgtEl>
                                          <p:spTgt spid="52"/>
                                        </p:tgtEl>
                                        <p:attrNameLst>
                                          <p:attrName>style.visibility</p:attrName>
                                        </p:attrNameLst>
                                      </p:cBhvr>
                                      <p:to>
                                        <p:strVal val="visible"/>
                                      </p:to>
                                    </p:set>
                                    <p:anim calcmode="lin" valueType="num">
                                      <p:cBhvr>
                                        <p:cTn id="19" dur="1000" fill="hold"/>
                                        <p:tgtEl>
                                          <p:spTgt spid="52"/>
                                        </p:tgtEl>
                                        <p:attrNameLst>
                                          <p:attrName>ppt_x</p:attrName>
                                        </p:attrNameLst>
                                      </p:cBhvr>
                                      <p:tavLst>
                                        <p:tav tm="0">
                                          <p:val>
                                            <p:strVal val="#ppt_x-.2"/>
                                          </p:val>
                                        </p:tav>
                                        <p:tav tm="100000">
                                          <p:val>
                                            <p:strVal val="#ppt_x"/>
                                          </p:val>
                                        </p:tav>
                                      </p:tavLst>
                                    </p:anim>
                                    <p:anim calcmode="lin" valueType="num">
                                      <p:cBhvr>
                                        <p:cTn id="20" dur="1000" fill="hold"/>
                                        <p:tgtEl>
                                          <p:spTgt spid="52"/>
                                        </p:tgtEl>
                                        <p:attrNameLst>
                                          <p:attrName>ppt_y</p:attrName>
                                        </p:attrNameLst>
                                      </p:cBhvr>
                                      <p:tavLst>
                                        <p:tav tm="0">
                                          <p:val>
                                            <p:strVal val="#ppt_y"/>
                                          </p:val>
                                        </p:tav>
                                        <p:tav tm="100000">
                                          <p:val>
                                            <p:strVal val="#ppt_y"/>
                                          </p:val>
                                        </p:tav>
                                      </p:tavLst>
                                    </p:anim>
                                    <p:animEffect transition="in" filter="wipe(right)" prLst="gradientSize: 0.1">
                                      <p:cBhvr>
                                        <p:cTn id="21" dur="1000"/>
                                        <p:tgtEl>
                                          <p:spTgt spid="52"/>
                                        </p:tgtEl>
                                      </p:cBhvr>
                                    </p:animEffect>
                                  </p:childTnLst>
                                </p:cTn>
                              </p:par>
                            </p:childTnLst>
                          </p:cTn>
                        </p:par>
                        <p:par>
                          <p:cTn id="22" fill="hold">
                            <p:stCondLst>
                              <p:cond delay="3000"/>
                            </p:stCondLst>
                            <p:childTnLst>
                              <p:par>
                                <p:cTn id="23" presetID="29" presetClass="entr" presetSubtype="0" fill="hold" grpId="0" nodeType="after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p:cTn id="25" dur="1000" fill="hold"/>
                                        <p:tgtEl>
                                          <p:spTgt spid="5"/>
                                        </p:tgtEl>
                                        <p:attrNameLst>
                                          <p:attrName>ppt_x</p:attrName>
                                        </p:attrNameLst>
                                      </p:cBhvr>
                                      <p:tavLst>
                                        <p:tav tm="0">
                                          <p:val>
                                            <p:strVal val="#ppt_x-.2"/>
                                          </p:val>
                                        </p:tav>
                                        <p:tav tm="100000">
                                          <p:val>
                                            <p:strVal val="#ppt_x"/>
                                          </p:val>
                                        </p:tav>
                                      </p:tavLst>
                                    </p:anim>
                                    <p:anim calcmode="lin" valueType="num">
                                      <p:cBhvr>
                                        <p:cTn id="26" dur="1000" fill="hold"/>
                                        <p:tgtEl>
                                          <p:spTgt spid="5"/>
                                        </p:tgtEl>
                                        <p:attrNameLst>
                                          <p:attrName>ppt_y</p:attrName>
                                        </p:attrNameLst>
                                      </p:cBhvr>
                                      <p:tavLst>
                                        <p:tav tm="0">
                                          <p:val>
                                            <p:strVal val="#ppt_y"/>
                                          </p:val>
                                        </p:tav>
                                        <p:tav tm="100000">
                                          <p:val>
                                            <p:strVal val="#ppt_y"/>
                                          </p:val>
                                        </p:tav>
                                      </p:tavLst>
                                    </p:anim>
                                    <p:animEffect transition="in" filter="wipe(right)" prLst="gradientSize: 0.1">
                                      <p:cBhvr>
                                        <p:cTn id="27"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 grpId="0"/>
      <p:bldP spid="56" grpId="0"/>
      <p:bldP spid="52" grpId="0"/>
      <p:bldP spid="5"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6"/>
          <p:cNvSpPr txBox="1"/>
          <p:nvPr>
            <p:custDataLst>
              <p:tags r:id="rId1"/>
            </p:custDataLst>
          </p:nvPr>
        </p:nvSpPr>
        <p:spPr>
          <a:xfrm>
            <a:off x="231407" y="87859"/>
            <a:ext cx="580644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（三）转运过程中的监测与护理</a:t>
            </a:r>
            <a:endParaRPr lang="zh-CN" altLang="en-US" sz="28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7" name="组合 6"/>
          <p:cNvGrpSpPr/>
          <p:nvPr/>
        </p:nvGrpSpPr>
        <p:grpSpPr>
          <a:xfrm>
            <a:off x="609600" y="1350010"/>
            <a:ext cx="10972800" cy="4584065"/>
            <a:chOff x="960" y="2126"/>
            <a:chExt cx="17280" cy="7219"/>
          </a:xfrm>
        </p:grpSpPr>
        <p:sp>
          <p:nvSpPr>
            <p:cNvPr id="22" name="矩形: 圆角 1128"/>
            <p:cNvSpPr/>
            <p:nvPr>
              <p:custDataLst>
                <p:tags r:id="rId2"/>
              </p:custDataLst>
            </p:nvPr>
          </p:nvSpPr>
          <p:spPr>
            <a:xfrm>
              <a:off x="960" y="2126"/>
              <a:ext cx="17280" cy="7219"/>
            </a:xfrm>
            <a:prstGeom prst="roundRect">
              <a:avLst>
                <a:gd name="adj" fmla="val 4386"/>
              </a:avLst>
            </a:prstGeom>
            <a:solidFill>
              <a:srgbClr val="FFFFFF"/>
            </a:solidFill>
            <a:ln w="12700">
              <a:solidFill>
                <a:srgbClr val="C0A3A3"/>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隶书" panose="02010509060101010101" pitchFamily="49" charset="-122"/>
                <a:ea typeface="隶书" panose="02010509060101010101" pitchFamily="49" charset="-122"/>
              </a:endParaRPr>
            </a:p>
          </p:txBody>
        </p:sp>
        <p:sp>
          <p:nvSpPr>
            <p:cNvPr id="24" name="同心圆 262"/>
            <p:cNvSpPr/>
            <p:nvPr>
              <p:custDataLst>
                <p:tags r:id="rId3"/>
              </p:custDataLst>
            </p:nvPr>
          </p:nvSpPr>
          <p:spPr>
            <a:xfrm>
              <a:off x="1185" y="2352"/>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3" name="同心圆 262"/>
            <p:cNvSpPr/>
            <p:nvPr>
              <p:custDataLst>
                <p:tags r:id="rId4"/>
              </p:custDataLst>
            </p:nvPr>
          </p:nvSpPr>
          <p:spPr>
            <a:xfrm>
              <a:off x="17412" y="8533"/>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 name="文本框 1"/>
            <p:cNvSpPr txBox="1"/>
            <p:nvPr/>
          </p:nvSpPr>
          <p:spPr>
            <a:xfrm>
              <a:off x="7269" y="2832"/>
              <a:ext cx="10264" cy="6033"/>
            </a:xfrm>
            <a:prstGeom prst="rect">
              <a:avLst/>
            </a:prstGeom>
            <a:noFill/>
          </p:spPr>
          <p:txBody>
            <a:bodyPr wrap="square" rtlCol="0">
              <a:spAutoFit/>
            </a:bodyPr>
            <a:lstStyle/>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（1）根据不同运输工具和伤情摆好体位，一般患者平卧；恶心、呕吐者侧卧；颅脑损伤、昏迷者头偏向一侧；胸部创伤呼吸困难者半卧；下肢损伤或术</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后患者适当抬高 15°～20°，以减轻肿胀及术后出血；颅脑损伤者应垫高头部。</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（2）担架行进时伤员头部在后，下肢在前，利于病情观察。担架上需捆绑保险带，并注意防雨、防暑、防寒。</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（3）脊椎受伤者，应保持脊柱轴线稳定，将其固定在硬板担架上搬运，观察生命体征变化，预防并发症发生。</a:t>
              </a:r>
              <a:endParaRPr lang="zh-CN" altLang="en-US">
                <a:latin typeface="微软雅黑" panose="020B0503020204020204" charset="-122"/>
                <a:ea typeface="微软雅黑" panose="020B0503020204020204" charset="-122"/>
                <a:cs typeface="微软雅黑" panose="020B0503020204020204" charset="-122"/>
              </a:endParaRPr>
            </a:p>
          </p:txBody>
        </p:sp>
      </p:grpSp>
      <p:pic>
        <p:nvPicPr>
          <p:cNvPr id="5" name="图片 4" descr="救护车，卡车，医疗，帮助，范平面颜色图标矢量图"/>
          <p:cNvPicPr>
            <a:picLocks noChangeAspect="1"/>
          </p:cNvPicPr>
          <p:nvPr/>
        </p:nvPicPr>
        <p:blipFill>
          <a:blip r:embed="rId5"/>
          <a:stretch>
            <a:fillRect/>
          </a:stretch>
        </p:blipFill>
        <p:spPr>
          <a:xfrm>
            <a:off x="865505" y="1981835"/>
            <a:ext cx="3464560" cy="346456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6"/>
          <p:cNvSpPr txBox="1"/>
          <p:nvPr>
            <p:custDataLst>
              <p:tags r:id="rId1"/>
            </p:custDataLst>
          </p:nvPr>
        </p:nvSpPr>
        <p:spPr>
          <a:xfrm>
            <a:off x="231407" y="87859"/>
            <a:ext cx="580644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（三）转运过程中的监测与护理</a:t>
            </a:r>
            <a:endParaRPr lang="zh-CN" altLang="en-US" sz="28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7" name="组合 6"/>
          <p:cNvGrpSpPr/>
          <p:nvPr/>
        </p:nvGrpSpPr>
        <p:grpSpPr>
          <a:xfrm>
            <a:off x="609600" y="1350010"/>
            <a:ext cx="10972800" cy="4584065"/>
            <a:chOff x="960" y="2126"/>
            <a:chExt cx="17280" cy="7219"/>
          </a:xfrm>
        </p:grpSpPr>
        <p:sp>
          <p:nvSpPr>
            <p:cNvPr id="22" name="矩形: 圆角 1128"/>
            <p:cNvSpPr/>
            <p:nvPr>
              <p:custDataLst>
                <p:tags r:id="rId2"/>
              </p:custDataLst>
            </p:nvPr>
          </p:nvSpPr>
          <p:spPr>
            <a:xfrm>
              <a:off x="960" y="2126"/>
              <a:ext cx="17280" cy="7219"/>
            </a:xfrm>
            <a:prstGeom prst="roundRect">
              <a:avLst>
                <a:gd name="adj" fmla="val 4386"/>
              </a:avLst>
            </a:prstGeom>
            <a:solidFill>
              <a:srgbClr val="FFFFFF"/>
            </a:solidFill>
            <a:ln w="12700">
              <a:solidFill>
                <a:srgbClr val="C0A3A3"/>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隶书" panose="02010509060101010101" pitchFamily="49" charset="-122"/>
                <a:ea typeface="隶书" panose="02010509060101010101" pitchFamily="49" charset="-122"/>
              </a:endParaRPr>
            </a:p>
          </p:txBody>
        </p:sp>
        <p:sp>
          <p:nvSpPr>
            <p:cNvPr id="24" name="同心圆 262"/>
            <p:cNvSpPr/>
            <p:nvPr>
              <p:custDataLst>
                <p:tags r:id="rId3"/>
              </p:custDataLst>
            </p:nvPr>
          </p:nvSpPr>
          <p:spPr>
            <a:xfrm>
              <a:off x="1185" y="2352"/>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3" name="同心圆 262"/>
            <p:cNvSpPr/>
            <p:nvPr>
              <p:custDataLst>
                <p:tags r:id="rId4"/>
              </p:custDataLst>
            </p:nvPr>
          </p:nvSpPr>
          <p:spPr>
            <a:xfrm>
              <a:off x="17412" y="8533"/>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 name="文本框 1"/>
            <p:cNvSpPr txBox="1"/>
            <p:nvPr/>
          </p:nvSpPr>
          <p:spPr>
            <a:xfrm>
              <a:off x="2233" y="2832"/>
              <a:ext cx="15306" cy="6033"/>
            </a:xfrm>
            <a:prstGeom prst="rect">
              <a:avLst/>
            </a:prstGeom>
            <a:noFill/>
          </p:spPr>
          <p:txBody>
            <a:bodyPr wrap="square" rtlCol="0">
              <a:spAutoFit/>
            </a:bodyPr>
            <a:lstStyle/>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（4）救护车在拐弯、上下坡、停车、掉头时要力求平稳，避免颠簸。</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（5）空运时，一般将患者横放，休克时头朝机尾，以免飞行中引起脑缺血。脑脊液漏的患者要用多层纱布加以保护，严防逆行感染。</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（6）途中要加强生命支持性措施，如输液、吸氧、吸痰、气管插管、气管切开、心肺脑复苏、深静脉穿刺等措施，注意保持各种管道畅通。</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7）用先进的监测、治疗手段加强生命维护，要随时观察监测患者呼吸、体温、脉搏、血压等生命体征以及意识、面色变化、出血等情况；使用心电监护仪对患者进行持续心电监测，一旦出现病情变化，应在途中紧急抢救，如采取心电除颤术等。</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（8）做好抢救、观察、监护等有关医疗文件的记录，并做好患者的交接工作。</a:t>
              </a:r>
              <a:endParaRPr lang="zh-CN" altLang="en-US">
                <a:latin typeface="微软雅黑" panose="020B0503020204020204" charset="-122"/>
                <a:ea typeface="微软雅黑" panose="020B0503020204020204" charset="-122"/>
                <a:cs typeface="微软雅黑" panose="020B050302020402020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b="-23000"/>
          </a:stretch>
        </a:blipFill>
        <a:effectLst/>
      </p:bgPr>
    </p:bg>
    <p:spTree>
      <p:nvGrpSpPr>
        <p:cNvPr id="1" name=""/>
        <p:cNvGrpSpPr/>
        <p:nvPr/>
      </p:nvGrpSpPr>
      <p:grpSpPr>
        <a:xfrm>
          <a:off x="0" y="0"/>
          <a:ext cx="0" cy="0"/>
          <a:chOff x="0" y="0"/>
          <a:chExt cx="0" cy="0"/>
        </a:xfrm>
      </p:grpSpPr>
      <p:sp>
        <p:nvSpPr>
          <p:cNvPr id="9" name="文本框 8"/>
          <p:cNvSpPr txBox="1"/>
          <p:nvPr/>
        </p:nvSpPr>
        <p:spPr>
          <a:xfrm>
            <a:off x="2385695" y="2120265"/>
            <a:ext cx="6278880" cy="1753235"/>
          </a:xfrm>
          <a:prstGeom prst="rect">
            <a:avLst/>
          </a:prstGeom>
          <a:noFill/>
        </p:spPr>
        <p:txBody>
          <a:bodyPr wrap="square" rtlCol="0">
            <a:spAutoFit/>
          </a:bodyPr>
          <a:lstStyle/>
          <a:p>
            <a:pPr algn="ctr">
              <a:lnSpc>
                <a:spcPct val="150000"/>
              </a:lnSpc>
            </a:pPr>
            <a:r>
              <a:rPr lang="zh-CN" altLang="en-US" sz="7200" b="1">
                <a:solidFill>
                  <a:schemeClr val="bg1"/>
                </a:solidFill>
                <a:effectLst>
                  <a:outerShdw blurRad="50800" dist="38100" dir="5400000" algn="t" rotWithShape="0">
                    <a:prstClr val="black">
                      <a:alpha val="40000"/>
                    </a:prstClr>
                  </a:outerShdw>
                </a:effectLst>
                <a:latin typeface="黑体" panose="02010609060101010101" charset="-122"/>
                <a:ea typeface="黑体" panose="02010609060101010101" charset="-122"/>
                <a:cs typeface="黑体" panose="02010609060101010101" charset="-122"/>
              </a:rPr>
              <a:t>谢谢观看</a:t>
            </a:r>
            <a:endParaRPr lang="zh-CN" altLang="en-US" sz="7200" b="1">
              <a:solidFill>
                <a:schemeClr val="bg1"/>
              </a:solidFill>
              <a:effectLst>
                <a:outerShdw blurRad="50800" dist="38100" dir="5400000" algn="t" rotWithShape="0">
                  <a:prstClr val="black">
                    <a:alpha val="40000"/>
                  </a:prstClr>
                </a:outerShdw>
              </a:effectLst>
              <a:latin typeface="黑体" panose="02010609060101010101" charset="-122"/>
              <a:ea typeface="黑体" panose="02010609060101010101" charset="-122"/>
              <a:cs typeface="黑体" panose="02010609060101010101" charset="-122"/>
            </a:endParaRPr>
          </a:p>
        </p:txBody>
      </p:sp>
      <p:grpSp>
        <p:nvGrpSpPr>
          <p:cNvPr id="18" name="组合 17"/>
          <p:cNvGrpSpPr/>
          <p:nvPr/>
        </p:nvGrpSpPr>
        <p:grpSpPr>
          <a:xfrm>
            <a:off x="3987165" y="4099560"/>
            <a:ext cx="2689860" cy="566420"/>
            <a:chOff x="8046" y="6890"/>
            <a:chExt cx="3107" cy="892"/>
          </a:xfrm>
        </p:grpSpPr>
        <p:sp>
          <p:nvSpPr>
            <p:cNvPr id="4" name="圆角矩形 3"/>
            <p:cNvSpPr/>
            <p:nvPr/>
          </p:nvSpPr>
          <p:spPr>
            <a:xfrm>
              <a:off x="8046" y="6890"/>
              <a:ext cx="3107" cy="892"/>
            </a:xfrm>
            <a:prstGeom prst="roundRect">
              <a:avLst>
                <a:gd name="adj" fmla="val 50000"/>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
          <p:nvSpPr>
            <p:cNvPr id="17" name="文本框 16"/>
            <p:cNvSpPr txBox="1"/>
            <p:nvPr/>
          </p:nvSpPr>
          <p:spPr>
            <a:xfrm>
              <a:off x="8124" y="7004"/>
              <a:ext cx="2951" cy="725"/>
            </a:xfrm>
            <a:prstGeom prst="rect">
              <a:avLst/>
            </a:prstGeom>
            <a:noFill/>
          </p:spPr>
          <p:txBody>
            <a:bodyPr wrap="square" rtlCol="0">
              <a:spAutoFit/>
            </a:bodyPr>
            <a:lstStyle/>
            <a:p>
              <a:pPr algn="ctr"/>
              <a:r>
                <a:rPr lang="zh-CN" altLang="en-US" sz="2400">
                  <a:solidFill>
                    <a:schemeClr val="bg1"/>
                  </a:solidFill>
                  <a:latin typeface="黑体" panose="02010609060101010101" charset="-122"/>
                  <a:ea typeface="黑体" panose="02010609060101010101" charset="-122"/>
                  <a:cs typeface="黑体" panose="02010609060101010101" charset="-122"/>
                </a:rPr>
                <a:t>北京出版社</a:t>
              </a:r>
              <a:endParaRPr lang="zh-CN" altLang="en-US" sz="2400">
                <a:solidFill>
                  <a:schemeClr val="bg1"/>
                </a:solidFill>
                <a:latin typeface="黑体" panose="02010609060101010101" charset="-122"/>
                <a:ea typeface="黑体" panose="02010609060101010101" charset="-122"/>
                <a:cs typeface="黑体" panose="02010609060101010101"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000">
        <p:cover dir="d"/>
      </p:transition>
    </mc:Choice>
    <mc:Fallback>
      <p:transition spd="slow">
        <p:cover dir="d"/>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818515" y="1389380"/>
            <a:ext cx="10327005" cy="3138170"/>
          </a:xfrm>
          <a:prstGeom prst="rect">
            <a:avLst/>
          </a:prstGeom>
          <a:noFill/>
        </p:spPr>
        <p:txBody>
          <a:bodyPr wrap="square">
            <a:spAutoFit/>
          </a:bodyPr>
          <a:lstStyle/>
          <a:p>
            <a:pPr algn="ctr">
              <a:lnSpc>
                <a:spcPct val="150000"/>
              </a:lnSpc>
              <a:defRPr/>
            </a:pPr>
            <a:r>
              <a:rPr lang="zh-CN" altLang="en-US" sz="6600" b="1" dirty="0">
                <a:solidFill>
                  <a:srgbClr val="0070C0"/>
                </a:solidFill>
                <a:latin typeface="黑体" panose="02010609060101010101" charset="-122"/>
                <a:ea typeface="黑体" panose="02010609060101010101" charset="-122"/>
                <a:cs typeface="+mn-ea"/>
                <a:sym typeface="黑体" panose="02010609060101010101" charset="-122"/>
              </a:rPr>
              <a:t>单元二</a:t>
            </a:r>
            <a:endParaRPr lang="zh-CN" altLang="en-US" sz="6600" b="1" dirty="0">
              <a:solidFill>
                <a:srgbClr val="0070C0"/>
              </a:solidFill>
              <a:latin typeface="黑体" panose="02010609060101010101" charset="-122"/>
              <a:ea typeface="黑体" panose="02010609060101010101" charset="-122"/>
              <a:cs typeface="+mn-ea"/>
              <a:sym typeface="黑体" panose="02010609060101010101" charset="-122"/>
            </a:endParaRPr>
          </a:p>
          <a:p>
            <a:pPr algn="ctr">
              <a:lnSpc>
                <a:spcPct val="150000"/>
              </a:lnSpc>
              <a:defRPr/>
            </a:pPr>
            <a:r>
              <a:rPr lang="zh-CN" altLang="en-US" sz="6600" b="1" dirty="0">
                <a:solidFill>
                  <a:srgbClr val="0070C0"/>
                </a:solidFill>
                <a:latin typeface="黑体" panose="02010609060101010101" charset="-122"/>
                <a:ea typeface="黑体" panose="02010609060101010101" charset="-122"/>
                <a:cs typeface="+mn-ea"/>
                <a:sym typeface="黑体" panose="02010609060101010101" charset="-122"/>
              </a:rPr>
              <a:t>院外急救护理</a:t>
            </a:r>
            <a:endParaRPr lang="zh-CN" altLang="en-US" sz="6600" b="1" dirty="0">
              <a:solidFill>
                <a:srgbClr val="0070C0"/>
              </a:solidFill>
              <a:latin typeface="黑体" panose="02010609060101010101" charset="-122"/>
              <a:ea typeface="黑体" panose="02010609060101010101" charset="-122"/>
              <a:cs typeface="+mn-ea"/>
              <a:sym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med" p14:dur="750">
        <p:newsflash/>
      </p:transition>
    </mc:Choice>
    <mc:Fallback>
      <p:transition spd="med">
        <p:newsflash/>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Freeform 9"/>
          <p:cNvSpPr/>
          <p:nvPr/>
        </p:nvSpPr>
        <p:spPr bwMode="auto">
          <a:xfrm>
            <a:off x="301837" y="1193801"/>
            <a:ext cx="11654367" cy="736600"/>
          </a:xfrm>
          <a:custGeom>
            <a:avLst/>
            <a:gdLst>
              <a:gd name="T0" fmla="*/ 2 w 4909"/>
              <a:gd name="T1" fmla="*/ 0 h 310"/>
              <a:gd name="T2" fmla="*/ 609 w 4909"/>
              <a:gd name="T3" fmla="*/ 115 h 310"/>
              <a:gd name="T4" fmla="*/ 1222 w 4909"/>
              <a:gd name="T5" fmla="*/ 195 h 310"/>
              <a:gd name="T6" fmla="*/ 1838 w 4909"/>
              <a:gd name="T7" fmla="*/ 245 h 310"/>
              <a:gd name="T8" fmla="*/ 2456 w 4909"/>
              <a:gd name="T9" fmla="*/ 264 h 310"/>
              <a:gd name="T10" fmla="*/ 3073 w 4909"/>
              <a:gd name="T11" fmla="*/ 252 h 310"/>
              <a:gd name="T12" fmla="*/ 3382 w 4909"/>
              <a:gd name="T13" fmla="*/ 233 h 310"/>
              <a:gd name="T14" fmla="*/ 3535 w 4909"/>
              <a:gd name="T15" fmla="*/ 220 h 310"/>
              <a:gd name="T16" fmla="*/ 3689 w 4909"/>
              <a:gd name="T17" fmla="*/ 205 h 310"/>
              <a:gd name="T18" fmla="*/ 3996 w 4909"/>
              <a:gd name="T19" fmla="*/ 168 h 310"/>
              <a:gd name="T20" fmla="*/ 4302 w 4909"/>
              <a:gd name="T21" fmla="*/ 122 h 310"/>
              <a:gd name="T22" fmla="*/ 4606 w 4909"/>
              <a:gd name="T23" fmla="*/ 66 h 310"/>
              <a:gd name="T24" fmla="*/ 4757 w 4909"/>
              <a:gd name="T25" fmla="*/ 34 h 310"/>
              <a:gd name="T26" fmla="*/ 4908 w 4909"/>
              <a:gd name="T27" fmla="*/ 0 h 310"/>
              <a:gd name="T28" fmla="*/ 4909 w 4909"/>
              <a:gd name="T29" fmla="*/ 6 h 310"/>
              <a:gd name="T30" fmla="*/ 4760 w 4909"/>
              <a:gd name="T31" fmla="*/ 46 h 310"/>
              <a:gd name="T32" fmla="*/ 4609 w 4909"/>
              <a:gd name="T33" fmla="*/ 82 h 310"/>
              <a:gd name="T34" fmla="*/ 4306 w 4909"/>
              <a:gd name="T35" fmla="*/ 146 h 310"/>
              <a:gd name="T36" fmla="*/ 4001 w 4909"/>
              <a:gd name="T37" fmla="*/ 199 h 310"/>
              <a:gd name="T38" fmla="*/ 3693 w 4909"/>
              <a:gd name="T39" fmla="*/ 241 h 310"/>
              <a:gd name="T40" fmla="*/ 3075 w 4909"/>
              <a:gd name="T41" fmla="*/ 294 h 310"/>
              <a:gd name="T42" fmla="*/ 2455 w 4909"/>
              <a:gd name="T43" fmla="*/ 309 h 310"/>
              <a:gd name="T44" fmla="*/ 1836 w 4909"/>
              <a:gd name="T45" fmla="*/ 288 h 310"/>
              <a:gd name="T46" fmla="*/ 1218 w 4909"/>
              <a:gd name="T47" fmla="*/ 231 h 310"/>
              <a:gd name="T48" fmla="*/ 605 w 4909"/>
              <a:gd name="T49" fmla="*/ 140 h 310"/>
              <a:gd name="T50" fmla="*/ 301 w 4909"/>
              <a:gd name="T51" fmla="*/ 79 h 310"/>
              <a:gd name="T52" fmla="*/ 150 w 4909"/>
              <a:gd name="T53" fmla="*/ 45 h 310"/>
              <a:gd name="T54" fmla="*/ 0 w 4909"/>
              <a:gd name="T55" fmla="*/ 6 h 310"/>
              <a:gd name="T56" fmla="*/ 2 w 4909"/>
              <a:gd name="T57" fmla="*/ 0 h 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909" h="310">
                <a:moveTo>
                  <a:pt x="2" y="0"/>
                </a:moveTo>
                <a:cubicBezTo>
                  <a:pt x="203" y="46"/>
                  <a:pt x="406" y="83"/>
                  <a:pt x="609" y="115"/>
                </a:cubicBezTo>
                <a:cubicBezTo>
                  <a:pt x="813" y="147"/>
                  <a:pt x="1017" y="173"/>
                  <a:pt x="1222" y="195"/>
                </a:cubicBezTo>
                <a:cubicBezTo>
                  <a:pt x="1427" y="217"/>
                  <a:pt x="1633" y="234"/>
                  <a:pt x="1838" y="245"/>
                </a:cubicBezTo>
                <a:cubicBezTo>
                  <a:pt x="2044" y="257"/>
                  <a:pt x="2250" y="264"/>
                  <a:pt x="2456" y="264"/>
                </a:cubicBezTo>
                <a:cubicBezTo>
                  <a:pt x="2662" y="266"/>
                  <a:pt x="2868" y="262"/>
                  <a:pt x="3073" y="252"/>
                </a:cubicBezTo>
                <a:cubicBezTo>
                  <a:pt x="3176" y="247"/>
                  <a:pt x="3279" y="241"/>
                  <a:pt x="3382" y="233"/>
                </a:cubicBezTo>
                <a:cubicBezTo>
                  <a:pt x="3433" y="229"/>
                  <a:pt x="3484" y="225"/>
                  <a:pt x="3535" y="220"/>
                </a:cubicBezTo>
                <a:cubicBezTo>
                  <a:pt x="3587" y="215"/>
                  <a:pt x="3638" y="210"/>
                  <a:pt x="3689" y="205"/>
                </a:cubicBezTo>
                <a:cubicBezTo>
                  <a:pt x="3792" y="194"/>
                  <a:pt x="3894" y="182"/>
                  <a:pt x="3996" y="168"/>
                </a:cubicBezTo>
                <a:cubicBezTo>
                  <a:pt x="4098" y="154"/>
                  <a:pt x="4200" y="139"/>
                  <a:pt x="4302" y="122"/>
                </a:cubicBezTo>
                <a:cubicBezTo>
                  <a:pt x="4403" y="105"/>
                  <a:pt x="4505" y="86"/>
                  <a:pt x="4606" y="66"/>
                </a:cubicBezTo>
                <a:cubicBezTo>
                  <a:pt x="4656" y="56"/>
                  <a:pt x="4707" y="45"/>
                  <a:pt x="4757" y="34"/>
                </a:cubicBezTo>
                <a:cubicBezTo>
                  <a:pt x="4807" y="23"/>
                  <a:pt x="4858" y="12"/>
                  <a:pt x="4908" y="0"/>
                </a:cubicBezTo>
                <a:cubicBezTo>
                  <a:pt x="4909" y="6"/>
                  <a:pt x="4909" y="6"/>
                  <a:pt x="4909" y="6"/>
                </a:cubicBezTo>
                <a:cubicBezTo>
                  <a:pt x="4860" y="20"/>
                  <a:pt x="4810" y="33"/>
                  <a:pt x="4760" y="46"/>
                </a:cubicBezTo>
                <a:cubicBezTo>
                  <a:pt x="4710" y="58"/>
                  <a:pt x="4659" y="70"/>
                  <a:pt x="4609" y="82"/>
                </a:cubicBezTo>
                <a:cubicBezTo>
                  <a:pt x="4508" y="105"/>
                  <a:pt x="4407" y="127"/>
                  <a:pt x="4306" y="146"/>
                </a:cubicBezTo>
                <a:cubicBezTo>
                  <a:pt x="4204" y="166"/>
                  <a:pt x="4103" y="183"/>
                  <a:pt x="4001" y="199"/>
                </a:cubicBezTo>
                <a:cubicBezTo>
                  <a:pt x="3898" y="215"/>
                  <a:pt x="3796" y="229"/>
                  <a:pt x="3693" y="241"/>
                </a:cubicBezTo>
                <a:cubicBezTo>
                  <a:pt x="3488" y="266"/>
                  <a:pt x="3282" y="283"/>
                  <a:pt x="3075" y="294"/>
                </a:cubicBezTo>
                <a:cubicBezTo>
                  <a:pt x="2869" y="305"/>
                  <a:pt x="2662" y="310"/>
                  <a:pt x="2455" y="309"/>
                </a:cubicBezTo>
                <a:cubicBezTo>
                  <a:pt x="2249" y="308"/>
                  <a:pt x="2042" y="301"/>
                  <a:pt x="1836" y="288"/>
                </a:cubicBezTo>
                <a:cubicBezTo>
                  <a:pt x="1629" y="274"/>
                  <a:pt x="1423" y="256"/>
                  <a:pt x="1218" y="231"/>
                </a:cubicBezTo>
                <a:cubicBezTo>
                  <a:pt x="1013" y="207"/>
                  <a:pt x="809" y="176"/>
                  <a:pt x="605" y="140"/>
                </a:cubicBezTo>
                <a:cubicBezTo>
                  <a:pt x="504" y="121"/>
                  <a:pt x="402" y="101"/>
                  <a:pt x="301" y="79"/>
                </a:cubicBezTo>
                <a:cubicBezTo>
                  <a:pt x="251" y="68"/>
                  <a:pt x="200" y="57"/>
                  <a:pt x="150" y="45"/>
                </a:cubicBezTo>
                <a:cubicBezTo>
                  <a:pt x="100" y="33"/>
                  <a:pt x="50" y="20"/>
                  <a:pt x="0" y="6"/>
                </a:cubicBezTo>
                <a:lnTo>
                  <a:pt x="2" y="0"/>
                </a:lnTo>
                <a:close/>
              </a:path>
            </a:pathLst>
          </a:custGeom>
          <a:solidFill>
            <a:schemeClr val="accent1">
              <a:lumMod val="60000"/>
              <a:lumOff val="4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914400" eaLnBrk="0" fontAlgn="base" hangingPunct="0">
              <a:spcBef>
                <a:spcPct val="0"/>
              </a:spcBef>
              <a:spcAft>
                <a:spcPct val="0"/>
              </a:spcAft>
            </a:pPr>
            <a:endParaRPr lang="zh-CN" altLang="en-US" sz="2400" dirty="0">
              <a:solidFill>
                <a:schemeClr val="tx1"/>
              </a:solidFill>
              <a:latin typeface="黑体" panose="02010609060101010101" charset="-122"/>
              <a:ea typeface="黑体" panose="02010609060101010101" charset="-122"/>
              <a:cs typeface="+mn-ea"/>
              <a:sym typeface="+mn-lt"/>
            </a:endParaRPr>
          </a:p>
        </p:txBody>
      </p:sp>
      <p:grpSp>
        <p:nvGrpSpPr>
          <p:cNvPr id="19" name="组合 18"/>
          <p:cNvGrpSpPr/>
          <p:nvPr/>
        </p:nvGrpSpPr>
        <p:grpSpPr>
          <a:xfrm>
            <a:off x="2156460" y="1392555"/>
            <a:ext cx="1652905" cy="2454910"/>
            <a:chOff x="3345" y="2143"/>
            <a:chExt cx="2603" cy="3866"/>
          </a:xfrm>
        </p:grpSpPr>
        <p:sp>
          <p:nvSpPr>
            <p:cNvPr id="15" name="Freeform 7"/>
            <p:cNvSpPr>
              <a:spLocks noEditPoints="1"/>
            </p:cNvSpPr>
            <p:nvPr/>
          </p:nvSpPr>
          <p:spPr bwMode="auto">
            <a:xfrm>
              <a:off x="3345" y="3029"/>
              <a:ext cx="2603" cy="2980"/>
            </a:xfrm>
            <a:custGeom>
              <a:avLst/>
              <a:gdLst>
                <a:gd name="T0" fmla="*/ 123 w 696"/>
                <a:gd name="T1" fmla="*/ 224 h 796"/>
                <a:gd name="T2" fmla="*/ 123 w 696"/>
                <a:gd name="T3" fmla="*/ 673 h 796"/>
                <a:gd name="T4" fmla="*/ 572 w 696"/>
                <a:gd name="T5" fmla="*/ 673 h 796"/>
                <a:gd name="T6" fmla="*/ 572 w 696"/>
                <a:gd name="T7" fmla="*/ 224 h 796"/>
                <a:gd name="T8" fmla="*/ 348 w 696"/>
                <a:gd name="T9" fmla="*/ 0 h 796"/>
                <a:gd name="T10" fmla="*/ 123 w 696"/>
                <a:gd name="T11" fmla="*/ 224 h 796"/>
                <a:gd name="T12" fmla="*/ 361 w 696"/>
                <a:gd name="T13" fmla="*/ 101 h 796"/>
                <a:gd name="T14" fmla="*/ 328 w 696"/>
                <a:gd name="T15" fmla="*/ 101 h 796"/>
                <a:gd name="T16" fmla="*/ 328 w 696"/>
                <a:gd name="T17" fmla="*/ 67 h 796"/>
                <a:gd name="T18" fmla="*/ 361 w 696"/>
                <a:gd name="T19" fmla="*/ 67 h 796"/>
                <a:gd name="T20" fmla="*/ 361 w 696"/>
                <a:gd name="T21" fmla="*/ 101 h 7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96" h="796">
                  <a:moveTo>
                    <a:pt x="123" y="224"/>
                  </a:moveTo>
                  <a:cubicBezTo>
                    <a:pt x="0" y="348"/>
                    <a:pt x="0" y="549"/>
                    <a:pt x="123" y="673"/>
                  </a:cubicBezTo>
                  <a:cubicBezTo>
                    <a:pt x="247" y="796"/>
                    <a:pt x="448" y="796"/>
                    <a:pt x="572" y="673"/>
                  </a:cubicBezTo>
                  <a:cubicBezTo>
                    <a:pt x="696" y="549"/>
                    <a:pt x="696" y="348"/>
                    <a:pt x="572" y="224"/>
                  </a:cubicBezTo>
                  <a:cubicBezTo>
                    <a:pt x="348" y="0"/>
                    <a:pt x="348" y="0"/>
                    <a:pt x="348" y="0"/>
                  </a:cubicBezTo>
                  <a:lnTo>
                    <a:pt x="123" y="224"/>
                  </a:lnTo>
                  <a:close/>
                  <a:moveTo>
                    <a:pt x="361" y="101"/>
                  </a:moveTo>
                  <a:cubicBezTo>
                    <a:pt x="352" y="110"/>
                    <a:pt x="337" y="110"/>
                    <a:pt x="328" y="101"/>
                  </a:cubicBezTo>
                  <a:cubicBezTo>
                    <a:pt x="318" y="92"/>
                    <a:pt x="318" y="76"/>
                    <a:pt x="328" y="67"/>
                  </a:cubicBezTo>
                  <a:cubicBezTo>
                    <a:pt x="337" y="58"/>
                    <a:pt x="352" y="58"/>
                    <a:pt x="361" y="67"/>
                  </a:cubicBezTo>
                  <a:cubicBezTo>
                    <a:pt x="371" y="76"/>
                    <a:pt x="371" y="92"/>
                    <a:pt x="361" y="101"/>
                  </a:cubicBezTo>
                  <a:close/>
                </a:path>
              </a:pathLst>
            </a:custGeom>
            <a:solidFill>
              <a:srgbClr val="5A84AF"/>
            </a:solidFill>
            <a:ln>
              <a:noFill/>
            </a:ln>
          </p:spPr>
          <p:txBody>
            <a:bodyPr vert="horz" wrap="square" lIns="121920" tIns="60960" rIns="121920" bIns="60960" numCol="1" anchor="t" anchorCtr="0" compatLnSpc="1"/>
            <a:lstStyle/>
            <a:p>
              <a:pPr defTabSz="914400" eaLnBrk="0" fontAlgn="base" hangingPunct="0">
                <a:spcBef>
                  <a:spcPct val="0"/>
                </a:spcBef>
                <a:spcAft>
                  <a:spcPct val="0"/>
                </a:spcAft>
              </a:pPr>
              <a:endParaRPr lang="zh-CN" altLang="en-US" sz="2400" dirty="0">
                <a:solidFill>
                  <a:schemeClr val="tx1"/>
                </a:solidFill>
                <a:latin typeface="黑体" panose="02010609060101010101" charset="-122"/>
                <a:ea typeface="黑体" panose="02010609060101010101" charset="-122"/>
                <a:cs typeface="+mn-ea"/>
                <a:sym typeface="+mn-lt"/>
              </a:endParaRPr>
            </a:p>
          </p:txBody>
        </p:sp>
        <p:sp>
          <p:nvSpPr>
            <p:cNvPr id="16" name="Freeform 10"/>
            <p:cNvSpPr/>
            <p:nvPr/>
          </p:nvSpPr>
          <p:spPr bwMode="auto">
            <a:xfrm>
              <a:off x="4295" y="2143"/>
              <a:ext cx="703" cy="1313"/>
            </a:xfrm>
            <a:custGeom>
              <a:avLst/>
              <a:gdLst>
                <a:gd name="T0" fmla="*/ 107 w 188"/>
                <a:gd name="T1" fmla="*/ 336 h 351"/>
                <a:gd name="T2" fmla="*/ 179 w 188"/>
                <a:gd name="T3" fmla="*/ 161 h 351"/>
                <a:gd name="T4" fmla="*/ 129 w 188"/>
                <a:gd name="T5" fmla="*/ 20 h 351"/>
                <a:gd name="T6" fmla="*/ 10 w 188"/>
                <a:gd name="T7" fmla="*/ 91 h 351"/>
                <a:gd name="T8" fmla="*/ 61 w 188"/>
                <a:gd name="T9" fmla="*/ 279 h 351"/>
                <a:gd name="T10" fmla="*/ 85 w 188"/>
                <a:gd name="T11" fmla="*/ 260 h 351"/>
                <a:gd name="T12" fmla="*/ 34 w 188"/>
                <a:gd name="T13" fmla="*/ 120 h 351"/>
                <a:gd name="T14" fmla="*/ 51 w 188"/>
                <a:gd name="T15" fmla="*/ 54 h 351"/>
                <a:gd name="T16" fmla="*/ 123 w 188"/>
                <a:gd name="T17" fmla="*/ 51 h 351"/>
                <a:gd name="T18" fmla="*/ 150 w 188"/>
                <a:gd name="T19" fmla="*/ 185 h 351"/>
                <a:gd name="T20" fmla="*/ 90 w 188"/>
                <a:gd name="T21" fmla="*/ 322 h 351"/>
                <a:gd name="T22" fmla="*/ 107 w 188"/>
                <a:gd name="T23" fmla="*/ 336 h 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8" h="351">
                  <a:moveTo>
                    <a:pt x="107" y="336"/>
                  </a:moveTo>
                  <a:cubicBezTo>
                    <a:pt x="146" y="287"/>
                    <a:pt x="168" y="223"/>
                    <a:pt x="179" y="161"/>
                  </a:cubicBezTo>
                  <a:cubicBezTo>
                    <a:pt x="188" y="110"/>
                    <a:pt x="186" y="41"/>
                    <a:pt x="129" y="20"/>
                  </a:cubicBezTo>
                  <a:cubicBezTo>
                    <a:pt x="74" y="0"/>
                    <a:pt x="20" y="36"/>
                    <a:pt x="10" y="91"/>
                  </a:cubicBezTo>
                  <a:cubicBezTo>
                    <a:pt x="0" y="151"/>
                    <a:pt x="26" y="230"/>
                    <a:pt x="61" y="279"/>
                  </a:cubicBezTo>
                  <a:cubicBezTo>
                    <a:pt x="70" y="292"/>
                    <a:pt x="93" y="271"/>
                    <a:pt x="85" y="260"/>
                  </a:cubicBezTo>
                  <a:cubicBezTo>
                    <a:pt x="58" y="222"/>
                    <a:pt x="38" y="166"/>
                    <a:pt x="34" y="120"/>
                  </a:cubicBezTo>
                  <a:cubicBezTo>
                    <a:pt x="32" y="98"/>
                    <a:pt x="34" y="70"/>
                    <a:pt x="51" y="54"/>
                  </a:cubicBezTo>
                  <a:cubicBezTo>
                    <a:pt x="70" y="37"/>
                    <a:pt x="103" y="41"/>
                    <a:pt x="123" y="51"/>
                  </a:cubicBezTo>
                  <a:cubicBezTo>
                    <a:pt x="169" y="71"/>
                    <a:pt x="158" y="146"/>
                    <a:pt x="150" y="185"/>
                  </a:cubicBezTo>
                  <a:cubicBezTo>
                    <a:pt x="140" y="232"/>
                    <a:pt x="121" y="283"/>
                    <a:pt x="90" y="322"/>
                  </a:cubicBezTo>
                  <a:cubicBezTo>
                    <a:pt x="78" y="337"/>
                    <a:pt x="95" y="351"/>
                    <a:pt x="107" y="336"/>
                  </a:cubicBezTo>
                  <a:close/>
                </a:path>
              </a:pathLst>
            </a:custGeom>
            <a:solidFill>
              <a:srgbClr val="5A84A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914400" eaLnBrk="0" fontAlgn="base" hangingPunct="0">
                <a:spcBef>
                  <a:spcPct val="0"/>
                </a:spcBef>
                <a:spcAft>
                  <a:spcPct val="0"/>
                </a:spcAft>
              </a:pPr>
              <a:endParaRPr lang="zh-CN" altLang="en-US" sz="2400" dirty="0">
                <a:solidFill>
                  <a:schemeClr val="tx1"/>
                </a:solidFill>
                <a:latin typeface="黑体" panose="02010609060101010101" charset="-122"/>
                <a:ea typeface="黑体" panose="02010609060101010101" charset="-122"/>
                <a:cs typeface="+mn-ea"/>
                <a:sym typeface="+mn-lt"/>
              </a:endParaRPr>
            </a:p>
          </p:txBody>
        </p:sp>
        <p:sp>
          <p:nvSpPr>
            <p:cNvPr id="2" name="矩形 1"/>
            <p:cNvSpPr/>
            <p:nvPr/>
          </p:nvSpPr>
          <p:spPr>
            <a:xfrm>
              <a:off x="3574" y="4253"/>
              <a:ext cx="2144" cy="580"/>
            </a:xfrm>
            <a:prstGeom prst="rect">
              <a:avLst/>
            </a:prstGeom>
          </p:spPr>
          <p:txBody>
            <a:bodyPr wrap="square">
              <a:spAutoFit/>
            </a:bodyPr>
            <a:lstStyle/>
            <a:p>
              <a:pPr algn="ctr" defTabSz="914400" eaLnBrk="0" fontAlgn="base" hangingPunct="0">
                <a:spcBef>
                  <a:spcPct val="0"/>
                </a:spcBef>
                <a:spcAft>
                  <a:spcPct val="0"/>
                </a:spcAft>
              </a:pPr>
              <a:r>
                <a:rPr lang="zh-CN" altLang="en-US" dirty="0">
                  <a:ln>
                    <a:noFill/>
                    <a:prstDash val="solid"/>
                  </a:ln>
                  <a:solidFill>
                    <a:schemeClr val="bg1"/>
                  </a:solidFill>
                  <a:effectLst/>
                  <a:latin typeface="黑体" panose="02010609060101010101" charset="-122"/>
                  <a:ea typeface="黑体" panose="02010609060101010101" charset="-122"/>
                  <a:cs typeface="黑体" panose="02010609060101010101" charset="-122"/>
                  <a:sym typeface="+mn-ea"/>
                </a:rPr>
                <a:t>理论目标</a:t>
              </a:r>
              <a:endParaRPr lang="zh-CN" altLang="en-US" dirty="0">
                <a:ln>
                  <a:noFill/>
                  <a:prstDash val="solid"/>
                </a:ln>
                <a:solidFill>
                  <a:schemeClr val="bg1"/>
                </a:solidFill>
                <a:effectLst/>
                <a:latin typeface="黑体" panose="02010609060101010101" charset="-122"/>
                <a:ea typeface="黑体" panose="02010609060101010101" charset="-122"/>
                <a:cs typeface="黑体" panose="02010609060101010101" charset="-122"/>
                <a:sym typeface="+mn-ea"/>
              </a:endParaRPr>
            </a:p>
          </p:txBody>
        </p:sp>
      </p:grpSp>
      <p:grpSp>
        <p:nvGrpSpPr>
          <p:cNvPr id="20" name="组合 19"/>
          <p:cNvGrpSpPr/>
          <p:nvPr/>
        </p:nvGrpSpPr>
        <p:grpSpPr>
          <a:xfrm>
            <a:off x="5302250" y="1588770"/>
            <a:ext cx="1652905" cy="2499995"/>
            <a:chOff x="8299" y="2452"/>
            <a:chExt cx="2603" cy="3937"/>
          </a:xfrm>
          <a:solidFill>
            <a:srgbClr val="2E75B6"/>
          </a:solidFill>
        </p:grpSpPr>
        <p:sp>
          <p:nvSpPr>
            <p:cNvPr id="29" name="Freeform 8"/>
            <p:cNvSpPr>
              <a:spLocks noEditPoints="1"/>
            </p:cNvSpPr>
            <p:nvPr/>
          </p:nvSpPr>
          <p:spPr bwMode="auto">
            <a:xfrm>
              <a:off x="8299" y="3406"/>
              <a:ext cx="2603" cy="2983"/>
            </a:xfrm>
            <a:custGeom>
              <a:avLst/>
              <a:gdLst>
                <a:gd name="T0" fmla="*/ 572 w 696"/>
                <a:gd name="T1" fmla="*/ 225 h 797"/>
                <a:gd name="T2" fmla="*/ 572 w 696"/>
                <a:gd name="T3" fmla="*/ 673 h 797"/>
                <a:gd name="T4" fmla="*/ 123 w 696"/>
                <a:gd name="T5" fmla="*/ 673 h 797"/>
                <a:gd name="T6" fmla="*/ 123 w 696"/>
                <a:gd name="T7" fmla="*/ 225 h 797"/>
                <a:gd name="T8" fmla="*/ 348 w 696"/>
                <a:gd name="T9" fmla="*/ 0 h 797"/>
                <a:gd name="T10" fmla="*/ 572 w 696"/>
                <a:gd name="T11" fmla="*/ 225 h 797"/>
                <a:gd name="T12" fmla="*/ 334 w 696"/>
                <a:gd name="T13" fmla="*/ 101 h 797"/>
                <a:gd name="T14" fmla="*/ 368 w 696"/>
                <a:gd name="T15" fmla="*/ 101 h 797"/>
                <a:gd name="T16" fmla="*/ 368 w 696"/>
                <a:gd name="T17" fmla="*/ 68 h 797"/>
                <a:gd name="T18" fmla="*/ 334 w 696"/>
                <a:gd name="T19" fmla="*/ 68 h 797"/>
                <a:gd name="T20" fmla="*/ 334 w 696"/>
                <a:gd name="T21" fmla="*/ 101 h 7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96" h="797">
                  <a:moveTo>
                    <a:pt x="572" y="225"/>
                  </a:moveTo>
                  <a:cubicBezTo>
                    <a:pt x="696" y="348"/>
                    <a:pt x="696" y="549"/>
                    <a:pt x="572" y="673"/>
                  </a:cubicBezTo>
                  <a:cubicBezTo>
                    <a:pt x="448" y="797"/>
                    <a:pt x="247" y="797"/>
                    <a:pt x="123" y="673"/>
                  </a:cubicBezTo>
                  <a:cubicBezTo>
                    <a:pt x="0" y="549"/>
                    <a:pt x="0" y="348"/>
                    <a:pt x="123" y="225"/>
                  </a:cubicBezTo>
                  <a:cubicBezTo>
                    <a:pt x="348" y="0"/>
                    <a:pt x="348" y="0"/>
                    <a:pt x="348" y="0"/>
                  </a:cubicBezTo>
                  <a:lnTo>
                    <a:pt x="572" y="225"/>
                  </a:lnTo>
                  <a:close/>
                  <a:moveTo>
                    <a:pt x="334" y="101"/>
                  </a:moveTo>
                  <a:cubicBezTo>
                    <a:pt x="343" y="111"/>
                    <a:pt x="358" y="111"/>
                    <a:pt x="368" y="101"/>
                  </a:cubicBezTo>
                  <a:cubicBezTo>
                    <a:pt x="377" y="92"/>
                    <a:pt x="377" y="77"/>
                    <a:pt x="368" y="68"/>
                  </a:cubicBezTo>
                  <a:cubicBezTo>
                    <a:pt x="359" y="58"/>
                    <a:pt x="343" y="58"/>
                    <a:pt x="334" y="68"/>
                  </a:cubicBezTo>
                  <a:cubicBezTo>
                    <a:pt x="325" y="77"/>
                    <a:pt x="325" y="92"/>
                    <a:pt x="334" y="101"/>
                  </a:cubicBezTo>
                  <a:close/>
                </a:path>
              </a:pathLst>
            </a:custGeom>
            <a:grpFill/>
            <a:ln>
              <a:noFill/>
            </a:ln>
          </p:spPr>
          <p:txBody>
            <a:bodyPr vert="horz" wrap="square" lIns="121920" tIns="60960" rIns="121920" bIns="60960" numCol="1" anchor="t" anchorCtr="0" compatLnSpc="1"/>
            <a:lstStyle/>
            <a:p>
              <a:pPr defTabSz="914400" eaLnBrk="0" fontAlgn="base" hangingPunct="0">
                <a:spcBef>
                  <a:spcPct val="0"/>
                </a:spcBef>
                <a:spcAft>
                  <a:spcPct val="0"/>
                </a:spcAft>
              </a:pPr>
              <a:endParaRPr lang="zh-CN" altLang="en-US" sz="2800" dirty="0">
                <a:solidFill>
                  <a:schemeClr val="tx1"/>
                </a:solidFill>
                <a:latin typeface="黑体" panose="02010609060101010101" charset="-122"/>
                <a:ea typeface="黑体" panose="02010609060101010101" charset="-122"/>
                <a:cs typeface="+mn-ea"/>
                <a:sym typeface="+mn-lt"/>
              </a:endParaRPr>
            </a:p>
          </p:txBody>
        </p:sp>
        <p:sp>
          <p:nvSpPr>
            <p:cNvPr id="30" name="Freeform 12"/>
            <p:cNvSpPr/>
            <p:nvPr/>
          </p:nvSpPr>
          <p:spPr bwMode="auto">
            <a:xfrm>
              <a:off x="9233" y="2452"/>
              <a:ext cx="707" cy="1317"/>
            </a:xfrm>
            <a:custGeom>
              <a:avLst/>
              <a:gdLst>
                <a:gd name="T0" fmla="*/ 108 w 189"/>
                <a:gd name="T1" fmla="*/ 335 h 351"/>
                <a:gd name="T2" fmla="*/ 180 w 189"/>
                <a:gd name="T3" fmla="*/ 161 h 351"/>
                <a:gd name="T4" fmla="*/ 129 w 189"/>
                <a:gd name="T5" fmla="*/ 19 h 351"/>
                <a:gd name="T6" fmla="*/ 11 w 189"/>
                <a:gd name="T7" fmla="*/ 90 h 351"/>
                <a:gd name="T8" fmla="*/ 56 w 189"/>
                <a:gd name="T9" fmla="*/ 269 h 351"/>
                <a:gd name="T10" fmla="*/ 80 w 189"/>
                <a:gd name="T11" fmla="*/ 250 h 351"/>
                <a:gd name="T12" fmla="*/ 35 w 189"/>
                <a:gd name="T13" fmla="*/ 119 h 351"/>
                <a:gd name="T14" fmla="*/ 52 w 189"/>
                <a:gd name="T15" fmla="*/ 54 h 351"/>
                <a:gd name="T16" fmla="*/ 124 w 189"/>
                <a:gd name="T17" fmla="*/ 50 h 351"/>
                <a:gd name="T18" fmla="*/ 151 w 189"/>
                <a:gd name="T19" fmla="*/ 184 h 351"/>
                <a:gd name="T20" fmla="*/ 91 w 189"/>
                <a:gd name="T21" fmla="*/ 321 h 351"/>
                <a:gd name="T22" fmla="*/ 108 w 189"/>
                <a:gd name="T23" fmla="*/ 335 h 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9" h="351">
                  <a:moveTo>
                    <a:pt x="108" y="335"/>
                  </a:moveTo>
                  <a:cubicBezTo>
                    <a:pt x="147" y="286"/>
                    <a:pt x="169" y="222"/>
                    <a:pt x="180" y="161"/>
                  </a:cubicBezTo>
                  <a:cubicBezTo>
                    <a:pt x="189" y="110"/>
                    <a:pt x="187" y="40"/>
                    <a:pt x="129" y="19"/>
                  </a:cubicBezTo>
                  <a:cubicBezTo>
                    <a:pt x="75" y="0"/>
                    <a:pt x="21" y="35"/>
                    <a:pt x="11" y="90"/>
                  </a:cubicBezTo>
                  <a:cubicBezTo>
                    <a:pt x="0" y="150"/>
                    <a:pt x="22" y="220"/>
                    <a:pt x="56" y="269"/>
                  </a:cubicBezTo>
                  <a:cubicBezTo>
                    <a:pt x="66" y="283"/>
                    <a:pt x="90" y="266"/>
                    <a:pt x="80" y="250"/>
                  </a:cubicBezTo>
                  <a:cubicBezTo>
                    <a:pt x="56" y="210"/>
                    <a:pt x="38" y="165"/>
                    <a:pt x="35" y="119"/>
                  </a:cubicBezTo>
                  <a:cubicBezTo>
                    <a:pt x="33" y="97"/>
                    <a:pt x="35" y="69"/>
                    <a:pt x="52" y="54"/>
                  </a:cubicBezTo>
                  <a:cubicBezTo>
                    <a:pt x="70" y="37"/>
                    <a:pt x="103" y="41"/>
                    <a:pt x="124" y="50"/>
                  </a:cubicBezTo>
                  <a:cubicBezTo>
                    <a:pt x="170" y="71"/>
                    <a:pt x="159" y="146"/>
                    <a:pt x="151" y="184"/>
                  </a:cubicBezTo>
                  <a:cubicBezTo>
                    <a:pt x="140" y="232"/>
                    <a:pt x="122" y="283"/>
                    <a:pt x="91" y="321"/>
                  </a:cubicBezTo>
                  <a:cubicBezTo>
                    <a:pt x="79" y="336"/>
                    <a:pt x="96" y="351"/>
                    <a:pt x="108" y="33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914400" eaLnBrk="0" fontAlgn="base" hangingPunct="0">
                <a:spcBef>
                  <a:spcPct val="0"/>
                </a:spcBef>
                <a:spcAft>
                  <a:spcPct val="0"/>
                </a:spcAft>
              </a:pPr>
              <a:endParaRPr lang="zh-CN" altLang="en-US" sz="2400" dirty="0">
                <a:solidFill>
                  <a:schemeClr val="tx1"/>
                </a:solidFill>
                <a:latin typeface="黑体" panose="02010609060101010101" charset="-122"/>
                <a:ea typeface="黑体" panose="02010609060101010101" charset="-122"/>
                <a:cs typeface="+mn-ea"/>
                <a:sym typeface="+mn-lt"/>
              </a:endParaRPr>
            </a:p>
          </p:txBody>
        </p:sp>
        <p:sp>
          <p:nvSpPr>
            <p:cNvPr id="9" name="矩形 8"/>
            <p:cNvSpPr/>
            <p:nvPr/>
          </p:nvSpPr>
          <p:spPr>
            <a:xfrm>
              <a:off x="8528" y="4623"/>
              <a:ext cx="2082" cy="580"/>
            </a:xfrm>
            <a:prstGeom prst="rect">
              <a:avLst/>
            </a:prstGeom>
            <a:grpFill/>
          </p:spPr>
          <p:txBody>
            <a:bodyPr wrap="square">
              <a:spAutoFit/>
            </a:bodyPr>
            <a:lstStyle/>
            <a:p>
              <a:pPr algn="ctr" defTabSz="914400" eaLnBrk="0" fontAlgn="base" hangingPunct="0">
                <a:spcBef>
                  <a:spcPct val="0"/>
                </a:spcBef>
                <a:spcAft>
                  <a:spcPct val="0"/>
                </a:spcAft>
              </a:pPr>
              <a:r>
                <a:rPr lang="zh-CN" altLang="en-US" dirty="0">
                  <a:ln>
                    <a:noFill/>
                    <a:prstDash val="solid"/>
                  </a:ln>
                  <a:solidFill>
                    <a:schemeClr val="bg1"/>
                  </a:solidFill>
                  <a:effectLst/>
                  <a:latin typeface="黑体" panose="02010609060101010101" charset="-122"/>
                  <a:ea typeface="黑体" panose="02010609060101010101" charset="-122"/>
                  <a:cs typeface="黑体" panose="02010609060101010101" charset="-122"/>
                  <a:sym typeface="+mn-ea"/>
                </a:rPr>
                <a:t>能力目标</a:t>
              </a:r>
              <a:endParaRPr lang="zh-CN" altLang="en-US" dirty="0">
                <a:ln>
                  <a:noFill/>
                  <a:prstDash val="solid"/>
                </a:ln>
                <a:solidFill>
                  <a:schemeClr val="bg1"/>
                </a:solidFill>
                <a:effectLst/>
                <a:latin typeface="黑体" panose="02010609060101010101" charset="-122"/>
                <a:ea typeface="黑体" panose="02010609060101010101" charset="-122"/>
                <a:cs typeface="黑体" panose="02010609060101010101" charset="-122"/>
                <a:sym typeface="+mn-ea"/>
              </a:endParaRPr>
            </a:p>
          </p:txBody>
        </p:sp>
      </p:grpSp>
      <p:grpSp>
        <p:nvGrpSpPr>
          <p:cNvPr id="21" name="组合 20"/>
          <p:cNvGrpSpPr/>
          <p:nvPr/>
        </p:nvGrpSpPr>
        <p:grpSpPr>
          <a:xfrm>
            <a:off x="8250555" y="1443990"/>
            <a:ext cx="1652905" cy="2454910"/>
            <a:chOff x="12942" y="2224"/>
            <a:chExt cx="2603" cy="3866"/>
          </a:xfrm>
          <a:solidFill>
            <a:schemeClr val="accent2">
              <a:lumMod val="60000"/>
              <a:lumOff val="40000"/>
            </a:schemeClr>
          </a:solidFill>
        </p:grpSpPr>
        <p:sp>
          <p:nvSpPr>
            <p:cNvPr id="3" name="Freeform 7"/>
            <p:cNvSpPr>
              <a:spLocks noEditPoints="1"/>
            </p:cNvSpPr>
            <p:nvPr/>
          </p:nvSpPr>
          <p:spPr bwMode="auto">
            <a:xfrm>
              <a:off x="12942" y="3110"/>
              <a:ext cx="2603" cy="2980"/>
            </a:xfrm>
            <a:custGeom>
              <a:avLst/>
              <a:gdLst>
                <a:gd name="T0" fmla="*/ 123 w 696"/>
                <a:gd name="T1" fmla="*/ 224 h 796"/>
                <a:gd name="T2" fmla="*/ 123 w 696"/>
                <a:gd name="T3" fmla="*/ 673 h 796"/>
                <a:gd name="T4" fmla="*/ 572 w 696"/>
                <a:gd name="T5" fmla="*/ 673 h 796"/>
                <a:gd name="T6" fmla="*/ 572 w 696"/>
                <a:gd name="T7" fmla="*/ 224 h 796"/>
                <a:gd name="T8" fmla="*/ 348 w 696"/>
                <a:gd name="T9" fmla="*/ 0 h 796"/>
                <a:gd name="T10" fmla="*/ 123 w 696"/>
                <a:gd name="T11" fmla="*/ 224 h 796"/>
                <a:gd name="T12" fmla="*/ 361 w 696"/>
                <a:gd name="T13" fmla="*/ 101 h 796"/>
                <a:gd name="T14" fmla="*/ 328 w 696"/>
                <a:gd name="T15" fmla="*/ 101 h 796"/>
                <a:gd name="T16" fmla="*/ 328 w 696"/>
                <a:gd name="T17" fmla="*/ 67 h 796"/>
                <a:gd name="T18" fmla="*/ 361 w 696"/>
                <a:gd name="T19" fmla="*/ 67 h 796"/>
                <a:gd name="T20" fmla="*/ 361 w 696"/>
                <a:gd name="T21" fmla="*/ 101 h 7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96" h="796">
                  <a:moveTo>
                    <a:pt x="123" y="224"/>
                  </a:moveTo>
                  <a:cubicBezTo>
                    <a:pt x="0" y="348"/>
                    <a:pt x="0" y="549"/>
                    <a:pt x="123" y="673"/>
                  </a:cubicBezTo>
                  <a:cubicBezTo>
                    <a:pt x="247" y="796"/>
                    <a:pt x="448" y="796"/>
                    <a:pt x="572" y="673"/>
                  </a:cubicBezTo>
                  <a:cubicBezTo>
                    <a:pt x="696" y="549"/>
                    <a:pt x="696" y="348"/>
                    <a:pt x="572" y="224"/>
                  </a:cubicBezTo>
                  <a:cubicBezTo>
                    <a:pt x="348" y="0"/>
                    <a:pt x="348" y="0"/>
                    <a:pt x="348" y="0"/>
                  </a:cubicBezTo>
                  <a:lnTo>
                    <a:pt x="123" y="224"/>
                  </a:lnTo>
                  <a:close/>
                  <a:moveTo>
                    <a:pt x="361" y="101"/>
                  </a:moveTo>
                  <a:cubicBezTo>
                    <a:pt x="352" y="110"/>
                    <a:pt x="337" y="110"/>
                    <a:pt x="328" y="101"/>
                  </a:cubicBezTo>
                  <a:cubicBezTo>
                    <a:pt x="318" y="92"/>
                    <a:pt x="318" y="76"/>
                    <a:pt x="328" y="67"/>
                  </a:cubicBezTo>
                  <a:cubicBezTo>
                    <a:pt x="337" y="58"/>
                    <a:pt x="352" y="58"/>
                    <a:pt x="361" y="67"/>
                  </a:cubicBezTo>
                  <a:cubicBezTo>
                    <a:pt x="371" y="76"/>
                    <a:pt x="371" y="92"/>
                    <a:pt x="361" y="101"/>
                  </a:cubicBezTo>
                  <a:close/>
                </a:path>
              </a:pathLst>
            </a:custGeom>
            <a:grpFill/>
            <a:ln>
              <a:noFill/>
            </a:ln>
          </p:spPr>
          <p:txBody>
            <a:bodyPr vert="horz" wrap="square" lIns="121920" tIns="60960" rIns="121920" bIns="60960" numCol="1" anchor="t" anchorCtr="0" compatLnSpc="1"/>
            <a:lstStyle/>
            <a:p>
              <a:pPr defTabSz="914400" eaLnBrk="0" fontAlgn="base" hangingPunct="0">
                <a:spcBef>
                  <a:spcPct val="0"/>
                </a:spcBef>
                <a:spcAft>
                  <a:spcPct val="0"/>
                </a:spcAft>
              </a:pPr>
              <a:endParaRPr lang="zh-CN" altLang="en-US" sz="2400" dirty="0">
                <a:solidFill>
                  <a:schemeClr val="tx1"/>
                </a:solidFill>
                <a:latin typeface="黑体" panose="02010609060101010101" charset="-122"/>
                <a:ea typeface="黑体" panose="02010609060101010101" charset="-122"/>
                <a:cs typeface="+mn-ea"/>
                <a:sym typeface="+mn-lt"/>
              </a:endParaRPr>
            </a:p>
          </p:txBody>
        </p:sp>
        <p:sp>
          <p:nvSpPr>
            <p:cNvPr id="4" name="Freeform 10"/>
            <p:cNvSpPr/>
            <p:nvPr/>
          </p:nvSpPr>
          <p:spPr bwMode="auto">
            <a:xfrm>
              <a:off x="13892" y="2224"/>
              <a:ext cx="703" cy="1313"/>
            </a:xfrm>
            <a:custGeom>
              <a:avLst/>
              <a:gdLst>
                <a:gd name="T0" fmla="*/ 107 w 188"/>
                <a:gd name="T1" fmla="*/ 336 h 351"/>
                <a:gd name="T2" fmla="*/ 179 w 188"/>
                <a:gd name="T3" fmla="*/ 161 h 351"/>
                <a:gd name="T4" fmla="*/ 129 w 188"/>
                <a:gd name="T5" fmla="*/ 20 h 351"/>
                <a:gd name="T6" fmla="*/ 10 w 188"/>
                <a:gd name="T7" fmla="*/ 91 h 351"/>
                <a:gd name="T8" fmla="*/ 61 w 188"/>
                <a:gd name="T9" fmla="*/ 279 h 351"/>
                <a:gd name="T10" fmla="*/ 85 w 188"/>
                <a:gd name="T11" fmla="*/ 260 h 351"/>
                <a:gd name="T12" fmla="*/ 34 w 188"/>
                <a:gd name="T13" fmla="*/ 120 h 351"/>
                <a:gd name="T14" fmla="*/ 51 w 188"/>
                <a:gd name="T15" fmla="*/ 54 h 351"/>
                <a:gd name="T16" fmla="*/ 123 w 188"/>
                <a:gd name="T17" fmla="*/ 51 h 351"/>
                <a:gd name="T18" fmla="*/ 150 w 188"/>
                <a:gd name="T19" fmla="*/ 185 h 351"/>
                <a:gd name="T20" fmla="*/ 90 w 188"/>
                <a:gd name="T21" fmla="*/ 322 h 351"/>
                <a:gd name="T22" fmla="*/ 107 w 188"/>
                <a:gd name="T23" fmla="*/ 336 h 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8" h="351">
                  <a:moveTo>
                    <a:pt x="107" y="336"/>
                  </a:moveTo>
                  <a:cubicBezTo>
                    <a:pt x="146" y="287"/>
                    <a:pt x="168" y="223"/>
                    <a:pt x="179" y="161"/>
                  </a:cubicBezTo>
                  <a:cubicBezTo>
                    <a:pt x="188" y="110"/>
                    <a:pt x="186" y="41"/>
                    <a:pt x="129" y="20"/>
                  </a:cubicBezTo>
                  <a:cubicBezTo>
                    <a:pt x="74" y="0"/>
                    <a:pt x="20" y="36"/>
                    <a:pt x="10" y="91"/>
                  </a:cubicBezTo>
                  <a:cubicBezTo>
                    <a:pt x="0" y="151"/>
                    <a:pt x="26" y="230"/>
                    <a:pt x="61" y="279"/>
                  </a:cubicBezTo>
                  <a:cubicBezTo>
                    <a:pt x="70" y="292"/>
                    <a:pt x="93" y="271"/>
                    <a:pt x="85" y="260"/>
                  </a:cubicBezTo>
                  <a:cubicBezTo>
                    <a:pt x="58" y="222"/>
                    <a:pt x="38" y="166"/>
                    <a:pt x="34" y="120"/>
                  </a:cubicBezTo>
                  <a:cubicBezTo>
                    <a:pt x="32" y="98"/>
                    <a:pt x="34" y="70"/>
                    <a:pt x="51" y="54"/>
                  </a:cubicBezTo>
                  <a:cubicBezTo>
                    <a:pt x="70" y="37"/>
                    <a:pt x="103" y="41"/>
                    <a:pt x="123" y="51"/>
                  </a:cubicBezTo>
                  <a:cubicBezTo>
                    <a:pt x="169" y="71"/>
                    <a:pt x="158" y="146"/>
                    <a:pt x="150" y="185"/>
                  </a:cubicBezTo>
                  <a:cubicBezTo>
                    <a:pt x="140" y="232"/>
                    <a:pt x="121" y="283"/>
                    <a:pt x="90" y="322"/>
                  </a:cubicBezTo>
                  <a:cubicBezTo>
                    <a:pt x="78" y="337"/>
                    <a:pt x="95" y="351"/>
                    <a:pt x="107" y="33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914400" eaLnBrk="0" fontAlgn="base" hangingPunct="0">
                <a:spcBef>
                  <a:spcPct val="0"/>
                </a:spcBef>
                <a:spcAft>
                  <a:spcPct val="0"/>
                </a:spcAft>
              </a:pPr>
              <a:endParaRPr lang="zh-CN" altLang="en-US" sz="2400" dirty="0">
                <a:solidFill>
                  <a:schemeClr val="tx1"/>
                </a:solidFill>
                <a:latin typeface="黑体" panose="02010609060101010101" charset="-122"/>
                <a:ea typeface="黑体" panose="02010609060101010101" charset="-122"/>
                <a:cs typeface="+mn-ea"/>
                <a:sym typeface="+mn-lt"/>
              </a:endParaRPr>
            </a:p>
          </p:txBody>
        </p:sp>
        <p:sp>
          <p:nvSpPr>
            <p:cNvPr id="10" name="矩形 9"/>
            <p:cNvSpPr/>
            <p:nvPr/>
          </p:nvSpPr>
          <p:spPr>
            <a:xfrm>
              <a:off x="13238" y="4471"/>
              <a:ext cx="2144" cy="580"/>
            </a:xfrm>
            <a:prstGeom prst="rect">
              <a:avLst/>
            </a:prstGeom>
            <a:grpFill/>
          </p:spPr>
          <p:txBody>
            <a:bodyPr wrap="square">
              <a:spAutoFit/>
            </a:bodyPr>
            <a:lstStyle/>
            <a:p>
              <a:pPr algn="ctr" defTabSz="914400" eaLnBrk="0" fontAlgn="base" hangingPunct="0">
                <a:spcBef>
                  <a:spcPct val="0"/>
                </a:spcBef>
                <a:spcAft>
                  <a:spcPct val="0"/>
                </a:spcAft>
              </a:pPr>
              <a:r>
                <a:rPr lang="zh-CN" altLang="en-US" dirty="0">
                  <a:ln>
                    <a:noFill/>
                    <a:prstDash val="solid"/>
                  </a:ln>
                  <a:solidFill>
                    <a:schemeClr val="bg1"/>
                  </a:solidFill>
                  <a:effectLst/>
                  <a:latin typeface="黑体" panose="02010609060101010101" charset="-122"/>
                  <a:ea typeface="黑体" panose="02010609060101010101" charset="-122"/>
                  <a:cs typeface="黑体" panose="02010609060101010101" charset="-122"/>
                  <a:sym typeface="+mn-ea"/>
                </a:rPr>
                <a:t>素质目标</a:t>
              </a:r>
              <a:endParaRPr lang="zh-CN" altLang="en-US" dirty="0">
                <a:ln>
                  <a:noFill/>
                  <a:prstDash val="solid"/>
                </a:ln>
                <a:solidFill>
                  <a:schemeClr val="bg1"/>
                </a:solidFill>
                <a:effectLst/>
                <a:latin typeface="黑体" panose="02010609060101010101" charset="-122"/>
                <a:ea typeface="黑体" panose="02010609060101010101" charset="-122"/>
                <a:cs typeface="黑体" panose="02010609060101010101" charset="-122"/>
                <a:sym typeface="+mn-ea"/>
              </a:endParaRPr>
            </a:p>
          </p:txBody>
        </p:sp>
      </p:grpSp>
      <p:sp>
        <p:nvSpPr>
          <p:cNvPr id="23" name="Title 6"/>
          <p:cNvSpPr txBox="1"/>
          <p:nvPr>
            <p:custDataLst>
              <p:tags r:id="rId1"/>
            </p:custDataLst>
          </p:nvPr>
        </p:nvSpPr>
        <p:spPr>
          <a:xfrm>
            <a:off x="193942" y="58649"/>
            <a:ext cx="1863090"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学习</a:t>
            </a:r>
            <a:r>
              <a:rPr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目标</a:t>
            </a:r>
            <a:endParaRPr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11" name="文本框 22"/>
          <p:cNvSpPr txBox="1"/>
          <p:nvPr/>
        </p:nvSpPr>
        <p:spPr>
          <a:xfrm flipH="1">
            <a:off x="1553210" y="4194810"/>
            <a:ext cx="2256155" cy="2084070"/>
          </a:xfrm>
          <a:prstGeom prst="rect">
            <a:avLst/>
          </a:prstGeom>
          <a:noFill/>
          <a:ln w="9525">
            <a:noFill/>
            <a:miter/>
          </a:ln>
          <a:effectLst>
            <a:outerShdw sx="999" sy="999" algn="ctr" rotWithShape="0">
              <a:srgbClr val="000000"/>
            </a:outerShdw>
          </a:effectLst>
        </p:spPr>
        <p:txBody>
          <a:bodyPr wrap="square" anchor="t">
            <a:spAutoFit/>
          </a:bodyPr>
          <a:lstStyle/>
          <a:p>
            <a:pPr algn="just" fontAlgn="auto">
              <a:lnSpc>
                <a:spcPct val="120000"/>
              </a:lnSpc>
              <a:spcBef>
                <a:spcPts val="0"/>
              </a:spcBef>
              <a:spcAft>
                <a:spcPts val="0"/>
              </a:spcAft>
            </a:pPr>
            <a:r>
              <a:rPr dirty="0" smtClean="0"/>
              <a:t>1. 掌握院外急救的原则和院外急救护理。</a:t>
            </a:r>
            <a:endParaRPr dirty="0" smtClean="0"/>
          </a:p>
          <a:p>
            <a:pPr algn="just" fontAlgn="auto">
              <a:lnSpc>
                <a:spcPct val="120000"/>
              </a:lnSpc>
              <a:spcBef>
                <a:spcPts val="0"/>
              </a:spcBef>
              <a:spcAft>
                <a:spcPts val="0"/>
              </a:spcAft>
            </a:pPr>
            <a:r>
              <a:rPr dirty="0" smtClean="0"/>
              <a:t>2. 熟悉院外急救的任务。</a:t>
            </a:r>
            <a:endParaRPr dirty="0" smtClean="0"/>
          </a:p>
          <a:p>
            <a:pPr algn="just" fontAlgn="auto">
              <a:lnSpc>
                <a:spcPct val="120000"/>
              </a:lnSpc>
              <a:spcBef>
                <a:spcPts val="0"/>
              </a:spcBef>
              <a:spcAft>
                <a:spcPts val="0"/>
              </a:spcAft>
            </a:pPr>
            <a:r>
              <a:rPr dirty="0" smtClean="0"/>
              <a:t>3. 了解院外急救的特点。</a:t>
            </a:r>
            <a:endParaRPr dirty="0" smtClean="0"/>
          </a:p>
        </p:txBody>
      </p:sp>
      <p:sp>
        <p:nvSpPr>
          <p:cNvPr id="5" name="文本框 22"/>
          <p:cNvSpPr txBox="1"/>
          <p:nvPr/>
        </p:nvSpPr>
        <p:spPr>
          <a:xfrm flipH="1">
            <a:off x="4954270" y="4088765"/>
            <a:ext cx="2655570" cy="1419860"/>
          </a:xfrm>
          <a:prstGeom prst="rect">
            <a:avLst/>
          </a:prstGeom>
          <a:noFill/>
          <a:ln w="9525">
            <a:noFill/>
            <a:miter/>
          </a:ln>
          <a:effectLst>
            <a:outerShdw sx="999" sy="999" algn="ctr" rotWithShape="0">
              <a:srgbClr val="000000"/>
            </a:outerShdw>
          </a:effectLst>
        </p:spPr>
        <p:txBody>
          <a:bodyPr wrap="square" anchor="t">
            <a:spAutoFit/>
          </a:bodyPr>
          <a:lstStyle/>
          <a:p>
            <a:pPr algn="just" fontAlgn="auto">
              <a:lnSpc>
                <a:spcPct val="120000"/>
              </a:lnSpc>
              <a:spcBef>
                <a:spcPts val="0"/>
              </a:spcBef>
              <a:spcAft>
                <a:spcPts val="0"/>
              </a:spcAft>
            </a:pPr>
            <a:r>
              <a:rPr lang="zh-CN" altLang="en-US" dirty="0" smtClean="0"/>
              <a:t>1. 能对患者迅速实施准确的院外急救护理。</a:t>
            </a:r>
            <a:endParaRPr lang="zh-CN" altLang="en-US" dirty="0" smtClean="0"/>
          </a:p>
          <a:p>
            <a:pPr algn="just" fontAlgn="auto">
              <a:lnSpc>
                <a:spcPct val="120000"/>
              </a:lnSpc>
              <a:spcBef>
                <a:spcPts val="0"/>
              </a:spcBef>
              <a:spcAft>
                <a:spcPts val="0"/>
              </a:spcAft>
            </a:pPr>
            <a:r>
              <a:rPr lang="zh-CN" altLang="en-US" dirty="0" smtClean="0"/>
              <a:t>2. 能说出院外急救相关的理论知识。</a:t>
            </a:r>
            <a:endParaRPr lang="zh-CN" altLang="en-US" dirty="0" smtClean="0"/>
          </a:p>
        </p:txBody>
      </p:sp>
      <p:sp>
        <p:nvSpPr>
          <p:cNvPr id="6" name="文本框 22"/>
          <p:cNvSpPr txBox="1"/>
          <p:nvPr/>
        </p:nvSpPr>
        <p:spPr>
          <a:xfrm flipH="1">
            <a:off x="8314690" y="4088765"/>
            <a:ext cx="2618105" cy="1419860"/>
          </a:xfrm>
          <a:prstGeom prst="rect">
            <a:avLst/>
          </a:prstGeom>
          <a:noFill/>
          <a:ln w="9525">
            <a:noFill/>
            <a:miter/>
          </a:ln>
          <a:effectLst>
            <a:outerShdw sx="999" sy="999" algn="ctr" rotWithShape="0">
              <a:srgbClr val="000000"/>
            </a:outerShdw>
          </a:effectLst>
        </p:spPr>
        <p:txBody>
          <a:bodyPr wrap="square" anchor="t">
            <a:spAutoFit/>
          </a:bodyPr>
          <a:lstStyle/>
          <a:p>
            <a:pPr algn="just" fontAlgn="auto">
              <a:lnSpc>
                <a:spcPct val="120000"/>
              </a:lnSpc>
              <a:spcBef>
                <a:spcPts val="0"/>
              </a:spcBef>
              <a:spcAft>
                <a:spcPts val="0"/>
              </a:spcAft>
            </a:pPr>
            <a:r>
              <a:rPr lang="zh-CN" altLang="en-US" dirty="0" smtClean="0">
                <a:sym typeface="+mn-ea"/>
              </a:rPr>
              <a:t>1. 具备关心、爱护病人的职业道德。</a:t>
            </a:r>
            <a:endParaRPr lang="zh-CN" altLang="en-US" dirty="0" smtClean="0">
              <a:sym typeface="+mn-ea"/>
            </a:endParaRPr>
          </a:p>
          <a:p>
            <a:pPr algn="just" fontAlgn="auto">
              <a:lnSpc>
                <a:spcPct val="120000"/>
              </a:lnSpc>
              <a:spcBef>
                <a:spcPts val="0"/>
              </a:spcBef>
              <a:spcAft>
                <a:spcPts val="0"/>
              </a:spcAft>
            </a:pPr>
            <a:r>
              <a:rPr lang="zh-CN" altLang="en-US" dirty="0" smtClean="0">
                <a:sym typeface="+mn-ea"/>
              </a:rPr>
              <a:t>2. 具备快速、准确实施院外急救的专业能力。</a:t>
            </a:r>
            <a:endParaRPr lang="zh-CN" altLang="en-US" dirty="0" smtClean="0">
              <a:sym typeface="+mn-ea"/>
            </a:endParaRPr>
          </a:p>
        </p:txBody>
      </p:sp>
      <p:cxnSp>
        <p:nvCxnSpPr>
          <p:cNvPr id="14" name="直接连接符 13"/>
          <p:cNvCxnSpPr/>
          <p:nvPr/>
        </p:nvCxnSpPr>
        <p:spPr>
          <a:xfrm flipV="1">
            <a:off x="4191635" y="4194810"/>
            <a:ext cx="9525" cy="2097405"/>
          </a:xfrm>
          <a:prstGeom prst="line">
            <a:avLst/>
          </a:prstGeom>
          <a:ln w="28575" cmpd="sng">
            <a:solidFill>
              <a:srgbClr val="ED796F"/>
            </a:solidFill>
            <a:prstDash val="solid"/>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flipV="1">
            <a:off x="7957820" y="4194810"/>
            <a:ext cx="9525" cy="2097405"/>
          </a:xfrm>
          <a:prstGeom prst="line">
            <a:avLst/>
          </a:prstGeom>
          <a:ln w="28575" cmpd="sng">
            <a:solidFill>
              <a:srgbClr val="ED796F"/>
            </a:solidFill>
            <a:prstDash val="solid"/>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left)">
                                      <p:cBhvr>
                                        <p:cTn id="7" dur="500"/>
                                        <p:tgtEl>
                                          <p:spTgt spid="13"/>
                                        </p:tgtEl>
                                      </p:cBhvr>
                                    </p:animEffect>
                                  </p:childTnLst>
                                </p:cTn>
                              </p:par>
                            </p:childTnLst>
                          </p:cTn>
                        </p:par>
                        <p:par>
                          <p:cTn id="8" fill="hold">
                            <p:stCondLst>
                              <p:cond delay="500"/>
                            </p:stCondLst>
                            <p:childTnLst>
                              <p:par>
                                <p:cTn id="9" presetID="3" presetClass="entr" presetSubtype="10" fill="hold" nodeType="afterEffect">
                                  <p:stCondLst>
                                    <p:cond delay="0"/>
                                  </p:stCondLst>
                                  <p:childTnLst>
                                    <p:set>
                                      <p:cBhvr>
                                        <p:cTn id="10" dur="1000" fill="hold">
                                          <p:stCondLst>
                                            <p:cond delay="0"/>
                                          </p:stCondLst>
                                        </p:cTn>
                                        <p:tgtEl>
                                          <p:spTgt spid="19"/>
                                        </p:tgtEl>
                                        <p:attrNameLst>
                                          <p:attrName>style.visibility</p:attrName>
                                        </p:attrNameLst>
                                      </p:cBhvr>
                                      <p:to>
                                        <p:strVal val="visible"/>
                                      </p:to>
                                    </p:set>
                                    <p:animEffect transition="in" filter="blinds(horizontal)">
                                      <p:cBhvr>
                                        <p:cTn id="11" dur="1000"/>
                                        <p:tgtEl>
                                          <p:spTgt spid="19"/>
                                        </p:tgtEl>
                                      </p:cBhvr>
                                    </p:animEffect>
                                  </p:childTnLst>
                                </p:cTn>
                              </p:par>
                              <p:par>
                                <p:cTn id="12" presetID="3" presetClass="entr" presetSubtype="10" fill="hold" grpId="0" nodeType="withEffect">
                                  <p:stCondLst>
                                    <p:cond delay="0"/>
                                  </p:stCondLst>
                                  <p:childTnLst>
                                    <p:set>
                                      <p:cBhvr>
                                        <p:cTn id="13" dur="1000" fill="hold">
                                          <p:stCondLst>
                                            <p:cond delay="0"/>
                                          </p:stCondLst>
                                        </p:cTn>
                                        <p:tgtEl>
                                          <p:spTgt spid="11"/>
                                        </p:tgtEl>
                                        <p:attrNameLst>
                                          <p:attrName>style.visibility</p:attrName>
                                        </p:attrNameLst>
                                      </p:cBhvr>
                                      <p:to>
                                        <p:strVal val="visible"/>
                                      </p:to>
                                    </p:set>
                                    <p:animEffect transition="in" filter="blinds(horizontal)">
                                      <p:cBhvr>
                                        <p:cTn id="14" dur="1000"/>
                                        <p:tgtEl>
                                          <p:spTgt spid="11"/>
                                        </p:tgtEl>
                                      </p:cBhvr>
                                    </p:animEffect>
                                  </p:childTnLst>
                                </p:cTn>
                              </p:par>
                            </p:childTnLst>
                          </p:cTn>
                        </p:par>
                        <p:par>
                          <p:cTn id="15" fill="hold">
                            <p:stCondLst>
                              <p:cond delay="1500"/>
                            </p:stCondLst>
                            <p:childTnLst>
                              <p:par>
                                <p:cTn id="16" presetID="3" presetClass="entr" presetSubtype="10" fill="hold" nodeType="afterEffect">
                                  <p:stCondLst>
                                    <p:cond delay="0"/>
                                  </p:stCondLst>
                                  <p:childTnLst>
                                    <p:set>
                                      <p:cBhvr>
                                        <p:cTn id="17" dur="1000" fill="hold">
                                          <p:stCondLst>
                                            <p:cond delay="0"/>
                                          </p:stCondLst>
                                        </p:cTn>
                                        <p:tgtEl>
                                          <p:spTgt spid="20"/>
                                        </p:tgtEl>
                                        <p:attrNameLst>
                                          <p:attrName>style.visibility</p:attrName>
                                        </p:attrNameLst>
                                      </p:cBhvr>
                                      <p:to>
                                        <p:strVal val="visible"/>
                                      </p:to>
                                    </p:set>
                                    <p:animEffect transition="in" filter="blinds(horizontal)">
                                      <p:cBhvr>
                                        <p:cTn id="18" dur="1000"/>
                                        <p:tgtEl>
                                          <p:spTgt spid="20"/>
                                        </p:tgtEl>
                                      </p:cBhvr>
                                    </p:animEffect>
                                  </p:childTnLst>
                                </p:cTn>
                              </p:par>
                              <p:par>
                                <p:cTn id="19" presetID="3" presetClass="entr" presetSubtype="10" fill="hold" grpId="0" nodeType="withEffect">
                                  <p:stCondLst>
                                    <p:cond delay="0"/>
                                  </p:stCondLst>
                                  <p:childTnLst>
                                    <p:set>
                                      <p:cBhvr>
                                        <p:cTn id="20" dur="1000" fill="hold">
                                          <p:stCondLst>
                                            <p:cond delay="0"/>
                                          </p:stCondLst>
                                        </p:cTn>
                                        <p:tgtEl>
                                          <p:spTgt spid="5"/>
                                        </p:tgtEl>
                                        <p:attrNameLst>
                                          <p:attrName>style.visibility</p:attrName>
                                        </p:attrNameLst>
                                      </p:cBhvr>
                                      <p:to>
                                        <p:strVal val="visible"/>
                                      </p:to>
                                    </p:set>
                                    <p:animEffect transition="in" filter="blinds(horizontal)">
                                      <p:cBhvr>
                                        <p:cTn id="21" dur="1000"/>
                                        <p:tgtEl>
                                          <p:spTgt spid="5"/>
                                        </p:tgtEl>
                                      </p:cBhvr>
                                    </p:animEffect>
                                  </p:childTnLst>
                                </p:cTn>
                              </p:par>
                            </p:childTnLst>
                          </p:cTn>
                        </p:par>
                        <p:par>
                          <p:cTn id="22" fill="hold">
                            <p:stCondLst>
                              <p:cond delay="2500"/>
                            </p:stCondLst>
                            <p:childTnLst>
                              <p:par>
                                <p:cTn id="23" presetID="3" presetClass="entr" presetSubtype="10" fill="hold" nodeType="afterEffect">
                                  <p:stCondLst>
                                    <p:cond delay="0"/>
                                  </p:stCondLst>
                                  <p:childTnLst>
                                    <p:set>
                                      <p:cBhvr>
                                        <p:cTn id="24" dur="1000" fill="hold">
                                          <p:stCondLst>
                                            <p:cond delay="0"/>
                                          </p:stCondLst>
                                        </p:cTn>
                                        <p:tgtEl>
                                          <p:spTgt spid="21"/>
                                        </p:tgtEl>
                                        <p:attrNameLst>
                                          <p:attrName>style.visibility</p:attrName>
                                        </p:attrNameLst>
                                      </p:cBhvr>
                                      <p:to>
                                        <p:strVal val="visible"/>
                                      </p:to>
                                    </p:set>
                                    <p:animEffect transition="in" filter="blinds(horizontal)">
                                      <p:cBhvr>
                                        <p:cTn id="25" dur="1000"/>
                                        <p:tgtEl>
                                          <p:spTgt spid="21"/>
                                        </p:tgtEl>
                                      </p:cBhvr>
                                    </p:animEffect>
                                  </p:childTnLst>
                                </p:cTn>
                              </p:par>
                              <p:par>
                                <p:cTn id="26" presetID="3" presetClass="entr" presetSubtype="10" fill="hold" grpId="0" nodeType="withEffect">
                                  <p:stCondLst>
                                    <p:cond delay="0"/>
                                  </p:stCondLst>
                                  <p:childTnLst>
                                    <p:set>
                                      <p:cBhvr>
                                        <p:cTn id="27" dur="1000" fill="hold">
                                          <p:stCondLst>
                                            <p:cond delay="0"/>
                                          </p:stCondLst>
                                        </p:cTn>
                                        <p:tgtEl>
                                          <p:spTgt spid="6"/>
                                        </p:tgtEl>
                                        <p:attrNameLst>
                                          <p:attrName>style.visibility</p:attrName>
                                        </p:attrNameLst>
                                      </p:cBhvr>
                                      <p:to>
                                        <p:strVal val="visible"/>
                                      </p:to>
                                    </p:set>
                                    <p:animEffect transition="in" filter="blinds(horizontal)">
                                      <p:cBhvr>
                                        <p:cTn id="28" dur="1000"/>
                                        <p:tgtEl>
                                          <p:spTgt spid="6"/>
                                        </p:tgtEl>
                                      </p:cBhvr>
                                    </p:animEffect>
                                  </p:childTnLst>
                                </p:cTn>
                              </p:par>
                              <p:par>
                                <p:cTn id="29" presetID="18" presetClass="entr" presetSubtype="12" fill="hold" nodeType="withEffect">
                                  <p:stCondLst>
                                    <p:cond delay="0"/>
                                  </p:stCondLst>
                                  <p:childTnLst>
                                    <p:set>
                                      <p:cBhvr>
                                        <p:cTn id="30" dur="1" fill="hold">
                                          <p:stCondLst>
                                            <p:cond delay="0"/>
                                          </p:stCondLst>
                                        </p:cTn>
                                        <p:tgtEl>
                                          <p:spTgt spid="14"/>
                                        </p:tgtEl>
                                        <p:attrNameLst>
                                          <p:attrName>style.visibility</p:attrName>
                                        </p:attrNameLst>
                                      </p:cBhvr>
                                      <p:to>
                                        <p:strVal val="visible"/>
                                      </p:to>
                                    </p:set>
                                    <p:animEffect transition="in" filter="strips(downLeft)">
                                      <p:cBhvr>
                                        <p:cTn id="31" dur="500"/>
                                        <p:tgtEl>
                                          <p:spTgt spid="14"/>
                                        </p:tgtEl>
                                      </p:cBhvr>
                                    </p:animEffect>
                                  </p:childTnLst>
                                </p:cTn>
                              </p:par>
                              <p:par>
                                <p:cTn id="32" presetID="18" presetClass="entr" presetSubtype="12" fill="hold" nodeType="withEffect">
                                  <p:stCondLst>
                                    <p:cond delay="0"/>
                                  </p:stCondLst>
                                  <p:childTnLst>
                                    <p:set>
                                      <p:cBhvr>
                                        <p:cTn id="33" dur="1" fill="hold">
                                          <p:stCondLst>
                                            <p:cond delay="0"/>
                                          </p:stCondLst>
                                        </p:cTn>
                                        <p:tgtEl>
                                          <p:spTgt spid="7"/>
                                        </p:tgtEl>
                                        <p:attrNameLst>
                                          <p:attrName>style.visibility</p:attrName>
                                        </p:attrNameLst>
                                      </p:cBhvr>
                                      <p:to>
                                        <p:strVal val="visible"/>
                                      </p:to>
                                    </p:set>
                                    <p:animEffect transition="in" filter="strips(downLeft)">
                                      <p:cBhvr>
                                        <p:cTn id="34"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1" grpId="0" bldLvl="0" animBg="1"/>
      <p:bldP spid="5" grpId="0" bldLvl="0" animBg="1"/>
      <p:bldP spid="6" grpId="0" bldLvl="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nvPicPr>
        <p:blipFill>
          <a:blip r:embed="rId1"/>
          <a:stretch>
            <a:fillRect/>
          </a:stretch>
        </p:blipFill>
        <p:spPr>
          <a:xfrm>
            <a:off x="654803" y="238442"/>
            <a:ext cx="10564260" cy="5543549"/>
          </a:xfrm>
          <a:prstGeom prst="rect">
            <a:avLst/>
          </a:prstGeom>
        </p:spPr>
      </p:pic>
      <p:sp>
        <p:nvSpPr>
          <p:cNvPr id="4" name="矩形 3"/>
          <p:cNvSpPr/>
          <p:nvPr/>
        </p:nvSpPr>
        <p:spPr>
          <a:xfrm>
            <a:off x="2131414" y="2497455"/>
            <a:ext cx="7609840" cy="1198880"/>
          </a:xfrm>
          <a:prstGeom prst="rect">
            <a:avLst/>
          </a:prstGeom>
          <a:noFill/>
          <a:ln>
            <a:noFill/>
          </a:ln>
        </p:spPr>
        <p:txBody>
          <a:bodyPr wrap="square" rtlCol="0" anchor="t">
            <a:spAutoFit/>
          </a:bodyPr>
          <a:lstStyle/>
          <a:p>
            <a:pPr algn="ctr"/>
            <a:r>
              <a:rPr lang="zh-CN" altLang="en-US"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任务一</a:t>
            </a:r>
            <a:r>
              <a:rPr lang="en-US" altLang="zh-CN"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 </a:t>
            </a:r>
            <a:r>
              <a:rPr lang="zh-CN" altLang="en-US"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概述 </a:t>
            </a:r>
            <a:endParaRPr lang="zh-CN" altLang="en-US" sz="7200" b="1"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par>
                          <p:cTn id="8" fill="hold">
                            <p:stCondLst>
                              <p:cond delay="500"/>
                            </p:stCondLst>
                            <p:childTnLst>
                              <p:par>
                                <p:cTn id="9" presetID="5" presetClass="entr" presetSubtype="10" fill="hold" grpId="1"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checkerboard(across)">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194" y="1715770"/>
            <a:ext cx="10870565" cy="425767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378396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一、院外急救的性质</a:t>
            </a:r>
            <a:endPar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 name="文本框 1"/>
          <p:cNvSpPr txBox="1"/>
          <p:nvPr/>
        </p:nvSpPr>
        <p:spPr>
          <a:xfrm>
            <a:off x="6000750" y="2616200"/>
            <a:ext cx="5072380" cy="2168525"/>
          </a:xfrm>
          <a:prstGeom prst="rect">
            <a:avLst/>
          </a:prstGeom>
          <a:noFill/>
        </p:spPr>
        <p:txBody>
          <a:bodyPr wrap="square" rtlCol="0">
            <a:spAutoFit/>
          </a:bodyPr>
          <a:lstStyle/>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院外急救是急诊医疗服务体系（EMSS）中的首要环节和重要的基础部分。及时有效的院外急救对于挽救生命、减轻痛苦、防止再损伤及提高抢救成功率、降低伤残风险、避免并发症和后遗症都有非常重要的意义。</a:t>
            </a:r>
            <a:endParaRPr lang="zh-CN" altLang="en-US" dirty="0">
              <a:latin typeface="微软雅黑" panose="020B0503020204020204" charset="-122"/>
              <a:ea typeface="微软雅黑" panose="020B0503020204020204" charset="-122"/>
            </a:endParaRPr>
          </a:p>
        </p:txBody>
      </p:sp>
      <p:pic>
        <p:nvPicPr>
          <p:cNvPr id="3" name="图片 2" descr="护理老人卡通折纸矢量图"/>
          <p:cNvPicPr>
            <a:picLocks noChangeAspect="1"/>
          </p:cNvPicPr>
          <p:nvPr/>
        </p:nvPicPr>
        <p:blipFill>
          <a:blip r:embed="rId3"/>
          <a:stretch>
            <a:fillRect/>
          </a:stretch>
        </p:blipFill>
        <p:spPr>
          <a:xfrm>
            <a:off x="1417320" y="1999615"/>
            <a:ext cx="3808095" cy="340106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16" name="组合 115"/>
          <p:cNvGrpSpPr/>
          <p:nvPr/>
        </p:nvGrpSpPr>
        <p:grpSpPr>
          <a:xfrm>
            <a:off x="1251585" y="2863850"/>
            <a:ext cx="2754313" cy="703263"/>
            <a:chOff x="1466" y="3646"/>
            <a:chExt cx="4336" cy="1106"/>
          </a:xfrm>
        </p:grpSpPr>
        <p:sp>
          <p:nvSpPr>
            <p:cNvPr id="103" name="圆角矩形 4"/>
            <p:cNvSpPr/>
            <p:nvPr>
              <p:custDataLst>
                <p:tags r:id="rId1"/>
              </p:custDataLst>
            </p:nvPr>
          </p:nvSpPr>
          <p:spPr>
            <a:xfrm>
              <a:off x="1466" y="3646"/>
              <a:ext cx="2949" cy="1106"/>
            </a:xfrm>
            <a:prstGeom prst="roundRect">
              <a:avLst/>
            </a:prstGeom>
            <a:solidFill>
              <a:schemeClr val="accent2">
                <a:lumMod val="50000"/>
              </a:schemeClr>
            </a:solidFill>
            <a:ln>
              <a:noFill/>
            </a:ln>
          </p:spPr>
          <p:style>
            <a:lnRef idx="2">
              <a:srgbClr val="D87F82">
                <a:shade val="50000"/>
              </a:srgbClr>
            </a:lnRef>
            <a:fillRef idx="1">
              <a:srgbClr val="D87F82"/>
            </a:fillRef>
            <a:effectRef idx="0">
              <a:srgbClr val="D87F82"/>
            </a:effectRef>
            <a:fontRef idx="minor">
              <a:srgbClr val="FFFFFF"/>
            </a:fontRef>
          </p:style>
          <p:txBody>
            <a:bodyPr rtlCol="0" anchor="ctr">
              <a:normAutofit/>
            </a:bodyPr>
            <a:p>
              <a:pPr marL="0" lvl="0" indent="0" algn="ctr" fontAlgn="base">
                <a:lnSpc>
                  <a:spcPct val="100000"/>
                </a:lnSpc>
                <a:spcBef>
                  <a:spcPts val="0"/>
                </a:spcBef>
                <a:spcAft>
                  <a:spcPts val="0"/>
                </a:spcAft>
                <a:buSzPct val="100000"/>
                <a:defRPr/>
              </a:pPr>
              <a:r>
                <a:rPr sz="1600" b="1" strike="noStrike" kern="0" spc="100" noProof="1" dirty="0">
                  <a:solidFill>
                    <a:srgbClr val="FFFFFF"/>
                  </a:solidFill>
                  <a:uLnTx/>
                  <a:uFillTx/>
                  <a:latin typeface="微软雅黑" panose="020B0503020204020204" charset="-122"/>
                  <a:ea typeface="微软雅黑" panose="020B0503020204020204" charset="-122"/>
                  <a:cs typeface="微软雅黑" panose="020B0503020204020204" charset="-122"/>
                  <a:sym typeface="Arial" panose="020B0604020202020204" pitchFamily="34" charset="0"/>
                </a:rPr>
                <a:t>（一）突发性</a:t>
              </a:r>
              <a:endParaRPr sz="1600" b="1" strike="noStrike" kern="0" spc="100" noProof="1" dirty="0">
                <a:solidFill>
                  <a:srgbClr val="FFFFFF"/>
                </a:solidFill>
                <a:uLnTx/>
                <a:uFillTx/>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sp>
          <p:nvSpPr>
            <p:cNvPr id="110" name="右箭头 13"/>
            <p:cNvSpPr/>
            <p:nvPr>
              <p:custDataLst>
                <p:tags r:id="rId2"/>
              </p:custDataLst>
            </p:nvPr>
          </p:nvSpPr>
          <p:spPr>
            <a:xfrm>
              <a:off x="4726" y="3856"/>
              <a:ext cx="1076" cy="685"/>
            </a:xfrm>
            <a:prstGeom prst="rightArrow">
              <a:avLst/>
            </a:prstGeom>
            <a:solidFill>
              <a:srgbClr val="FFFFFF">
                <a:lumMod val="85000"/>
              </a:srgbClr>
            </a:solidFill>
            <a:ln>
              <a:noFill/>
            </a:ln>
          </p:spPr>
          <p:style>
            <a:lnRef idx="2">
              <a:srgbClr val="D87F82">
                <a:shade val="50000"/>
              </a:srgbClr>
            </a:lnRef>
            <a:fillRef idx="1">
              <a:srgbClr val="D87F82"/>
            </a:fillRef>
            <a:effectRef idx="0">
              <a:srgbClr val="D87F82"/>
            </a:effectRef>
            <a:fontRef idx="minor">
              <a:srgbClr val="FFFFFF"/>
            </a:fontRef>
          </p:style>
          <p:txBody>
            <a:bodyPr rtlCol="0" anchor="ctr">
              <a:normAutofit fontScale="45000" lnSpcReduction="20000"/>
            </a:bodyPr>
            <a:p>
              <a:pPr marL="0" marR="0" lvl="0" indent="0" algn="ctr" defTabSz="914400" eaLnBrk="1" fontAlgn="base" latinLnBrk="0" hangingPunct="1">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lumMod val="50000"/>
                  </a:srgbClr>
                </a:solidFill>
                <a:effectLst/>
                <a:uLnTx/>
                <a:uFillTx/>
              </a:endParaRPr>
            </a:p>
          </p:txBody>
        </p:sp>
      </p:grpSp>
      <p:grpSp>
        <p:nvGrpSpPr>
          <p:cNvPr id="117" name="组合 116"/>
          <p:cNvGrpSpPr/>
          <p:nvPr/>
        </p:nvGrpSpPr>
        <p:grpSpPr>
          <a:xfrm>
            <a:off x="4202748" y="2863850"/>
            <a:ext cx="2752725" cy="703263"/>
            <a:chOff x="6112" y="3646"/>
            <a:chExt cx="4336" cy="1106"/>
          </a:xfrm>
        </p:grpSpPr>
        <p:sp>
          <p:nvSpPr>
            <p:cNvPr id="104" name="圆角矩形 5"/>
            <p:cNvSpPr/>
            <p:nvPr>
              <p:custDataLst>
                <p:tags r:id="rId3"/>
              </p:custDataLst>
            </p:nvPr>
          </p:nvSpPr>
          <p:spPr>
            <a:xfrm>
              <a:off x="6112" y="3646"/>
              <a:ext cx="2949" cy="1106"/>
            </a:xfrm>
            <a:prstGeom prst="roundRect">
              <a:avLst/>
            </a:prstGeom>
            <a:solidFill>
              <a:schemeClr val="accent1"/>
            </a:solidFill>
            <a:ln>
              <a:noFill/>
            </a:ln>
          </p:spPr>
          <p:style>
            <a:lnRef idx="2">
              <a:srgbClr val="D87F82">
                <a:shade val="50000"/>
              </a:srgbClr>
            </a:lnRef>
            <a:fillRef idx="1">
              <a:srgbClr val="D87F82"/>
            </a:fillRef>
            <a:effectRef idx="0">
              <a:srgbClr val="D87F82"/>
            </a:effectRef>
            <a:fontRef idx="minor">
              <a:srgbClr val="FFFFFF"/>
            </a:fontRef>
          </p:style>
          <p:txBody>
            <a:bodyPr rtlCol="0" anchor="ctr">
              <a:normAutofit/>
            </a:bodyPr>
            <a:p>
              <a:pPr lvl="0" algn="ctr" fontAlgn="base">
                <a:defRPr/>
              </a:pPr>
              <a:r>
                <a:rPr lang="en-US" altLang="zh-CN" sz="1600" b="1" strike="noStrike" kern="0" spc="100" noProof="1" dirty="0">
                  <a:solidFill>
                    <a:srgbClr val="FFFFFF"/>
                  </a:solidFill>
                  <a:uFillTx/>
                  <a:latin typeface="微软雅黑" panose="020B0503020204020204" charset="-122"/>
                  <a:ea typeface="微软雅黑" panose="020B0503020204020204" charset="-122"/>
                </a:rPr>
                <a:t>（二）紧迫性</a:t>
              </a:r>
              <a:endParaRPr lang="en-US" altLang="zh-CN" sz="1600" b="1" strike="noStrike" kern="0" spc="100" noProof="1" dirty="0">
                <a:solidFill>
                  <a:srgbClr val="FFFFFF"/>
                </a:solidFill>
                <a:uFillTx/>
                <a:latin typeface="微软雅黑" panose="020B0503020204020204" charset="-122"/>
                <a:ea typeface="微软雅黑" panose="020B0503020204020204" charset="-122"/>
              </a:endParaRPr>
            </a:p>
          </p:txBody>
        </p:sp>
        <p:sp>
          <p:nvSpPr>
            <p:cNvPr id="111" name="右箭头 14"/>
            <p:cNvSpPr/>
            <p:nvPr>
              <p:custDataLst>
                <p:tags r:id="rId4"/>
              </p:custDataLst>
            </p:nvPr>
          </p:nvSpPr>
          <p:spPr>
            <a:xfrm>
              <a:off x="9372" y="3856"/>
              <a:ext cx="1076" cy="685"/>
            </a:xfrm>
            <a:prstGeom prst="rightArrow">
              <a:avLst/>
            </a:prstGeom>
            <a:solidFill>
              <a:srgbClr val="FFFFFF">
                <a:lumMod val="85000"/>
              </a:srgbClr>
            </a:solidFill>
            <a:ln>
              <a:noFill/>
            </a:ln>
          </p:spPr>
          <p:style>
            <a:lnRef idx="2">
              <a:srgbClr val="D87F82">
                <a:shade val="50000"/>
              </a:srgbClr>
            </a:lnRef>
            <a:fillRef idx="1">
              <a:srgbClr val="D87F82"/>
            </a:fillRef>
            <a:effectRef idx="0">
              <a:srgbClr val="D87F82"/>
            </a:effectRef>
            <a:fontRef idx="minor">
              <a:srgbClr val="FFFFFF"/>
            </a:fontRef>
          </p:style>
          <p:txBody>
            <a:bodyPr rtlCol="0" anchor="ctr">
              <a:normAutofit fontScale="45000" lnSpcReduction="20000"/>
            </a:bodyPr>
            <a:p>
              <a:pPr marL="0" marR="0" lvl="0" indent="0" algn="ctr" defTabSz="914400" eaLnBrk="1" fontAlgn="base" latinLnBrk="0" hangingPunct="1">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lumMod val="50000"/>
                  </a:srgbClr>
                </a:solidFill>
                <a:effectLst/>
                <a:uLnTx/>
                <a:uFillTx/>
              </a:endParaRPr>
            </a:p>
          </p:txBody>
        </p:sp>
      </p:grpSp>
      <p:grpSp>
        <p:nvGrpSpPr>
          <p:cNvPr id="130" name="组合 129"/>
          <p:cNvGrpSpPr/>
          <p:nvPr/>
        </p:nvGrpSpPr>
        <p:grpSpPr>
          <a:xfrm>
            <a:off x="1254760" y="5003800"/>
            <a:ext cx="2751138" cy="703263"/>
            <a:chOff x="1469" y="7016"/>
            <a:chExt cx="4333" cy="1106"/>
          </a:xfrm>
        </p:grpSpPr>
        <p:sp>
          <p:nvSpPr>
            <p:cNvPr id="109" name="圆角矩形 12"/>
            <p:cNvSpPr/>
            <p:nvPr>
              <p:custDataLst>
                <p:tags r:id="rId5"/>
              </p:custDataLst>
            </p:nvPr>
          </p:nvSpPr>
          <p:spPr>
            <a:xfrm>
              <a:off x="1469" y="7016"/>
              <a:ext cx="2949" cy="1106"/>
            </a:xfrm>
            <a:prstGeom prst="roundRect">
              <a:avLst/>
            </a:prstGeom>
            <a:solidFill>
              <a:srgbClr val="00B0F0"/>
            </a:solidFill>
            <a:ln>
              <a:noFill/>
            </a:ln>
          </p:spPr>
          <p:style>
            <a:lnRef idx="2">
              <a:srgbClr val="D87F82">
                <a:shade val="50000"/>
              </a:srgbClr>
            </a:lnRef>
            <a:fillRef idx="1">
              <a:srgbClr val="D87F82"/>
            </a:fillRef>
            <a:effectRef idx="0">
              <a:srgbClr val="D87F82"/>
            </a:effectRef>
            <a:fontRef idx="minor">
              <a:srgbClr val="FFFFFF"/>
            </a:fontRef>
          </p:style>
          <p:txBody>
            <a:bodyPr rtlCol="0" anchor="ctr">
              <a:normAutofit/>
            </a:bodyPr>
            <a:p>
              <a:pPr lvl="0" algn="ctr" fontAlgn="ctr">
                <a:lnSpc>
                  <a:spcPct val="130000"/>
                </a:lnSpc>
                <a:spcBef>
                  <a:spcPts val="1000"/>
                </a:spcBef>
                <a:spcAft>
                  <a:spcPts val="0"/>
                </a:spcAft>
                <a:buSzPct val="100000"/>
                <a:buFont typeface="Wingdings" panose="05000000000000000000" charset="0"/>
              </a:pPr>
              <a:r>
                <a:rPr sz="1600" b="1" strike="noStrike" kern="0" spc="100" noProof="1" dirty="0">
                  <a:uLnTx/>
                  <a:uFillTx/>
                  <a:latin typeface="微软雅黑" panose="020B0503020204020204" charset="-122"/>
                  <a:ea typeface="微软雅黑" panose="020B0503020204020204" charset="-122"/>
                  <a:sym typeface="Arial" panose="020B0604020202020204" pitchFamily="34" charset="0"/>
                </a:rPr>
                <a:t>（七）社会性</a:t>
              </a:r>
              <a:endParaRPr sz="1600" b="1" strike="noStrike" kern="0" spc="100" noProof="1" dirty="0">
                <a:uLnTx/>
                <a:uFillTx/>
                <a:latin typeface="微软雅黑" panose="020B0503020204020204" charset="-122"/>
                <a:ea typeface="微软雅黑" panose="020B0503020204020204" charset="-122"/>
                <a:sym typeface="Arial" panose="020B0604020202020204" pitchFamily="34" charset="0"/>
              </a:endParaRPr>
            </a:p>
          </p:txBody>
        </p:sp>
        <p:sp>
          <p:nvSpPr>
            <p:cNvPr id="112" name="右箭头 16"/>
            <p:cNvSpPr/>
            <p:nvPr>
              <p:custDataLst>
                <p:tags r:id="rId6"/>
              </p:custDataLst>
            </p:nvPr>
          </p:nvSpPr>
          <p:spPr>
            <a:xfrm flipH="1">
              <a:off x="4726" y="7256"/>
              <a:ext cx="1076" cy="685"/>
            </a:xfrm>
            <a:prstGeom prst="rightArrow">
              <a:avLst/>
            </a:prstGeom>
            <a:solidFill>
              <a:srgbClr val="FFFFFF">
                <a:lumMod val="85000"/>
              </a:srgbClr>
            </a:solidFill>
            <a:ln>
              <a:noFill/>
            </a:ln>
          </p:spPr>
          <p:style>
            <a:lnRef idx="2">
              <a:srgbClr val="D87F82">
                <a:shade val="50000"/>
              </a:srgbClr>
            </a:lnRef>
            <a:fillRef idx="1">
              <a:srgbClr val="D87F82"/>
            </a:fillRef>
            <a:effectRef idx="0">
              <a:srgbClr val="D87F82"/>
            </a:effectRef>
            <a:fontRef idx="minor">
              <a:srgbClr val="FFFFFF"/>
            </a:fontRef>
          </p:style>
          <p:txBody>
            <a:bodyPr rtlCol="0" anchor="ctr">
              <a:normAutofit fontScale="45000" lnSpcReduction="20000"/>
            </a:bodyPr>
            <a:p>
              <a:pPr marL="0" marR="0" lvl="0" indent="0" algn="ctr" defTabSz="914400" eaLnBrk="1" fontAlgn="base" latinLnBrk="0" hangingPunct="1">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lumMod val="50000"/>
                  </a:srgbClr>
                </a:solidFill>
                <a:effectLst/>
                <a:uLnTx/>
                <a:uFillTx/>
              </a:endParaRPr>
            </a:p>
          </p:txBody>
        </p:sp>
      </p:grpSp>
      <p:grpSp>
        <p:nvGrpSpPr>
          <p:cNvPr id="129" name="组合 128"/>
          <p:cNvGrpSpPr/>
          <p:nvPr/>
        </p:nvGrpSpPr>
        <p:grpSpPr>
          <a:xfrm>
            <a:off x="4204335" y="5003800"/>
            <a:ext cx="2751138" cy="703263"/>
            <a:chOff x="6115" y="7016"/>
            <a:chExt cx="4333" cy="1106"/>
          </a:xfrm>
        </p:grpSpPr>
        <p:sp>
          <p:nvSpPr>
            <p:cNvPr id="108" name="圆角矩形 11"/>
            <p:cNvSpPr/>
            <p:nvPr>
              <p:custDataLst>
                <p:tags r:id="rId7"/>
              </p:custDataLst>
            </p:nvPr>
          </p:nvSpPr>
          <p:spPr>
            <a:xfrm>
              <a:off x="6115" y="7016"/>
              <a:ext cx="2949" cy="1106"/>
            </a:xfrm>
            <a:prstGeom prst="roundRect">
              <a:avLst/>
            </a:prstGeom>
            <a:solidFill>
              <a:srgbClr val="4276AA"/>
            </a:solidFill>
            <a:ln>
              <a:noFill/>
            </a:ln>
          </p:spPr>
          <p:style>
            <a:lnRef idx="2">
              <a:srgbClr val="D87F82">
                <a:shade val="50000"/>
              </a:srgbClr>
            </a:lnRef>
            <a:fillRef idx="1">
              <a:srgbClr val="D87F82"/>
            </a:fillRef>
            <a:effectRef idx="0">
              <a:srgbClr val="D87F82"/>
            </a:effectRef>
            <a:fontRef idx="minor">
              <a:srgbClr val="FFFFFF"/>
            </a:fontRef>
          </p:style>
          <p:txBody>
            <a:bodyPr rtlCol="0" anchor="ctr">
              <a:normAutofit/>
            </a:bodyPr>
            <a:p>
              <a:pPr marL="0" lvl="0" indent="0" algn="ctr" fontAlgn="base">
                <a:lnSpc>
                  <a:spcPct val="100000"/>
                </a:lnSpc>
                <a:spcBef>
                  <a:spcPts val="0"/>
                </a:spcBef>
                <a:spcAft>
                  <a:spcPts val="0"/>
                </a:spcAft>
                <a:buSzPct val="100000"/>
                <a:defRPr/>
              </a:pPr>
              <a:r>
                <a:rPr sz="1600" b="1" strike="noStrike" kern="0" spc="100" noProof="1">
                  <a:solidFill>
                    <a:srgbClr val="FFFFFF"/>
                  </a:solidFill>
                  <a:uLnTx/>
                  <a:uFillTx/>
                  <a:latin typeface="微软雅黑" panose="020B0503020204020204" charset="-122"/>
                  <a:ea typeface="微软雅黑" panose="020B0503020204020204" charset="-122"/>
                  <a:sym typeface="Arial" panose="020B0604020202020204" pitchFamily="34" charset="0"/>
                </a:rPr>
                <a:t>（六）风险性</a:t>
              </a:r>
              <a:endParaRPr sz="1600" b="1" strike="noStrike" kern="0" spc="100" noProof="1">
                <a:solidFill>
                  <a:srgbClr val="FFFFFF"/>
                </a:solidFill>
                <a:uLnTx/>
                <a:uFillTx/>
                <a:latin typeface="微软雅黑" panose="020B0503020204020204" charset="-122"/>
                <a:ea typeface="微软雅黑" panose="020B0503020204020204" charset="-122"/>
                <a:sym typeface="Arial" panose="020B0604020202020204" pitchFamily="34" charset="0"/>
              </a:endParaRPr>
            </a:p>
          </p:txBody>
        </p:sp>
        <p:sp>
          <p:nvSpPr>
            <p:cNvPr id="113" name="右箭头 17"/>
            <p:cNvSpPr/>
            <p:nvPr>
              <p:custDataLst>
                <p:tags r:id="rId8"/>
              </p:custDataLst>
            </p:nvPr>
          </p:nvSpPr>
          <p:spPr>
            <a:xfrm flipH="1">
              <a:off x="9372" y="7227"/>
              <a:ext cx="1076" cy="685"/>
            </a:xfrm>
            <a:prstGeom prst="rightArrow">
              <a:avLst/>
            </a:prstGeom>
            <a:solidFill>
              <a:srgbClr val="FFFFFF">
                <a:lumMod val="85000"/>
              </a:srgbClr>
            </a:solidFill>
            <a:ln>
              <a:noFill/>
            </a:ln>
          </p:spPr>
          <p:style>
            <a:lnRef idx="2">
              <a:srgbClr val="D87F82">
                <a:shade val="50000"/>
              </a:srgbClr>
            </a:lnRef>
            <a:fillRef idx="1">
              <a:srgbClr val="D87F82"/>
            </a:fillRef>
            <a:effectRef idx="0">
              <a:srgbClr val="D87F82"/>
            </a:effectRef>
            <a:fontRef idx="minor">
              <a:srgbClr val="FFFFFF"/>
            </a:fontRef>
          </p:style>
          <p:txBody>
            <a:bodyPr rtlCol="0" anchor="ctr">
              <a:normAutofit fontScale="45000" lnSpcReduction="20000"/>
            </a:bodyPr>
            <a:p>
              <a:pPr marL="0" marR="0" lvl="0" indent="0" algn="ctr" defTabSz="914400" eaLnBrk="1" fontAlgn="base" latinLnBrk="0" hangingPunct="1">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lumMod val="50000"/>
                  </a:srgbClr>
                </a:solidFill>
                <a:effectLst/>
                <a:uLnTx/>
                <a:uFillTx/>
              </a:endParaRPr>
            </a:p>
          </p:txBody>
        </p:sp>
      </p:grpSp>
      <p:sp>
        <p:nvSpPr>
          <p:cNvPr id="105" name="圆角矩形 6"/>
          <p:cNvSpPr/>
          <p:nvPr>
            <p:custDataLst>
              <p:tags r:id="rId9"/>
            </p:custDataLst>
          </p:nvPr>
        </p:nvSpPr>
        <p:spPr>
          <a:xfrm>
            <a:off x="7153910" y="2863850"/>
            <a:ext cx="1871663" cy="703263"/>
          </a:xfrm>
          <a:prstGeom prst="roundRect">
            <a:avLst/>
          </a:prstGeom>
          <a:solidFill>
            <a:schemeClr val="accent1">
              <a:lumMod val="75000"/>
            </a:schemeClr>
          </a:solidFill>
          <a:ln>
            <a:noFill/>
          </a:ln>
        </p:spPr>
        <p:style>
          <a:lnRef idx="2">
            <a:srgbClr val="D87F82">
              <a:shade val="50000"/>
            </a:srgbClr>
          </a:lnRef>
          <a:fillRef idx="1">
            <a:srgbClr val="D87F82"/>
          </a:fillRef>
          <a:effectRef idx="0">
            <a:srgbClr val="D87F82"/>
          </a:effectRef>
          <a:fontRef idx="minor">
            <a:srgbClr val="FFFFFF"/>
          </a:fontRef>
        </p:style>
        <p:txBody>
          <a:bodyPr rtlCol="0" anchor="ctr">
            <a:normAutofit/>
          </a:bodyPr>
          <a:p>
            <a:pPr marL="0" lvl="0" indent="0" algn="ctr" fontAlgn="base">
              <a:lnSpc>
                <a:spcPct val="100000"/>
              </a:lnSpc>
              <a:spcBef>
                <a:spcPts val="0"/>
              </a:spcBef>
              <a:spcAft>
                <a:spcPts val="0"/>
              </a:spcAft>
              <a:buSzPct val="100000"/>
              <a:defRPr/>
            </a:pPr>
            <a:r>
              <a:rPr sz="1600" b="1" strike="noStrike" kern="0" spc="100" noProof="1">
                <a:solidFill>
                  <a:srgbClr val="FFFFFF"/>
                </a:solidFill>
                <a:uLnTx/>
                <a:uFillTx/>
                <a:latin typeface="微软雅黑" panose="020B0503020204020204" charset="-122"/>
                <a:ea typeface="微软雅黑" panose="020B0503020204020204" charset="-122"/>
                <a:sym typeface="Arial" panose="020B0604020202020204" pitchFamily="34" charset="0"/>
              </a:rPr>
              <a:t>（三）艰难性</a:t>
            </a:r>
            <a:endParaRPr sz="1600" b="1" strike="noStrike" kern="0" spc="100" noProof="1">
              <a:solidFill>
                <a:srgbClr val="FFFFFF"/>
              </a:solidFill>
              <a:uLnTx/>
              <a:uFillTx/>
              <a:latin typeface="微软雅黑" panose="020B0503020204020204" charset="-122"/>
              <a:ea typeface="微软雅黑" panose="020B0503020204020204" charset="-122"/>
              <a:sym typeface="Arial" panose="020B0604020202020204" pitchFamily="34" charset="0"/>
            </a:endParaRPr>
          </a:p>
        </p:txBody>
      </p:sp>
      <p:grpSp>
        <p:nvGrpSpPr>
          <p:cNvPr id="126" name="组合 125"/>
          <p:cNvGrpSpPr/>
          <p:nvPr/>
        </p:nvGrpSpPr>
        <p:grpSpPr>
          <a:xfrm>
            <a:off x="8981123" y="2997200"/>
            <a:ext cx="1892300" cy="1543050"/>
            <a:chOff x="13709" y="3911"/>
            <a:chExt cx="2980" cy="2428"/>
          </a:xfrm>
        </p:grpSpPr>
        <p:sp>
          <p:nvSpPr>
            <p:cNvPr id="122" name="圆角右箭头 19"/>
            <p:cNvSpPr/>
            <p:nvPr>
              <p:custDataLst>
                <p:tags r:id="rId10"/>
              </p:custDataLst>
            </p:nvPr>
          </p:nvSpPr>
          <p:spPr>
            <a:xfrm rot="5400000">
              <a:off x="14149" y="3870"/>
              <a:ext cx="1222" cy="1304"/>
            </a:xfrm>
            <a:prstGeom prst="bentArrow">
              <a:avLst/>
            </a:prstGeom>
            <a:solidFill>
              <a:srgbClr val="FFFFFF">
                <a:lumMod val="85000"/>
              </a:srgbClr>
            </a:solidFill>
            <a:ln>
              <a:noFill/>
            </a:ln>
          </p:spPr>
          <p:style>
            <a:lnRef idx="2">
              <a:srgbClr val="D87F82">
                <a:shade val="50000"/>
              </a:srgbClr>
            </a:lnRef>
            <a:fillRef idx="1">
              <a:srgbClr val="D87F82"/>
            </a:fillRef>
            <a:effectRef idx="0">
              <a:srgbClr val="D87F82"/>
            </a:effectRef>
            <a:fontRef idx="minor">
              <a:srgbClr val="FFFFFF"/>
            </a:fontRef>
          </p:style>
          <p:txBody>
            <a:bodyPr rtlCol="0" anchor="ctr">
              <a:normAutofit/>
            </a:bodyPr>
            <a:p>
              <a:pPr marL="0" marR="0" lvl="0" indent="0" algn="ctr" defTabSz="914400" eaLnBrk="1" fontAlgn="base" latinLnBrk="0" hangingPunct="1">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lumMod val="50000"/>
                  </a:srgbClr>
                </a:solidFill>
                <a:effectLst/>
                <a:uLnTx/>
                <a:uFillTx/>
              </a:endParaRPr>
            </a:p>
          </p:txBody>
        </p:sp>
        <p:sp>
          <p:nvSpPr>
            <p:cNvPr id="124" name="圆角矩形 8"/>
            <p:cNvSpPr/>
            <p:nvPr>
              <p:custDataLst>
                <p:tags r:id="rId11"/>
              </p:custDataLst>
            </p:nvPr>
          </p:nvSpPr>
          <p:spPr>
            <a:xfrm>
              <a:off x="13709" y="5233"/>
              <a:ext cx="2980" cy="1106"/>
            </a:xfrm>
            <a:prstGeom prst="roundRect">
              <a:avLst/>
            </a:prstGeom>
            <a:solidFill>
              <a:srgbClr val="00B0F0"/>
            </a:solidFill>
            <a:ln>
              <a:noFill/>
            </a:ln>
          </p:spPr>
          <p:style>
            <a:lnRef idx="2">
              <a:srgbClr val="D87F82">
                <a:shade val="50000"/>
              </a:srgbClr>
            </a:lnRef>
            <a:fillRef idx="1">
              <a:srgbClr val="D87F82"/>
            </a:fillRef>
            <a:effectRef idx="0">
              <a:srgbClr val="D87F82"/>
            </a:effectRef>
            <a:fontRef idx="minor">
              <a:srgbClr val="FFFFFF"/>
            </a:fontRef>
          </p:style>
          <p:txBody>
            <a:bodyPr rtlCol="0" anchor="ctr">
              <a:normAutofit/>
            </a:bodyPr>
            <a:p>
              <a:pPr marL="0" lvl="0" indent="0" algn="ctr" fontAlgn="base">
                <a:lnSpc>
                  <a:spcPct val="100000"/>
                </a:lnSpc>
                <a:spcBef>
                  <a:spcPts val="0"/>
                </a:spcBef>
                <a:spcAft>
                  <a:spcPts val="0"/>
                </a:spcAft>
                <a:buSzPct val="100000"/>
                <a:defRPr/>
              </a:pPr>
              <a:r>
                <a:rPr sz="1600" b="1" strike="noStrike" kern="0" noProof="1">
                  <a:solidFill>
                    <a:srgbClr val="FFFFFF"/>
                  </a:solidFill>
                  <a:uLnTx/>
                  <a:uFillTx/>
                  <a:latin typeface="微软雅黑" panose="020B0503020204020204" charset="-122"/>
                  <a:ea typeface="微软雅黑" panose="020B0503020204020204" charset="-122"/>
                  <a:sym typeface="Arial" panose="020B0604020202020204" pitchFamily="34" charset="0"/>
                </a:rPr>
                <a:t>（四）复杂性</a:t>
              </a:r>
              <a:endParaRPr sz="1600" b="1" strike="noStrike" kern="0" noProof="1">
                <a:solidFill>
                  <a:srgbClr val="FFFFFF"/>
                </a:solidFill>
                <a:uLnTx/>
                <a:uFillTx/>
                <a:latin typeface="微软雅黑" panose="020B0503020204020204" charset="-122"/>
                <a:ea typeface="微软雅黑" panose="020B0503020204020204" charset="-122"/>
                <a:sym typeface="Arial" panose="020B0604020202020204" pitchFamily="34" charset="0"/>
              </a:endParaRPr>
            </a:p>
          </p:txBody>
        </p:sp>
      </p:grpSp>
      <p:grpSp>
        <p:nvGrpSpPr>
          <p:cNvPr id="128" name="组合 127"/>
          <p:cNvGrpSpPr/>
          <p:nvPr/>
        </p:nvGrpSpPr>
        <p:grpSpPr>
          <a:xfrm>
            <a:off x="7153910" y="4781550"/>
            <a:ext cx="2808288" cy="996950"/>
            <a:chOff x="10760" y="6551"/>
            <a:chExt cx="4423" cy="1571"/>
          </a:xfrm>
        </p:grpSpPr>
        <p:sp>
          <p:nvSpPr>
            <p:cNvPr id="107" name="圆角矩形 10"/>
            <p:cNvSpPr/>
            <p:nvPr>
              <p:custDataLst>
                <p:tags r:id="rId12"/>
              </p:custDataLst>
            </p:nvPr>
          </p:nvSpPr>
          <p:spPr>
            <a:xfrm>
              <a:off x="10760" y="7016"/>
              <a:ext cx="2949" cy="1106"/>
            </a:xfrm>
            <a:prstGeom prst="roundRect">
              <a:avLst/>
            </a:prstGeom>
            <a:solidFill>
              <a:schemeClr val="accent1"/>
            </a:solidFill>
            <a:ln>
              <a:noFill/>
            </a:ln>
          </p:spPr>
          <p:style>
            <a:lnRef idx="2">
              <a:srgbClr val="D87F82">
                <a:shade val="50000"/>
              </a:srgbClr>
            </a:lnRef>
            <a:fillRef idx="1">
              <a:srgbClr val="D87F82"/>
            </a:fillRef>
            <a:effectRef idx="0">
              <a:srgbClr val="D87F82"/>
            </a:effectRef>
            <a:fontRef idx="minor">
              <a:srgbClr val="FFFFFF"/>
            </a:fontRef>
          </p:style>
          <p:txBody>
            <a:bodyPr rtlCol="0" anchor="ctr">
              <a:normAutofit/>
            </a:bodyPr>
            <a:p>
              <a:pPr marL="0" lvl="0" indent="0" algn="ctr" fontAlgn="base">
                <a:lnSpc>
                  <a:spcPct val="100000"/>
                </a:lnSpc>
                <a:spcBef>
                  <a:spcPts val="0"/>
                </a:spcBef>
                <a:spcAft>
                  <a:spcPts val="0"/>
                </a:spcAft>
                <a:buSzPct val="100000"/>
                <a:defRPr/>
              </a:pPr>
              <a:r>
                <a:rPr sz="1600" b="1" strike="noStrike" kern="0" spc="100" noProof="1">
                  <a:uLnTx/>
                  <a:uFillTx/>
                  <a:latin typeface="微软雅黑" panose="020B0503020204020204" charset="-122"/>
                  <a:ea typeface="微软雅黑" panose="020B0503020204020204" charset="-122"/>
                  <a:sym typeface="Arial" panose="020B0604020202020204" pitchFamily="34" charset="0"/>
                </a:rPr>
                <a:t>（五）灵活性</a:t>
              </a:r>
              <a:endParaRPr sz="1600" b="1" strike="noStrike" kern="0" spc="100" noProof="1">
                <a:uLnTx/>
                <a:uFillTx/>
                <a:latin typeface="微软雅黑" panose="020B0503020204020204" charset="-122"/>
                <a:ea typeface="微软雅黑" panose="020B0503020204020204" charset="-122"/>
                <a:sym typeface="Arial" panose="020B0604020202020204" pitchFamily="34" charset="0"/>
              </a:endParaRPr>
            </a:p>
          </p:txBody>
        </p:sp>
        <p:sp>
          <p:nvSpPr>
            <p:cNvPr id="125" name="圆角右箭头 20"/>
            <p:cNvSpPr/>
            <p:nvPr>
              <p:custDataLst>
                <p:tags r:id="rId13"/>
              </p:custDataLst>
            </p:nvPr>
          </p:nvSpPr>
          <p:spPr>
            <a:xfrm rot="10800000">
              <a:off x="13961" y="6551"/>
              <a:ext cx="1222" cy="1304"/>
            </a:xfrm>
            <a:prstGeom prst="bentArrow">
              <a:avLst/>
            </a:prstGeom>
            <a:solidFill>
              <a:srgbClr val="FFFFFF">
                <a:lumMod val="85000"/>
              </a:srgbClr>
            </a:solidFill>
            <a:ln>
              <a:noFill/>
            </a:ln>
          </p:spPr>
          <p:style>
            <a:lnRef idx="2">
              <a:srgbClr val="D87F82">
                <a:shade val="50000"/>
              </a:srgbClr>
            </a:lnRef>
            <a:fillRef idx="1">
              <a:srgbClr val="D87F82"/>
            </a:fillRef>
            <a:effectRef idx="0">
              <a:srgbClr val="D87F82"/>
            </a:effectRef>
            <a:fontRef idx="minor">
              <a:srgbClr val="FFFFFF"/>
            </a:fontRef>
          </p:style>
          <p:txBody>
            <a:bodyPr rtlCol="0" anchor="ctr">
              <a:normAutofit/>
            </a:bodyPr>
            <a:p>
              <a:pPr marL="0" marR="0" lvl="0" indent="0" algn="ctr" defTabSz="914400" eaLnBrk="1" fontAlgn="base" latinLnBrk="0" hangingPunct="1">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lumMod val="50000"/>
                  </a:srgbClr>
                </a:solidFill>
                <a:effectLst/>
                <a:uLnTx/>
                <a:uFillTx/>
              </a:endParaRPr>
            </a:p>
          </p:txBody>
        </p:sp>
      </p:grpSp>
      <p:sp>
        <p:nvSpPr>
          <p:cNvPr id="5" name="Title 6"/>
          <p:cNvSpPr txBox="1"/>
          <p:nvPr>
            <p:custDataLst>
              <p:tags r:id="rId14"/>
            </p:custDataLst>
          </p:nvPr>
        </p:nvSpPr>
        <p:spPr>
          <a:xfrm>
            <a:off x="231407" y="97384"/>
            <a:ext cx="378396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二、院外急救的特点</a:t>
            </a:r>
            <a:endPar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 name="文本框 1"/>
          <p:cNvSpPr txBox="1"/>
          <p:nvPr/>
        </p:nvSpPr>
        <p:spPr>
          <a:xfrm>
            <a:off x="909955" y="1547495"/>
            <a:ext cx="10045065" cy="368300"/>
          </a:xfrm>
          <a:prstGeom prst="rect">
            <a:avLst/>
          </a:prstGeom>
          <a:noFill/>
        </p:spPr>
        <p:txBody>
          <a:bodyPr wrap="square" rtlCol="0">
            <a:spAutoFit/>
          </a:bodyPr>
          <a:p>
            <a:r>
              <a:rPr lang="zh-CN" altLang="en-US"/>
              <a:t>院外急救所抢救的对象、环境、时间、条件和在医院急诊科相比更为复杂，故形成了它独有的特点。</a:t>
            </a:r>
            <a:endParaRPr lang="zh-CN" altLang="en-US"/>
          </a:p>
        </p:txBody>
      </p:sp>
    </p:spTree>
    <p:custDataLst>
      <p:tags r:id="rId15"/>
    </p:custData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afterEffect">
                                  <p:stCondLst>
                                    <p:cond delay="0"/>
                                  </p:stCondLst>
                                  <p:childTnLst>
                                    <p:set>
                                      <p:cBhvr>
                                        <p:cTn id="6" dur="1" fill="hold">
                                          <p:stCondLst>
                                            <p:cond delay="0"/>
                                          </p:stCondLst>
                                        </p:cTn>
                                        <p:tgtEl>
                                          <p:spTgt spid="116"/>
                                        </p:tgtEl>
                                        <p:attrNameLst>
                                          <p:attrName>style.visibility</p:attrName>
                                        </p:attrNameLst>
                                      </p:cBhvr>
                                      <p:to>
                                        <p:strVal val="visible"/>
                                      </p:to>
                                    </p:set>
                                    <p:anim calcmode="lin" valueType="num">
                                      <p:cBhvr>
                                        <p:cTn id="7" dur="500"/>
                                        <p:tgtEl>
                                          <p:spTgt spid="116"/>
                                        </p:tgtEl>
                                        <p:attrNameLst>
                                          <p:attrName>ppt_x</p:attrName>
                                        </p:attrNameLst>
                                      </p:cBhvr>
                                      <p:tavLst>
                                        <p:tav tm="0">
                                          <p:val>
                                            <p:strVal val="#ppt_x-#ppt_w*1.125000"/>
                                          </p:val>
                                        </p:tav>
                                        <p:tav tm="100000">
                                          <p:val>
                                            <p:strVal val="#ppt_x"/>
                                          </p:val>
                                        </p:tav>
                                      </p:tavLst>
                                    </p:anim>
                                    <p:animEffect transition="in" filter="wipe(right)">
                                      <p:cBhvr>
                                        <p:cTn id="8" dur="500"/>
                                        <p:tgtEl>
                                          <p:spTgt spid="116"/>
                                        </p:tgtEl>
                                      </p:cBhvr>
                                    </p:animEffect>
                                  </p:childTnLst>
                                </p:cTn>
                              </p:par>
                            </p:childTnLst>
                          </p:cTn>
                        </p:par>
                        <p:par>
                          <p:cTn id="9" fill="hold">
                            <p:stCondLst>
                              <p:cond delay="500"/>
                            </p:stCondLst>
                            <p:childTnLst>
                              <p:par>
                                <p:cTn id="10" presetID="12" presetClass="entr" presetSubtype="8" fill="hold" nodeType="afterEffect">
                                  <p:stCondLst>
                                    <p:cond delay="0"/>
                                  </p:stCondLst>
                                  <p:childTnLst>
                                    <p:set>
                                      <p:cBhvr>
                                        <p:cTn id="11" dur="1" fill="hold">
                                          <p:stCondLst>
                                            <p:cond delay="0"/>
                                          </p:stCondLst>
                                        </p:cTn>
                                        <p:tgtEl>
                                          <p:spTgt spid="117"/>
                                        </p:tgtEl>
                                        <p:attrNameLst>
                                          <p:attrName>style.visibility</p:attrName>
                                        </p:attrNameLst>
                                      </p:cBhvr>
                                      <p:to>
                                        <p:strVal val="visible"/>
                                      </p:to>
                                    </p:set>
                                    <p:anim calcmode="lin" valueType="num">
                                      <p:cBhvr>
                                        <p:cTn id="12" dur="500"/>
                                        <p:tgtEl>
                                          <p:spTgt spid="117"/>
                                        </p:tgtEl>
                                        <p:attrNameLst>
                                          <p:attrName>ppt_x</p:attrName>
                                        </p:attrNameLst>
                                      </p:cBhvr>
                                      <p:tavLst>
                                        <p:tav tm="0">
                                          <p:val>
                                            <p:strVal val="#ppt_x-#ppt_w*1.125000"/>
                                          </p:val>
                                        </p:tav>
                                        <p:tav tm="100000">
                                          <p:val>
                                            <p:strVal val="#ppt_x"/>
                                          </p:val>
                                        </p:tav>
                                      </p:tavLst>
                                    </p:anim>
                                    <p:animEffect transition="in" filter="wipe(right)">
                                      <p:cBhvr>
                                        <p:cTn id="13" dur="500"/>
                                        <p:tgtEl>
                                          <p:spTgt spid="117"/>
                                        </p:tgtEl>
                                      </p:cBhvr>
                                    </p:animEffect>
                                  </p:childTnLst>
                                </p:cTn>
                              </p:par>
                            </p:childTnLst>
                          </p:cTn>
                        </p:par>
                        <p:par>
                          <p:cTn id="14" fill="hold">
                            <p:stCondLst>
                              <p:cond delay="1000"/>
                            </p:stCondLst>
                            <p:childTnLst>
                              <p:par>
                                <p:cTn id="15" presetID="12" presetClass="entr" presetSubtype="8" fill="hold" grpId="0" nodeType="afterEffect">
                                  <p:stCondLst>
                                    <p:cond delay="0"/>
                                  </p:stCondLst>
                                  <p:childTnLst>
                                    <p:set>
                                      <p:cBhvr>
                                        <p:cTn id="16" dur="1" fill="hold">
                                          <p:stCondLst>
                                            <p:cond delay="0"/>
                                          </p:stCondLst>
                                        </p:cTn>
                                        <p:tgtEl>
                                          <p:spTgt spid="105"/>
                                        </p:tgtEl>
                                        <p:attrNameLst>
                                          <p:attrName>style.visibility</p:attrName>
                                        </p:attrNameLst>
                                      </p:cBhvr>
                                      <p:to>
                                        <p:strVal val="visible"/>
                                      </p:to>
                                    </p:set>
                                    <p:anim calcmode="lin" valueType="num">
                                      <p:cBhvr>
                                        <p:cTn id="17" dur="500"/>
                                        <p:tgtEl>
                                          <p:spTgt spid="105"/>
                                        </p:tgtEl>
                                        <p:attrNameLst>
                                          <p:attrName>ppt_x</p:attrName>
                                        </p:attrNameLst>
                                      </p:cBhvr>
                                      <p:tavLst>
                                        <p:tav tm="0">
                                          <p:val>
                                            <p:strVal val="#ppt_x-#ppt_w*1.125000"/>
                                          </p:val>
                                        </p:tav>
                                        <p:tav tm="100000">
                                          <p:val>
                                            <p:strVal val="#ppt_x"/>
                                          </p:val>
                                        </p:tav>
                                      </p:tavLst>
                                    </p:anim>
                                    <p:animEffect transition="in" filter="wipe(right)">
                                      <p:cBhvr>
                                        <p:cTn id="18" dur="500"/>
                                        <p:tgtEl>
                                          <p:spTgt spid="105"/>
                                        </p:tgtEl>
                                      </p:cBhvr>
                                    </p:animEffect>
                                  </p:childTnLst>
                                </p:cTn>
                              </p:par>
                            </p:childTnLst>
                          </p:cTn>
                        </p:par>
                        <p:par>
                          <p:cTn id="19" fill="hold">
                            <p:stCondLst>
                              <p:cond delay="1500"/>
                            </p:stCondLst>
                            <p:childTnLst>
                              <p:par>
                                <p:cTn id="20" presetID="12" presetClass="entr" presetSubtype="1" fill="hold" nodeType="afterEffect">
                                  <p:stCondLst>
                                    <p:cond delay="0"/>
                                  </p:stCondLst>
                                  <p:childTnLst>
                                    <p:set>
                                      <p:cBhvr>
                                        <p:cTn id="21" dur="1" fill="hold">
                                          <p:stCondLst>
                                            <p:cond delay="0"/>
                                          </p:stCondLst>
                                        </p:cTn>
                                        <p:tgtEl>
                                          <p:spTgt spid="126"/>
                                        </p:tgtEl>
                                        <p:attrNameLst>
                                          <p:attrName>style.visibility</p:attrName>
                                        </p:attrNameLst>
                                      </p:cBhvr>
                                      <p:to>
                                        <p:strVal val="visible"/>
                                      </p:to>
                                    </p:set>
                                    <p:anim calcmode="lin" valueType="num">
                                      <p:cBhvr>
                                        <p:cTn id="22" dur="500"/>
                                        <p:tgtEl>
                                          <p:spTgt spid="126"/>
                                        </p:tgtEl>
                                        <p:attrNameLst>
                                          <p:attrName>ppt_y</p:attrName>
                                        </p:attrNameLst>
                                      </p:cBhvr>
                                      <p:tavLst>
                                        <p:tav tm="0">
                                          <p:val>
                                            <p:strVal val="#ppt_y-#ppt_h*1.125000"/>
                                          </p:val>
                                        </p:tav>
                                        <p:tav tm="100000">
                                          <p:val>
                                            <p:strVal val="#ppt_y"/>
                                          </p:val>
                                        </p:tav>
                                      </p:tavLst>
                                    </p:anim>
                                    <p:animEffect transition="in" filter="wipe(down)">
                                      <p:cBhvr>
                                        <p:cTn id="23" dur="500"/>
                                        <p:tgtEl>
                                          <p:spTgt spid="126"/>
                                        </p:tgtEl>
                                      </p:cBhvr>
                                    </p:animEffect>
                                  </p:childTnLst>
                                </p:cTn>
                              </p:par>
                            </p:childTnLst>
                          </p:cTn>
                        </p:par>
                        <p:par>
                          <p:cTn id="24" fill="hold">
                            <p:stCondLst>
                              <p:cond delay="2000"/>
                            </p:stCondLst>
                            <p:childTnLst>
                              <p:par>
                                <p:cTn id="25" presetID="12" presetClass="entr" presetSubtype="2" fill="hold" nodeType="afterEffect">
                                  <p:stCondLst>
                                    <p:cond delay="0"/>
                                  </p:stCondLst>
                                  <p:childTnLst>
                                    <p:set>
                                      <p:cBhvr>
                                        <p:cTn id="26" dur="1" fill="hold">
                                          <p:stCondLst>
                                            <p:cond delay="0"/>
                                          </p:stCondLst>
                                        </p:cTn>
                                        <p:tgtEl>
                                          <p:spTgt spid="128"/>
                                        </p:tgtEl>
                                        <p:attrNameLst>
                                          <p:attrName>style.visibility</p:attrName>
                                        </p:attrNameLst>
                                      </p:cBhvr>
                                      <p:to>
                                        <p:strVal val="visible"/>
                                      </p:to>
                                    </p:set>
                                    <p:anim calcmode="lin" valueType="num">
                                      <p:cBhvr>
                                        <p:cTn id="27" dur="500"/>
                                        <p:tgtEl>
                                          <p:spTgt spid="128"/>
                                        </p:tgtEl>
                                        <p:attrNameLst>
                                          <p:attrName>ppt_x</p:attrName>
                                        </p:attrNameLst>
                                      </p:cBhvr>
                                      <p:tavLst>
                                        <p:tav tm="0">
                                          <p:val>
                                            <p:strVal val="#ppt_x+#ppt_w*1.125000"/>
                                          </p:val>
                                        </p:tav>
                                        <p:tav tm="100000">
                                          <p:val>
                                            <p:strVal val="#ppt_x"/>
                                          </p:val>
                                        </p:tav>
                                      </p:tavLst>
                                    </p:anim>
                                    <p:animEffect transition="in" filter="wipe(left)">
                                      <p:cBhvr>
                                        <p:cTn id="28" dur="500"/>
                                        <p:tgtEl>
                                          <p:spTgt spid="128"/>
                                        </p:tgtEl>
                                      </p:cBhvr>
                                    </p:animEffect>
                                  </p:childTnLst>
                                </p:cTn>
                              </p:par>
                            </p:childTnLst>
                          </p:cTn>
                        </p:par>
                        <p:par>
                          <p:cTn id="29" fill="hold">
                            <p:stCondLst>
                              <p:cond delay="2500"/>
                            </p:stCondLst>
                            <p:childTnLst>
                              <p:par>
                                <p:cTn id="30" presetID="12" presetClass="entr" presetSubtype="2" fill="hold" nodeType="afterEffect">
                                  <p:stCondLst>
                                    <p:cond delay="0"/>
                                  </p:stCondLst>
                                  <p:childTnLst>
                                    <p:set>
                                      <p:cBhvr>
                                        <p:cTn id="31" dur="1" fill="hold">
                                          <p:stCondLst>
                                            <p:cond delay="0"/>
                                          </p:stCondLst>
                                        </p:cTn>
                                        <p:tgtEl>
                                          <p:spTgt spid="129"/>
                                        </p:tgtEl>
                                        <p:attrNameLst>
                                          <p:attrName>style.visibility</p:attrName>
                                        </p:attrNameLst>
                                      </p:cBhvr>
                                      <p:to>
                                        <p:strVal val="visible"/>
                                      </p:to>
                                    </p:set>
                                    <p:anim calcmode="lin" valueType="num">
                                      <p:cBhvr>
                                        <p:cTn id="32" dur="500"/>
                                        <p:tgtEl>
                                          <p:spTgt spid="129"/>
                                        </p:tgtEl>
                                        <p:attrNameLst>
                                          <p:attrName>ppt_x</p:attrName>
                                        </p:attrNameLst>
                                      </p:cBhvr>
                                      <p:tavLst>
                                        <p:tav tm="0">
                                          <p:val>
                                            <p:strVal val="#ppt_x+#ppt_w*1.125000"/>
                                          </p:val>
                                        </p:tav>
                                        <p:tav tm="100000">
                                          <p:val>
                                            <p:strVal val="#ppt_x"/>
                                          </p:val>
                                        </p:tav>
                                      </p:tavLst>
                                    </p:anim>
                                    <p:animEffect transition="in" filter="wipe(left)">
                                      <p:cBhvr>
                                        <p:cTn id="33" dur="500"/>
                                        <p:tgtEl>
                                          <p:spTgt spid="129"/>
                                        </p:tgtEl>
                                      </p:cBhvr>
                                    </p:animEffect>
                                  </p:childTnLst>
                                </p:cTn>
                              </p:par>
                            </p:childTnLst>
                          </p:cTn>
                        </p:par>
                        <p:par>
                          <p:cTn id="34" fill="hold">
                            <p:stCondLst>
                              <p:cond delay="3000"/>
                            </p:stCondLst>
                            <p:childTnLst>
                              <p:par>
                                <p:cTn id="35" presetID="12" presetClass="entr" presetSubtype="2" fill="hold" nodeType="afterEffect">
                                  <p:stCondLst>
                                    <p:cond delay="0"/>
                                  </p:stCondLst>
                                  <p:childTnLst>
                                    <p:set>
                                      <p:cBhvr>
                                        <p:cTn id="36" dur="1" fill="hold">
                                          <p:stCondLst>
                                            <p:cond delay="0"/>
                                          </p:stCondLst>
                                        </p:cTn>
                                        <p:tgtEl>
                                          <p:spTgt spid="130"/>
                                        </p:tgtEl>
                                        <p:attrNameLst>
                                          <p:attrName>style.visibility</p:attrName>
                                        </p:attrNameLst>
                                      </p:cBhvr>
                                      <p:to>
                                        <p:strVal val="visible"/>
                                      </p:to>
                                    </p:set>
                                    <p:anim calcmode="lin" valueType="num">
                                      <p:cBhvr>
                                        <p:cTn id="37" dur="500"/>
                                        <p:tgtEl>
                                          <p:spTgt spid="130"/>
                                        </p:tgtEl>
                                        <p:attrNameLst>
                                          <p:attrName>ppt_x</p:attrName>
                                        </p:attrNameLst>
                                      </p:cBhvr>
                                      <p:tavLst>
                                        <p:tav tm="0">
                                          <p:val>
                                            <p:strVal val="#ppt_x+#ppt_w*1.125000"/>
                                          </p:val>
                                        </p:tav>
                                        <p:tav tm="100000">
                                          <p:val>
                                            <p:strVal val="#ppt_x"/>
                                          </p:val>
                                        </p:tav>
                                      </p:tavLst>
                                    </p:anim>
                                    <p:animEffect transition="in" filter="wipe(left)">
                                      <p:cBhvr>
                                        <p:cTn id="38" dur="500"/>
                                        <p:tgtEl>
                                          <p:spTgt spid="1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bldLvl="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6"/>
          <p:cNvSpPr txBox="1"/>
          <p:nvPr>
            <p:custDataLst>
              <p:tags r:id="rId1"/>
            </p:custDataLst>
          </p:nvPr>
        </p:nvSpPr>
        <p:spPr>
          <a:xfrm>
            <a:off x="231407" y="87859"/>
            <a:ext cx="378396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三、院外急救的任务</a:t>
            </a:r>
            <a:endParaRPr lang="zh-CN" altLang="en-US" sz="28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7" name="组合 6"/>
          <p:cNvGrpSpPr/>
          <p:nvPr/>
        </p:nvGrpSpPr>
        <p:grpSpPr>
          <a:xfrm>
            <a:off x="609600" y="1340485"/>
            <a:ext cx="10972800" cy="4584065"/>
            <a:chOff x="960" y="2111"/>
            <a:chExt cx="17280" cy="7219"/>
          </a:xfrm>
        </p:grpSpPr>
        <p:sp>
          <p:nvSpPr>
            <p:cNvPr id="22" name="矩形: 圆角 1128"/>
            <p:cNvSpPr/>
            <p:nvPr>
              <p:custDataLst>
                <p:tags r:id="rId2"/>
              </p:custDataLst>
            </p:nvPr>
          </p:nvSpPr>
          <p:spPr>
            <a:xfrm>
              <a:off x="960" y="2111"/>
              <a:ext cx="17280" cy="7219"/>
            </a:xfrm>
            <a:prstGeom prst="roundRect">
              <a:avLst>
                <a:gd name="adj" fmla="val 4386"/>
              </a:avLst>
            </a:prstGeom>
            <a:solidFill>
              <a:srgbClr val="FFFFFF"/>
            </a:solidFill>
            <a:ln w="12700">
              <a:solidFill>
                <a:srgbClr val="C0A3A3"/>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隶书" panose="02010509060101010101" pitchFamily="49" charset="-122"/>
                <a:ea typeface="隶书" panose="02010509060101010101" pitchFamily="49" charset="-122"/>
              </a:endParaRPr>
            </a:p>
          </p:txBody>
        </p:sp>
        <p:sp>
          <p:nvSpPr>
            <p:cNvPr id="24" name="同心圆 262"/>
            <p:cNvSpPr/>
            <p:nvPr>
              <p:custDataLst>
                <p:tags r:id="rId3"/>
              </p:custDataLst>
            </p:nvPr>
          </p:nvSpPr>
          <p:spPr>
            <a:xfrm>
              <a:off x="1185" y="2352"/>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3" name="同心圆 262"/>
            <p:cNvSpPr/>
            <p:nvPr>
              <p:custDataLst>
                <p:tags r:id="rId4"/>
              </p:custDataLst>
            </p:nvPr>
          </p:nvSpPr>
          <p:spPr>
            <a:xfrm>
              <a:off x="17412" y="8533"/>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 name="文本框 1"/>
            <p:cNvSpPr txBox="1"/>
            <p:nvPr/>
          </p:nvSpPr>
          <p:spPr>
            <a:xfrm>
              <a:off x="8443" y="2377"/>
              <a:ext cx="9555" cy="6687"/>
            </a:xfrm>
            <a:prstGeom prst="rect">
              <a:avLst/>
            </a:prstGeom>
            <a:noFill/>
          </p:spPr>
          <p:txBody>
            <a:bodyPr wrap="square" rtlCol="0">
              <a:spAutoFit/>
            </a:bodyPr>
            <a:lstStyle/>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（一）日常对呼救的救护</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院外呼救一般分为两类：第一类是如窒息、心肌梗死、猝死、大出血、严重创伤等短时间内有生命危险的危急重症，占呼救者的 10%～15%。第一类呼救必须在现场紧急处理，如畅通气道、心肺脑复苏、止血等，以挽救生命或维持生命功能稳定后再在监护下转运医院。第二类是如骨折、急腹症、急产、支气管哮喘发作等病情紧急但短时间内无生命危险的急诊，占呼救的 85%～90%。对此类现场处理的主要目的在于稳定病情、减轻痛苦、安全转送和避免并发症的发生，如骨折先固定再转送。</a:t>
              </a:r>
              <a:endParaRPr lang="zh-CN" altLang="en-US">
                <a:latin typeface="微软雅黑" panose="020B0503020204020204" charset="-122"/>
                <a:ea typeface="微软雅黑" panose="020B0503020204020204" charset="-122"/>
                <a:cs typeface="微软雅黑" panose="020B0503020204020204" charset="-122"/>
              </a:endParaRPr>
            </a:p>
          </p:txBody>
        </p:sp>
      </p:grpSp>
      <p:pic>
        <p:nvPicPr>
          <p:cNvPr id="4" name="图片 3" descr="扁平风插画120医疗医院急救救护车"/>
          <p:cNvPicPr>
            <a:picLocks noChangeAspect="1"/>
          </p:cNvPicPr>
          <p:nvPr/>
        </p:nvPicPr>
        <p:blipFill>
          <a:blip r:embed="rId5"/>
          <a:stretch>
            <a:fillRect/>
          </a:stretch>
        </p:blipFill>
        <p:spPr>
          <a:xfrm>
            <a:off x="494030" y="1493520"/>
            <a:ext cx="4337685" cy="433768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6"/>
          <p:cNvSpPr txBox="1"/>
          <p:nvPr>
            <p:custDataLst>
              <p:tags r:id="rId1"/>
            </p:custDataLst>
          </p:nvPr>
        </p:nvSpPr>
        <p:spPr>
          <a:xfrm>
            <a:off x="231407" y="87859"/>
            <a:ext cx="378396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三、院外急救的任务</a:t>
            </a:r>
            <a:endParaRPr lang="zh-CN" altLang="en-US" sz="28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7" name="组合 6"/>
          <p:cNvGrpSpPr/>
          <p:nvPr/>
        </p:nvGrpSpPr>
        <p:grpSpPr>
          <a:xfrm>
            <a:off x="609600" y="1340485"/>
            <a:ext cx="10972800" cy="4584065"/>
            <a:chOff x="960" y="2111"/>
            <a:chExt cx="17280" cy="7219"/>
          </a:xfrm>
        </p:grpSpPr>
        <p:sp>
          <p:nvSpPr>
            <p:cNvPr id="22" name="矩形: 圆角 1128"/>
            <p:cNvSpPr/>
            <p:nvPr>
              <p:custDataLst>
                <p:tags r:id="rId2"/>
              </p:custDataLst>
            </p:nvPr>
          </p:nvSpPr>
          <p:spPr>
            <a:xfrm>
              <a:off x="960" y="2111"/>
              <a:ext cx="17280" cy="7219"/>
            </a:xfrm>
            <a:prstGeom prst="roundRect">
              <a:avLst>
                <a:gd name="adj" fmla="val 4386"/>
              </a:avLst>
            </a:prstGeom>
            <a:solidFill>
              <a:srgbClr val="FFFFFF"/>
            </a:solidFill>
            <a:ln w="12700">
              <a:solidFill>
                <a:srgbClr val="C0A3A3"/>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隶书" panose="02010509060101010101" pitchFamily="49" charset="-122"/>
                <a:ea typeface="隶书" panose="02010509060101010101" pitchFamily="49" charset="-122"/>
              </a:endParaRPr>
            </a:p>
          </p:txBody>
        </p:sp>
        <p:sp>
          <p:nvSpPr>
            <p:cNvPr id="24" name="同心圆 262"/>
            <p:cNvSpPr/>
            <p:nvPr>
              <p:custDataLst>
                <p:tags r:id="rId3"/>
              </p:custDataLst>
            </p:nvPr>
          </p:nvSpPr>
          <p:spPr>
            <a:xfrm>
              <a:off x="1185" y="2352"/>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3" name="同心圆 262"/>
            <p:cNvSpPr/>
            <p:nvPr>
              <p:custDataLst>
                <p:tags r:id="rId4"/>
              </p:custDataLst>
            </p:nvPr>
          </p:nvSpPr>
          <p:spPr>
            <a:xfrm>
              <a:off x="17412" y="8533"/>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 name="文本框 1"/>
            <p:cNvSpPr txBox="1"/>
            <p:nvPr/>
          </p:nvSpPr>
          <p:spPr>
            <a:xfrm>
              <a:off x="8549" y="3358"/>
              <a:ext cx="9555" cy="4724"/>
            </a:xfrm>
            <a:prstGeom prst="rect">
              <a:avLst/>
            </a:prstGeom>
            <a:noFill/>
          </p:spPr>
          <p:txBody>
            <a:bodyPr wrap="square" rtlCol="0">
              <a:spAutoFit/>
            </a:bodyPr>
            <a:lstStyle/>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（二）灾害、事故或战争中的院外急救</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在自然灾害和人为灾害中，伤者多、伤情重、情况复杂，救护人员应根据现场实际情况认真执行有关抢救预案，与消防、公安、交通等其他救灾部门密切配合，同时应注意自身的安全。无预案时需要加强对现场患者的分类和救护，并根据不同情况进行合理分流和转送。不能转运的危重患者可就地搭建手术棚，术后再安全转运。</a:t>
              </a:r>
              <a:endParaRPr lang="zh-CN" altLang="en-US">
                <a:latin typeface="微软雅黑" panose="020B0503020204020204" charset="-122"/>
                <a:ea typeface="微软雅黑" panose="020B0503020204020204" charset="-122"/>
                <a:cs typeface="微软雅黑" panose="020B0503020204020204" charset="-122"/>
              </a:endParaRPr>
            </a:p>
          </p:txBody>
        </p:sp>
      </p:grpSp>
      <p:pic>
        <p:nvPicPr>
          <p:cNvPr id="6" name="图片 5" descr="住院病人住院病人在医院的病床上，护士和医生帮助病人医疗手术或床上用品病房孤立的卡通矢量图符号集住院病人在医院病床上的住院病人，护士和医生帮助病人隔离卡通矢量图"/>
          <p:cNvPicPr>
            <a:picLocks noChangeAspect="1"/>
          </p:cNvPicPr>
          <p:nvPr/>
        </p:nvPicPr>
        <p:blipFill>
          <a:blip r:embed="rId5"/>
          <a:stretch>
            <a:fillRect/>
          </a:stretch>
        </p:blipFill>
        <p:spPr>
          <a:xfrm>
            <a:off x="1351915" y="1899920"/>
            <a:ext cx="3465830" cy="346583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i*1"/>
  <p:tag name="KSO_WM_UNIT_LAYERLEVEL" val="1"/>
  <p:tag name="KSO_WM_TAG_VERSION" val="1.0"/>
  <p:tag name="KSO_WM_BEAUTIFY_FLAG" val="#wm#"/>
  <p:tag name="KSO_WM_UNIT_TYPE" val="i"/>
  <p:tag name="KSO_WM_UNIT_INDEX" val="1"/>
</p:tagLst>
</file>

<file path=ppt/tags/tag10.xml><?xml version="1.0" encoding="utf-8"?>
<p:tagLst xmlns:p="http://schemas.openxmlformats.org/presentationml/2006/main">
  <p:tag name="KSO_WM_TAG_VERSION" val="1.0"/>
  <p:tag name="KSO_WM_BEAUTIFY_FLAG" val="#wm#"/>
  <p:tag name="KSO_WM_TEMPLATE_CATEGORY" val="diagram"/>
  <p:tag name="KSO_WM_TEMPLATE_INDEX" val="20174816"/>
  <p:tag name="KSO_WM_UNIT_TYPE" val="m_i"/>
  <p:tag name="KSO_WM_UNIT_INDEX" val="1_2"/>
  <p:tag name="KSO_WM_UNIT_ID" val="diagram20174816_6*m_i*1_2"/>
  <p:tag name="KSO_WM_UNIT_LAYERLEVEL" val="1_1"/>
  <p:tag name="KSO_WM_DIAGRAM_GROUP_CODE" val="m1-1"/>
  <p:tag name="KSO_WM_UNIT_FILL_FORE_SCHEMECOLOR_INDEX" val="14"/>
  <p:tag name="KSO_WM_UNIT_FILL_TYPE" val="1"/>
  <p:tag name="KSO_WM_UNIT_TEXT_FILL_FORE_SCHEMECOLOR_INDEX" val="16"/>
  <p:tag name="KSO_WM_UNIT_TEXT_FILL_TYPE" val="1"/>
  <p:tag name="KSO_WM_UNIT_USESOURCEFORMAT_APPLY" val="1"/>
  <p:tag name="KSO_WM_UNIT_DIAGRAM_SCHEMECOLOR_ID" val="1"/>
</p:tagLst>
</file>

<file path=ppt/tags/tag10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754_5*l_h_f*1_4_2"/>
  <p:tag name="KSO_WM_TEMPLATE_CATEGORY" val="diagram"/>
  <p:tag name="KSO_WM_TEMPLATE_INDEX" val="754"/>
  <p:tag name="KSO_WM_UNIT_LAYERLEVEL" val="1_1_1"/>
  <p:tag name="KSO_WM_TAG_VERSION" val="1.0"/>
  <p:tag name="KSO_WM_BEAUTIFY_FLAG" val="#wm#"/>
  <p:tag name="KSO_WM_UNIT_NOCLEAR" val="0"/>
  <p:tag name="KSO_WM_UNIT_VALUE" val="30"/>
  <p:tag name="KSO_WM_UNIT_TYPE" val="l_h_f"/>
  <p:tag name="KSO_WM_UNIT_INDEX" val="1_4_2"/>
  <p:tag name="KSO_WM_UNIT_PRESET_TEXT" val="单击此处添加文本"/>
  <p:tag name="KSO_WM_UNIT_TEXT_FILL_FORE_SCHEMECOLOR_INDEX" val="14"/>
  <p:tag name="KSO_WM_UNIT_TEXT_FILL_TYPE" val="1"/>
  <p:tag name="KSO_WM_UNIT_USESOURCEFORMAT_APPLY" val="1"/>
</p:tagLst>
</file>

<file path=ppt/tags/tag101.xml><?xml version="1.0" encoding="utf-8"?>
<p:tagLst xmlns:p="http://schemas.openxmlformats.org/presentationml/2006/main">
  <p:tag name="KSO_WM_TEMPLATE_CATEGORY" val="diagram"/>
  <p:tag name="KSO_WM_TEMPLATE_INDEX" val="20187990"/>
  <p:tag name="KSO_WM_UNIT_TYPE" val="l_h_i"/>
  <p:tag name="KSO_WM_UNIT_INDEX" val="1_1_2"/>
  <p:tag name="KSO_WM_UNIT_ID" val="diagram20187990_3*l_h_i*1_1_2"/>
  <p:tag name="KSO_WM_UNIT_LAYERLEVEL" val="1_1_1"/>
  <p:tag name="KSO_WM_UNIT_HIGHLIGHT" val="0"/>
  <p:tag name="KSO_WM_UNIT_COMPATIBLE" val="0"/>
  <p:tag name="KSO_WM_BEAUTIFY_FLAG" val="#wm#"/>
  <p:tag name="KSO_WM_TAG_VERSION" val="1.0"/>
  <p:tag name="KSO_WM_DIAGRAM_GROUP_CODE" val="l1-1"/>
  <p:tag name="KSO_WM_UNIT_DIAGRAM_ISNUMVISUAL" val="0"/>
  <p:tag name="KSO_WM_UNIT_DIAGRAM_ISREFERUNIT" val="0"/>
  <p:tag name="KSO_WM_UNIT_FILL_FORE_SCHEMECOLOR_INDEX" val="5"/>
  <p:tag name="KSO_WM_UNIT_FILL_TYPE" val="1"/>
  <p:tag name="KSO_WM_UNIT_TEXT_FILL_FORE_SCHEMECOLOR_INDEX" val="2"/>
  <p:tag name="KSO_WM_UNIT_TEXT_FILL_TYPE" val="1"/>
  <p:tag name="KSO_WM_UNIT_USESOURCEFORMAT_APPLY" val="1"/>
</p:tagLst>
</file>

<file path=ppt/tags/tag102.xml><?xml version="1.0" encoding="utf-8"?>
<p:tagLst xmlns:p="http://schemas.openxmlformats.org/presentationml/2006/main">
  <p:tag name="KSO_WM_TEMPLATE_CATEGORY" val="diagram"/>
  <p:tag name="KSO_WM_TEMPLATE_INDEX" val="20187990"/>
  <p:tag name="KSO_WM_UNIT_TYPE" val="l_h_i"/>
  <p:tag name="KSO_WM_UNIT_INDEX" val="1_1_1"/>
  <p:tag name="KSO_WM_UNIT_ID" val="diagram20187990_3*l_h_i*1_1_1"/>
  <p:tag name="KSO_WM_UNIT_LAYERLEVEL" val="1_1_1"/>
  <p:tag name="KSO_WM_UNIT_HIGHLIGHT" val="0"/>
  <p:tag name="KSO_WM_UNIT_COMPATIBLE" val="0"/>
  <p:tag name="KSO_WM_BEAUTIFY_FLAG" val="#wm#"/>
  <p:tag name="KSO_WM_TAG_VERSION" val="1.0"/>
  <p:tag name="KSO_WM_DIAGRAM_GROUP_CODE" val="l1-1"/>
  <p:tag name="KSO_WM_UNIT_DIAGRAM_ISNUMVISUAL" val="0"/>
  <p:tag name="KSO_WM_UNIT_DIAGRAM_ISREFERUNIT" val="0"/>
  <p:tag name="KSO_WM_UNIT_LINE_FORE_SCHEMECOLOR_INDEX" val="5"/>
  <p:tag name="KSO_WM_UNIT_LINE_FILL_TYPE" val="2"/>
  <p:tag name="KSO_WM_UNIT_TEXT_FILL_FORE_SCHEMECOLOR_INDEX" val="13"/>
  <p:tag name="KSO_WM_UNIT_TEXT_FILL_TYPE" val="1"/>
  <p:tag name="KSO_WM_UNIT_USESOURCEFORMAT_APPLY" val="1"/>
</p:tagLst>
</file>

<file path=ppt/tags/tag103.xml><?xml version="1.0" encoding="utf-8"?>
<p:tagLst xmlns:p="http://schemas.openxmlformats.org/presentationml/2006/main">
  <p:tag name="KSO_WM_UNIT_ISCONTENTSTITLE" val="0"/>
  <p:tag name="KSO_WM_UNIT_HIGHLIGHT" val="0"/>
  <p:tag name="KSO_WM_UNIT_COMPATIBLE" val="0"/>
  <p:tag name="KSO_WM_DIAGRAM_GROUP_CODE" val="l1-1"/>
  <p:tag name="KSO_WM_UNIT_TYPE" val="l_h_a"/>
  <p:tag name="KSO_WM_UNIT_INDEX" val="1_1_1"/>
  <p:tag name="KSO_WM_UNIT_ID" val="diagram20187990_3*l_h_a*1_1_1"/>
  <p:tag name="KSO_WM_TEMPLATE_CATEGORY" val="diagram"/>
  <p:tag name="KSO_WM_TEMPLATE_INDEX" val="20187990"/>
  <p:tag name="KSO_WM_UNIT_LAYERLEVEL" val="1_1_1"/>
  <p:tag name="KSO_WM_TAG_VERSION" val="1.0"/>
  <p:tag name="KSO_WM_BEAUTIFY_FLAG" val="#wm#"/>
  <p:tag name="KSO_WM_UNIT_PRESET_TEXT" val="添加标题"/>
  <p:tag name="KSO_WM_UNIT_VALUE" val="13"/>
  <p:tag name="KSO_WM_UNIT_DIAGRAM_ISNUMVISUAL" val="0"/>
  <p:tag name="KSO_WM_UNIT_DIAGRAM_ISREFERUNIT" val="0"/>
  <p:tag name="KSO_WM_UNIT_TEXT_FILL_FORE_SCHEMECOLOR_INDEX" val="14"/>
  <p:tag name="KSO_WM_UNIT_TEXT_FILL_TYPE" val="1"/>
  <p:tag name="KSO_WM_UNIT_USESOURCEFORMAT_APPLY" val="1"/>
</p:tagLst>
</file>

<file path=ppt/tags/tag104.xml><?xml version="1.0" encoding="utf-8"?>
<p:tagLst xmlns:p="http://schemas.openxmlformats.org/presentationml/2006/main">
  <p:tag name="KSO_WM_UNIT_HIGHLIGHT" val="0"/>
  <p:tag name="KSO_WM_UNIT_COMPATIBLE" val="0"/>
  <p:tag name="KSO_WM_DIAGRAM_GROUP_CODE" val="l1-1"/>
  <p:tag name="KSO_WM_UNIT_TYPE" val="l_h_f"/>
  <p:tag name="KSO_WM_UNIT_INDEX" val="1_1_1"/>
  <p:tag name="KSO_WM_UNIT_ID" val="diagram20187990_3*l_h_f*1_1_1"/>
  <p:tag name="KSO_WM_TEMPLATE_CATEGORY" val="diagram"/>
  <p:tag name="KSO_WM_TEMPLATE_INDEX" val="20187990"/>
  <p:tag name="KSO_WM_UNIT_LAYERLEVEL" val="1_1_1"/>
  <p:tag name="KSO_WM_TAG_VERSION" val="1.0"/>
  <p:tag name="KSO_WM_BEAUTIFY_FLAG" val="#wm#"/>
  <p:tag name="KSO_WM_UNIT_PRESET_TEXT" val="单击此处添加文本"/>
  <p:tag name="KSO_WM_UNIT_VALUE" val="30"/>
  <p:tag name="KSO_WM_UNIT_DIAGRAM_ISNUMVISUAL" val="0"/>
  <p:tag name="KSO_WM_UNIT_DIAGRAM_ISREFERUNIT" val="0"/>
  <p:tag name="KSO_WM_UNIT_TEXT_FILL_FORE_SCHEMECOLOR_INDEX" val="13"/>
  <p:tag name="KSO_WM_UNIT_TEXT_FILL_TYPE" val="1"/>
  <p:tag name="KSO_WM_UNIT_USESOURCEFORMAT_APPLY" val="1"/>
</p:tagLst>
</file>

<file path=ppt/tags/tag105.xml><?xml version="1.0" encoding="utf-8"?>
<p:tagLst xmlns:p="http://schemas.openxmlformats.org/presentationml/2006/main">
  <p:tag name="KSO_WM_TEMPLATE_CATEGORY" val="diagram"/>
  <p:tag name="KSO_WM_TEMPLATE_INDEX" val="20187990"/>
  <p:tag name="KSO_WM_UNIT_TYPE" val="l_h_i"/>
  <p:tag name="KSO_WM_UNIT_INDEX" val="1_2_2"/>
  <p:tag name="KSO_WM_UNIT_ID" val="diagram20187990_3*l_h_i*1_2_2"/>
  <p:tag name="KSO_WM_UNIT_LAYERLEVEL" val="1_1_1"/>
  <p:tag name="KSO_WM_UNIT_HIGHLIGHT" val="0"/>
  <p:tag name="KSO_WM_UNIT_COMPATIBLE" val="0"/>
  <p:tag name="KSO_WM_BEAUTIFY_FLAG" val="#wm#"/>
  <p:tag name="KSO_WM_TAG_VERSION" val="1.0"/>
  <p:tag name="KSO_WM_DIAGRAM_GROUP_CODE" val="l1-1"/>
  <p:tag name="KSO_WM_UNIT_DIAGRAM_ISNUMVISUAL" val="0"/>
  <p:tag name="KSO_WM_UNIT_DIAGRAM_ISREFERUNIT" val="0"/>
  <p:tag name="KSO_WM_UNIT_FILL_FORE_SCHEMECOLOR_INDEX" val="6"/>
  <p:tag name="KSO_WM_UNIT_FILL_TYPE" val="1"/>
  <p:tag name="KSO_WM_UNIT_TEXT_FILL_FORE_SCHEMECOLOR_INDEX" val="2"/>
  <p:tag name="KSO_WM_UNIT_TEXT_FILL_TYPE" val="1"/>
  <p:tag name="KSO_WM_UNIT_USESOURCEFORMAT_APPLY" val="1"/>
</p:tagLst>
</file>

<file path=ppt/tags/tag106.xml><?xml version="1.0" encoding="utf-8"?>
<p:tagLst xmlns:p="http://schemas.openxmlformats.org/presentationml/2006/main">
  <p:tag name="KSO_WM_TEMPLATE_CATEGORY" val="diagram"/>
  <p:tag name="KSO_WM_TEMPLATE_INDEX" val="20187990"/>
  <p:tag name="KSO_WM_UNIT_TYPE" val="l_h_i"/>
  <p:tag name="KSO_WM_UNIT_INDEX" val="1_2_1"/>
  <p:tag name="KSO_WM_UNIT_ID" val="diagram20187990_3*l_h_i*1_2_1"/>
  <p:tag name="KSO_WM_UNIT_LAYERLEVEL" val="1_1_1"/>
  <p:tag name="KSO_WM_UNIT_HIGHLIGHT" val="0"/>
  <p:tag name="KSO_WM_UNIT_COMPATIBLE" val="0"/>
  <p:tag name="KSO_WM_BEAUTIFY_FLAG" val="#wm#"/>
  <p:tag name="KSO_WM_TAG_VERSION" val="1.0"/>
  <p:tag name="KSO_WM_DIAGRAM_GROUP_CODE" val="l1-1"/>
  <p:tag name="KSO_WM_UNIT_DIAGRAM_ISNUMVISUAL" val="0"/>
  <p:tag name="KSO_WM_UNIT_DIAGRAM_ISREFERUNIT" val="0"/>
  <p:tag name="KSO_WM_UNIT_LINE_FORE_SCHEMECOLOR_INDEX" val="6"/>
  <p:tag name="KSO_WM_UNIT_LINE_FILL_TYPE" val="2"/>
  <p:tag name="KSO_WM_UNIT_TEXT_FILL_FORE_SCHEMECOLOR_INDEX" val="13"/>
  <p:tag name="KSO_WM_UNIT_TEXT_FILL_TYPE" val="1"/>
  <p:tag name="KSO_WM_UNIT_USESOURCEFORMAT_APPLY" val="1"/>
</p:tagLst>
</file>

<file path=ppt/tags/tag107.xml><?xml version="1.0" encoding="utf-8"?>
<p:tagLst xmlns:p="http://schemas.openxmlformats.org/presentationml/2006/main">
  <p:tag name="KSO_WM_UNIT_ISCONTENTSTITLE" val="0"/>
  <p:tag name="KSO_WM_UNIT_HIGHLIGHT" val="0"/>
  <p:tag name="KSO_WM_UNIT_COMPATIBLE" val="0"/>
  <p:tag name="KSO_WM_DIAGRAM_GROUP_CODE" val="l1-1"/>
  <p:tag name="KSO_WM_UNIT_TYPE" val="l_h_a"/>
  <p:tag name="KSO_WM_UNIT_INDEX" val="1_2_1"/>
  <p:tag name="KSO_WM_UNIT_ID" val="diagram20187990_3*l_h_a*1_2_1"/>
  <p:tag name="KSO_WM_TEMPLATE_CATEGORY" val="diagram"/>
  <p:tag name="KSO_WM_TEMPLATE_INDEX" val="20187990"/>
  <p:tag name="KSO_WM_UNIT_LAYERLEVEL" val="1_1_1"/>
  <p:tag name="KSO_WM_TAG_VERSION" val="1.0"/>
  <p:tag name="KSO_WM_BEAUTIFY_FLAG" val="#wm#"/>
  <p:tag name="KSO_WM_UNIT_PRESET_TEXT" val="添加标题"/>
  <p:tag name="KSO_WM_UNIT_VALUE" val="13"/>
  <p:tag name="KSO_WM_UNIT_DIAGRAM_ISNUMVISUAL" val="0"/>
  <p:tag name="KSO_WM_UNIT_DIAGRAM_ISREFERUNIT" val="0"/>
  <p:tag name="KSO_WM_UNIT_TEXT_FILL_FORE_SCHEMECOLOR_INDEX" val="14"/>
  <p:tag name="KSO_WM_UNIT_TEXT_FILL_TYPE" val="1"/>
  <p:tag name="KSO_WM_UNIT_USESOURCEFORMAT_APPLY" val="1"/>
</p:tagLst>
</file>

<file path=ppt/tags/tag108.xml><?xml version="1.0" encoding="utf-8"?>
<p:tagLst xmlns:p="http://schemas.openxmlformats.org/presentationml/2006/main">
  <p:tag name="KSO_WM_UNIT_HIGHLIGHT" val="0"/>
  <p:tag name="KSO_WM_UNIT_COMPATIBLE" val="0"/>
  <p:tag name="KSO_WM_DIAGRAM_GROUP_CODE" val="l1-1"/>
  <p:tag name="KSO_WM_UNIT_TYPE" val="l_h_f"/>
  <p:tag name="KSO_WM_UNIT_INDEX" val="1_2_1"/>
  <p:tag name="KSO_WM_UNIT_ID" val="diagram20187990_3*l_h_f*1_2_1"/>
  <p:tag name="KSO_WM_TEMPLATE_CATEGORY" val="diagram"/>
  <p:tag name="KSO_WM_TEMPLATE_INDEX" val="20187990"/>
  <p:tag name="KSO_WM_UNIT_LAYERLEVEL" val="1_1_1"/>
  <p:tag name="KSO_WM_TAG_VERSION" val="1.0"/>
  <p:tag name="KSO_WM_BEAUTIFY_FLAG" val="#wm#"/>
  <p:tag name="KSO_WM_UNIT_PRESET_TEXT" val="单击此处添加文本"/>
  <p:tag name="KSO_WM_UNIT_VALUE" val="30"/>
  <p:tag name="KSO_WM_UNIT_DIAGRAM_ISNUMVISUAL" val="0"/>
  <p:tag name="KSO_WM_UNIT_DIAGRAM_ISREFERUNIT" val="0"/>
  <p:tag name="KSO_WM_UNIT_TEXT_FILL_FORE_SCHEMECOLOR_INDEX" val="13"/>
  <p:tag name="KSO_WM_UNIT_TEXT_FILL_TYPE" val="1"/>
  <p:tag name="KSO_WM_UNIT_USESOURCEFORMAT_APPLY" val="1"/>
</p:tagLst>
</file>

<file path=ppt/tags/tag109.xml><?xml version="1.0" encoding="utf-8"?>
<p:tagLst xmlns:p="http://schemas.openxmlformats.org/presentationml/2006/main">
  <p:tag name="KSO_WM_TEMPLATE_CATEGORY" val="diagram"/>
  <p:tag name="KSO_WM_TEMPLATE_INDEX" val="20187990"/>
  <p:tag name="KSO_WM_UNIT_TYPE" val="l_h_i"/>
  <p:tag name="KSO_WM_UNIT_INDEX" val="1_3_2"/>
  <p:tag name="KSO_WM_UNIT_ID" val="diagram20187990_3*l_h_i*1_3_2"/>
  <p:tag name="KSO_WM_UNIT_LAYERLEVEL" val="1_1_1"/>
  <p:tag name="KSO_WM_UNIT_HIGHLIGHT" val="0"/>
  <p:tag name="KSO_WM_UNIT_COMPATIBLE" val="0"/>
  <p:tag name="KSO_WM_BEAUTIFY_FLAG" val="#wm#"/>
  <p:tag name="KSO_WM_TAG_VERSION" val="1.0"/>
  <p:tag name="KSO_WM_DIAGRAM_GROUP_CODE" val="l1-1"/>
  <p:tag name="KSO_WM_UNIT_DIAGRAM_ISNUMVISUAL" val="0"/>
  <p:tag name="KSO_WM_UNIT_DIAGRAM_ISREFERUNIT" val="0"/>
  <p:tag name="KSO_WM_UNIT_FILL_FORE_SCHEMECOLOR_INDEX" val="7"/>
  <p:tag name="KSO_WM_UNIT_FILL_TYPE" val="1"/>
  <p:tag name="KSO_WM_UNIT_TEXT_FILL_FORE_SCHEMECOLOR_INDEX" val="2"/>
  <p:tag name="KSO_WM_UNIT_TEXT_FILL_TYPE" val="1"/>
  <p:tag name="KSO_WM_UNIT_USESOURCEFORMAT_APPLY" val="1"/>
</p:tagLst>
</file>

<file path=ppt/tags/tag11.xml><?xml version="1.0" encoding="utf-8"?>
<p:tagLst xmlns:p="http://schemas.openxmlformats.org/presentationml/2006/main">
  <p:tag name="KSO_WM_TAG_VERSION" val="1.0"/>
  <p:tag name="KSO_WM_BEAUTIFY_FLAG" val="#wm#"/>
  <p:tag name="KSO_WM_TEMPLATE_CATEGORY" val="diagram"/>
  <p:tag name="KSO_WM_TEMPLATE_INDEX" val="20174816"/>
  <p:tag name="KSO_WM_UNIT_TYPE" val="m_h_f"/>
  <p:tag name="KSO_WM_UNIT_INDEX" val="1_7_1"/>
  <p:tag name="KSO_WM_UNIT_LAYERLEVEL" val="1_1_1"/>
  <p:tag name="KSO_WM_UNIT_VALUE" val="14"/>
  <p:tag name="KSO_WM_UNIT_HIGHLIGHT" val="0"/>
  <p:tag name="KSO_WM_UNIT_COMPATIBLE" val="0"/>
  <p:tag name="KSO_WM_UNIT_CLEAR" val="0"/>
  <p:tag name="KSO_WM_UNIT_PRESET_TEXT_INDEX" val="4"/>
  <p:tag name="KSO_WM_UNIT_PRESET_TEXT_LEN" val="17"/>
  <p:tag name="KSO_WM_DIAGRAM_GROUP_CODE" val="m1-1"/>
  <p:tag name="KSO_WM_UNIT_ID" val="diagram20174816_6*m_h_f*1_7_1"/>
  <p:tag name="KSO_WM_UNIT_FILL_FORE_SCHEMECOLOR_INDEX" val="6"/>
  <p:tag name="KSO_WM_UNIT_FILL_TYPE" val="1"/>
  <p:tag name="KSO_WM_UNIT_TEXT_FILL_FORE_SCHEMECOLOR_INDEX" val="14"/>
  <p:tag name="KSO_WM_UNIT_TEXT_FILL_TYPE" val="1"/>
  <p:tag name="KSO_WM_UNIT_USESOURCEFORMAT_APPLY" val="1"/>
  <p:tag name="KSO_WM_UNIT_DIAGRAM_SCHEMECOLOR_ID" val="1"/>
</p:tagLst>
</file>

<file path=ppt/tags/tag110.xml><?xml version="1.0" encoding="utf-8"?>
<p:tagLst xmlns:p="http://schemas.openxmlformats.org/presentationml/2006/main">
  <p:tag name="KSO_WM_TEMPLATE_CATEGORY" val="diagram"/>
  <p:tag name="KSO_WM_TEMPLATE_INDEX" val="20187990"/>
  <p:tag name="KSO_WM_UNIT_TYPE" val="l_h_i"/>
  <p:tag name="KSO_WM_UNIT_INDEX" val="1_3_1"/>
  <p:tag name="KSO_WM_UNIT_ID" val="diagram20187990_3*l_h_i*1_3_1"/>
  <p:tag name="KSO_WM_UNIT_LAYERLEVEL" val="1_1_1"/>
  <p:tag name="KSO_WM_UNIT_HIGHLIGHT" val="0"/>
  <p:tag name="KSO_WM_UNIT_COMPATIBLE" val="0"/>
  <p:tag name="KSO_WM_BEAUTIFY_FLAG" val="#wm#"/>
  <p:tag name="KSO_WM_TAG_VERSION" val="1.0"/>
  <p:tag name="KSO_WM_DIAGRAM_GROUP_CODE" val="l1-1"/>
  <p:tag name="KSO_WM_UNIT_DIAGRAM_ISNUMVISUAL" val="0"/>
  <p:tag name="KSO_WM_UNIT_DIAGRAM_ISREFERUNIT" val="0"/>
  <p:tag name="KSO_WM_UNIT_LINE_FORE_SCHEMECOLOR_INDEX" val="7"/>
  <p:tag name="KSO_WM_UNIT_LINE_FILL_TYPE" val="2"/>
  <p:tag name="KSO_WM_UNIT_TEXT_FILL_FORE_SCHEMECOLOR_INDEX" val="13"/>
  <p:tag name="KSO_WM_UNIT_TEXT_FILL_TYPE" val="1"/>
  <p:tag name="KSO_WM_UNIT_USESOURCEFORMAT_APPLY" val="1"/>
</p:tagLst>
</file>

<file path=ppt/tags/tag111.xml><?xml version="1.0" encoding="utf-8"?>
<p:tagLst xmlns:p="http://schemas.openxmlformats.org/presentationml/2006/main">
  <p:tag name="KSO_WM_UNIT_ISCONTENTSTITLE" val="0"/>
  <p:tag name="KSO_WM_UNIT_HIGHLIGHT" val="0"/>
  <p:tag name="KSO_WM_UNIT_COMPATIBLE" val="0"/>
  <p:tag name="KSO_WM_DIAGRAM_GROUP_CODE" val="l1-1"/>
  <p:tag name="KSO_WM_UNIT_TYPE" val="l_h_a"/>
  <p:tag name="KSO_WM_UNIT_INDEX" val="1_3_1"/>
  <p:tag name="KSO_WM_UNIT_ID" val="diagram20187990_3*l_h_a*1_3_1"/>
  <p:tag name="KSO_WM_TEMPLATE_CATEGORY" val="diagram"/>
  <p:tag name="KSO_WM_TEMPLATE_INDEX" val="20187990"/>
  <p:tag name="KSO_WM_UNIT_LAYERLEVEL" val="1_1_1"/>
  <p:tag name="KSO_WM_TAG_VERSION" val="1.0"/>
  <p:tag name="KSO_WM_BEAUTIFY_FLAG" val="#wm#"/>
  <p:tag name="KSO_WM_UNIT_PRESET_TEXT" val="添加标题"/>
  <p:tag name="KSO_WM_UNIT_VALUE" val="13"/>
  <p:tag name="KSO_WM_UNIT_DIAGRAM_ISNUMVISUAL" val="0"/>
  <p:tag name="KSO_WM_UNIT_DIAGRAM_ISREFERUNIT" val="0"/>
  <p:tag name="KSO_WM_UNIT_TEXT_FILL_FORE_SCHEMECOLOR_INDEX" val="14"/>
  <p:tag name="KSO_WM_UNIT_TEXT_FILL_TYPE" val="1"/>
  <p:tag name="KSO_WM_UNIT_USESOURCEFORMAT_APPLY" val="1"/>
</p:tagLst>
</file>

<file path=ppt/tags/tag112.xml><?xml version="1.0" encoding="utf-8"?>
<p:tagLst xmlns:p="http://schemas.openxmlformats.org/presentationml/2006/main">
  <p:tag name="KSO_WM_UNIT_HIGHLIGHT" val="0"/>
  <p:tag name="KSO_WM_UNIT_COMPATIBLE" val="0"/>
  <p:tag name="KSO_WM_DIAGRAM_GROUP_CODE" val="l1-1"/>
  <p:tag name="KSO_WM_UNIT_TYPE" val="l_h_f"/>
  <p:tag name="KSO_WM_UNIT_INDEX" val="1_3_1"/>
  <p:tag name="KSO_WM_UNIT_ID" val="diagram20187990_3*l_h_f*1_3_1"/>
  <p:tag name="KSO_WM_TEMPLATE_CATEGORY" val="diagram"/>
  <p:tag name="KSO_WM_TEMPLATE_INDEX" val="20187990"/>
  <p:tag name="KSO_WM_UNIT_LAYERLEVEL" val="1_1_1"/>
  <p:tag name="KSO_WM_TAG_VERSION" val="1.0"/>
  <p:tag name="KSO_WM_BEAUTIFY_FLAG" val="#wm#"/>
  <p:tag name="KSO_WM_UNIT_PRESET_TEXT" val="单击此处添加文本"/>
  <p:tag name="KSO_WM_UNIT_VALUE" val="30"/>
  <p:tag name="KSO_WM_UNIT_DIAGRAM_ISNUMVISUAL" val="0"/>
  <p:tag name="KSO_WM_UNIT_DIAGRAM_ISREFERUNIT" val="0"/>
  <p:tag name="KSO_WM_UNIT_TEXT_FILL_FORE_SCHEMECOLOR_INDEX" val="13"/>
  <p:tag name="KSO_WM_UNIT_TEXT_FILL_TYPE" val="1"/>
  <p:tag name="KSO_WM_UNIT_USESOURCEFORMAT_APPLY" val="1"/>
</p:tagLst>
</file>

<file path=ppt/tags/tag113.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14.xml><?xml version="1.0" encoding="utf-8"?>
<p:tagLst xmlns:p="http://schemas.openxmlformats.org/presentationml/2006/main">
  <p:tag name="KSO_WM_BEAUTIFY_FLAG" val="#wm#"/>
  <p:tag name="KSO_WM_TEMPLATE_CATEGORY" val="custom"/>
  <p:tag name="KSO_WM_TEMPLATE_INDEX" val="20191204"/>
  <p:tag name="KSO_WM_SLIDE_ITEM_CNT" val="3"/>
  <p:tag name="KSO_WM_SPECIAL_SOURCE" val="bdnull"/>
</p:tagLst>
</file>

<file path=ppt/tags/tag11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305_4*l_h_i*1_1_1"/>
  <p:tag name="KSO_WM_TEMPLATE_CATEGORY" val="diagram"/>
  <p:tag name="KSO_WM_TEMPLATE_INDEX" val="305"/>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 name="KSO_WM_UNIT_USESOURCEFORMAT_APPLY" val="1"/>
  <p:tag name="KSO_WM_UNIT_DIAGRAM_SCHEMECOLOR_ID" val="0"/>
</p:tagLst>
</file>

<file path=ppt/tags/tag11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305_4*l_h_i*1_1_2"/>
  <p:tag name="KSO_WM_TEMPLATE_CATEGORY" val="diagram"/>
  <p:tag name="KSO_WM_TEMPLATE_INDEX" val="305"/>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 name="KSO_WM_UNIT_USESOURCEFORMAT_APPLY" val="1"/>
  <p:tag name="KSO_WM_UNIT_DIAGRAM_SCHEMECOLOR_ID" val="0"/>
</p:tagLst>
</file>

<file path=ppt/tags/tag11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305_4*l_h_i*1_1_3"/>
  <p:tag name="KSO_WM_TEMPLATE_CATEGORY" val="diagram"/>
  <p:tag name="KSO_WM_TEMPLATE_INDEX" val="305"/>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 name="KSO_WM_UNIT_USESOURCEFORMAT_APPLY" val="1"/>
  <p:tag name="KSO_WM_UNIT_DIAGRAM_SCHEMECOLOR_ID" val="0"/>
</p:tagLst>
</file>

<file path=ppt/tags/tag11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4"/>
  <p:tag name="KSO_WM_UNIT_ID" val="diagram305_4*l_h_i*1_1_4"/>
  <p:tag name="KSO_WM_TEMPLATE_CATEGORY" val="diagram"/>
  <p:tag name="KSO_WM_TEMPLATE_INDEX" val="305"/>
  <p:tag name="KSO_WM_UNIT_LAYERLEVEL" val="1_1_1"/>
  <p:tag name="KSO_WM_TAG_VERSION" val="1.0"/>
  <p:tag name="KSO_WM_BEAUTIFY_FLAG" val="#wm#"/>
  <p:tag name="KSO_WM_UNIT_FILL_FORE_SCHEMECOLOR_INDEX" val="5"/>
  <p:tag name="KSO_WM_UNIT_FILL_TYPE" val="1"/>
  <p:tag name="KSO_WM_UNIT_TEXT_FILL_FORE_SCHEMECOLOR_INDEX" val="5"/>
  <p:tag name="KSO_WM_UNIT_TEXT_FILL_TYPE" val="1"/>
  <p:tag name="KSO_WM_UNIT_USESOURCEFORMAT_APPLY" val="1"/>
  <p:tag name="KSO_WM_UNIT_DIAGRAM_SCHEMECOLOR_ID" val="0"/>
</p:tagLst>
</file>

<file path=ppt/tags/tag11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5"/>
  <p:tag name="KSO_WM_UNIT_ID" val="diagram305_4*l_h_i*1_1_5"/>
  <p:tag name="KSO_WM_TEMPLATE_CATEGORY" val="diagram"/>
  <p:tag name="KSO_WM_TEMPLATE_INDEX" val="305"/>
  <p:tag name="KSO_WM_UNIT_LAYERLEVEL" val="1_1_1"/>
  <p:tag name="KSO_WM_TAG_VERSION" val="1.0"/>
  <p:tag name="KSO_WM_BEAUTIFY_FLAG" val="#wm#"/>
  <p:tag name="KSO_WM_UNIT_TEXT_FILL_FORE_SCHEMECOLOR_INDEX" val="14"/>
  <p:tag name="KSO_WM_UNIT_TEXT_FILL_TYPE" val="1"/>
  <p:tag name="KSO_WM_UNIT_USESOURCEFORMAT_APPLY" val="1"/>
  <p:tag name="KSO_WM_UNIT_DIAGRAM_SCHEMECOLOR_ID" val="0"/>
</p:tagLst>
</file>

<file path=ppt/tags/tag12.xml><?xml version="1.0" encoding="utf-8"?>
<p:tagLst xmlns:p="http://schemas.openxmlformats.org/presentationml/2006/main">
  <p:tag name="KSO_WM_TAG_VERSION" val="1.0"/>
  <p:tag name="KSO_WM_BEAUTIFY_FLAG" val="#wm#"/>
  <p:tag name="KSO_WM_TEMPLATE_CATEGORY" val="diagram"/>
  <p:tag name="KSO_WM_TEMPLATE_INDEX" val="20174816"/>
  <p:tag name="KSO_WM_UNIT_TYPE" val="m_i"/>
  <p:tag name="KSO_WM_UNIT_INDEX" val="1_3"/>
  <p:tag name="KSO_WM_UNIT_ID" val="diagram20174816_6*m_i*1_3"/>
  <p:tag name="KSO_WM_UNIT_LAYERLEVEL" val="1_1"/>
  <p:tag name="KSO_WM_DIAGRAM_GROUP_CODE" val="m1-1"/>
  <p:tag name="KSO_WM_UNIT_FILL_FORE_SCHEMECOLOR_INDEX" val="14"/>
  <p:tag name="KSO_WM_UNIT_FILL_TYPE" val="1"/>
  <p:tag name="KSO_WM_UNIT_TEXT_FILL_FORE_SCHEMECOLOR_INDEX" val="16"/>
  <p:tag name="KSO_WM_UNIT_TEXT_FILL_TYPE" val="1"/>
  <p:tag name="KSO_WM_UNIT_USESOURCEFORMAT_APPLY" val="1"/>
  <p:tag name="KSO_WM_UNIT_DIAGRAM_SCHEMECOLOR_ID" val="1"/>
</p:tagLst>
</file>

<file path=ppt/tags/tag120.xml><?xml version="1.0" encoding="utf-8"?>
<p:tagLst xmlns:p="http://schemas.openxmlformats.org/presentationml/2006/main">
  <p:tag name="KSO_WM_UNIT_NOCLEAR" val="0"/>
  <p:tag name="KSO_WM_UNIT_VALUE" val="8"/>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305_4*l_h_f*1_1_1"/>
  <p:tag name="KSO_WM_TEMPLATE_CATEGORY" val="diagram"/>
  <p:tag name="KSO_WM_TEMPLATE_INDEX" val="305"/>
  <p:tag name="KSO_WM_UNIT_LAYERLEVEL" val="1_1_1"/>
  <p:tag name="KSO_WM_TAG_VERSION" val="1.0"/>
  <p:tag name="KSO_WM_BEAUTIFY_FLAG" val="#wm#"/>
  <p:tag name="KSO_WM_UNIT_PRESET_TEXT" val="添加标题"/>
  <p:tag name="KSO_WM_UNIT_TEXT_FILL_FORE_SCHEMECOLOR_INDEX" val="5"/>
  <p:tag name="KSO_WM_UNIT_TEXT_FILL_TYPE" val="1"/>
  <p:tag name="KSO_WM_UNIT_USESOURCEFORMAT_APPLY" val="1"/>
  <p:tag name="KSO_WM_UNIT_DIAGRAM_SCHEMECOLOR_ID" val="0"/>
</p:tagLst>
</file>

<file path=ppt/tags/tag12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305_4*l_h_i*1_2_1"/>
  <p:tag name="KSO_WM_TEMPLATE_CATEGORY" val="diagram"/>
  <p:tag name="KSO_WM_TEMPLATE_INDEX" val="305"/>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 name="KSO_WM_UNIT_USESOURCEFORMAT_APPLY" val="1"/>
  <p:tag name="KSO_WM_UNIT_DIAGRAM_SCHEMECOLOR_ID" val="0"/>
</p:tagLst>
</file>

<file path=ppt/tags/tag12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305_4*l_h_i*1_2_2"/>
  <p:tag name="KSO_WM_TEMPLATE_CATEGORY" val="diagram"/>
  <p:tag name="KSO_WM_TEMPLATE_INDEX" val="305"/>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 name="KSO_WM_UNIT_USESOURCEFORMAT_APPLY" val="1"/>
  <p:tag name="KSO_WM_UNIT_DIAGRAM_SCHEMECOLOR_ID" val="0"/>
</p:tagLst>
</file>

<file path=ppt/tags/tag12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305_4*l_h_i*1_2_3"/>
  <p:tag name="KSO_WM_TEMPLATE_CATEGORY" val="diagram"/>
  <p:tag name="KSO_WM_TEMPLATE_INDEX" val="305"/>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 name="KSO_WM_UNIT_USESOURCEFORMAT_APPLY" val="1"/>
  <p:tag name="KSO_WM_UNIT_DIAGRAM_SCHEMECOLOR_ID" val="0"/>
</p:tagLst>
</file>

<file path=ppt/tags/tag12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4"/>
  <p:tag name="KSO_WM_UNIT_ID" val="diagram305_4*l_h_i*1_2_4"/>
  <p:tag name="KSO_WM_TEMPLATE_CATEGORY" val="diagram"/>
  <p:tag name="KSO_WM_TEMPLATE_INDEX" val="305"/>
  <p:tag name="KSO_WM_UNIT_LAYERLEVEL" val="1_1_1"/>
  <p:tag name="KSO_WM_TAG_VERSION" val="1.0"/>
  <p:tag name="KSO_WM_BEAUTIFY_FLAG" val="#wm#"/>
  <p:tag name="KSO_WM_UNIT_FILL_FORE_SCHEMECOLOR_INDEX" val="5"/>
  <p:tag name="KSO_WM_UNIT_FILL_TYPE" val="1"/>
  <p:tag name="KSO_WM_UNIT_TEXT_FILL_FORE_SCHEMECOLOR_INDEX" val="5"/>
  <p:tag name="KSO_WM_UNIT_TEXT_FILL_TYPE" val="1"/>
  <p:tag name="KSO_WM_UNIT_USESOURCEFORMAT_APPLY" val="1"/>
  <p:tag name="KSO_WM_UNIT_DIAGRAM_SCHEMECOLOR_ID" val="0"/>
</p:tagLst>
</file>

<file path=ppt/tags/tag12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5"/>
  <p:tag name="KSO_WM_UNIT_ID" val="diagram305_4*l_h_i*1_2_5"/>
  <p:tag name="KSO_WM_TEMPLATE_CATEGORY" val="diagram"/>
  <p:tag name="KSO_WM_TEMPLATE_INDEX" val="305"/>
  <p:tag name="KSO_WM_UNIT_LAYERLEVEL" val="1_1_1"/>
  <p:tag name="KSO_WM_TAG_VERSION" val="1.0"/>
  <p:tag name="KSO_WM_BEAUTIFY_FLAG" val="#wm#"/>
  <p:tag name="KSO_WM_UNIT_TEXT_FILL_FORE_SCHEMECOLOR_INDEX" val="14"/>
  <p:tag name="KSO_WM_UNIT_TEXT_FILL_TYPE" val="1"/>
  <p:tag name="KSO_WM_UNIT_USESOURCEFORMAT_APPLY" val="1"/>
  <p:tag name="KSO_WM_UNIT_DIAGRAM_SCHEMECOLOR_ID" val="0"/>
</p:tagLst>
</file>

<file path=ppt/tags/tag126.xml><?xml version="1.0" encoding="utf-8"?>
<p:tagLst xmlns:p="http://schemas.openxmlformats.org/presentationml/2006/main">
  <p:tag name="KSO_WM_UNIT_NOCLEAR" val="0"/>
  <p:tag name="KSO_WM_UNIT_VALUE" val="8"/>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305_4*l_h_f*1_2_1"/>
  <p:tag name="KSO_WM_TEMPLATE_CATEGORY" val="diagram"/>
  <p:tag name="KSO_WM_TEMPLATE_INDEX" val="305"/>
  <p:tag name="KSO_WM_UNIT_LAYERLEVEL" val="1_1_1"/>
  <p:tag name="KSO_WM_TAG_VERSION" val="1.0"/>
  <p:tag name="KSO_WM_BEAUTIFY_FLAG" val="#wm#"/>
  <p:tag name="KSO_WM_UNIT_PRESET_TEXT" val="添加标题"/>
  <p:tag name="KSO_WM_UNIT_TEXT_FILL_FORE_SCHEMECOLOR_INDEX" val="5"/>
  <p:tag name="KSO_WM_UNIT_TEXT_FILL_TYPE" val="1"/>
  <p:tag name="KSO_WM_UNIT_USESOURCEFORMAT_APPLY" val="1"/>
  <p:tag name="KSO_WM_UNIT_DIAGRAM_SCHEMECOLOR_ID" val="0"/>
</p:tagLst>
</file>

<file path=ppt/tags/tag12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305_4*l_h_i*1_3_1"/>
  <p:tag name="KSO_WM_TEMPLATE_CATEGORY" val="diagram"/>
  <p:tag name="KSO_WM_TEMPLATE_INDEX" val="305"/>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 name="KSO_WM_UNIT_USESOURCEFORMAT_APPLY" val="1"/>
  <p:tag name="KSO_WM_UNIT_DIAGRAM_SCHEMECOLOR_ID" val="0"/>
</p:tagLst>
</file>

<file path=ppt/tags/tag12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305_4*l_h_i*1_3_2"/>
  <p:tag name="KSO_WM_TEMPLATE_CATEGORY" val="diagram"/>
  <p:tag name="KSO_WM_TEMPLATE_INDEX" val="305"/>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 name="KSO_WM_UNIT_USESOURCEFORMAT_APPLY" val="1"/>
  <p:tag name="KSO_WM_UNIT_DIAGRAM_SCHEMECOLOR_ID" val="0"/>
</p:tagLst>
</file>

<file path=ppt/tags/tag12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305_4*l_h_i*1_3_3"/>
  <p:tag name="KSO_WM_TEMPLATE_CATEGORY" val="diagram"/>
  <p:tag name="KSO_WM_TEMPLATE_INDEX" val="305"/>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 name="KSO_WM_UNIT_USESOURCEFORMAT_APPLY" val="1"/>
  <p:tag name="KSO_WM_UNIT_DIAGRAM_SCHEMECOLOR_ID" val="0"/>
</p:tagLst>
</file>

<file path=ppt/tags/tag13.xml><?xml version="1.0" encoding="utf-8"?>
<p:tagLst xmlns:p="http://schemas.openxmlformats.org/presentationml/2006/main">
  <p:tag name="KSO_WM_TAG_VERSION" val="1.0"/>
  <p:tag name="KSO_WM_BEAUTIFY_FLAG" val="#wm#"/>
  <p:tag name="KSO_WM_TEMPLATE_CATEGORY" val="diagram"/>
  <p:tag name="KSO_WM_TEMPLATE_INDEX" val="20174816"/>
  <p:tag name="KSO_WM_UNIT_TYPE" val="m_h_f"/>
  <p:tag name="KSO_WM_UNIT_INDEX" val="1_6_1"/>
  <p:tag name="KSO_WM_UNIT_LAYERLEVEL" val="1_1_1"/>
  <p:tag name="KSO_WM_UNIT_VALUE" val="14"/>
  <p:tag name="KSO_WM_UNIT_HIGHLIGHT" val="0"/>
  <p:tag name="KSO_WM_UNIT_COMPATIBLE" val="0"/>
  <p:tag name="KSO_WM_UNIT_CLEAR" val="0"/>
  <p:tag name="KSO_WM_UNIT_PRESET_TEXT_INDEX" val="4"/>
  <p:tag name="KSO_WM_UNIT_PRESET_TEXT_LEN" val="17"/>
  <p:tag name="KSO_WM_DIAGRAM_GROUP_CODE" val="m1-1"/>
  <p:tag name="KSO_WM_UNIT_ID" val="diagram20174816_6*m_h_f*1_6_1"/>
  <p:tag name="KSO_WM_UNIT_FILL_FORE_SCHEMECOLOR_INDEX" val="5"/>
  <p:tag name="KSO_WM_UNIT_FILL_TYPE" val="1"/>
  <p:tag name="KSO_WM_UNIT_TEXT_FILL_FORE_SCHEMECOLOR_INDEX" val="14"/>
  <p:tag name="KSO_WM_UNIT_TEXT_FILL_TYPE" val="1"/>
  <p:tag name="KSO_WM_UNIT_USESOURCEFORMAT_APPLY" val="1"/>
  <p:tag name="KSO_WM_UNIT_DIAGRAM_SCHEMECOLOR_ID" val="1"/>
</p:tagLst>
</file>

<file path=ppt/tags/tag13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4"/>
  <p:tag name="KSO_WM_UNIT_ID" val="diagram305_4*l_h_i*1_3_4"/>
  <p:tag name="KSO_WM_TEMPLATE_CATEGORY" val="diagram"/>
  <p:tag name="KSO_WM_TEMPLATE_INDEX" val="305"/>
  <p:tag name="KSO_WM_UNIT_LAYERLEVEL" val="1_1_1"/>
  <p:tag name="KSO_WM_TAG_VERSION" val="1.0"/>
  <p:tag name="KSO_WM_BEAUTIFY_FLAG" val="#wm#"/>
  <p:tag name="KSO_WM_UNIT_FILL_FORE_SCHEMECOLOR_INDEX" val="5"/>
  <p:tag name="KSO_WM_UNIT_FILL_TYPE" val="1"/>
  <p:tag name="KSO_WM_UNIT_TEXT_FILL_FORE_SCHEMECOLOR_INDEX" val="5"/>
  <p:tag name="KSO_WM_UNIT_TEXT_FILL_TYPE" val="1"/>
  <p:tag name="KSO_WM_UNIT_USESOURCEFORMAT_APPLY" val="1"/>
  <p:tag name="KSO_WM_UNIT_DIAGRAM_SCHEMECOLOR_ID" val="0"/>
</p:tagLst>
</file>

<file path=ppt/tags/tag13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5"/>
  <p:tag name="KSO_WM_UNIT_ID" val="diagram305_4*l_h_i*1_3_5"/>
  <p:tag name="KSO_WM_TEMPLATE_CATEGORY" val="diagram"/>
  <p:tag name="KSO_WM_TEMPLATE_INDEX" val="305"/>
  <p:tag name="KSO_WM_UNIT_LAYERLEVEL" val="1_1_1"/>
  <p:tag name="KSO_WM_TAG_VERSION" val="1.0"/>
  <p:tag name="KSO_WM_BEAUTIFY_FLAG" val="#wm#"/>
  <p:tag name="KSO_WM_UNIT_TEXT_FILL_FORE_SCHEMECOLOR_INDEX" val="14"/>
  <p:tag name="KSO_WM_UNIT_TEXT_FILL_TYPE" val="1"/>
  <p:tag name="KSO_WM_UNIT_USESOURCEFORMAT_APPLY" val="1"/>
  <p:tag name="KSO_WM_UNIT_DIAGRAM_SCHEMECOLOR_ID" val="0"/>
</p:tagLst>
</file>

<file path=ppt/tags/tag132.xml><?xml version="1.0" encoding="utf-8"?>
<p:tagLst xmlns:p="http://schemas.openxmlformats.org/presentationml/2006/main">
  <p:tag name="KSO_WM_UNIT_NOCLEAR" val="0"/>
  <p:tag name="KSO_WM_UNIT_VALUE" val="8"/>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305_4*l_h_f*1_3_1"/>
  <p:tag name="KSO_WM_TEMPLATE_CATEGORY" val="diagram"/>
  <p:tag name="KSO_WM_TEMPLATE_INDEX" val="305"/>
  <p:tag name="KSO_WM_UNIT_LAYERLEVEL" val="1_1_1"/>
  <p:tag name="KSO_WM_TAG_VERSION" val="1.0"/>
  <p:tag name="KSO_WM_BEAUTIFY_FLAG" val="#wm#"/>
  <p:tag name="KSO_WM_UNIT_PRESET_TEXT" val="添加标题"/>
  <p:tag name="KSO_WM_UNIT_TEXT_FILL_FORE_SCHEMECOLOR_INDEX" val="5"/>
  <p:tag name="KSO_WM_UNIT_TEXT_FILL_TYPE" val="1"/>
  <p:tag name="KSO_WM_UNIT_USESOURCEFORMAT_APPLY" val="1"/>
  <p:tag name="KSO_WM_UNIT_DIAGRAM_SCHEMECOLOR_ID" val="0"/>
</p:tagLst>
</file>

<file path=ppt/tags/tag13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305_4*l_h_i*1_4_1"/>
  <p:tag name="KSO_WM_TEMPLATE_CATEGORY" val="diagram"/>
  <p:tag name="KSO_WM_TEMPLATE_INDEX" val="305"/>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 name="KSO_WM_UNIT_USESOURCEFORMAT_APPLY" val="1"/>
  <p:tag name="KSO_WM_UNIT_DIAGRAM_SCHEMECOLOR_ID" val="0"/>
</p:tagLst>
</file>

<file path=ppt/tags/tag13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305_4*l_h_i*1_4_2"/>
  <p:tag name="KSO_WM_TEMPLATE_CATEGORY" val="diagram"/>
  <p:tag name="KSO_WM_TEMPLATE_INDEX" val="305"/>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 name="KSO_WM_UNIT_USESOURCEFORMAT_APPLY" val="1"/>
  <p:tag name="KSO_WM_UNIT_DIAGRAM_SCHEMECOLOR_ID" val="0"/>
</p:tagLst>
</file>

<file path=ppt/tags/tag13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ID" val="diagram305_4*l_h_i*1_4_3"/>
  <p:tag name="KSO_WM_TEMPLATE_CATEGORY" val="diagram"/>
  <p:tag name="KSO_WM_TEMPLATE_INDEX" val="305"/>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 name="KSO_WM_UNIT_USESOURCEFORMAT_APPLY" val="1"/>
  <p:tag name="KSO_WM_UNIT_DIAGRAM_SCHEMECOLOR_ID" val="0"/>
</p:tagLst>
</file>

<file path=ppt/tags/tag13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4"/>
  <p:tag name="KSO_WM_UNIT_ID" val="diagram305_4*l_h_i*1_4_4"/>
  <p:tag name="KSO_WM_TEMPLATE_CATEGORY" val="diagram"/>
  <p:tag name="KSO_WM_TEMPLATE_INDEX" val="305"/>
  <p:tag name="KSO_WM_UNIT_LAYERLEVEL" val="1_1_1"/>
  <p:tag name="KSO_WM_TAG_VERSION" val="1.0"/>
  <p:tag name="KSO_WM_BEAUTIFY_FLAG" val="#wm#"/>
  <p:tag name="KSO_WM_UNIT_FILL_FORE_SCHEMECOLOR_INDEX" val="5"/>
  <p:tag name="KSO_WM_UNIT_FILL_TYPE" val="1"/>
  <p:tag name="KSO_WM_UNIT_TEXT_FILL_FORE_SCHEMECOLOR_INDEX" val="5"/>
  <p:tag name="KSO_WM_UNIT_TEXT_FILL_TYPE" val="1"/>
  <p:tag name="KSO_WM_UNIT_USESOURCEFORMAT_APPLY" val="1"/>
  <p:tag name="KSO_WM_UNIT_DIAGRAM_SCHEMECOLOR_ID" val="0"/>
</p:tagLst>
</file>

<file path=ppt/tags/tag13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5"/>
  <p:tag name="KSO_WM_UNIT_ID" val="diagram305_4*l_h_i*1_4_5"/>
  <p:tag name="KSO_WM_TEMPLATE_CATEGORY" val="diagram"/>
  <p:tag name="KSO_WM_TEMPLATE_INDEX" val="305"/>
  <p:tag name="KSO_WM_UNIT_LAYERLEVEL" val="1_1_1"/>
  <p:tag name="KSO_WM_TAG_VERSION" val="1.0"/>
  <p:tag name="KSO_WM_BEAUTIFY_FLAG" val="#wm#"/>
  <p:tag name="KSO_WM_UNIT_TEXT_FILL_FORE_SCHEMECOLOR_INDEX" val="14"/>
  <p:tag name="KSO_WM_UNIT_TEXT_FILL_TYPE" val="1"/>
  <p:tag name="KSO_WM_UNIT_USESOURCEFORMAT_APPLY" val="1"/>
  <p:tag name="KSO_WM_UNIT_DIAGRAM_SCHEMECOLOR_ID" val="0"/>
</p:tagLst>
</file>

<file path=ppt/tags/tag138.xml><?xml version="1.0" encoding="utf-8"?>
<p:tagLst xmlns:p="http://schemas.openxmlformats.org/presentationml/2006/main">
  <p:tag name="KSO_WM_UNIT_NOCLEAR" val="0"/>
  <p:tag name="KSO_WM_UNIT_VALUE" val="8"/>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305_4*l_h_f*1_4_1"/>
  <p:tag name="KSO_WM_TEMPLATE_CATEGORY" val="diagram"/>
  <p:tag name="KSO_WM_TEMPLATE_INDEX" val="305"/>
  <p:tag name="KSO_WM_UNIT_LAYERLEVEL" val="1_1_1"/>
  <p:tag name="KSO_WM_TAG_VERSION" val="1.0"/>
  <p:tag name="KSO_WM_BEAUTIFY_FLAG" val="#wm#"/>
  <p:tag name="KSO_WM_UNIT_PRESET_TEXT" val="添加标题"/>
  <p:tag name="KSO_WM_UNIT_TEXT_FILL_FORE_SCHEMECOLOR_INDEX" val="5"/>
  <p:tag name="KSO_WM_UNIT_TEXT_FILL_TYPE" val="1"/>
  <p:tag name="KSO_WM_UNIT_USESOURCEFORMAT_APPLY" val="1"/>
  <p:tag name="KSO_WM_UNIT_DIAGRAM_SCHEMECOLOR_ID" val="0"/>
</p:tagLst>
</file>

<file path=ppt/tags/tag13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305_4*l_h_i*1_4_1"/>
  <p:tag name="KSO_WM_TEMPLATE_CATEGORY" val="diagram"/>
  <p:tag name="KSO_WM_TEMPLATE_INDEX" val="305"/>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 name="KSO_WM_UNIT_USESOURCEFORMAT_APPLY" val="1"/>
  <p:tag name="KSO_WM_UNIT_DIAGRAM_SCHEMECOLOR_ID" val="0"/>
</p:tagLst>
</file>

<file path=ppt/tags/tag14.xml><?xml version="1.0" encoding="utf-8"?>
<p:tagLst xmlns:p="http://schemas.openxmlformats.org/presentationml/2006/main">
  <p:tag name="KSO_WM_TAG_VERSION" val="1.0"/>
  <p:tag name="KSO_WM_BEAUTIFY_FLAG" val="#wm#"/>
  <p:tag name="KSO_WM_TEMPLATE_CATEGORY" val="diagram"/>
  <p:tag name="KSO_WM_TEMPLATE_INDEX" val="20174816"/>
  <p:tag name="KSO_WM_UNIT_TYPE" val="m_i"/>
  <p:tag name="KSO_WM_UNIT_INDEX" val="1_4"/>
  <p:tag name="KSO_WM_UNIT_ID" val="diagram20174816_6*m_i*1_4"/>
  <p:tag name="KSO_WM_UNIT_LAYERLEVEL" val="1_1"/>
  <p:tag name="KSO_WM_DIAGRAM_GROUP_CODE" val="m1-1"/>
  <p:tag name="KSO_WM_UNIT_FILL_FORE_SCHEMECOLOR_INDEX" val="14"/>
  <p:tag name="KSO_WM_UNIT_FILL_TYPE" val="1"/>
  <p:tag name="KSO_WM_UNIT_TEXT_FILL_FORE_SCHEMECOLOR_INDEX" val="16"/>
  <p:tag name="KSO_WM_UNIT_TEXT_FILL_TYPE" val="1"/>
  <p:tag name="KSO_WM_UNIT_USESOURCEFORMAT_APPLY" val="1"/>
  <p:tag name="KSO_WM_UNIT_DIAGRAM_SCHEMECOLOR_ID" val="1"/>
</p:tagLst>
</file>

<file path=ppt/tags/tag14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305_4*l_h_i*1_4_2"/>
  <p:tag name="KSO_WM_TEMPLATE_CATEGORY" val="diagram"/>
  <p:tag name="KSO_WM_TEMPLATE_INDEX" val="305"/>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 name="KSO_WM_UNIT_USESOURCEFORMAT_APPLY" val="1"/>
  <p:tag name="KSO_WM_UNIT_DIAGRAM_SCHEMECOLOR_ID" val="0"/>
</p:tagLst>
</file>

<file path=ppt/tags/tag14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ID" val="diagram305_4*l_h_i*1_4_3"/>
  <p:tag name="KSO_WM_TEMPLATE_CATEGORY" val="diagram"/>
  <p:tag name="KSO_WM_TEMPLATE_INDEX" val="305"/>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 name="KSO_WM_UNIT_USESOURCEFORMAT_APPLY" val="1"/>
  <p:tag name="KSO_WM_UNIT_DIAGRAM_SCHEMECOLOR_ID" val="0"/>
</p:tagLst>
</file>

<file path=ppt/tags/tag14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4"/>
  <p:tag name="KSO_WM_UNIT_ID" val="diagram305_4*l_h_i*1_4_4"/>
  <p:tag name="KSO_WM_TEMPLATE_CATEGORY" val="diagram"/>
  <p:tag name="KSO_WM_TEMPLATE_INDEX" val="305"/>
  <p:tag name="KSO_WM_UNIT_LAYERLEVEL" val="1_1_1"/>
  <p:tag name="KSO_WM_TAG_VERSION" val="1.0"/>
  <p:tag name="KSO_WM_BEAUTIFY_FLAG" val="#wm#"/>
  <p:tag name="KSO_WM_UNIT_FILL_FORE_SCHEMECOLOR_INDEX" val="5"/>
  <p:tag name="KSO_WM_UNIT_FILL_TYPE" val="1"/>
  <p:tag name="KSO_WM_UNIT_TEXT_FILL_FORE_SCHEMECOLOR_INDEX" val="5"/>
  <p:tag name="KSO_WM_UNIT_TEXT_FILL_TYPE" val="1"/>
  <p:tag name="KSO_WM_UNIT_USESOURCEFORMAT_APPLY" val="1"/>
  <p:tag name="KSO_WM_UNIT_DIAGRAM_SCHEMECOLOR_ID" val="0"/>
</p:tagLst>
</file>

<file path=ppt/tags/tag14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5"/>
  <p:tag name="KSO_WM_UNIT_ID" val="diagram305_4*l_h_i*1_4_5"/>
  <p:tag name="KSO_WM_TEMPLATE_CATEGORY" val="diagram"/>
  <p:tag name="KSO_WM_TEMPLATE_INDEX" val="305"/>
  <p:tag name="KSO_WM_UNIT_LAYERLEVEL" val="1_1_1"/>
  <p:tag name="KSO_WM_TAG_VERSION" val="1.0"/>
  <p:tag name="KSO_WM_BEAUTIFY_FLAG" val="#wm#"/>
  <p:tag name="KSO_WM_UNIT_TEXT_FILL_FORE_SCHEMECOLOR_INDEX" val="14"/>
  <p:tag name="KSO_WM_UNIT_TEXT_FILL_TYPE" val="1"/>
  <p:tag name="KSO_WM_UNIT_USESOURCEFORMAT_APPLY" val="1"/>
  <p:tag name="KSO_WM_UNIT_DIAGRAM_SCHEMECOLOR_ID" val="0"/>
</p:tagLst>
</file>

<file path=ppt/tags/tag144.xml><?xml version="1.0" encoding="utf-8"?>
<p:tagLst xmlns:p="http://schemas.openxmlformats.org/presentationml/2006/main">
  <p:tag name="KSO_WM_UNIT_NOCLEAR" val="0"/>
  <p:tag name="KSO_WM_UNIT_VALUE" val="8"/>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305_4*l_h_f*1_4_1"/>
  <p:tag name="KSO_WM_TEMPLATE_CATEGORY" val="diagram"/>
  <p:tag name="KSO_WM_TEMPLATE_INDEX" val="305"/>
  <p:tag name="KSO_WM_UNIT_LAYERLEVEL" val="1_1_1"/>
  <p:tag name="KSO_WM_TAG_VERSION" val="1.0"/>
  <p:tag name="KSO_WM_BEAUTIFY_FLAG" val="#wm#"/>
  <p:tag name="KSO_WM_UNIT_PRESET_TEXT" val="添加标题"/>
  <p:tag name="KSO_WM_UNIT_TEXT_FILL_FORE_SCHEMECOLOR_INDEX" val="5"/>
  <p:tag name="KSO_WM_UNIT_TEXT_FILL_TYPE" val="1"/>
  <p:tag name="KSO_WM_UNIT_USESOURCEFORMAT_APPLY" val="1"/>
  <p:tag name="KSO_WM_UNIT_DIAGRAM_SCHEMECOLOR_ID" val="0"/>
</p:tagLst>
</file>

<file path=ppt/tags/tag14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305_4*l_h_i*1_1_1"/>
  <p:tag name="KSO_WM_TEMPLATE_CATEGORY" val="diagram"/>
  <p:tag name="KSO_WM_TEMPLATE_INDEX" val="305"/>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 name="KSO_WM_UNIT_USESOURCEFORMAT_APPLY" val="1"/>
  <p:tag name="KSO_WM_UNIT_DIAGRAM_SCHEMECOLOR_ID" val="0"/>
</p:tagLst>
</file>

<file path=ppt/tags/tag14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305_4*l_h_i*1_1_2"/>
  <p:tag name="KSO_WM_TEMPLATE_CATEGORY" val="diagram"/>
  <p:tag name="KSO_WM_TEMPLATE_INDEX" val="305"/>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 name="KSO_WM_UNIT_USESOURCEFORMAT_APPLY" val="1"/>
  <p:tag name="KSO_WM_UNIT_DIAGRAM_SCHEMECOLOR_ID" val="0"/>
</p:tagLst>
</file>

<file path=ppt/tags/tag14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305_4*l_h_i*1_1_3"/>
  <p:tag name="KSO_WM_TEMPLATE_CATEGORY" val="diagram"/>
  <p:tag name="KSO_WM_TEMPLATE_INDEX" val="305"/>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 name="KSO_WM_UNIT_USESOURCEFORMAT_APPLY" val="1"/>
  <p:tag name="KSO_WM_UNIT_DIAGRAM_SCHEMECOLOR_ID" val="0"/>
</p:tagLst>
</file>

<file path=ppt/tags/tag14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4"/>
  <p:tag name="KSO_WM_UNIT_ID" val="diagram305_4*l_h_i*1_1_4"/>
  <p:tag name="KSO_WM_TEMPLATE_CATEGORY" val="diagram"/>
  <p:tag name="KSO_WM_TEMPLATE_INDEX" val="305"/>
  <p:tag name="KSO_WM_UNIT_LAYERLEVEL" val="1_1_1"/>
  <p:tag name="KSO_WM_TAG_VERSION" val="1.0"/>
  <p:tag name="KSO_WM_BEAUTIFY_FLAG" val="#wm#"/>
  <p:tag name="KSO_WM_UNIT_FILL_FORE_SCHEMECOLOR_INDEX" val="5"/>
  <p:tag name="KSO_WM_UNIT_FILL_TYPE" val="1"/>
  <p:tag name="KSO_WM_UNIT_TEXT_FILL_FORE_SCHEMECOLOR_INDEX" val="5"/>
  <p:tag name="KSO_WM_UNIT_TEXT_FILL_TYPE" val="1"/>
  <p:tag name="KSO_WM_UNIT_USESOURCEFORMAT_APPLY" val="1"/>
  <p:tag name="KSO_WM_UNIT_DIAGRAM_SCHEMECOLOR_ID" val="0"/>
</p:tagLst>
</file>

<file path=ppt/tags/tag14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5"/>
  <p:tag name="KSO_WM_UNIT_ID" val="diagram305_4*l_h_i*1_1_5"/>
  <p:tag name="KSO_WM_TEMPLATE_CATEGORY" val="diagram"/>
  <p:tag name="KSO_WM_TEMPLATE_INDEX" val="305"/>
  <p:tag name="KSO_WM_UNIT_LAYERLEVEL" val="1_1_1"/>
  <p:tag name="KSO_WM_TAG_VERSION" val="1.0"/>
  <p:tag name="KSO_WM_BEAUTIFY_FLAG" val="#wm#"/>
  <p:tag name="KSO_WM_UNIT_TEXT_FILL_FORE_SCHEMECOLOR_INDEX" val="14"/>
  <p:tag name="KSO_WM_UNIT_TEXT_FILL_TYPE" val="1"/>
  <p:tag name="KSO_WM_UNIT_USESOURCEFORMAT_APPLY" val="1"/>
  <p:tag name="KSO_WM_UNIT_DIAGRAM_SCHEMECOLOR_ID" val="0"/>
</p:tagLst>
</file>

<file path=ppt/tags/tag15.xml><?xml version="1.0" encoding="utf-8"?>
<p:tagLst xmlns:p="http://schemas.openxmlformats.org/presentationml/2006/main">
  <p:tag name="KSO_WM_TAG_VERSION" val="1.0"/>
  <p:tag name="KSO_WM_BEAUTIFY_FLAG" val="#wm#"/>
  <p:tag name="KSO_WM_TEMPLATE_CATEGORY" val="diagram"/>
  <p:tag name="KSO_WM_TEMPLATE_INDEX" val="20174816"/>
  <p:tag name="KSO_WM_UNIT_TYPE" val="m_h_f"/>
  <p:tag name="KSO_WM_UNIT_INDEX" val="1_3_1"/>
  <p:tag name="KSO_WM_UNIT_LAYERLEVEL" val="1_1_1"/>
  <p:tag name="KSO_WM_UNIT_VALUE" val="14"/>
  <p:tag name="KSO_WM_UNIT_HIGHLIGHT" val="0"/>
  <p:tag name="KSO_WM_UNIT_COMPATIBLE" val="0"/>
  <p:tag name="KSO_WM_UNIT_CLEAR" val="0"/>
  <p:tag name="KSO_WM_UNIT_PRESET_TEXT_INDEX" val="4"/>
  <p:tag name="KSO_WM_UNIT_PRESET_TEXT_LEN" val="17"/>
  <p:tag name="KSO_WM_DIAGRAM_GROUP_CODE" val="m1-1"/>
  <p:tag name="KSO_WM_UNIT_ID" val="diagram20174816_6*m_h_f*1_3_1"/>
  <p:tag name="KSO_WM_UNIT_FILL_FORE_SCHEMECOLOR_INDEX" val="7"/>
  <p:tag name="KSO_WM_UNIT_FILL_TYPE" val="1"/>
  <p:tag name="KSO_WM_UNIT_TEXT_FILL_FORE_SCHEMECOLOR_INDEX" val="14"/>
  <p:tag name="KSO_WM_UNIT_TEXT_FILL_TYPE" val="1"/>
  <p:tag name="KSO_WM_UNIT_USESOURCEFORMAT_APPLY" val="1"/>
  <p:tag name="KSO_WM_UNIT_DIAGRAM_SCHEMECOLOR_ID" val="1"/>
</p:tagLst>
</file>

<file path=ppt/tags/tag150.xml><?xml version="1.0" encoding="utf-8"?>
<p:tagLst xmlns:p="http://schemas.openxmlformats.org/presentationml/2006/main">
  <p:tag name="KSO_WM_UNIT_NOCLEAR" val="0"/>
  <p:tag name="KSO_WM_UNIT_VALUE" val="8"/>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305_4*l_h_f*1_1_1"/>
  <p:tag name="KSO_WM_TEMPLATE_CATEGORY" val="diagram"/>
  <p:tag name="KSO_WM_TEMPLATE_INDEX" val="305"/>
  <p:tag name="KSO_WM_UNIT_LAYERLEVEL" val="1_1_1"/>
  <p:tag name="KSO_WM_TAG_VERSION" val="1.0"/>
  <p:tag name="KSO_WM_BEAUTIFY_FLAG" val="#wm#"/>
  <p:tag name="KSO_WM_UNIT_PRESET_TEXT" val="添加标题"/>
  <p:tag name="KSO_WM_UNIT_TEXT_FILL_FORE_SCHEMECOLOR_INDEX" val="5"/>
  <p:tag name="KSO_WM_UNIT_TEXT_FILL_TYPE" val="1"/>
  <p:tag name="KSO_WM_UNIT_USESOURCEFORMAT_APPLY" val="1"/>
  <p:tag name="KSO_WM_UNIT_DIAGRAM_SCHEMECOLOR_ID" val="0"/>
</p:tagLst>
</file>

<file path=ppt/tags/tag15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305_4*l_h_i*1_2_1"/>
  <p:tag name="KSO_WM_TEMPLATE_CATEGORY" val="diagram"/>
  <p:tag name="KSO_WM_TEMPLATE_INDEX" val="305"/>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 name="KSO_WM_UNIT_USESOURCEFORMAT_APPLY" val="1"/>
  <p:tag name="KSO_WM_UNIT_DIAGRAM_SCHEMECOLOR_ID" val="0"/>
</p:tagLst>
</file>

<file path=ppt/tags/tag15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305_4*l_h_i*1_2_2"/>
  <p:tag name="KSO_WM_TEMPLATE_CATEGORY" val="diagram"/>
  <p:tag name="KSO_WM_TEMPLATE_INDEX" val="305"/>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 name="KSO_WM_UNIT_USESOURCEFORMAT_APPLY" val="1"/>
  <p:tag name="KSO_WM_UNIT_DIAGRAM_SCHEMECOLOR_ID" val="0"/>
</p:tagLst>
</file>

<file path=ppt/tags/tag15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305_4*l_h_i*1_2_3"/>
  <p:tag name="KSO_WM_TEMPLATE_CATEGORY" val="diagram"/>
  <p:tag name="KSO_WM_TEMPLATE_INDEX" val="305"/>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 name="KSO_WM_UNIT_USESOURCEFORMAT_APPLY" val="1"/>
  <p:tag name="KSO_WM_UNIT_DIAGRAM_SCHEMECOLOR_ID" val="0"/>
</p:tagLst>
</file>

<file path=ppt/tags/tag15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4"/>
  <p:tag name="KSO_WM_UNIT_ID" val="diagram305_4*l_h_i*1_2_4"/>
  <p:tag name="KSO_WM_TEMPLATE_CATEGORY" val="diagram"/>
  <p:tag name="KSO_WM_TEMPLATE_INDEX" val="305"/>
  <p:tag name="KSO_WM_UNIT_LAYERLEVEL" val="1_1_1"/>
  <p:tag name="KSO_WM_TAG_VERSION" val="1.0"/>
  <p:tag name="KSO_WM_BEAUTIFY_FLAG" val="#wm#"/>
  <p:tag name="KSO_WM_UNIT_FILL_FORE_SCHEMECOLOR_INDEX" val="5"/>
  <p:tag name="KSO_WM_UNIT_FILL_TYPE" val="1"/>
  <p:tag name="KSO_WM_UNIT_TEXT_FILL_FORE_SCHEMECOLOR_INDEX" val="5"/>
  <p:tag name="KSO_WM_UNIT_TEXT_FILL_TYPE" val="1"/>
  <p:tag name="KSO_WM_UNIT_USESOURCEFORMAT_APPLY" val="1"/>
  <p:tag name="KSO_WM_UNIT_DIAGRAM_SCHEMECOLOR_ID" val="0"/>
</p:tagLst>
</file>

<file path=ppt/tags/tag15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5"/>
  <p:tag name="KSO_WM_UNIT_ID" val="diagram305_4*l_h_i*1_2_5"/>
  <p:tag name="KSO_WM_TEMPLATE_CATEGORY" val="diagram"/>
  <p:tag name="KSO_WM_TEMPLATE_INDEX" val="305"/>
  <p:tag name="KSO_WM_UNIT_LAYERLEVEL" val="1_1_1"/>
  <p:tag name="KSO_WM_TAG_VERSION" val="1.0"/>
  <p:tag name="KSO_WM_BEAUTIFY_FLAG" val="#wm#"/>
  <p:tag name="KSO_WM_UNIT_TEXT_FILL_FORE_SCHEMECOLOR_INDEX" val="14"/>
  <p:tag name="KSO_WM_UNIT_TEXT_FILL_TYPE" val="1"/>
  <p:tag name="KSO_WM_UNIT_USESOURCEFORMAT_APPLY" val="1"/>
  <p:tag name="KSO_WM_UNIT_DIAGRAM_SCHEMECOLOR_ID" val="0"/>
</p:tagLst>
</file>

<file path=ppt/tags/tag156.xml><?xml version="1.0" encoding="utf-8"?>
<p:tagLst xmlns:p="http://schemas.openxmlformats.org/presentationml/2006/main">
  <p:tag name="KSO_WM_UNIT_NOCLEAR" val="0"/>
  <p:tag name="KSO_WM_UNIT_VALUE" val="8"/>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305_4*l_h_f*1_2_1"/>
  <p:tag name="KSO_WM_TEMPLATE_CATEGORY" val="diagram"/>
  <p:tag name="KSO_WM_TEMPLATE_INDEX" val="305"/>
  <p:tag name="KSO_WM_UNIT_LAYERLEVEL" val="1_1_1"/>
  <p:tag name="KSO_WM_TAG_VERSION" val="1.0"/>
  <p:tag name="KSO_WM_BEAUTIFY_FLAG" val="#wm#"/>
  <p:tag name="KSO_WM_UNIT_PRESET_TEXT" val="添加标题"/>
  <p:tag name="KSO_WM_UNIT_TEXT_FILL_FORE_SCHEMECOLOR_INDEX" val="5"/>
  <p:tag name="KSO_WM_UNIT_TEXT_FILL_TYPE" val="1"/>
  <p:tag name="KSO_WM_UNIT_USESOURCEFORMAT_APPLY" val="1"/>
  <p:tag name="KSO_WM_UNIT_DIAGRAM_SCHEMECOLOR_ID" val="0"/>
</p:tagLst>
</file>

<file path=ppt/tags/tag15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305_4*l_h_i*1_3_1"/>
  <p:tag name="KSO_WM_TEMPLATE_CATEGORY" val="diagram"/>
  <p:tag name="KSO_WM_TEMPLATE_INDEX" val="305"/>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 name="KSO_WM_UNIT_USESOURCEFORMAT_APPLY" val="1"/>
  <p:tag name="KSO_WM_UNIT_DIAGRAM_SCHEMECOLOR_ID" val="0"/>
</p:tagLst>
</file>

<file path=ppt/tags/tag15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305_4*l_h_i*1_3_2"/>
  <p:tag name="KSO_WM_TEMPLATE_CATEGORY" val="diagram"/>
  <p:tag name="KSO_WM_TEMPLATE_INDEX" val="305"/>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 name="KSO_WM_UNIT_USESOURCEFORMAT_APPLY" val="1"/>
  <p:tag name="KSO_WM_UNIT_DIAGRAM_SCHEMECOLOR_ID" val="0"/>
</p:tagLst>
</file>

<file path=ppt/tags/tag15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305_4*l_h_i*1_3_3"/>
  <p:tag name="KSO_WM_TEMPLATE_CATEGORY" val="diagram"/>
  <p:tag name="KSO_WM_TEMPLATE_INDEX" val="305"/>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 name="KSO_WM_UNIT_USESOURCEFORMAT_APPLY" val="1"/>
  <p:tag name="KSO_WM_UNIT_DIAGRAM_SCHEMECOLOR_ID" val="0"/>
</p:tagLst>
</file>

<file path=ppt/tags/tag16.xml><?xml version="1.0" encoding="utf-8"?>
<p:tagLst xmlns:p="http://schemas.openxmlformats.org/presentationml/2006/main">
  <p:tag name="KSO_WM_TAG_VERSION" val="1.0"/>
  <p:tag name="KSO_WM_BEAUTIFY_FLAG" val="#wm#"/>
  <p:tag name="KSO_WM_TEMPLATE_CATEGORY" val="diagram"/>
  <p:tag name="KSO_WM_TEMPLATE_INDEX" val="20174816"/>
  <p:tag name="KSO_WM_UNIT_TYPE" val="m_i"/>
  <p:tag name="KSO_WM_UNIT_INDEX" val="1_5"/>
  <p:tag name="KSO_WM_UNIT_ID" val="diagram20174816_6*m_i*1_5"/>
  <p:tag name="KSO_WM_UNIT_LAYERLEVEL" val="1_1"/>
  <p:tag name="KSO_WM_DIAGRAM_GROUP_CODE" val="m1-1"/>
  <p:tag name="KSO_WM_UNIT_FILL_FORE_SCHEMECOLOR_INDEX" val="14"/>
  <p:tag name="KSO_WM_UNIT_FILL_TYPE" val="1"/>
  <p:tag name="KSO_WM_UNIT_TEXT_FILL_FORE_SCHEMECOLOR_INDEX" val="16"/>
  <p:tag name="KSO_WM_UNIT_TEXT_FILL_TYPE" val="1"/>
  <p:tag name="KSO_WM_UNIT_USESOURCEFORMAT_APPLY" val="1"/>
  <p:tag name="KSO_WM_UNIT_DIAGRAM_SCHEMECOLOR_ID" val="1"/>
</p:tagLst>
</file>

<file path=ppt/tags/tag16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4"/>
  <p:tag name="KSO_WM_UNIT_ID" val="diagram305_4*l_h_i*1_3_4"/>
  <p:tag name="KSO_WM_TEMPLATE_CATEGORY" val="diagram"/>
  <p:tag name="KSO_WM_TEMPLATE_INDEX" val="305"/>
  <p:tag name="KSO_WM_UNIT_LAYERLEVEL" val="1_1_1"/>
  <p:tag name="KSO_WM_TAG_VERSION" val="1.0"/>
  <p:tag name="KSO_WM_BEAUTIFY_FLAG" val="#wm#"/>
  <p:tag name="KSO_WM_UNIT_FILL_FORE_SCHEMECOLOR_INDEX" val="5"/>
  <p:tag name="KSO_WM_UNIT_FILL_TYPE" val="1"/>
  <p:tag name="KSO_WM_UNIT_TEXT_FILL_FORE_SCHEMECOLOR_INDEX" val="5"/>
  <p:tag name="KSO_WM_UNIT_TEXT_FILL_TYPE" val="1"/>
  <p:tag name="KSO_WM_UNIT_USESOURCEFORMAT_APPLY" val="1"/>
  <p:tag name="KSO_WM_UNIT_DIAGRAM_SCHEMECOLOR_ID" val="0"/>
</p:tagLst>
</file>

<file path=ppt/tags/tag16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5"/>
  <p:tag name="KSO_WM_UNIT_ID" val="diagram305_4*l_h_i*1_3_5"/>
  <p:tag name="KSO_WM_TEMPLATE_CATEGORY" val="diagram"/>
  <p:tag name="KSO_WM_TEMPLATE_INDEX" val="305"/>
  <p:tag name="KSO_WM_UNIT_LAYERLEVEL" val="1_1_1"/>
  <p:tag name="KSO_WM_TAG_VERSION" val="1.0"/>
  <p:tag name="KSO_WM_BEAUTIFY_FLAG" val="#wm#"/>
  <p:tag name="KSO_WM_UNIT_TEXT_FILL_FORE_SCHEMECOLOR_INDEX" val="14"/>
  <p:tag name="KSO_WM_UNIT_TEXT_FILL_TYPE" val="1"/>
  <p:tag name="KSO_WM_UNIT_USESOURCEFORMAT_APPLY" val="1"/>
  <p:tag name="KSO_WM_UNIT_DIAGRAM_SCHEMECOLOR_ID" val="0"/>
</p:tagLst>
</file>

<file path=ppt/tags/tag162.xml><?xml version="1.0" encoding="utf-8"?>
<p:tagLst xmlns:p="http://schemas.openxmlformats.org/presentationml/2006/main">
  <p:tag name="KSO_WM_UNIT_NOCLEAR" val="0"/>
  <p:tag name="KSO_WM_UNIT_VALUE" val="8"/>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305_4*l_h_f*1_3_1"/>
  <p:tag name="KSO_WM_TEMPLATE_CATEGORY" val="diagram"/>
  <p:tag name="KSO_WM_TEMPLATE_INDEX" val="305"/>
  <p:tag name="KSO_WM_UNIT_LAYERLEVEL" val="1_1_1"/>
  <p:tag name="KSO_WM_TAG_VERSION" val="1.0"/>
  <p:tag name="KSO_WM_BEAUTIFY_FLAG" val="#wm#"/>
  <p:tag name="KSO_WM_UNIT_PRESET_TEXT" val="添加标题"/>
  <p:tag name="KSO_WM_UNIT_TEXT_FILL_FORE_SCHEMECOLOR_INDEX" val="5"/>
  <p:tag name="KSO_WM_UNIT_TEXT_FILL_TYPE" val="1"/>
  <p:tag name="KSO_WM_UNIT_USESOURCEFORMAT_APPLY" val="1"/>
  <p:tag name="KSO_WM_UNIT_DIAGRAM_SCHEMECOLOR_ID" val="0"/>
</p:tagLst>
</file>

<file path=ppt/tags/tag16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305_4*l_h_i*1_4_1"/>
  <p:tag name="KSO_WM_TEMPLATE_CATEGORY" val="diagram"/>
  <p:tag name="KSO_WM_TEMPLATE_INDEX" val="305"/>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 name="KSO_WM_UNIT_USESOURCEFORMAT_APPLY" val="1"/>
  <p:tag name="KSO_WM_UNIT_DIAGRAM_SCHEMECOLOR_ID" val="0"/>
</p:tagLst>
</file>

<file path=ppt/tags/tag16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305_4*l_h_i*1_4_2"/>
  <p:tag name="KSO_WM_TEMPLATE_CATEGORY" val="diagram"/>
  <p:tag name="KSO_WM_TEMPLATE_INDEX" val="305"/>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 name="KSO_WM_UNIT_USESOURCEFORMAT_APPLY" val="1"/>
  <p:tag name="KSO_WM_UNIT_DIAGRAM_SCHEMECOLOR_ID" val="0"/>
</p:tagLst>
</file>

<file path=ppt/tags/tag16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ID" val="diagram305_4*l_h_i*1_4_3"/>
  <p:tag name="KSO_WM_TEMPLATE_CATEGORY" val="diagram"/>
  <p:tag name="KSO_WM_TEMPLATE_INDEX" val="305"/>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 name="KSO_WM_UNIT_USESOURCEFORMAT_APPLY" val="1"/>
  <p:tag name="KSO_WM_UNIT_DIAGRAM_SCHEMECOLOR_ID" val="0"/>
</p:tagLst>
</file>

<file path=ppt/tags/tag16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4"/>
  <p:tag name="KSO_WM_UNIT_ID" val="diagram305_4*l_h_i*1_4_4"/>
  <p:tag name="KSO_WM_TEMPLATE_CATEGORY" val="diagram"/>
  <p:tag name="KSO_WM_TEMPLATE_INDEX" val="305"/>
  <p:tag name="KSO_WM_UNIT_LAYERLEVEL" val="1_1_1"/>
  <p:tag name="KSO_WM_TAG_VERSION" val="1.0"/>
  <p:tag name="KSO_WM_BEAUTIFY_FLAG" val="#wm#"/>
  <p:tag name="KSO_WM_UNIT_FILL_FORE_SCHEMECOLOR_INDEX" val="5"/>
  <p:tag name="KSO_WM_UNIT_FILL_TYPE" val="1"/>
  <p:tag name="KSO_WM_UNIT_TEXT_FILL_FORE_SCHEMECOLOR_INDEX" val="5"/>
  <p:tag name="KSO_WM_UNIT_TEXT_FILL_TYPE" val="1"/>
  <p:tag name="KSO_WM_UNIT_USESOURCEFORMAT_APPLY" val="1"/>
  <p:tag name="KSO_WM_UNIT_DIAGRAM_SCHEMECOLOR_ID" val="0"/>
</p:tagLst>
</file>

<file path=ppt/tags/tag16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5"/>
  <p:tag name="KSO_WM_UNIT_ID" val="diagram305_4*l_h_i*1_4_5"/>
  <p:tag name="KSO_WM_TEMPLATE_CATEGORY" val="diagram"/>
  <p:tag name="KSO_WM_TEMPLATE_INDEX" val="305"/>
  <p:tag name="KSO_WM_UNIT_LAYERLEVEL" val="1_1_1"/>
  <p:tag name="KSO_WM_TAG_VERSION" val="1.0"/>
  <p:tag name="KSO_WM_BEAUTIFY_FLAG" val="#wm#"/>
  <p:tag name="KSO_WM_UNIT_TEXT_FILL_FORE_SCHEMECOLOR_INDEX" val="14"/>
  <p:tag name="KSO_WM_UNIT_TEXT_FILL_TYPE" val="1"/>
  <p:tag name="KSO_WM_UNIT_USESOURCEFORMAT_APPLY" val="1"/>
  <p:tag name="KSO_WM_UNIT_DIAGRAM_SCHEMECOLOR_ID" val="0"/>
</p:tagLst>
</file>

<file path=ppt/tags/tag168.xml><?xml version="1.0" encoding="utf-8"?>
<p:tagLst xmlns:p="http://schemas.openxmlformats.org/presentationml/2006/main">
  <p:tag name="KSO_WM_UNIT_NOCLEAR" val="0"/>
  <p:tag name="KSO_WM_UNIT_VALUE" val="8"/>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305_4*l_h_f*1_4_1"/>
  <p:tag name="KSO_WM_TEMPLATE_CATEGORY" val="diagram"/>
  <p:tag name="KSO_WM_TEMPLATE_INDEX" val="305"/>
  <p:tag name="KSO_WM_UNIT_LAYERLEVEL" val="1_1_1"/>
  <p:tag name="KSO_WM_TAG_VERSION" val="1.0"/>
  <p:tag name="KSO_WM_BEAUTIFY_FLAG" val="#wm#"/>
  <p:tag name="KSO_WM_UNIT_PRESET_TEXT" val="添加标题"/>
  <p:tag name="KSO_WM_UNIT_TEXT_FILL_FORE_SCHEMECOLOR_INDEX" val="5"/>
  <p:tag name="KSO_WM_UNIT_TEXT_FILL_TYPE" val="1"/>
  <p:tag name="KSO_WM_UNIT_USESOURCEFORMAT_APPLY" val="1"/>
  <p:tag name="KSO_WM_UNIT_DIAGRAM_SCHEMECOLOR_ID" val="0"/>
</p:tagLst>
</file>

<file path=ppt/tags/tag16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305_4*l_h_i*1_4_1"/>
  <p:tag name="KSO_WM_TEMPLATE_CATEGORY" val="diagram"/>
  <p:tag name="KSO_WM_TEMPLATE_INDEX" val="305"/>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 name="KSO_WM_UNIT_USESOURCEFORMAT_APPLY" val="1"/>
  <p:tag name="KSO_WM_UNIT_DIAGRAM_SCHEMECOLOR_ID" val="0"/>
</p:tagLst>
</file>

<file path=ppt/tags/tag17.xml><?xml version="1.0" encoding="utf-8"?>
<p:tagLst xmlns:p="http://schemas.openxmlformats.org/presentationml/2006/main">
  <p:tag name="KSO_WM_TAG_VERSION" val="1.0"/>
  <p:tag name="KSO_WM_BEAUTIFY_FLAG" val="#wm#"/>
  <p:tag name="KSO_WM_TEMPLATE_CATEGORY" val="diagram"/>
  <p:tag name="KSO_WM_TEMPLATE_INDEX" val="20174816"/>
  <p:tag name="KSO_WM_UNIT_TYPE" val="m_h_f"/>
  <p:tag name="KSO_WM_UNIT_INDEX" val="1_4_1"/>
  <p:tag name="KSO_WM_UNIT_LAYERLEVEL" val="1_1_1"/>
  <p:tag name="KSO_WM_UNIT_VALUE" val="14"/>
  <p:tag name="KSO_WM_UNIT_HIGHLIGHT" val="0"/>
  <p:tag name="KSO_WM_UNIT_COMPATIBLE" val="0"/>
  <p:tag name="KSO_WM_UNIT_CLEAR" val="0"/>
  <p:tag name="KSO_WM_UNIT_PRESET_TEXT_INDEX" val="4"/>
  <p:tag name="KSO_WM_UNIT_PRESET_TEXT_LEN" val="17"/>
  <p:tag name="KSO_WM_DIAGRAM_GROUP_CODE" val="m1-1"/>
  <p:tag name="KSO_WM_UNIT_ID" val="diagram20174816_6*m_h_f*1_4_1"/>
  <p:tag name="KSO_WM_UNIT_TEXT_FILL_FORE_SCHEMECOLOR_INDEX" val="14"/>
  <p:tag name="KSO_WM_UNIT_TEXT_FILL_TYPE" val="1"/>
  <p:tag name="KSO_WM_UNIT_USESOURCEFORMAT_APPLY" val="1"/>
  <p:tag name="KSO_WM_UNIT_DIAGRAM_SCHEMECOLOR_ID" val="1"/>
</p:tagLst>
</file>

<file path=ppt/tags/tag17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305_4*l_h_i*1_4_2"/>
  <p:tag name="KSO_WM_TEMPLATE_CATEGORY" val="diagram"/>
  <p:tag name="KSO_WM_TEMPLATE_INDEX" val="305"/>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 name="KSO_WM_UNIT_USESOURCEFORMAT_APPLY" val="1"/>
  <p:tag name="KSO_WM_UNIT_DIAGRAM_SCHEMECOLOR_ID" val="0"/>
</p:tagLst>
</file>

<file path=ppt/tags/tag17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ID" val="diagram305_4*l_h_i*1_4_3"/>
  <p:tag name="KSO_WM_TEMPLATE_CATEGORY" val="diagram"/>
  <p:tag name="KSO_WM_TEMPLATE_INDEX" val="305"/>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 name="KSO_WM_UNIT_USESOURCEFORMAT_APPLY" val="1"/>
  <p:tag name="KSO_WM_UNIT_DIAGRAM_SCHEMECOLOR_ID" val="0"/>
</p:tagLst>
</file>

<file path=ppt/tags/tag17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4"/>
  <p:tag name="KSO_WM_UNIT_ID" val="diagram305_4*l_h_i*1_4_4"/>
  <p:tag name="KSO_WM_TEMPLATE_CATEGORY" val="diagram"/>
  <p:tag name="KSO_WM_TEMPLATE_INDEX" val="305"/>
  <p:tag name="KSO_WM_UNIT_LAYERLEVEL" val="1_1_1"/>
  <p:tag name="KSO_WM_TAG_VERSION" val="1.0"/>
  <p:tag name="KSO_WM_BEAUTIFY_FLAG" val="#wm#"/>
  <p:tag name="KSO_WM_UNIT_FILL_FORE_SCHEMECOLOR_INDEX" val="5"/>
  <p:tag name="KSO_WM_UNIT_FILL_TYPE" val="1"/>
  <p:tag name="KSO_WM_UNIT_TEXT_FILL_FORE_SCHEMECOLOR_INDEX" val="5"/>
  <p:tag name="KSO_WM_UNIT_TEXT_FILL_TYPE" val="1"/>
  <p:tag name="KSO_WM_UNIT_USESOURCEFORMAT_APPLY" val="1"/>
  <p:tag name="KSO_WM_UNIT_DIAGRAM_SCHEMECOLOR_ID" val="0"/>
</p:tagLst>
</file>

<file path=ppt/tags/tag17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5"/>
  <p:tag name="KSO_WM_UNIT_ID" val="diagram305_4*l_h_i*1_4_5"/>
  <p:tag name="KSO_WM_TEMPLATE_CATEGORY" val="diagram"/>
  <p:tag name="KSO_WM_TEMPLATE_INDEX" val="305"/>
  <p:tag name="KSO_WM_UNIT_LAYERLEVEL" val="1_1_1"/>
  <p:tag name="KSO_WM_TAG_VERSION" val="1.0"/>
  <p:tag name="KSO_WM_BEAUTIFY_FLAG" val="#wm#"/>
  <p:tag name="KSO_WM_UNIT_TEXT_FILL_FORE_SCHEMECOLOR_INDEX" val="14"/>
  <p:tag name="KSO_WM_UNIT_TEXT_FILL_TYPE" val="1"/>
  <p:tag name="KSO_WM_UNIT_USESOURCEFORMAT_APPLY" val="1"/>
  <p:tag name="KSO_WM_UNIT_DIAGRAM_SCHEMECOLOR_ID" val="0"/>
</p:tagLst>
</file>

<file path=ppt/tags/tag174.xml><?xml version="1.0" encoding="utf-8"?>
<p:tagLst xmlns:p="http://schemas.openxmlformats.org/presentationml/2006/main">
  <p:tag name="KSO_WM_UNIT_NOCLEAR" val="0"/>
  <p:tag name="KSO_WM_UNIT_VALUE" val="8"/>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305_4*l_h_f*1_4_1"/>
  <p:tag name="KSO_WM_TEMPLATE_CATEGORY" val="diagram"/>
  <p:tag name="KSO_WM_TEMPLATE_INDEX" val="305"/>
  <p:tag name="KSO_WM_UNIT_LAYERLEVEL" val="1_1_1"/>
  <p:tag name="KSO_WM_TAG_VERSION" val="1.0"/>
  <p:tag name="KSO_WM_BEAUTIFY_FLAG" val="#wm#"/>
  <p:tag name="KSO_WM_UNIT_PRESET_TEXT" val="添加标题"/>
  <p:tag name="KSO_WM_UNIT_TEXT_FILL_FORE_SCHEMECOLOR_INDEX" val="5"/>
  <p:tag name="KSO_WM_UNIT_TEXT_FILL_TYPE" val="1"/>
  <p:tag name="KSO_WM_UNIT_USESOURCEFORMAT_APPLY" val="1"/>
  <p:tag name="KSO_WM_UNIT_DIAGRAM_SCHEMECOLOR_ID" val="0"/>
</p:tagLst>
</file>

<file path=ppt/tags/tag175.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76.xml><?xml version="1.0" encoding="utf-8"?>
<p:tagLst xmlns:p="http://schemas.openxmlformats.org/presentationml/2006/main">
  <p:tag name="KSO_WM_BEAUTIFY_FLAG" val="#wm#"/>
  <p:tag name="KSO_WM_TEMPLATE_CATEGORY" val="custom"/>
  <p:tag name="KSO_WM_TEMPLATE_INDEX" val="20191204"/>
  <p:tag name="KSO_WM_SLIDE_ITEM_CNT" val="4"/>
  <p:tag name="KSO_WM_SPECIAL_SOURCE" val="bdnull"/>
</p:tagLst>
</file>

<file path=ppt/tags/tag1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06_3*m_h_z*1_3_1"/>
  <p:tag name="KSO_WM_TEMPLATE_CATEGORY" val="diagram"/>
  <p:tag name="KSO_WM_TEMPLATE_INDEX" val="20200106"/>
  <p:tag name="KSO_WM_UNIT_LAYERLEVEL" val="1_1_1"/>
  <p:tag name="KSO_WM_TAG_VERSION" val="1.0"/>
  <p:tag name="KSO_WM_BEAUTIFY_FLAG" val="#wm#"/>
  <p:tag name="KSO_WM_DIAGRAM_GROUP_CODE" val="m1-1"/>
  <p:tag name="KSO_WM_UNIT_TYPE" val="m_h_z"/>
  <p:tag name="KSO_WM_UNIT_INDEX" val="1_3_1"/>
  <p:tag name="KSO_WM_UNIT_FILL_FORE_SCHEMECOLOR_INDEX" val="6"/>
  <p:tag name="KSO_WM_UNIT_FILL_TYPE" val="1"/>
  <p:tag name="KSO_WM_UNIT_TEXT_FILL_FORE_SCHEMECOLOR_INDEX" val="13"/>
  <p:tag name="KSO_WM_UNIT_TEXT_FILL_TYPE" val="1"/>
  <p:tag name="KSO_WM_UNIT_USESOURCEFORMAT_APPLY" val="1"/>
</p:tagLst>
</file>

<file path=ppt/tags/tag1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06_3*m_h_i*1_2_1"/>
  <p:tag name="KSO_WM_TEMPLATE_CATEGORY" val="diagram"/>
  <p:tag name="KSO_WM_TEMPLATE_INDEX" val="20200106"/>
  <p:tag name="KSO_WM_UNIT_LAYERLEVEL" val="1_1_1"/>
  <p:tag name="KSO_WM_TAG_VERSION" val="1.0"/>
  <p:tag name="KSO_WM_BEAUTIFY_FLAG" val="#wm#"/>
  <p:tag name="KSO_WM_DIAGRAM_GROUP_CODE" val="m1-1"/>
  <p:tag name="KSO_WM_UNIT_TYPE" val="m_h_i"/>
  <p:tag name="KSO_WM_UNIT_INDEX" val="1_2_1"/>
  <p:tag name="KSO_WM_UNIT_LINE_FORE_SCHEMECOLOR_INDEX" val="15"/>
  <p:tag name="KSO_WM_UNIT_LINE_FILL_TYPE" val="2"/>
  <p:tag name="KSO_WM_UNIT_TEXT_FILL_FORE_SCHEMECOLOR_INDEX" val="13"/>
  <p:tag name="KSO_WM_UNIT_TEXT_FILL_TYPE" val="1"/>
  <p:tag name="KSO_WM_UNIT_USESOURCEFORMAT_APPLY" val="1"/>
</p:tagLst>
</file>

<file path=ppt/tags/tag1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06_3*m_h_i*1_2_2"/>
  <p:tag name="KSO_WM_TEMPLATE_CATEGORY" val="diagram"/>
  <p:tag name="KSO_WM_TEMPLATE_INDEX" val="20200106"/>
  <p:tag name="KSO_WM_UNIT_LAYERLEVEL" val="1_1_1"/>
  <p:tag name="KSO_WM_TAG_VERSION" val="1.0"/>
  <p:tag name="KSO_WM_BEAUTIFY_FLAG" val="#wm#"/>
  <p:tag name="KSO_WM_UNIT_ISCONTENTSTITLE" val="0"/>
  <p:tag name="KSO_WM_UNIT_NOCLEAR" val="0"/>
  <p:tag name="KSO_WM_DIAGRAM_GROUP_CODE" val="m1-1"/>
  <p:tag name="KSO_WM_UNIT_TYPE" val="m_h_i"/>
  <p:tag name="KSO_WM_UNIT_INDEX" val="1_2_2"/>
  <p:tag name="KSO_WM_UNIT_FILL_FORE_SCHEMECOLOR_INDEX" val="6"/>
  <p:tag name="KSO_WM_UNIT_FILL_TYPE" val="1"/>
  <p:tag name="KSO_WM_UNIT_TEXT_FILL_FORE_SCHEMECOLOR_INDEX" val="14"/>
  <p:tag name="KSO_WM_UNIT_TEXT_FILL_TYPE" val="1"/>
  <p:tag name="KSO_WM_UNIT_USESOURCEFORMAT_APPLY" val="1"/>
</p:tagLst>
</file>

<file path=ppt/tags/tag18.xml><?xml version="1.0" encoding="utf-8"?>
<p:tagLst xmlns:p="http://schemas.openxmlformats.org/presentationml/2006/main">
  <p:tag name="KSO_WM_TAG_VERSION" val="1.0"/>
  <p:tag name="KSO_WM_BEAUTIFY_FLAG" val="#wm#"/>
  <p:tag name="KSO_WM_TEMPLATE_CATEGORY" val="diagram"/>
  <p:tag name="KSO_WM_TEMPLATE_INDEX" val="20174816"/>
  <p:tag name="KSO_WM_UNIT_TYPE" val="m_h_f"/>
  <p:tag name="KSO_WM_UNIT_INDEX" val="1_5_1"/>
  <p:tag name="KSO_WM_UNIT_LAYERLEVEL" val="1_1_1"/>
  <p:tag name="KSO_WM_UNIT_VALUE" val="14"/>
  <p:tag name="KSO_WM_UNIT_HIGHLIGHT" val="0"/>
  <p:tag name="KSO_WM_UNIT_COMPATIBLE" val="0"/>
  <p:tag name="KSO_WM_UNIT_CLEAR" val="0"/>
  <p:tag name="KSO_WM_UNIT_PRESET_TEXT_INDEX" val="4"/>
  <p:tag name="KSO_WM_UNIT_PRESET_TEXT_LEN" val="17"/>
  <p:tag name="KSO_WM_DIAGRAM_GROUP_CODE" val="m1-1"/>
  <p:tag name="KSO_WM_UNIT_ID" val="diagram20174816_6*m_h_f*1_5_1"/>
  <p:tag name="KSO_WM_UNIT_FILL_FORE_SCHEMECOLOR_INDEX" val="9"/>
  <p:tag name="KSO_WM_UNIT_FILL_TYPE" val="1"/>
  <p:tag name="KSO_WM_UNIT_TEXT_FILL_FORE_SCHEMECOLOR_INDEX" val="14"/>
  <p:tag name="KSO_WM_UNIT_TEXT_FILL_TYPE" val="1"/>
  <p:tag name="KSO_WM_UNIT_USESOURCEFORMAT_APPLY" val="1"/>
  <p:tag name="KSO_WM_UNIT_DIAGRAM_SCHEMECOLOR_ID" val="1"/>
</p:tagLst>
</file>

<file path=ppt/tags/tag1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06_3*m_h_i*1_3_1"/>
  <p:tag name="KSO_WM_TEMPLATE_CATEGORY" val="diagram"/>
  <p:tag name="KSO_WM_TEMPLATE_INDEX" val="20200106"/>
  <p:tag name="KSO_WM_UNIT_LAYERLEVEL" val="1_1_1"/>
  <p:tag name="KSO_WM_TAG_VERSION" val="1.0"/>
  <p:tag name="KSO_WM_BEAUTIFY_FLAG" val="#wm#"/>
  <p:tag name="KSO_WM_DIAGRAM_GROUP_CODE" val="m1-1"/>
  <p:tag name="KSO_WM_UNIT_TYPE" val="m_h_i"/>
  <p:tag name="KSO_WM_UNIT_INDEX" val="1_3_1"/>
  <p:tag name="KSO_WM_UNIT_LINE_FORE_SCHEMECOLOR_INDEX" val="15"/>
  <p:tag name="KSO_WM_UNIT_LINE_FILL_TYPE" val="2"/>
  <p:tag name="KSO_WM_UNIT_TEXT_FILL_FORE_SCHEMECOLOR_INDEX" val="13"/>
  <p:tag name="KSO_WM_UNIT_TEXT_FILL_TYPE" val="1"/>
  <p:tag name="KSO_WM_UNIT_USESOURCEFORMAT_APPLY" val="1"/>
</p:tagLst>
</file>

<file path=ppt/tags/tag1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06_3*m_h_i*1_3_2"/>
  <p:tag name="KSO_WM_TEMPLATE_CATEGORY" val="diagram"/>
  <p:tag name="KSO_WM_TEMPLATE_INDEX" val="20200106"/>
  <p:tag name="KSO_WM_UNIT_LAYERLEVEL" val="1_1_1"/>
  <p:tag name="KSO_WM_TAG_VERSION" val="1.0"/>
  <p:tag name="KSO_WM_BEAUTIFY_FLAG" val="#wm#"/>
  <p:tag name="KSO_WM_UNIT_ISCONTENTSTITLE" val="0"/>
  <p:tag name="KSO_WM_UNIT_NOCLEAR" val="0"/>
  <p:tag name="KSO_WM_DIAGRAM_GROUP_CODE" val="m1-1"/>
  <p:tag name="KSO_WM_UNIT_TYPE" val="m_h_i"/>
  <p:tag name="KSO_WM_UNIT_INDEX" val="1_3_2"/>
  <p:tag name="KSO_WM_UNIT_FILL_FORE_SCHEMECOLOR_INDEX" val="7"/>
  <p:tag name="KSO_WM_UNIT_FILL_TYPE" val="1"/>
  <p:tag name="KSO_WM_UNIT_TEXT_FILL_FORE_SCHEMECOLOR_INDEX" val="14"/>
  <p:tag name="KSO_WM_UNIT_TEXT_FILL_TYPE" val="1"/>
  <p:tag name="KSO_WM_UNIT_USESOURCEFORMAT_APPLY" val="1"/>
</p:tagLst>
</file>

<file path=ppt/tags/tag1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06_3*m_h_z*1_2_1"/>
  <p:tag name="KSO_WM_TEMPLATE_CATEGORY" val="diagram"/>
  <p:tag name="KSO_WM_TEMPLATE_INDEX" val="20200106"/>
  <p:tag name="KSO_WM_UNIT_LAYERLEVEL" val="1_1_1"/>
  <p:tag name="KSO_WM_TAG_VERSION" val="1.0"/>
  <p:tag name="KSO_WM_BEAUTIFY_FLAG" val="#wm#"/>
  <p:tag name="KSO_WM_DIAGRAM_GROUP_CODE" val="m1-1"/>
  <p:tag name="KSO_WM_UNIT_TYPE" val="m_h_z"/>
  <p:tag name="KSO_WM_UNIT_INDEX" val="1_2_1"/>
  <p:tag name="KSO_WM_UNIT_FILL_FORE_SCHEMECOLOR_INDEX" val="5"/>
  <p:tag name="KSO_WM_UNIT_FILL_TYPE" val="1"/>
  <p:tag name="KSO_WM_UNIT_TEXT_FILL_FORE_SCHEMECOLOR_INDEX" val="13"/>
  <p:tag name="KSO_WM_UNIT_TEXT_FILL_TYPE" val="1"/>
  <p:tag name="KSO_WM_UNIT_USESOURCEFORMAT_APPLY" val="1"/>
</p:tagLst>
</file>

<file path=ppt/tags/tag1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06_3*m_h_i*1_1_1"/>
  <p:tag name="KSO_WM_TEMPLATE_CATEGORY" val="diagram"/>
  <p:tag name="KSO_WM_TEMPLATE_INDEX" val="20200106"/>
  <p:tag name="KSO_WM_UNIT_LAYERLEVEL" val="1_1_1"/>
  <p:tag name="KSO_WM_TAG_VERSION" val="1.0"/>
  <p:tag name="KSO_WM_BEAUTIFY_FLAG" val="#wm#"/>
  <p:tag name="KSO_WM_DIAGRAM_GROUP_CODE" val="m1-1"/>
  <p:tag name="KSO_WM_UNIT_TYPE" val="m_h_i"/>
  <p:tag name="KSO_WM_UNIT_INDEX" val="1_1_1"/>
  <p:tag name="KSO_WM_UNIT_LINE_FORE_SCHEMECOLOR_INDEX" val="15"/>
  <p:tag name="KSO_WM_UNIT_LINE_FILL_TYPE" val="2"/>
  <p:tag name="KSO_WM_UNIT_TEXT_FILL_FORE_SCHEMECOLOR_INDEX" val="13"/>
  <p:tag name="KSO_WM_UNIT_TEXT_FILL_TYPE" val="1"/>
  <p:tag name="KSO_WM_UNIT_USESOURCEFORMAT_APPLY" val="1"/>
</p:tagLst>
</file>

<file path=ppt/tags/tag1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06_3*m_h_i*1_1_2"/>
  <p:tag name="KSO_WM_TEMPLATE_CATEGORY" val="diagram"/>
  <p:tag name="KSO_WM_TEMPLATE_INDEX" val="20200106"/>
  <p:tag name="KSO_WM_UNIT_LAYERLEVEL" val="1_1_1"/>
  <p:tag name="KSO_WM_TAG_VERSION" val="1.0"/>
  <p:tag name="KSO_WM_BEAUTIFY_FLAG" val="#wm#"/>
  <p:tag name="KSO_WM_UNIT_ISCONTENTSTITLE" val="0"/>
  <p:tag name="KSO_WM_UNIT_NOCLEAR" val="0"/>
  <p:tag name="KSO_WM_DIAGRAM_GROUP_CODE" val="m1-1"/>
  <p:tag name="KSO_WM_UNIT_TYPE" val="m_h_i"/>
  <p:tag name="KSO_WM_UNIT_INDEX" val="1_1_2"/>
  <p:tag name="KSO_WM_UNIT_FILL_FORE_SCHEMECOLOR_INDEX" val="5"/>
  <p:tag name="KSO_WM_UNIT_FILL_TYPE" val="1"/>
  <p:tag name="KSO_WM_UNIT_TEXT_FILL_FORE_SCHEMECOLOR_INDEX" val="14"/>
  <p:tag name="KSO_WM_UNIT_TEXT_FILL_TYPE" val="1"/>
  <p:tag name="KSO_WM_UNIT_USESOURCEFORMAT_APPLY" val="1"/>
</p:tagLst>
</file>

<file path=ppt/tags/tag1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06_3*m_h_f*1_1_1"/>
  <p:tag name="KSO_WM_TEMPLATE_CATEGORY" val="diagram"/>
  <p:tag name="KSO_WM_TEMPLATE_INDEX" val="20200106"/>
  <p:tag name="KSO_WM_UNIT_LAYERLEVEL" val="1_1_1"/>
  <p:tag name="KSO_WM_TAG_VERSION" val="1.0"/>
  <p:tag name="KSO_WM_BEAUTIFY_FLAG" val="#wm#"/>
  <p:tag name="KSO_WM_UNIT_NOCLEAR" val="0"/>
  <p:tag name="KSO_WM_UNIT_PRESET_TEXT" val="单击此处添加文本具体内容，简明扼要的阐述您的观点。"/>
  <p:tag name="KSO_WM_UNIT_VALUE" val="120"/>
  <p:tag name="KSO_WM_DIAGRAM_GROUP_CODE" val="m1-1"/>
  <p:tag name="KSO_WM_UNIT_TYPE" val="m_h_f"/>
  <p:tag name="KSO_WM_UNIT_INDEX" val="1_1_1"/>
  <p:tag name="KSO_WM_UNIT_USESOURCEFORMAT_APPLY" val="1"/>
</p:tagLst>
</file>

<file path=ppt/tags/tag1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06_3*m_h_f*1_2_1"/>
  <p:tag name="KSO_WM_TEMPLATE_CATEGORY" val="diagram"/>
  <p:tag name="KSO_WM_TEMPLATE_INDEX" val="20200106"/>
  <p:tag name="KSO_WM_UNIT_LAYERLEVEL" val="1_1_1"/>
  <p:tag name="KSO_WM_TAG_VERSION" val="1.0"/>
  <p:tag name="KSO_WM_BEAUTIFY_FLAG" val="#wm#"/>
  <p:tag name="KSO_WM_UNIT_NOCLEAR" val="0"/>
  <p:tag name="KSO_WM_UNIT_PRESET_TEXT" val="单击此处添加文本具体内容，简明扼要的阐述您的观点。"/>
  <p:tag name="KSO_WM_UNIT_VALUE" val="120"/>
  <p:tag name="KSO_WM_DIAGRAM_GROUP_CODE" val="m1-1"/>
  <p:tag name="KSO_WM_UNIT_TYPE" val="m_h_f"/>
  <p:tag name="KSO_WM_UNIT_INDEX" val="1_2_1"/>
  <p:tag name="KSO_WM_UNIT_USESOURCEFORMAT_APPLY" val="1"/>
</p:tagLst>
</file>

<file path=ppt/tags/tag1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06_3*m_h_f*1_3_1"/>
  <p:tag name="KSO_WM_TEMPLATE_CATEGORY" val="diagram"/>
  <p:tag name="KSO_WM_TEMPLATE_INDEX" val="20200106"/>
  <p:tag name="KSO_WM_UNIT_LAYERLEVEL" val="1_1_1"/>
  <p:tag name="KSO_WM_TAG_VERSION" val="1.0"/>
  <p:tag name="KSO_WM_BEAUTIFY_FLAG" val="#wm#"/>
  <p:tag name="KSO_WM_UNIT_NOCLEAR" val="0"/>
  <p:tag name="KSO_WM_UNIT_PRESET_TEXT" val="单击此处添加文本具体内容，简明扼要的阐述您的观点。"/>
  <p:tag name="KSO_WM_UNIT_VALUE" val="120"/>
  <p:tag name="KSO_WM_DIAGRAM_GROUP_CODE" val="m1-1"/>
  <p:tag name="KSO_WM_UNIT_TYPE" val="m_h_f"/>
  <p:tag name="KSO_WM_UNIT_INDEX" val="1_3_1"/>
  <p:tag name="KSO_WM_UNIT_USESOURCEFORMAT_APPLY" val="1"/>
</p:tagLst>
</file>

<file path=ppt/tags/tag1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06_3*m_h_i*1_4_1"/>
  <p:tag name="KSO_WM_TEMPLATE_CATEGORY" val="diagram"/>
  <p:tag name="KSO_WM_TEMPLATE_INDEX" val="20200106"/>
  <p:tag name="KSO_WM_UNIT_LAYERLEVEL" val="1_1_1"/>
  <p:tag name="KSO_WM_TAG_VERSION" val="1.0"/>
  <p:tag name="KSO_WM_BEAUTIFY_FLAG" val="#wm#"/>
  <p:tag name="KSO_WM_DIAGRAM_GROUP_CODE" val="m1-1"/>
  <p:tag name="KSO_WM_UNIT_TYPE" val="m_h_i"/>
  <p:tag name="KSO_WM_UNIT_INDEX" val="1_4_1"/>
  <p:tag name="KSO_WM_UNIT_LINE_FORE_SCHEMECOLOR_INDEX" val="15"/>
  <p:tag name="KSO_WM_UNIT_LINE_FILL_TYPE" val="2"/>
  <p:tag name="KSO_WM_UNIT_TEXT_FILL_FORE_SCHEMECOLOR_INDEX" val="13"/>
  <p:tag name="KSO_WM_UNIT_TEXT_FILL_TYPE" val="1"/>
  <p:tag name="KSO_WM_UNIT_USESOURCEFORMAT_APPLY" val="1"/>
</p:tagLst>
</file>

<file path=ppt/tags/tag1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06_3*m_h_i*1_4_2"/>
  <p:tag name="KSO_WM_TEMPLATE_CATEGORY" val="diagram"/>
  <p:tag name="KSO_WM_TEMPLATE_INDEX" val="20200106"/>
  <p:tag name="KSO_WM_UNIT_LAYERLEVEL" val="1_1_1"/>
  <p:tag name="KSO_WM_TAG_VERSION" val="1.0"/>
  <p:tag name="KSO_WM_BEAUTIFY_FLAG" val="#wm#"/>
  <p:tag name="KSO_WM_UNIT_ISCONTENTSTITLE" val="0"/>
  <p:tag name="KSO_WM_UNIT_NOCLEAR" val="0"/>
  <p:tag name="KSO_WM_DIAGRAM_GROUP_CODE" val="m1-1"/>
  <p:tag name="KSO_WM_UNIT_TYPE" val="m_h_i"/>
  <p:tag name="KSO_WM_UNIT_INDEX" val="1_4_2"/>
  <p:tag name="KSO_WM_UNIT_FILL_FORE_SCHEMECOLOR_INDEX" val="8"/>
  <p:tag name="KSO_WM_UNIT_FILL_TYPE" val="1"/>
  <p:tag name="KSO_WM_UNIT_TEXT_FILL_FORE_SCHEMECOLOR_INDEX" val="14"/>
  <p:tag name="KSO_WM_UNIT_TEXT_FILL_TYPE" val="1"/>
  <p:tag name="KSO_WM_UNIT_USESOURCEFORMAT_APPLY" val="1"/>
</p:tagLst>
</file>

<file path=ppt/tags/tag19.xml><?xml version="1.0" encoding="utf-8"?>
<p:tagLst xmlns:p="http://schemas.openxmlformats.org/presentationml/2006/main">
  <p:tag name="KSO_WM_TAG_VERSION" val="1.0"/>
  <p:tag name="KSO_WM_BEAUTIFY_FLAG" val="#wm#"/>
  <p:tag name="KSO_WM_TEMPLATE_CATEGORY" val="diagram"/>
  <p:tag name="KSO_WM_TEMPLATE_INDEX" val="20174816"/>
  <p:tag name="KSO_WM_UNIT_TYPE" val="m_i"/>
  <p:tag name="KSO_WM_UNIT_INDEX" val="1_6"/>
  <p:tag name="KSO_WM_UNIT_ID" val="diagram20174816_6*m_i*1_6"/>
  <p:tag name="KSO_WM_UNIT_LAYERLEVEL" val="1_1"/>
  <p:tag name="KSO_WM_DIAGRAM_GROUP_CODE" val="m1-1"/>
  <p:tag name="KSO_WM_UNIT_FILL_FORE_SCHEMECOLOR_INDEX" val="14"/>
  <p:tag name="KSO_WM_UNIT_FILL_TYPE" val="1"/>
  <p:tag name="KSO_WM_UNIT_TEXT_FILL_FORE_SCHEMECOLOR_INDEX" val="16"/>
  <p:tag name="KSO_WM_UNIT_TEXT_FILL_TYPE" val="1"/>
  <p:tag name="KSO_WM_UNIT_USESOURCEFORMAT_APPLY" val="1"/>
  <p:tag name="KSO_WM_UNIT_DIAGRAM_SCHEMECOLOR_ID" val="1"/>
</p:tagLst>
</file>

<file path=ppt/tags/tag1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06_3*m_h_f*1_4_1"/>
  <p:tag name="KSO_WM_TEMPLATE_CATEGORY" val="diagram"/>
  <p:tag name="KSO_WM_TEMPLATE_INDEX" val="20200106"/>
  <p:tag name="KSO_WM_UNIT_LAYERLEVEL" val="1_1_1"/>
  <p:tag name="KSO_WM_TAG_VERSION" val="1.0"/>
  <p:tag name="KSO_WM_BEAUTIFY_FLAG" val="#wm#"/>
  <p:tag name="KSO_WM_UNIT_NOCLEAR" val="0"/>
  <p:tag name="KSO_WM_UNIT_PRESET_TEXT" val="单击此处添加文本具体内容，简明扼要的阐述您的观点。"/>
  <p:tag name="KSO_WM_UNIT_VALUE" val="120"/>
  <p:tag name="KSO_WM_DIAGRAM_GROUP_CODE" val="m1-1"/>
  <p:tag name="KSO_WM_UNIT_TYPE" val="m_h_f"/>
  <p:tag name="KSO_WM_UNIT_INDEX" val="1_4_1"/>
  <p:tag name="KSO_WM_UNIT_USESOURCEFORMAT_APPLY" val="1"/>
</p:tagLst>
</file>

<file path=ppt/tags/tag1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06_3*m_h_z*1_4_1"/>
  <p:tag name="KSO_WM_TEMPLATE_CATEGORY" val="diagram"/>
  <p:tag name="KSO_WM_TEMPLATE_INDEX" val="20200106"/>
  <p:tag name="KSO_WM_UNIT_LAYERLEVEL" val="1_1_1"/>
  <p:tag name="KSO_WM_TAG_VERSION" val="1.0"/>
  <p:tag name="KSO_WM_BEAUTIFY_FLAG" val="#wm#"/>
  <p:tag name="KSO_WM_DIAGRAM_GROUP_CODE" val="m1-1"/>
  <p:tag name="KSO_WM_UNIT_TYPE" val="m_h_z"/>
  <p:tag name="KSO_WM_UNIT_INDEX" val="1_4_1"/>
  <p:tag name="KSO_WM_UNIT_FILL_FORE_SCHEMECOLOR_INDEX" val="7"/>
  <p:tag name="KSO_WM_UNIT_FILL_TYPE" val="1"/>
  <p:tag name="KSO_WM_UNIT_TEXT_FILL_FORE_SCHEMECOLOR_INDEX" val="13"/>
  <p:tag name="KSO_WM_UNIT_TEXT_FILL_TYPE" val="1"/>
  <p:tag name="KSO_WM_UNIT_USESOURCEFORMAT_APPLY" val="1"/>
</p:tagLst>
</file>

<file path=ppt/tags/tag1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06_3*m_h_a*1_1_1"/>
  <p:tag name="KSO_WM_TEMPLATE_CATEGORY" val="diagram"/>
  <p:tag name="KSO_WM_TEMPLATE_INDEX" val="20200106"/>
  <p:tag name="KSO_WM_UNIT_LAYERLEVEL" val="1_1_1"/>
  <p:tag name="KSO_WM_TAG_VERSION" val="1.0"/>
  <p:tag name="KSO_WM_BEAUTIFY_FLAG" val="#wm#"/>
  <p:tag name="KSO_WM_UNIT_ISCONTENTSTITLE" val="0"/>
  <p:tag name="KSO_WM_UNIT_PRESET_TEXT" val="添加标题"/>
  <p:tag name="KSO_WM_UNIT_NOCLEAR" val="0"/>
  <p:tag name="KSO_WM_UNIT_VALUE" val="5"/>
  <p:tag name="KSO_WM_DIAGRAM_GROUP_CODE" val="m1-1"/>
  <p:tag name="KSO_WM_UNIT_TYPE" val="m_h_a"/>
  <p:tag name="KSO_WM_UNIT_INDEX" val="1_1_1"/>
  <p:tag name="KSO_WM_UNIT_TEXT_FILL_FORE_SCHEMECOLOR_INDEX" val="14"/>
  <p:tag name="KSO_WM_UNIT_TEXT_FILL_TYPE" val="1"/>
  <p:tag name="KSO_WM_UNIT_USESOURCEFORMAT_APPLY" val="1"/>
</p:tagLst>
</file>

<file path=ppt/tags/tag1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06_3*m_h_a*1_2_1"/>
  <p:tag name="KSO_WM_TEMPLATE_CATEGORY" val="diagram"/>
  <p:tag name="KSO_WM_TEMPLATE_INDEX" val="20200106"/>
  <p:tag name="KSO_WM_UNIT_LAYERLEVEL" val="1_1_1"/>
  <p:tag name="KSO_WM_TAG_VERSION" val="1.0"/>
  <p:tag name="KSO_WM_BEAUTIFY_FLAG" val="#wm#"/>
  <p:tag name="KSO_WM_UNIT_ISCONTENTSTITLE" val="0"/>
  <p:tag name="KSO_WM_UNIT_PRESET_TEXT" val="添加标题"/>
  <p:tag name="KSO_WM_UNIT_NOCLEAR" val="0"/>
  <p:tag name="KSO_WM_UNIT_VALUE" val="5"/>
  <p:tag name="KSO_WM_DIAGRAM_GROUP_CODE" val="m1-1"/>
  <p:tag name="KSO_WM_UNIT_TYPE" val="m_h_a"/>
  <p:tag name="KSO_WM_UNIT_INDEX" val="1_2_1"/>
  <p:tag name="KSO_WM_UNIT_TEXT_FILL_FORE_SCHEMECOLOR_INDEX" val="14"/>
  <p:tag name="KSO_WM_UNIT_TEXT_FILL_TYPE" val="1"/>
  <p:tag name="KSO_WM_UNIT_USESOURCEFORMAT_APPLY" val="1"/>
</p:tagLst>
</file>

<file path=ppt/tags/tag1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06_3*m_h_a*1_3_1"/>
  <p:tag name="KSO_WM_TEMPLATE_CATEGORY" val="diagram"/>
  <p:tag name="KSO_WM_TEMPLATE_INDEX" val="20200106"/>
  <p:tag name="KSO_WM_UNIT_LAYERLEVEL" val="1_1_1"/>
  <p:tag name="KSO_WM_TAG_VERSION" val="1.0"/>
  <p:tag name="KSO_WM_BEAUTIFY_FLAG" val="#wm#"/>
  <p:tag name="KSO_WM_UNIT_ISCONTENTSTITLE" val="0"/>
  <p:tag name="KSO_WM_UNIT_PRESET_TEXT" val="添加标题"/>
  <p:tag name="KSO_WM_UNIT_NOCLEAR" val="0"/>
  <p:tag name="KSO_WM_UNIT_VALUE" val="5"/>
  <p:tag name="KSO_WM_DIAGRAM_GROUP_CODE" val="m1-1"/>
  <p:tag name="KSO_WM_UNIT_TYPE" val="m_h_a"/>
  <p:tag name="KSO_WM_UNIT_INDEX" val="1_3_1"/>
  <p:tag name="KSO_WM_UNIT_TEXT_FILL_FORE_SCHEMECOLOR_INDEX" val="14"/>
  <p:tag name="KSO_WM_UNIT_TEXT_FILL_TYPE" val="1"/>
  <p:tag name="KSO_WM_UNIT_USESOURCEFORMAT_APPLY" val="1"/>
</p:tagLst>
</file>

<file path=ppt/tags/tag1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06_3*m_h_a*1_4_1"/>
  <p:tag name="KSO_WM_TEMPLATE_CATEGORY" val="diagram"/>
  <p:tag name="KSO_WM_TEMPLATE_INDEX" val="20200106"/>
  <p:tag name="KSO_WM_UNIT_LAYERLEVEL" val="1_1_1"/>
  <p:tag name="KSO_WM_TAG_VERSION" val="1.0"/>
  <p:tag name="KSO_WM_BEAUTIFY_FLAG" val="#wm#"/>
  <p:tag name="KSO_WM_UNIT_ISCONTENTSTITLE" val="0"/>
  <p:tag name="KSO_WM_UNIT_PRESET_TEXT" val="添加标题"/>
  <p:tag name="KSO_WM_UNIT_NOCLEAR" val="0"/>
  <p:tag name="KSO_WM_UNIT_VALUE" val="5"/>
  <p:tag name="KSO_WM_DIAGRAM_GROUP_CODE" val="m1-1"/>
  <p:tag name="KSO_WM_UNIT_TYPE" val="m_h_a"/>
  <p:tag name="KSO_WM_UNIT_INDEX" val="1_4_1"/>
  <p:tag name="KSO_WM_UNIT_TEXT_FILL_FORE_SCHEMECOLOR_INDEX" val="14"/>
  <p:tag name="KSO_WM_UNIT_TEXT_FILL_TYPE" val="1"/>
  <p:tag name="KSO_WM_UNIT_USESOURCEFORMAT_APPLY" val="1"/>
</p:tagLst>
</file>

<file path=ppt/tags/tag196.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97.xml><?xml version="1.0" encoding="utf-8"?>
<p:tagLst xmlns:p="http://schemas.openxmlformats.org/presentationml/2006/main">
  <p:tag name="KSO_WM_BEAUTIFY_FLAG" val="#wm#"/>
  <p:tag name="KSO_WM_TEMPLATE_CATEGORY" val="custom"/>
  <p:tag name="KSO_WM_TEMPLATE_INDEX" val="20191204"/>
  <p:tag name="KSO_WM_SPECIAL_SOURCE" val="bdnull"/>
</p:tagLst>
</file>

<file path=ppt/tags/tag198.xml><?xml version="1.0" encoding="utf-8"?>
<p:tagLst xmlns:p="http://schemas.openxmlformats.org/presentationml/2006/main">
  <p:tag name="KSO_WM_UNIT_ISCONTENTSTITLE" val="0"/>
  <p:tag name="KSO_WM_UNIT_PRESET_TEXT" val="单击此处添加小标题"/>
  <p:tag name="KSO_WM_UNIT_TEXT_PART_ID" val="4-Z"/>
  <p:tag name="KSO_WM_UNIT_TEXT_PART_SIZE" val="30*854.5"/>
  <p:tag name="KSO_WM_UNIT_VALUE" val="46"/>
  <p:tag name="KSO_WM_UNIT_HIGHLIGHT" val="0"/>
  <p:tag name="KSO_WM_UNIT_COMPATIBLE" val="0"/>
  <p:tag name="KSO_WM_UNIT_DIAGRAM_ISNUMVISUAL" val="0"/>
  <p:tag name="KSO_WM_UNIT_DIAGRAM_ISREFERUNIT" val="0"/>
  <p:tag name="KSO_WM_UNIT_TYPE" val="h_a"/>
  <p:tag name="KSO_WM_UNIT_INDEX" val="1_1"/>
  <p:tag name="KSO_WM_UNIT_ID" val="diagram20192898_1*h_a*1_1"/>
  <p:tag name="KSO_WM_TEMPLATE_CATEGORY" val="diagram"/>
  <p:tag name="KSO_WM_TEMPLATE_INDEX" val="20192898"/>
  <p:tag name="KSO_WM_UNIT_LAYERLEVEL" val="1_1"/>
  <p:tag name="KSO_WM_TAG_VERSION" val="1.0"/>
  <p:tag name="KSO_WM_BEAUTIFY_FLAG" val="#wm#"/>
  <p:tag name="KSO_WM_UNIT_COLOR_SCHEME_SHAPE_ID" val="6"/>
  <p:tag name="KSO_WM_UNIT_COLOR_SCHEME_PARENT_PAGE" val="0_1"/>
  <p:tag name="KSO_WM_UNIT_ADJUSTLAYOUT_ID" val="6"/>
  <p:tag name="KSO_WM_UNIT_TEXT_PART_ID_V2" val="c-4-1"/>
</p:tagLst>
</file>

<file path=ppt/tags/tag199.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h_i"/>
  <p:tag name="KSO_WM_UNIT_INDEX" val="1_2_1"/>
  <p:tag name="KSO_WM_UNIT_ID" val="diagram160193_3*m_h_i*1_2_1"/>
  <p:tag name="KSO_WM_UNIT_LAYERLEVEL" val="1_1_1"/>
  <p:tag name="KSO_WM_DIAGRAM_GROUP_CODE" val="m1-1"/>
  <p:tag name="KSO_WM_UNIT_HIGHLIGHT" val="0"/>
  <p:tag name="KSO_WM_UNIT_COMPATIBLE" val="0"/>
  <p:tag name="KSO_WM_UNIT_DIAGRAM_ISNUMVISUAL" val="0"/>
  <p:tag name="KSO_WM_UNIT_DIAGRAM_ISREFERUNIT" val="0"/>
  <p:tag name="KSO_WM_UNIT_FILL_FORE_SCHEMECOLOR_INDEX" val="7"/>
  <p:tag name="KSO_WM_UNIT_FILL_TYPE" val="1"/>
  <p:tag name="KSO_WM_UNIT_LINE_FORE_SCHEMECOLOR_INDEX" val="7"/>
  <p:tag name="KSO_WM_UNIT_LINE_FILL_TYPE" val="2"/>
  <p:tag name="KSO_WM_UNIT_TEXT_FILL_FORE_SCHEMECOLOR_INDEX" val="14"/>
  <p:tag name="KSO_WM_UNIT_TEXT_FILL_TYPE" val="1"/>
  <p:tag name="KSO_WM_UNIT_USESOURCEFORMAT_APPLY" val="1"/>
  <p:tag name="KSO_WM_UNIT_DIAGRAM_SCHEMECOLOR_ID" val="4"/>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i*4"/>
  <p:tag name="KSO_WM_UNIT_LAYERLEVEL" val="1"/>
  <p:tag name="KSO_WM_TAG_VERSION" val="1.0"/>
  <p:tag name="KSO_WM_BEAUTIFY_FLAG" val="#wm#"/>
  <p:tag name="KSO_WM_UNIT_TYPE" val="i"/>
  <p:tag name="KSO_WM_UNIT_INDEX" val="4"/>
</p:tagLst>
</file>

<file path=ppt/tags/tag20.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00.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h_i"/>
  <p:tag name="KSO_WM_UNIT_INDEX" val="1_2_2"/>
  <p:tag name="KSO_WM_UNIT_ID" val="diagram160193_3*m_h_i*1_2_2"/>
  <p:tag name="KSO_WM_UNIT_LAYERLEVEL" val="1_1_1"/>
  <p:tag name="KSO_WM_DIAGRAM_GROUP_CODE" val="m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USESOURCEFORMAT_APPLY" val="1"/>
  <p:tag name="KSO_WM_UNIT_DIAGRAM_SCHEMECOLOR_ID" val="4"/>
</p:tagLst>
</file>

<file path=ppt/tags/tag201.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h_a"/>
  <p:tag name="KSO_WM_UNIT_INDEX" val="1_2_1"/>
  <p:tag name="KSO_WM_UNIT_ID" val="diagram160193_3*m_h_a*1_2_1"/>
  <p:tag name="KSO_WM_UNIT_LAYERLEVEL" val="1_1_1"/>
  <p:tag name="KSO_WM_UNIT_VALUE" val="10"/>
  <p:tag name="KSO_WM_UNIT_HIGHLIGHT" val="0"/>
  <p:tag name="KSO_WM_UNIT_COMPATIBLE" val="0"/>
  <p:tag name="KSO_WM_DIAGRAM_GROUP_CODE" val="m1-1"/>
  <p:tag name="KSO_WM_UNIT_ISCONTENTSTITLE" val="0"/>
  <p:tag name="KSO_WM_UNIT_NOCLEAR" val="0"/>
  <p:tag name="KSO_WM_UNIT_DIAGRAM_ISNUMVISUAL" val="0"/>
  <p:tag name="KSO_WM_UNIT_DIAGRAM_ISREFERUNIT" val="0"/>
  <p:tag name="KSO_WM_UNIT_PRESET_TEXT" val="单击此处添加标题"/>
  <p:tag name="KSO_WM_UNIT_TEXT_FILL_FORE_SCHEMECOLOR_INDEX" val="7"/>
  <p:tag name="KSO_WM_UNIT_TEXT_FILL_TYPE" val="1"/>
  <p:tag name="KSO_WM_UNIT_USESOURCEFORMAT_APPLY" val="1"/>
  <p:tag name="KSO_WM_UNIT_DIAGRAM_SCHEMECOLOR_ID" val="4"/>
</p:tagLst>
</file>

<file path=ppt/tags/tag202.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h_i"/>
  <p:tag name="KSO_WM_UNIT_INDEX" val="1_3_1"/>
  <p:tag name="KSO_WM_UNIT_ID" val="diagram160193_3*m_h_i*1_3_1"/>
  <p:tag name="KSO_WM_UNIT_LAYERLEVEL" val="1_1_1"/>
  <p:tag name="KSO_WM_DIAGRAM_GROUP_CODE" val="m1-1"/>
  <p:tag name="KSO_WM_UNIT_HIGHLIGHT" val="0"/>
  <p:tag name="KSO_WM_UNIT_COMPATIBLE" val="0"/>
  <p:tag name="KSO_WM_UNIT_DIAGRAM_ISNUMVISUAL" val="0"/>
  <p:tag name="KSO_WM_UNIT_DIAGRAM_ISREFERUNIT" val="0"/>
  <p:tag name="KSO_WM_UNIT_FILL_FORE_SCHEMECOLOR_INDEX" val="6"/>
  <p:tag name="KSO_WM_UNIT_FILL_TYPE" val="1"/>
  <p:tag name="KSO_WM_UNIT_LINE_FORE_SCHEMECOLOR_INDEX" val="6"/>
  <p:tag name="KSO_WM_UNIT_LINE_FILL_TYPE" val="2"/>
  <p:tag name="KSO_WM_UNIT_TEXT_FILL_FORE_SCHEMECOLOR_INDEX" val="14"/>
  <p:tag name="KSO_WM_UNIT_TEXT_FILL_TYPE" val="1"/>
  <p:tag name="KSO_WM_UNIT_USESOURCEFORMAT_APPLY" val="1"/>
  <p:tag name="KSO_WM_UNIT_DIAGRAM_SCHEMECOLOR_ID" val="4"/>
</p:tagLst>
</file>

<file path=ppt/tags/tag203.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h_i"/>
  <p:tag name="KSO_WM_UNIT_INDEX" val="1_3_2"/>
  <p:tag name="KSO_WM_UNIT_ID" val="diagram160193_3*m_h_i*1_3_2"/>
  <p:tag name="KSO_WM_UNIT_LAYERLEVEL" val="1_1_1"/>
  <p:tag name="KSO_WM_DIAGRAM_GROUP_CODE" val="m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USESOURCEFORMAT_APPLY" val="1"/>
  <p:tag name="KSO_WM_UNIT_DIAGRAM_SCHEMECOLOR_ID" val="4"/>
</p:tagLst>
</file>

<file path=ppt/tags/tag204.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h_a"/>
  <p:tag name="KSO_WM_UNIT_INDEX" val="1_3_1"/>
  <p:tag name="KSO_WM_UNIT_ID" val="diagram160193_3*m_h_a*1_3_1"/>
  <p:tag name="KSO_WM_UNIT_LAYERLEVEL" val="1_1_1"/>
  <p:tag name="KSO_WM_UNIT_VALUE" val="10"/>
  <p:tag name="KSO_WM_UNIT_HIGHLIGHT" val="0"/>
  <p:tag name="KSO_WM_UNIT_COMPATIBLE" val="0"/>
  <p:tag name="KSO_WM_DIAGRAM_GROUP_CODE" val="m1-1"/>
  <p:tag name="KSO_WM_UNIT_ISCONTENTSTITLE" val="0"/>
  <p:tag name="KSO_WM_UNIT_NOCLEAR" val="0"/>
  <p:tag name="KSO_WM_UNIT_DIAGRAM_ISNUMVISUAL" val="0"/>
  <p:tag name="KSO_WM_UNIT_DIAGRAM_ISREFERUNIT" val="0"/>
  <p:tag name="KSO_WM_UNIT_PRESET_TEXT" val="单击此处添加标题"/>
  <p:tag name="KSO_WM_UNIT_TEXT_FILL_FORE_SCHEMECOLOR_INDEX" val="6"/>
  <p:tag name="KSO_WM_UNIT_TEXT_FILL_TYPE" val="1"/>
  <p:tag name="KSO_WM_UNIT_USESOURCEFORMAT_APPLY" val="1"/>
  <p:tag name="KSO_WM_UNIT_DIAGRAM_SCHEMECOLOR_ID" val="4"/>
</p:tagLst>
</file>

<file path=ppt/tags/tag205.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h_i"/>
  <p:tag name="KSO_WM_UNIT_INDEX" val="1_4_1"/>
  <p:tag name="KSO_WM_UNIT_ID" val="diagram160193_3*m_h_i*1_4_1"/>
  <p:tag name="KSO_WM_UNIT_LAYERLEVEL" val="1_1_1"/>
  <p:tag name="KSO_WM_DIAGRAM_GROUP_CODE" val="m1-1"/>
  <p:tag name="KSO_WM_UNIT_HIGHLIGHT" val="0"/>
  <p:tag name="KSO_WM_UNIT_COMPATIBLE" val="0"/>
  <p:tag name="KSO_WM_UNIT_DIAGRAM_ISNUMVISUAL" val="0"/>
  <p:tag name="KSO_WM_UNIT_DIAGRAM_ISREFERUNIT" val="0"/>
  <p:tag name="KSO_WM_UNIT_FILL_FORE_SCHEMECOLOR_INDEX" val="5"/>
  <p:tag name="KSO_WM_UNIT_FILL_TYPE" val="1"/>
  <p:tag name="KSO_WM_UNIT_LINE_FORE_SCHEMECOLOR_INDEX" val="5"/>
  <p:tag name="KSO_WM_UNIT_LINE_FILL_TYPE" val="2"/>
  <p:tag name="KSO_WM_UNIT_TEXT_FILL_FORE_SCHEMECOLOR_INDEX" val="14"/>
  <p:tag name="KSO_WM_UNIT_TEXT_FILL_TYPE" val="1"/>
  <p:tag name="KSO_WM_UNIT_USESOURCEFORMAT_APPLY" val="1"/>
  <p:tag name="KSO_WM_UNIT_DIAGRAM_SCHEMECOLOR_ID" val="4"/>
</p:tagLst>
</file>

<file path=ppt/tags/tag206.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h_i"/>
  <p:tag name="KSO_WM_UNIT_INDEX" val="1_4_2"/>
  <p:tag name="KSO_WM_UNIT_ID" val="diagram160193_3*m_h_i*1_4_2"/>
  <p:tag name="KSO_WM_UNIT_LAYERLEVEL" val="1_1_1"/>
  <p:tag name="KSO_WM_DIAGRAM_GROUP_CODE" val="m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USESOURCEFORMAT_APPLY" val="1"/>
  <p:tag name="KSO_WM_UNIT_DIAGRAM_SCHEMECOLOR_ID" val="4"/>
</p:tagLst>
</file>

<file path=ppt/tags/tag207.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h_a"/>
  <p:tag name="KSO_WM_UNIT_INDEX" val="1_4_1"/>
  <p:tag name="KSO_WM_UNIT_ID" val="diagram160193_3*m_h_a*1_4_1"/>
  <p:tag name="KSO_WM_UNIT_LAYERLEVEL" val="1_1_1"/>
  <p:tag name="KSO_WM_UNIT_VALUE" val="10"/>
  <p:tag name="KSO_WM_UNIT_HIGHLIGHT" val="0"/>
  <p:tag name="KSO_WM_UNIT_COMPATIBLE" val="0"/>
  <p:tag name="KSO_WM_DIAGRAM_GROUP_CODE" val="m1-1"/>
  <p:tag name="KSO_WM_UNIT_ISCONTENTSTITLE" val="0"/>
  <p:tag name="KSO_WM_UNIT_NOCLEAR" val="0"/>
  <p:tag name="KSO_WM_UNIT_DIAGRAM_ISNUMVISUAL" val="0"/>
  <p:tag name="KSO_WM_UNIT_DIAGRAM_ISREFERUNIT" val="0"/>
  <p:tag name="KSO_WM_UNIT_PRESET_TEXT" val="单击此处添加标题"/>
  <p:tag name="KSO_WM_UNIT_TEXT_FILL_FORE_SCHEMECOLOR_INDEX" val="5"/>
  <p:tag name="KSO_WM_UNIT_TEXT_FILL_TYPE" val="1"/>
  <p:tag name="KSO_WM_UNIT_USESOURCEFORMAT_APPLY" val="1"/>
  <p:tag name="KSO_WM_UNIT_DIAGRAM_SCHEMECOLOR_ID" val="4"/>
</p:tagLst>
</file>

<file path=ppt/tags/tag208.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h_i"/>
  <p:tag name="KSO_WM_UNIT_INDEX" val="1_3_1"/>
  <p:tag name="KSO_WM_UNIT_ID" val="diagram160193_3*m_h_i*1_3_1"/>
  <p:tag name="KSO_WM_UNIT_LAYERLEVEL" val="1_1_1"/>
  <p:tag name="KSO_WM_DIAGRAM_GROUP_CODE" val="m1-1"/>
  <p:tag name="KSO_WM_UNIT_HIGHLIGHT" val="0"/>
  <p:tag name="KSO_WM_UNIT_COMPATIBLE" val="0"/>
  <p:tag name="KSO_WM_UNIT_DIAGRAM_ISNUMVISUAL" val="0"/>
  <p:tag name="KSO_WM_UNIT_DIAGRAM_ISREFERUNIT" val="0"/>
  <p:tag name="KSO_WM_UNIT_FILL_FORE_SCHEMECOLOR_INDEX" val="6"/>
  <p:tag name="KSO_WM_UNIT_FILL_TYPE" val="1"/>
  <p:tag name="KSO_WM_UNIT_LINE_FORE_SCHEMECOLOR_INDEX" val="6"/>
  <p:tag name="KSO_WM_UNIT_LINE_FILL_TYPE" val="2"/>
  <p:tag name="KSO_WM_UNIT_TEXT_FILL_FORE_SCHEMECOLOR_INDEX" val="14"/>
  <p:tag name="KSO_WM_UNIT_TEXT_FILL_TYPE" val="1"/>
  <p:tag name="KSO_WM_UNIT_USESOURCEFORMAT_APPLY" val="1"/>
  <p:tag name="KSO_WM_UNIT_DIAGRAM_SCHEMECOLOR_ID" val="4"/>
</p:tagLst>
</file>

<file path=ppt/tags/tag209.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h_i"/>
  <p:tag name="KSO_WM_UNIT_INDEX" val="1_2_2"/>
  <p:tag name="KSO_WM_UNIT_ID" val="diagram160193_3*m_h_i*1_2_2"/>
  <p:tag name="KSO_WM_UNIT_LAYERLEVEL" val="1_1_1"/>
  <p:tag name="KSO_WM_DIAGRAM_GROUP_CODE" val="m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USESOURCEFORMAT_APPLY" val="1"/>
  <p:tag name="KSO_WM_UNIT_DIAGRAM_SCHEMECOLOR_ID" val="4"/>
</p:tagLst>
</file>

<file path=ppt/tags/tag21.xml><?xml version="1.0" encoding="utf-8"?>
<p:tagLst xmlns:p="http://schemas.openxmlformats.org/presentationml/2006/main">
  <p:tag name="KSO_WM_BEAUTIFY_FLAG" val="#wm#"/>
  <p:tag name="KSO_WM_TEMPLATE_CATEGORY" val="custom"/>
  <p:tag name="KSO_WM_TEMPLATE_INDEX" val="20191204"/>
  <p:tag name="KSO_WM_SLIDE_ITEM_CNT" val="7"/>
</p:tagLst>
</file>

<file path=ppt/tags/tag210.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h_a"/>
  <p:tag name="KSO_WM_UNIT_INDEX" val="1_2_1"/>
  <p:tag name="KSO_WM_UNIT_ID" val="diagram160193_3*m_h_a*1_2_1"/>
  <p:tag name="KSO_WM_UNIT_LAYERLEVEL" val="1_1_1"/>
  <p:tag name="KSO_WM_UNIT_VALUE" val="10"/>
  <p:tag name="KSO_WM_UNIT_HIGHLIGHT" val="0"/>
  <p:tag name="KSO_WM_UNIT_COMPATIBLE" val="0"/>
  <p:tag name="KSO_WM_DIAGRAM_GROUP_CODE" val="m1-1"/>
  <p:tag name="KSO_WM_UNIT_ISCONTENTSTITLE" val="0"/>
  <p:tag name="KSO_WM_UNIT_NOCLEAR" val="0"/>
  <p:tag name="KSO_WM_UNIT_DIAGRAM_ISNUMVISUAL" val="0"/>
  <p:tag name="KSO_WM_UNIT_DIAGRAM_ISREFERUNIT" val="0"/>
  <p:tag name="KSO_WM_UNIT_PRESET_TEXT" val="单击此处添加标题"/>
  <p:tag name="KSO_WM_UNIT_TEXT_FILL_FORE_SCHEMECOLOR_INDEX" val="7"/>
  <p:tag name="KSO_WM_UNIT_TEXT_FILL_TYPE" val="1"/>
  <p:tag name="KSO_WM_UNIT_USESOURCEFORMAT_APPLY" val="1"/>
  <p:tag name="KSO_WM_UNIT_DIAGRAM_SCHEMECOLOR_ID" val="4"/>
</p:tagLst>
</file>

<file path=ppt/tags/tag211.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12.xml><?xml version="1.0" encoding="utf-8"?>
<p:tagLst xmlns:p="http://schemas.openxmlformats.org/presentationml/2006/main">
  <p:tag name="KSO_WM_BEAUTIFY_FLAG" val="#wm#"/>
  <p:tag name="KSO_WM_TEMPLATE_CATEGORY" val="diagram"/>
  <p:tag name="KSO_WM_TEMPLATE_INDEX" val="20192898"/>
  <p:tag name="KSO_WM_SLIDE_ID" val="diagram20192898_1"/>
  <p:tag name="KSO_WM_SLIDE_ITEM_CNT" val="0"/>
  <p:tag name="KSO_WM_SLIDE_INDEX" val="1"/>
  <p:tag name="KSO_WM_TAG_VERSION" val="1.0"/>
  <p:tag name="KSO_WM_SLIDE_LAYOUT" val="a_d_f_h"/>
  <p:tag name="KSO_WM_SLIDE_LAYOUT_CNT" val="1_1_1_1"/>
  <p:tag name="KSO_WM_SLIDE_TYPE" val="text"/>
  <p:tag name="KSO_WM_SLIDE_SUBTYPE" val="picTxt"/>
  <p:tag name="KSO_WM_SLIDE_SIZE" val="854.5*24.96"/>
  <p:tag name="KSO_WM_SLIDE_POSITION" val="30.6004*476.25"/>
  <p:tag name="KSO_WM_SLIDE_CONSTRAINT" val="%7b%22slideConstraint%22%3a%7b%22seriesAreas%22%3a%5b%5d%2c%22singleAreas%22%3a%5b%7b%22shapes%22%3a%5b7%5d%2c%22serialConstraintIndex%22%3a-1%2c%22areatextmark%22%3a0%2c%22pictureprocessmark%22%3a0%7d%5d%7d%7d"/>
  <p:tag name="KSO_WM_SLIDE_COLORSCHEME_VERSION" val="3.2"/>
  <p:tag name="KSO_WM_TEMPLATE_TOPIC_DEFAULT" val="1"/>
  <p:tag name="KSO_WM_TEMPLATE_JOB_ID" val="2"/>
  <p:tag name="KSO_WM_TEMPLATE_SCENE_ID" val="1"/>
  <p:tag name="KSO_WM_TEMPLATE_OUTLINE_ID" val="15"/>
  <p:tag name="KSO_WM_TEMPLATE_TOPIC_ID" val="2869567"/>
  <p:tag name="KSO_WM_TEMPLATE_THUMBS_INDEX" val="1、6、10、14、20、26、27、28、29、31"/>
  <p:tag name="KSO_WM_SPECIAL_SOURCE" val="bdnull"/>
</p:tagLst>
</file>

<file path=ppt/tags/tag213.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208717_1*i*12"/>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31fc41685f8c46588fa01973dc68d4aa"/>
  <p:tag name="KSO_WM_UNIT_DECORATE_INFO" val="{&quot;DecorateInfoH&quot;:{&quot;IsAbs&quot;:true},&quot;DecorateInfoW&quot;:{&quot;IsAbs&quot;:true},&quot;DecorateInfoX&quot;:{&quot;IsAbs&quot;:true,&quot;Pos&quot;:1},&quot;DecorateInfoY&quot;:{&quot;IsAbs&quot;:true,&quot;Pos&quot;:1},&quot;ReferentInfo&quot;:{&quot;Id&quot;:&quot;f75326a4082b40ed9a2e282625b9d69b&quot;,&quot;X&quot;:{&quot;Pos&quot;:1},&quot;Y&quot;:{&quot;Pos&quot;:1}}}"/>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25"/>
  <p:tag name="KSO_WM_UNIT_LINE_FORE_SCHEMECOLOR_INDEX" val="1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5ef55431ea5a3ac527a189d5"/>
  <p:tag name="KSO_WM_TEMPLATE_ASSEMBLE_GROUPID" val="5ef55431ea5a3ac527a189d5"/>
</p:tagLst>
</file>

<file path=ppt/tags/tag2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208717_1*i*14"/>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da31bb77c3af45319950aec8de41b9e7"/>
  <p:tag name="KSO_WM_UNIT_DECORATE_INFO" val="{&quot;DecorateInfoH&quot;:{&quot;IsAbs&quot;:true},&quot;DecorateInfoW&quot;:{&quot;IsAbs&quot;:true},&quot;DecorateInfoX&quot;:{&quot;IsAbs&quot;:true,&quot;Pos&quot;:0},&quot;DecorateInfoY&quot;:{&quot;IsAbs&quot;:true,&quot;Pos&quot;:0},&quot;ReferentInfo&quot;:{&quot;Id&quot;:&quot;31fc41685f8c46588fa01973dc68d4aa&quot;,&quot;X&quot;:{&quot;Pos&quot;:0},&quot;Y&quot;:{&quot;Pos&quot;:0}}}"/>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2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8717_1*i*13"/>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a68f6e85c711403590fcc87af10ad891"/>
  <p:tag name="KSO_WM_UNIT_DECORATE_INFO" val="{&quot;DecorateInfoH&quot;:{&quot;IsAbs&quot;:true},&quot;DecorateInfoW&quot;:{&quot;IsAbs&quot;:true},&quot;DecorateInfoX&quot;:{&quot;IsAbs&quot;:true,&quot;Pos&quot;:2},&quot;DecorateInfoY&quot;:{&quot;IsAbs&quot;:true,&quot;Pos&quot;:2},&quot;ReferentInfo&quot;:{&quot;Id&quot;:&quot;31fc41685f8c46588fa01973dc68d4aa&quot;,&quot;X&quot;:{&quot;Pos&quot;:2},&quot;Y&quot;:{&quot;Pos&quot;:2}}}"/>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217.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208717_1*i*12"/>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31fc41685f8c46588fa01973dc68d4aa"/>
  <p:tag name="KSO_WM_UNIT_DECORATE_INFO" val="{&quot;DecorateInfoH&quot;:{&quot;IsAbs&quot;:true},&quot;DecorateInfoW&quot;:{&quot;IsAbs&quot;:true},&quot;DecorateInfoX&quot;:{&quot;IsAbs&quot;:true,&quot;Pos&quot;:1},&quot;DecorateInfoY&quot;:{&quot;IsAbs&quot;:true,&quot;Pos&quot;:1},&quot;ReferentInfo&quot;:{&quot;Id&quot;:&quot;f75326a4082b40ed9a2e282625b9d69b&quot;,&quot;X&quot;:{&quot;Pos&quot;:1},&quot;Y&quot;:{&quot;Pos&quot;:1}}}"/>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25"/>
  <p:tag name="KSO_WM_UNIT_LINE_FORE_SCHEMECOLOR_INDEX" val="1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5ef55431ea5a3ac527a189d5"/>
  <p:tag name="KSO_WM_TEMPLATE_ASSEMBLE_GROUPID" val="5ef55431ea5a3ac527a189d5"/>
</p:tagLst>
</file>

<file path=ppt/tags/tag2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208717_1*i*14"/>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da31bb77c3af45319950aec8de41b9e7"/>
  <p:tag name="KSO_WM_UNIT_DECORATE_INFO" val="{&quot;DecorateInfoH&quot;:{&quot;IsAbs&quot;:true},&quot;DecorateInfoW&quot;:{&quot;IsAbs&quot;:true},&quot;DecorateInfoX&quot;:{&quot;IsAbs&quot;:true,&quot;Pos&quot;:0},&quot;DecorateInfoY&quot;:{&quot;IsAbs&quot;:true,&quot;Pos&quot;:0},&quot;ReferentInfo&quot;:{&quot;Id&quot;:&quot;31fc41685f8c46588fa01973dc68d4aa&quot;,&quot;X&quot;:{&quot;Pos&quot;:0},&quot;Y&quot;:{&quot;Pos&quot;:0}}}"/>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22.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8717_1*i*13"/>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a68f6e85c711403590fcc87af10ad891"/>
  <p:tag name="KSO_WM_UNIT_DECORATE_INFO" val="{&quot;DecorateInfoH&quot;:{&quot;IsAbs&quot;:true},&quot;DecorateInfoW&quot;:{&quot;IsAbs&quot;:true},&quot;DecorateInfoX&quot;:{&quot;IsAbs&quot;:true,&quot;Pos&quot;:2},&quot;DecorateInfoY&quot;:{&quot;IsAbs&quot;:true,&quot;Pos&quot;:2},&quot;ReferentInfo&quot;:{&quot;Id&quot;:&quot;31fc41685f8c46588fa01973dc68d4aa&quot;,&quot;X&quot;:{&quot;Pos&quot;:2},&quot;Y&quot;:{&quot;Pos&quot;:2}}}"/>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208717_1*i*12"/>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31fc41685f8c46588fa01973dc68d4aa"/>
  <p:tag name="KSO_WM_UNIT_DECORATE_INFO" val="{&quot;DecorateInfoH&quot;:{&quot;IsAbs&quot;:true},&quot;DecorateInfoW&quot;:{&quot;IsAbs&quot;:true},&quot;DecorateInfoX&quot;:{&quot;IsAbs&quot;:true,&quot;Pos&quot;:1},&quot;DecorateInfoY&quot;:{&quot;IsAbs&quot;:true,&quot;Pos&quot;:1},&quot;ReferentInfo&quot;:{&quot;Id&quot;:&quot;f75326a4082b40ed9a2e282625b9d69b&quot;,&quot;X&quot;:{&quot;Pos&quot;:1},&quot;Y&quot;:{&quot;Pos&quot;:1}}}"/>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25"/>
  <p:tag name="KSO_WM_UNIT_LINE_FORE_SCHEMECOLOR_INDEX" val="1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5ef55431ea5a3ac527a189d5"/>
  <p:tag name="KSO_WM_TEMPLATE_ASSEMBLE_GROUPID" val="5ef55431ea5a3ac527a189d5"/>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208717_1*i*14"/>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da31bb77c3af45319950aec8de41b9e7"/>
  <p:tag name="KSO_WM_UNIT_DECORATE_INFO" val="{&quot;DecorateInfoH&quot;:{&quot;IsAbs&quot;:true},&quot;DecorateInfoW&quot;:{&quot;IsAbs&quot;:true},&quot;DecorateInfoX&quot;:{&quot;IsAbs&quot;:true,&quot;Pos&quot;:0},&quot;DecorateInfoY&quot;:{&quot;IsAbs&quot;:true,&quot;Pos&quot;:0},&quot;ReferentInfo&quot;:{&quot;Id&quot;:&quot;31fc41685f8c46588fa01973dc68d4aa&quot;,&quot;X&quot;:{&quot;Pos&quot;:0},&quot;Y&quot;:{&quot;Pos&quot;:0}}}"/>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8717_1*i*13"/>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a68f6e85c711403590fcc87af10ad891"/>
  <p:tag name="KSO_WM_UNIT_DECORATE_INFO" val="{&quot;DecorateInfoH&quot;:{&quot;IsAbs&quot;:true},&quot;DecorateInfoW&quot;:{&quot;IsAbs&quot;:true},&quot;DecorateInfoX&quot;:{&quot;IsAbs&quot;:true,&quot;Pos&quot;:2},&quot;DecorateInfoY&quot;:{&quot;IsAbs&quot;:true,&quot;Pos&quot;:2},&quot;ReferentInfo&quot;:{&quot;Id&quot;:&quot;31fc41685f8c46588fa01973dc68d4aa&quot;,&quot;X&quot;:{&quot;Pos&quot;:2},&quot;Y&quot;:{&quot;Pos&quot;:2}}}"/>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26.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208717_1*i*12"/>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31fc41685f8c46588fa01973dc68d4aa"/>
  <p:tag name="KSO_WM_UNIT_DECORATE_INFO" val="{&quot;DecorateInfoH&quot;:{&quot;IsAbs&quot;:true},&quot;DecorateInfoW&quot;:{&quot;IsAbs&quot;:true},&quot;DecorateInfoX&quot;:{&quot;IsAbs&quot;:true,&quot;Pos&quot;:1},&quot;DecorateInfoY&quot;:{&quot;IsAbs&quot;:true,&quot;Pos&quot;:1},&quot;ReferentInfo&quot;:{&quot;Id&quot;:&quot;f75326a4082b40ed9a2e282625b9d69b&quot;,&quot;X&quot;:{&quot;Pos&quot;:1},&quot;Y&quot;:{&quot;Pos&quot;:1}}}"/>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25"/>
  <p:tag name="KSO_WM_UNIT_LINE_FORE_SCHEMECOLOR_INDEX" val="1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5ef55431ea5a3ac527a189d5"/>
  <p:tag name="KSO_WM_TEMPLATE_ASSEMBLE_GROUPID" val="5ef55431ea5a3ac527a189d5"/>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208717_1*i*14"/>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da31bb77c3af45319950aec8de41b9e7"/>
  <p:tag name="KSO_WM_UNIT_DECORATE_INFO" val="{&quot;DecorateInfoH&quot;:{&quot;IsAbs&quot;:true},&quot;DecorateInfoW&quot;:{&quot;IsAbs&quot;:true},&quot;DecorateInfoX&quot;:{&quot;IsAbs&quot;:true,&quot;Pos&quot;:0},&quot;DecorateInfoY&quot;:{&quot;IsAbs&quot;:true,&quot;Pos&quot;:0},&quot;ReferentInfo&quot;:{&quot;Id&quot;:&quot;31fc41685f8c46588fa01973dc68d4aa&quot;,&quot;X&quot;:{&quot;Pos&quot;:0},&quot;Y&quot;:{&quot;Pos&quot;:0}}}"/>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8717_1*i*13"/>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a68f6e85c711403590fcc87af10ad891"/>
  <p:tag name="KSO_WM_UNIT_DECORATE_INFO" val="{&quot;DecorateInfoH&quot;:{&quot;IsAbs&quot;:true},&quot;DecorateInfoW&quot;:{&quot;IsAbs&quot;:true},&quot;DecorateInfoX&quot;:{&quot;IsAbs&quot;:true,&quot;Pos&quot;:2},&quot;DecorateInfoY&quot;:{&quot;IsAbs&quot;:true,&quot;Pos&quot;:2},&quot;ReferentInfo&quot;:{&quot;Id&quot;:&quot;31fc41685f8c46588fa01973dc68d4aa&quot;,&quot;X&quot;:{&quot;Pos&quot;:2},&quot;Y&quot;:{&quot;Pos&quot;:2}}}"/>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i*5"/>
  <p:tag name="KSO_WM_UNIT_LAYERLEVEL" val="1"/>
  <p:tag name="KSO_WM_TAG_VERSION" val="1.0"/>
  <p:tag name="KSO_WM_BEAUTIFY_FLAG" val="#wm#"/>
  <p:tag name="KSO_WM_UNIT_TYPE" val="i"/>
  <p:tag name="KSO_WM_UNIT_INDEX" val="5"/>
</p:tagLst>
</file>

<file path=ppt/tags/tag30.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208717_1*i*12"/>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31fc41685f8c46588fa01973dc68d4aa"/>
  <p:tag name="KSO_WM_UNIT_DECORATE_INFO" val="{&quot;DecorateInfoH&quot;:{&quot;IsAbs&quot;:true},&quot;DecorateInfoW&quot;:{&quot;IsAbs&quot;:true},&quot;DecorateInfoX&quot;:{&quot;IsAbs&quot;:true,&quot;Pos&quot;:1},&quot;DecorateInfoY&quot;:{&quot;IsAbs&quot;:true,&quot;Pos&quot;:1},&quot;ReferentInfo&quot;:{&quot;Id&quot;:&quot;f75326a4082b40ed9a2e282625b9d69b&quot;,&quot;X&quot;:{&quot;Pos&quot;:1},&quot;Y&quot;:{&quot;Pos&quot;:1}}}"/>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25"/>
  <p:tag name="KSO_WM_UNIT_LINE_FORE_SCHEMECOLOR_INDEX" val="1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5ef55431ea5a3ac527a189d5"/>
  <p:tag name="KSO_WM_TEMPLATE_ASSEMBLE_GROUPID" val="5ef55431ea5a3ac527a189d5"/>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208717_1*i*14"/>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da31bb77c3af45319950aec8de41b9e7"/>
  <p:tag name="KSO_WM_UNIT_DECORATE_INFO" val="{&quot;DecorateInfoH&quot;:{&quot;IsAbs&quot;:true},&quot;DecorateInfoW&quot;:{&quot;IsAbs&quot;:true},&quot;DecorateInfoX&quot;:{&quot;IsAbs&quot;:true,&quot;Pos&quot;:0},&quot;DecorateInfoY&quot;:{&quot;IsAbs&quot;:true,&quot;Pos&quot;:0},&quot;ReferentInfo&quot;:{&quot;Id&quot;:&quot;31fc41685f8c46588fa01973dc68d4aa&quot;,&quot;X&quot;:{&quot;Pos&quot;:0},&quot;Y&quot;:{&quot;Pos&quot;:0}}}"/>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8717_1*i*13"/>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a68f6e85c711403590fcc87af10ad891"/>
  <p:tag name="KSO_WM_UNIT_DECORATE_INFO" val="{&quot;DecorateInfoH&quot;:{&quot;IsAbs&quot;:true},&quot;DecorateInfoW&quot;:{&quot;IsAbs&quot;:true},&quot;DecorateInfoX&quot;:{&quot;IsAbs&quot;:true,&quot;Pos&quot;:2},&quot;DecorateInfoY&quot;:{&quot;IsAbs&quot;:true,&quot;Pos&quot;:2},&quot;ReferentInfo&quot;:{&quot;Id&quot;:&quot;31fc41685f8c46588fa01973dc68d4aa&quot;,&quot;X&quot;:{&quot;Pos&quot;:2},&quot;Y&quot;:{&quot;Pos&quot;:2}}}"/>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34.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208717_1*i*12"/>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31fc41685f8c46588fa01973dc68d4aa"/>
  <p:tag name="KSO_WM_UNIT_DECORATE_INFO" val="{&quot;DecorateInfoH&quot;:{&quot;IsAbs&quot;:true},&quot;DecorateInfoW&quot;:{&quot;IsAbs&quot;:true},&quot;DecorateInfoX&quot;:{&quot;IsAbs&quot;:true,&quot;Pos&quot;:1},&quot;DecorateInfoY&quot;:{&quot;IsAbs&quot;:true,&quot;Pos&quot;:1},&quot;ReferentInfo&quot;:{&quot;Id&quot;:&quot;f75326a4082b40ed9a2e282625b9d69b&quot;,&quot;X&quot;:{&quot;Pos&quot;:1},&quot;Y&quot;:{&quot;Pos&quot;:1}}}"/>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25"/>
  <p:tag name="KSO_WM_UNIT_LINE_FORE_SCHEMECOLOR_INDEX" val="1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5ef55431ea5a3ac527a189d5"/>
  <p:tag name="KSO_WM_TEMPLATE_ASSEMBLE_GROUPID" val="5ef55431ea5a3ac527a189d5"/>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208717_1*i*14"/>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da31bb77c3af45319950aec8de41b9e7"/>
  <p:tag name="KSO_WM_UNIT_DECORATE_INFO" val="{&quot;DecorateInfoH&quot;:{&quot;IsAbs&quot;:true},&quot;DecorateInfoW&quot;:{&quot;IsAbs&quot;:true},&quot;DecorateInfoX&quot;:{&quot;IsAbs&quot;:true,&quot;Pos&quot;:0},&quot;DecorateInfoY&quot;:{&quot;IsAbs&quot;:true,&quot;Pos&quot;:0},&quot;ReferentInfo&quot;:{&quot;Id&quot;:&quot;31fc41685f8c46588fa01973dc68d4aa&quot;,&quot;X&quot;:{&quot;Pos&quot;:0},&quot;Y&quot;:{&quot;Pos&quot;:0}}}"/>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8717_1*i*13"/>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a68f6e85c711403590fcc87af10ad891"/>
  <p:tag name="KSO_WM_UNIT_DECORATE_INFO" val="{&quot;DecorateInfoH&quot;:{&quot;IsAbs&quot;:true},&quot;DecorateInfoW&quot;:{&quot;IsAbs&quot;:true},&quot;DecorateInfoX&quot;:{&quot;IsAbs&quot;:true,&quot;Pos&quot;:2},&quot;DecorateInfoY&quot;:{&quot;IsAbs&quot;:true,&quot;Pos&quot;:2},&quot;ReferentInfo&quot;:{&quot;Id&quot;:&quot;31fc41685f8c46588fa01973dc68d4aa&quot;,&quot;X&quot;:{&quot;Pos&quot;:2},&quot;Y&quot;:{&quot;Pos&quot;:2}}}"/>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38.xml><?xml version="1.0" encoding="utf-8"?>
<p:tagLst xmlns:p="http://schemas.openxmlformats.org/presentationml/2006/main">
  <p:tag name="KSO_WM_TAG_VERSION" val="1.0"/>
  <p:tag name="KSO_WM_BEAUTIFY_FLAG" val="#wm#"/>
  <p:tag name="KSO_WM_TEMPLATE_CATEGORY" val="diagram"/>
  <p:tag name="KSO_WM_TEMPLATE_INDEX" val="20174816"/>
  <p:tag name="KSO_WM_UNIT_TYPE" val="m_h_f"/>
  <p:tag name="KSO_WM_UNIT_INDEX" val="1_1_1"/>
  <p:tag name="KSO_WM_UNIT_LAYERLEVEL" val="1_1_1"/>
  <p:tag name="KSO_WM_UNIT_VALUE" val="14"/>
  <p:tag name="KSO_WM_UNIT_HIGHLIGHT" val="0"/>
  <p:tag name="KSO_WM_UNIT_COMPATIBLE" val="0"/>
  <p:tag name="KSO_WM_UNIT_CLEAR" val="0"/>
  <p:tag name="KSO_WM_UNIT_PRESET_TEXT_INDEX" val="4"/>
  <p:tag name="KSO_WM_UNIT_PRESET_TEXT_LEN" val="17"/>
  <p:tag name="KSO_WM_DIAGRAM_GROUP_CODE" val="m1-1"/>
  <p:tag name="KSO_WM_UNIT_ID" val="diagram20174816_6*m_h_f*1_1_1"/>
  <p:tag name="KSO_WM_UNIT_FILL_FORE_SCHEMECOLOR_INDEX" val="5"/>
  <p:tag name="KSO_WM_UNIT_FILL_TYPE" val="1"/>
  <p:tag name="KSO_WM_UNIT_TEXT_FILL_FORE_SCHEMECOLOR_INDEX" val="14"/>
  <p:tag name="KSO_WM_UNIT_TEXT_FILL_TYPE" val="1"/>
  <p:tag name="KSO_WM_UNIT_USESOURCEFORMAT_APPLY" val="1"/>
  <p:tag name="KSO_WM_UNIT_DIAGRAM_SCHEMECOLOR_ID" val="1"/>
</p:tagLst>
</file>

<file path=ppt/tags/tag39.xml><?xml version="1.0" encoding="utf-8"?>
<p:tagLst xmlns:p="http://schemas.openxmlformats.org/presentationml/2006/main">
  <p:tag name="KSO_WM_TAG_VERSION" val="1.0"/>
  <p:tag name="KSO_WM_BEAUTIFY_FLAG" val="#wm#"/>
  <p:tag name="KSO_WM_TEMPLATE_CATEGORY" val="diagram"/>
  <p:tag name="KSO_WM_TEMPLATE_INDEX" val="20174816"/>
  <p:tag name="KSO_WM_UNIT_TYPE" val="m_i"/>
  <p:tag name="KSO_WM_UNIT_INDEX" val="1_1"/>
  <p:tag name="KSO_WM_UNIT_ID" val="diagram20174816_6*m_i*1_1"/>
  <p:tag name="KSO_WM_UNIT_LAYERLEVEL" val="1_1"/>
  <p:tag name="KSO_WM_DIAGRAM_GROUP_CODE" val="m1-1"/>
  <p:tag name="KSO_WM_UNIT_FILL_FORE_SCHEMECOLOR_INDEX" val="14"/>
  <p:tag name="KSO_WM_UNIT_FILL_TYPE" val="1"/>
  <p:tag name="KSO_WM_UNIT_TEXT_FILL_FORE_SCHEMECOLOR_INDEX" val="16"/>
  <p:tag name="KSO_WM_UNIT_TEXT_FILL_TYPE" val="1"/>
  <p:tag name="KSO_WM_UNIT_USESOURCEFORMAT_APPLY" val="1"/>
  <p:tag name="KSO_WM_UNIT_DIAGRAM_SCHEMECOLOR_ID" val="1"/>
</p:tagLst>
</file>

<file path=ppt/tags/tag4.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40.xml><?xml version="1.0" encoding="utf-8"?>
<p:tagLst xmlns:p="http://schemas.openxmlformats.org/presentationml/2006/main">
  <p:tag name="KSO_WM_TAG_VERSION" val="1.0"/>
  <p:tag name="KSO_WM_BEAUTIFY_FLAG" val="#wm#"/>
  <p:tag name="KSO_WM_TEMPLATE_CATEGORY" val="diagram"/>
  <p:tag name="KSO_WM_TEMPLATE_INDEX" val="20174816"/>
  <p:tag name="KSO_WM_UNIT_TYPE" val="m_h_f"/>
  <p:tag name="KSO_WM_UNIT_INDEX" val="1_2_1"/>
  <p:tag name="KSO_WM_UNIT_LAYERLEVEL" val="1_1_1"/>
  <p:tag name="KSO_WM_UNIT_VALUE" val="14"/>
  <p:tag name="KSO_WM_UNIT_HIGHLIGHT" val="0"/>
  <p:tag name="KSO_WM_UNIT_COMPATIBLE" val="0"/>
  <p:tag name="KSO_WM_UNIT_CLEAR" val="0"/>
  <p:tag name="KSO_WM_UNIT_PRESET_TEXT_INDEX" val="4"/>
  <p:tag name="KSO_WM_UNIT_PRESET_TEXT_LEN" val="17"/>
  <p:tag name="KSO_WM_DIAGRAM_GROUP_CODE" val="m1-1"/>
  <p:tag name="KSO_WM_UNIT_ID" val="diagram20174816_6*m_h_f*1_2_1"/>
  <p:tag name="KSO_WM_UNIT_FILL_FORE_SCHEMECOLOR_INDEX" val="6"/>
  <p:tag name="KSO_WM_UNIT_FILL_TYPE" val="1"/>
  <p:tag name="KSO_WM_UNIT_TEXT_FILL_FORE_SCHEMECOLOR_INDEX" val="14"/>
  <p:tag name="KSO_WM_UNIT_TEXT_FILL_TYPE" val="1"/>
  <p:tag name="KSO_WM_UNIT_USESOURCEFORMAT_APPLY" val="1"/>
  <p:tag name="KSO_WM_UNIT_DIAGRAM_SCHEMECOLOR_ID" val="1"/>
</p:tagLst>
</file>

<file path=ppt/tags/tag41.xml><?xml version="1.0" encoding="utf-8"?>
<p:tagLst xmlns:p="http://schemas.openxmlformats.org/presentationml/2006/main">
  <p:tag name="KSO_WM_TAG_VERSION" val="1.0"/>
  <p:tag name="KSO_WM_BEAUTIFY_FLAG" val="#wm#"/>
  <p:tag name="KSO_WM_TEMPLATE_CATEGORY" val="diagram"/>
  <p:tag name="KSO_WM_TEMPLATE_INDEX" val="20174816"/>
  <p:tag name="KSO_WM_UNIT_TYPE" val="m_i"/>
  <p:tag name="KSO_WM_UNIT_INDEX" val="1_2"/>
  <p:tag name="KSO_WM_UNIT_ID" val="diagram20174816_6*m_i*1_2"/>
  <p:tag name="KSO_WM_UNIT_LAYERLEVEL" val="1_1"/>
  <p:tag name="KSO_WM_DIAGRAM_GROUP_CODE" val="m1-1"/>
  <p:tag name="KSO_WM_UNIT_FILL_FORE_SCHEMECOLOR_INDEX" val="14"/>
  <p:tag name="KSO_WM_UNIT_FILL_TYPE" val="1"/>
  <p:tag name="KSO_WM_UNIT_TEXT_FILL_FORE_SCHEMECOLOR_INDEX" val="16"/>
  <p:tag name="KSO_WM_UNIT_TEXT_FILL_TYPE" val="1"/>
  <p:tag name="KSO_WM_UNIT_USESOURCEFORMAT_APPLY" val="1"/>
  <p:tag name="KSO_WM_UNIT_DIAGRAM_SCHEMECOLOR_ID" val="1"/>
</p:tagLst>
</file>

<file path=ppt/tags/tag42.xml><?xml version="1.0" encoding="utf-8"?>
<p:tagLst xmlns:p="http://schemas.openxmlformats.org/presentationml/2006/main">
  <p:tag name="KSO_WM_TAG_VERSION" val="1.0"/>
  <p:tag name="KSO_WM_BEAUTIFY_FLAG" val="#wm#"/>
  <p:tag name="KSO_WM_TEMPLATE_CATEGORY" val="diagram"/>
  <p:tag name="KSO_WM_TEMPLATE_INDEX" val="20174816"/>
  <p:tag name="KSO_WM_UNIT_TYPE" val="m_h_f"/>
  <p:tag name="KSO_WM_UNIT_INDEX" val="1_7_1"/>
  <p:tag name="KSO_WM_UNIT_LAYERLEVEL" val="1_1_1"/>
  <p:tag name="KSO_WM_UNIT_VALUE" val="14"/>
  <p:tag name="KSO_WM_UNIT_HIGHLIGHT" val="0"/>
  <p:tag name="KSO_WM_UNIT_COMPATIBLE" val="0"/>
  <p:tag name="KSO_WM_UNIT_CLEAR" val="0"/>
  <p:tag name="KSO_WM_UNIT_PRESET_TEXT_INDEX" val="4"/>
  <p:tag name="KSO_WM_UNIT_PRESET_TEXT_LEN" val="17"/>
  <p:tag name="KSO_WM_DIAGRAM_GROUP_CODE" val="m1-1"/>
  <p:tag name="KSO_WM_UNIT_ID" val="diagram20174816_6*m_h_f*1_7_1"/>
  <p:tag name="KSO_WM_UNIT_FILL_FORE_SCHEMECOLOR_INDEX" val="6"/>
  <p:tag name="KSO_WM_UNIT_FILL_TYPE" val="1"/>
  <p:tag name="KSO_WM_UNIT_TEXT_FILL_FORE_SCHEMECOLOR_INDEX" val="14"/>
  <p:tag name="KSO_WM_UNIT_TEXT_FILL_TYPE" val="1"/>
  <p:tag name="KSO_WM_UNIT_USESOURCEFORMAT_APPLY" val="1"/>
  <p:tag name="KSO_WM_UNIT_DIAGRAM_SCHEMECOLOR_ID" val="1"/>
</p:tagLst>
</file>

<file path=ppt/tags/tag43.xml><?xml version="1.0" encoding="utf-8"?>
<p:tagLst xmlns:p="http://schemas.openxmlformats.org/presentationml/2006/main">
  <p:tag name="KSO_WM_TAG_VERSION" val="1.0"/>
  <p:tag name="KSO_WM_BEAUTIFY_FLAG" val="#wm#"/>
  <p:tag name="KSO_WM_TEMPLATE_CATEGORY" val="diagram"/>
  <p:tag name="KSO_WM_TEMPLATE_INDEX" val="20174816"/>
  <p:tag name="KSO_WM_UNIT_TYPE" val="m_i"/>
  <p:tag name="KSO_WM_UNIT_INDEX" val="1_3"/>
  <p:tag name="KSO_WM_UNIT_ID" val="diagram20174816_6*m_i*1_3"/>
  <p:tag name="KSO_WM_UNIT_LAYERLEVEL" val="1_1"/>
  <p:tag name="KSO_WM_DIAGRAM_GROUP_CODE" val="m1-1"/>
  <p:tag name="KSO_WM_UNIT_FILL_FORE_SCHEMECOLOR_INDEX" val="14"/>
  <p:tag name="KSO_WM_UNIT_FILL_TYPE" val="1"/>
  <p:tag name="KSO_WM_UNIT_TEXT_FILL_FORE_SCHEMECOLOR_INDEX" val="16"/>
  <p:tag name="KSO_WM_UNIT_TEXT_FILL_TYPE" val="1"/>
  <p:tag name="KSO_WM_UNIT_USESOURCEFORMAT_APPLY" val="1"/>
  <p:tag name="KSO_WM_UNIT_DIAGRAM_SCHEMECOLOR_ID" val="1"/>
</p:tagLst>
</file>

<file path=ppt/tags/tag44.xml><?xml version="1.0" encoding="utf-8"?>
<p:tagLst xmlns:p="http://schemas.openxmlformats.org/presentationml/2006/main">
  <p:tag name="KSO_WM_TAG_VERSION" val="1.0"/>
  <p:tag name="KSO_WM_BEAUTIFY_FLAG" val="#wm#"/>
  <p:tag name="KSO_WM_TEMPLATE_CATEGORY" val="diagram"/>
  <p:tag name="KSO_WM_TEMPLATE_INDEX" val="20174816"/>
  <p:tag name="KSO_WM_UNIT_TYPE" val="m_h_f"/>
  <p:tag name="KSO_WM_UNIT_INDEX" val="1_6_1"/>
  <p:tag name="KSO_WM_UNIT_LAYERLEVEL" val="1_1_1"/>
  <p:tag name="KSO_WM_UNIT_VALUE" val="14"/>
  <p:tag name="KSO_WM_UNIT_HIGHLIGHT" val="0"/>
  <p:tag name="KSO_WM_UNIT_COMPATIBLE" val="0"/>
  <p:tag name="KSO_WM_UNIT_CLEAR" val="0"/>
  <p:tag name="KSO_WM_UNIT_PRESET_TEXT_INDEX" val="4"/>
  <p:tag name="KSO_WM_UNIT_PRESET_TEXT_LEN" val="17"/>
  <p:tag name="KSO_WM_DIAGRAM_GROUP_CODE" val="m1-1"/>
  <p:tag name="KSO_WM_UNIT_ID" val="diagram20174816_6*m_h_f*1_6_1"/>
  <p:tag name="KSO_WM_UNIT_FILL_FORE_SCHEMECOLOR_INDEX" val="5"/>
  <p:tag name="KSO_WM_UNIT_FILL_TYPE" val="1"/>
  <p:tag name="KSO_WM_UNIT_TEXT_FILL_FORE_SCHEMECOLOR_INDEX" val="14"/>
  <p:tag name="KSO_WM_UNIT_TEXT_FILL_TYPE" val="1"/>
  <p:tag name="KSO_WM_UNIT_USESOURCEFORMAT_APPLY" val="1"/>
  <p:tag name="KSO_WM_UNIT_DIAGRAM_SCHEMECOLOR_ID" val="1"/>
</p:tagLst>
</file>

<file path=ppt/tags/tag45.xml><?xml version="1.0" encoding="utf-8"?>
<p:tagLst xmlns:p="http://schemas.openxmlformats.org/presentationml/2006/main">
  <p:tag name="KSO_WM_TAG_VERSION" val="1.0"/>
  <p:tag name="KSO_WM_BEAUTIFY_FLAG" val="#wm#"/>
  <p:tag name="KSO_WM_TEMPLATE_CATEGORY" val="diagram"/>
  <p:tag name="KSO_WM_TEMPLATE_INDEX" val="20174816"/>
  <p:tag name="KSO_WM_UNIT_TYPE" val="m_i"/>
  <p:tag name="KSO_WM_UNIT_INDEX" val="1_4"/>
  <p:tag name="KSO_WM_UNIT_ID" val="diagram20174816_6*m_i*1_4"/>
  <p:tag name="KSO_WM_UNIT_LAYERLEVEL" val="1_1"/>
  <p:tag name="KSO_WM_DIAGRAM_GROUP_CODE" val="m1-1"/>
  <p:tag name="KSO_WM_UNIT_FILL_FORE_SCHEMECOLOR_INDEX" val="14"/>
  <p:tag name="KSO_WM_UNIT_FILL_TYPE" val="1"/>
  <p:tag name="KSO_WM_UNIT_TEXT_FILL_FORE_SCHEMECOLOR_INDEX" val="16"/>
  <p:tag name="KSO_WM_UNIT_TEXT_FILL_TYPE" val="1"/>
  <p:tag name="KSO_WM_UNIT_USESOURCEFORMAT_APPLY" val="1"/>
  <p:tag name="KSO_WM_UNIT_DIAGRAM_SCHEMECOLOR_ID" val="1"/>
</p:tagLst>
</file>

<file path=ppt/tags/tag46.xml><?xml version="1.0" encoding="utf-8"?>
<p:tagLst xmlns:p="http://schemas.openxmlformats.org/presentationml/2006/main">
  <p:tag name="KSO_WM_TAG_VERSION" val="1.0"/>
  <p:tag name="KSO_WM_BEAUTIFY_FLAG" val="#wm#"/>
  <p:tag name="KSO_WM_TEMPLATE_CATEGORY" val="diagram"/>
  <p:tag name="KSO_WM_TEMPLATE_INDEX" val="20174816"/>
  <p:tag name="KSO_WM_UNIT_TYPE" val="m_h_f"/>
  <p:tag name="KSO_WM_UNIT_INDEX" val="1_3_1"/>
  <p:tag name="KSO_WM_UNIT_LAYERLEVEL" val="1_1_1"/>
  <p:tag name="KSO_WM_UNIT_VALUE" val="14"/>
  <p:tag name="KSO_WM_UNIT_HIGHLIGHT" val="0"/>
  <p:tag name="KSO_WM_UNIT_COMPATIBLE" val="0"/>
  <p:tag name="KSO_WM_UNIT_CLEAR" val="0"/>
  <p:tag name="KSO_WM_UNIT_PRESET_TEXT_INDEX" val="4"/>
  <p:tag name="KSO_WM_UNIT_PRESET_TEXT_LEN" val="17"/>
  <p:tag name="KSO_WM_DIAGRAM_GROUP_CODE" val="m1-1"/>
  <p:tag name="KSO_WM_UNIT_ID" val="diagram20174816_6*m_h_f*1_3_1"/>
  <p:tag name="KSO_WM_UNIT_FILL_FORE_SCHEMECOLOR_INDEX" val="7"/>
  <p:tag name="KSO_WM_UNIT_FILL_TYPE" val="1"/>
  <p:tag name="KSO_WM_UNIT_TEXT_FILL_FORE_SCHEMECOLOR_INDEX" val="14"/>
  <p:tag name="KSO_WM_UNIT_TEXT_FILL_TYPE" val="1"/>
  <p:tag name="KSO_WM_UNIT_USESOURCEFORMAT_APPLY" val="1"/>
  <p:tag name="KSO_WM_UNIT_DIAGRAM_SCHEMECOLOR_ID" val="1"/>
</p:tagLst>
</file>

<file path=ppt/tags/tag47.xml><?xml version="1.0" encoding="utf-8"?>
<p:tagLst xmlns:p="http://schemas.openxmlformats.org/presentationml/2006/main">
  <p:tag name="KSO_WM_TAG_VERSION" val="1.0"/>
  <p:tag name="KSO_WM_BEAUTIFY_FLAG" val="#wm#"/>
  <p:tag name="KSO_WM_TEMPLATE_CATEGORY" val="diagram"/>
  <p:tag name="KSO_WM_TEMPLATE_INDEX" val="20174816"/>
  <p:tag name="KSO_WM_UNIT_TYPE" val="m_i"/>
  <p:tag name="KSO_WM_UNIT_INDEX" val="1_5"/>
  <p:tag name="KSO_WM_UNIT_ID" val="diagram20174816_6*m_i*1_5"/>
  <p:tag name="KSO_WM_UNIT_LAYERLEVEL" val="1_1"/>
  <p:tag name="KSO_WM_DIAGRAM_GROUP_CODE" val="m1-1"/>
  <p:tag name="KSO_WM_UNIT_FILL_FORE_SCHEMECOLOR_INDEX" val="14"/>
  <p:tag name="KSO_WM_UNIT_FILL_TYPE" val="1"/>
  <p:tag name="KSO_WM_UNIT_TEXT_FILL_FORE_SCHEMECOLOR_INDEX" val="16"/>
  <p:tag name="KSO_WM_UNIT_TEXT_FILL_TYPE" val="1"/>
  <p:tag name="KSO_WM_UNIT_USESOURCEFORMAT_APPLY" val="1"/>
  <p:tag name="KSO_WM_UNIT_DIAGRAM_SCHEMECOLOR_ID" val="1"/>
</p:tagLst>
</file>

<file path=ppt/tags/tag48.xml><?xml version="1.0" encoding="utf-8"?>
<p:tagLst xmlns:p="http://schemas.openxmlformats.org/presentationml/2006/main">
  <p:tag name="KSO_WM_TAG_VERSION" val="1.0"/>
  <p:tag name="KSO_WM_BEAUTIFY_FLAG" val="#wm#"/>
  <p:tag name="KSO_WM_TEMPLATE_CATEGORY" val="diagram"/>
  <p:tag name="KSO_WM_TEMPLATE_INDEX" val="20174816"/>
  <p:tag name="KSO_WM_UNIT_TYPE" val="m_h_f"/>
  <p:tag name="KSO_WM_UNIT_INDEX" val="1_4_1"/>
  <p:tag name="KSO_WM_UNIT_LAYERLEVEL" val="1_1_1"/>
  <p:tag name="KSO_WM_UNIT_VALUE" val="14"/>
  <p:tag name="KSO_WM_UNIT_HIGHLIGHT" val="0"/>
  <p:tag name="KSO_WM_UNIT_COMPATIBLE" val="0"/>
  <p:tag name="KSO_WM_UNIT_CLEAR" val="0"/>
  <p:tag name="KSO_WM_UNIT_PRESET_TEXT_INDEX" val="4"/>
  <p:tag name="KSO_WM_UNIT_PRESET_TEXT_LEN" val="17"/>
  <p:tag name="KSO_WM_DIAGRAM_GROUP_CODE" val="m1-1"/>
  <p:tag name="KSO_WM_UNIT_ID" val="diagram20174816_6*m_h_f*1_4_1"/>
  <p:tag name="KSO_WM_UNIT_TEXT_FILL_FORE_SCHEMECOLOR_INDEX" val="14"/>
  <p:tag name="KSO_WM_UNIT_TEXT_FILL_TYPE" val="1"/>
  <p:tag name="KSO_WM_UNIT_USESOURCEFORMAT_APPLY" val="1"/>
  <p:tag name="KSO_WM_UNIT_DIAGRAM_SCHEMECOLOR_ID" val="1"/>
</p:tagLst>
</file>

<file path=ppt/tags/tag49.xml><?xml version="1.0" encoding="utf-8"?>
<p:tagLst xmlns:p="http://schemas.openxmlformats.org/presentationml/2006/main">
  <p:tag name="KSO_WM_TAG_VERSION" val="1.0"/>
  <p:tag name="KSO_WM_BEAUTIFY_FLAG" val="#wm#"/>
  <p:tag name="KSO_WM_TEMPLATE_CATEGORY" val="diagram"/>
  <p:tag name="KSO_WM_TEMPLATE_INDEX" val="20174816"/>
  <p:tag name="KSO_WM_UNIT_TYPE" val="m_h_f"/>
  <p:tag name="KSO_WM_UNIT_INDEX" val="1_5_1"/>
  <p:tag name="KSO_WM_UNIT_LAYERLEVEL" val="1_1_1"/>
  <p:tag name="KSO_WM_UNIT_VALUE" val="14"/>
  <p:tag name="KSO_WM_UNIT_HIGHLIGHT" val="0"/>
  <p:tag name="KSO_WM_UNIT_COMPATIBLE" val="0"/>
  <p:tag name="KSO_WM_UNIT_CLEAR" val="0"/>
  <p:tag name="KSO_WM_UNIT_PRESET_TEXT_INDEX" val="4"/>
  <p:tag name="KSO_WM_UNIT_PRESET_TEXT_LEN" val="17"/>
  <p:tag name="KSO_WM_DIAGRAM_GROUP_CODE" val="m1-1"/>
  <p:tag name="KSO_WM_UNIT_ID" val="diagram20174816_6*m_h_f*1_5_1"/>
  <p:tag name="KSO_WM_UNIT_FILL_FORE_SCHEMECOLOR_INDEX" val="9"/>
  <p:tag name="KSO_WM_UNIT_FILL_TYPE" val="1"/>
  <p:tag name="KSO_WM_UNIT_TEXT_FILL_FORE_SCHEMECOLOR_INDEX" val="14"/>
  <p:tag name="KSO_WM_UNIT_TEXT_FILL_TYPE" val="1"/>
  <p:tag name="KSO_WM_UNIT_USESOURCEFORMAT_APPLY" val="1"/>
  <p:tag name="KSO_WM_UNIT_DIAGRAM_SCHEMECOLOR_ID" val="1"/>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50.xml><?xml version="1.0" encoding="utf-8"?>
<p:tagLst xmlns:p="http://schemas.openxmlformats.org/presentationml/2006/main">
  <p:tag name="KSO_WM_TAG_VERSION" val="1.0"/>
  <p:tag name="KSO_WM_BEAUTIFY_FLAG" val="#wm#"/>
  <p:tag name="KSO_WM_TEMPLATE_CATEGORY" val="diagram"/>
  <p:tag name="KSO_WM_TEMPLATE_INDEX" val="20174816"/>
  <p:tag name="KSO_WM_UNIT_TYPE" val="m_i"/>
  <p:tag name="KSO_WM_UNIT_INDEX" val="1_6"/>
  <p:tag name="KSO_WM_UNIT_ID" val="diagram20174816_6*m_i*1_6"/>
  <p:tag name="KSO_WM_UNIT_LAYERLEVEL" val="1_1"/>
  <p:tag name="KSO_WM_DIAGRAM_GROUP_CODE" val="m1-1"/>
  <p:tag name="KSO_WM_UNIT_FILL_FORE_SCHEMECOLOR_INDEX" val="14"/>
  <p:tag name="KSO_WM_UNIT_FILL_TYPE" val="1"/>
  <p:tag name="KSO_WM_UNIT_TEXT_FILL_FORE_SCHEMECOLOR_INDEX" val="16"/>
  <p:tag name="KSO_WM_UNIT_TEXT_FILL_TYPE" val="1"/>
  <p:tag name="KSO_WM_UNIT_USESOURCEFORMAT_APPLY" val="1"/>
  <p:tag name="KSO_WM_UNIT_DIAGRAM_SCHEMECOLOR_ID" val="1"/>
</p:tagLst>
</file>

<file path=ppt/tags/tag51.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52.xml><?xml version="1.0" encoding="utf-8"?>
<p:tagLst xmlns:p="http://schemas.openxmlformats.org/presentationml/2006/main">
  <p:tag name="KSO_WM_BEAUTIFY_FLAG" val="#wm#"/>
  <p:tag name="KSO_WM_TEMPLATE_CATEGORY" val="custom"/>
  <p:tag name="KSO_WM_TEMPLATE_INDEX" val="20191204"/>
  <p:tag name="KSO_WM_SLIDE_ITEM_CNT" val="7"/>
</p:tagLst>
</file>

<file path=ppt/tags/tag53.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208717_1*i*12"/>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31fc41685f8c46588fa01973dc68d4aa"/>
  <p:tag name="KSO_WM_UNIT_DECORATE_INFO" val="{&quot;DecorateInfoH&quot;:{&quot;IsAbs&quot;:true},&quot;DecorateInfoW&quot;:{&quot;IsAbs&quot;:true},&quot;DecorateInfoX&quot;:{&quot;IsAbs&quot;:true,&quot;Pos&quot;:1},&quot;DecorateInfoY&quot;:{&quot;IsAbs&quot;:true,&quot;Pos&quot;:1},&quot;ReferentInfo&quot;:{&quot;Id&quot;:&quot;f75326a4082b40ed9a2e282625b9d69b&quot;,&quot;X&quot;:{&quot;Pos&quot;:1},&quot;Y&quot;:{&quot;Pos&quot;:1}}}"/>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25"/>
  <p:tag name="KSO_WM_UNIT_LINE_FORE_SCHEMECOLOR_INDEX" val="1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5ef55431ea5a3ac527a189d5"/>
  <p:tag name="KSO_WM_TEMPLATE_ASSEMBLE_GROUPID" val="5ef55431ea5a3ac527a189d5"/>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208717_1*i*14"/>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da31bb77c3af45319950aec8de41b9e7"/>
  <p:tag name="KSO_WM_UNIT_DECORATE_INFO" val="{&quot;DecorateInfoH&quot;:{&quot;IsAbs&quot;:true},&quot;DecorateInfoW&quot;:{&quot;IsAbs&quot;:true},&quot;DecorateInfoX&quot;:{&quot;IsAbs&quot;:true,&quot;Pos&quot;:0},&quot;DecorateInfoY&quot;:{&quot;IsAbs&quot;:true,&quot;Pos&quot;:0},&quot;ReferentInfo&quot;:{&quot;Id&quot;:&quot;31fc41685f8c46588fa01973dc68d4aa&quot;,&quot;X&quot;:{&quot;Pos&quot;:0},&quot;Y&quot;:{&quot;Pos&quot;:0}}}"/>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8717_1*i*13"/>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a68f6e85c711403590fcc87af10ad891"/>
  <p:tag name="KSO_WM_UNIT_DECORATE_INFO" val="{&quot;DecorateInfoH&quot;:{&quot;IsAbs&quot;:true},&quot;DecorateInfoW&quot;:{&quot;IsAbs&quot;:true},&quot;DecorateInfoX&quot;:{&quot;IsAbs&quot;:true,&quot;Pos&quot;:2},&quot;DecorateInfoY&quot;:{&quot;IsAbs&quot;:true,&quot;Pos&quot;:2},&quot;ReferentInfo&quot;:{&quot;Id&quot;:&quot;31fc41685f8c46588fa01973dc68d4aa&quot;,&quot;X&quot;:{&quot;Pos&quot;:2},&quot;Y&quot;:{&quot;Pos&quot;:2}}}"/>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57.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208717_1*i*12"/>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31fc41685f8c46588fa01973dc68d4aa"/>
  <p:tag name="KSO_WM_UNIT_DECORATE_INFO" val="{&quot;DecorateInfoH&quot;:{&quot;IsAbs&quot;:true},&quot;DecorateInfoW&quot;:{&quot;IsAbs&quot;:true},&quot;DecorateInfoX&quot;:{&quot;IsAbs&quot;:true,&quot;Pos&quot;:1},&quot;DecorateInfoY&quot;:{&quot;IsAbs&quot;:true,&quot;Pos&quot;:1},&quot;ReferentInfo&quot;:{&quot;Id&quot;:&quot;f75326a4082b40ed9a2e282625b9d69b&quot;,&quot;X&quot;:{&quot;Pos&quot;:1},&quot;Y&quot;:{&quot;Pos&quot;:1}}}"/>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25"/>
  <p:tag name="KSO_WM_UNIT_LINE_FORE_SCHEMECOLOR_INDEX" val="1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5ef55431ea5a3ac527a189d5"/>
  <p:tag name="KSO_WM_TEMPLATE_ASSEMBLE_GROUPID" val="5ef55431ea5a3ac527a189d5"/>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208717_1*i*14"/>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da31bb77c3af45319950aec8de41b9e7"/>
  <p:tag name="KSO_WM_UNIT_DECORATE_INFO" val="{&quot;DecorateInfoH&quot;:{&quot;IsAbs&quot;:true},&quot;DecorateInfoW&quot;:{&quot;IsAbs&quot;:true},&quot;DecorateInfoX&quot;:{&quot;IsAbs&quot;:true,&quot;Pos&quot;:0},&quot;DecorateInfoY&quot;:{&quot;IsAbs&quot;:true,&quot;Pos&quot;:0},&quot;ReferentInfo&quot;:{&quot;Id&quot;:&quot;31fc41685f8c46588fa01973dc68d4aa&quot;,&quot;X&quot;:{&quot;Pos&quot;:0},&quot;Y&quot;:{&quot;Pos&quot;:0}}}"/>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6.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8717_1*i*13"/>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a68f6e85c711403590fcc87af10ad891"/>
  <p:tag name="KSO_WM_UNIT_DECORATE_INFO" val="{&quot;DecorateInfoH&quot;:{&quot;IsAbs&quot;:true},&quot;DecorateInfoW&quot;:{&quot;IsAbs&quot;:true},&quot;DecorateInfoX&quot;:{&quot;IsAbs&quot;:true,&quot;Pos&quot;:2},&quot;DecorateInfoY&quot;:{&quot;IsAbs&quot;:true,&quot;Pos&quot;:2},&quot;ReferentInfo&quot;:{&quot;Id&quot;:&quot;31fc41685f8c46588fa01973dc68d4aa&quot;,&quot;X&quot;:{&quot;Pos&quot;:2},&quot;Y&quot;:{&quot;Pos&quot;:2}}}"/>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61.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208717_1*i*12"/>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31fc41685f8c46588fa01973dc68d4aa"/>
  <p:tag name="KSO_WM_UNIT_DECORATE_INFO" val="{&quot;DecorateInfoH&quot;:{&quot;IsAbs&quot;:true},&quot;DecorateInfoW&quot;:{&quot;IsAbs&quot;:true},&quot;DecorateInfoX&quot;:{&quot;IsAbs&quot;:true,&quot;Pos&quot;:1},&quot;DecorateInfoY&quot;:{&quot;IsAbs&quot;:true,&quot;Pos&quot;:1},&quot;ReferentInfo&quot;:{&quot;Id&quot;:&quot;f75326a4082b40ed9a2e282625b9d69b&quot;,&quot;X&quot;:{&quot;Pos&quot;:1},&quot;Y&quot;:{&quot;Pos&quot;:1}}}"/>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25"/>
  <p:tag name="KSO_WM_UNIT_LINE_FORE_SCHEMECOLOR_INDEX" val="1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5ef55431ea5a3ac527a189d5"/>
  <p:tag name="KSO_WM_TEMPLATE_ASSEMBLE_GROUPID" val="5ef55431ea5a3ac527a189d5"/>
</p:tagLst>
</file>

<file path=ppt/tags/tag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208717_1*i*14"/>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da31bb77c3af45319950aec8de41b9e7"/>
  <p:tag name="KSO_WM_UNIT_DECORATE_INFO" val="{&quot;DecorateInfoH&quot;:{&quot;IsAbs&quot;:true},&quot;DecorateInfoW&quot;:{&quot;IsAbs&quot;:true},&quot;DecorateInfoX&quot;:{&quot;IsAbs&quot;:true,&quot;Pos&quot;:0},&quot;DecorateInfoY&quot;:{&quot;IsAbs&quot;:true,&quot;Pos&quot;:0},&quot;ReferentInfo&quot;:{&quot;Id&quot;:&quot;31fc41685f8c46588fa01973dc68d4aa&quot;,&quot;X&quot;:{&quot;Pos&quot;:0},&quot;Y&quot;:{&quot;Pos&quot;:0}}}"/>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8717_1*i*13"/>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a68f6e85c711403590fcc87af10ad891"/>
  <p:tag name="KSO_WM_UNIT_DECORATE_INFO" val="{&quot;DecorateInfoH&quot;:{&quot;IsAbs&quot;:true},&quot;DecorateInfoW&quot;:{&quot;IsAbs&quot;:true},&quot;DecorateInfoX&quot;:{&quot;IsAbs&quot;:true,&quot;Pos&quot;:2},&quot;DecorateInfoY&quot;:{&quot;IsAbs&quot;:true,&quot;Pos&quot;:2},&quot;ReferentInfo&quot;:{&quot;Id&quot;:&quot;31fc41685f8c46588fa01973dc68d4aa&quot;,&quot;X&quot;:{&quot;Pos&quot;:2},&quot;Y&quot;:{&quot;Pos&quot;:2}}}"/>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65.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208717_1*i*12"/>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31fc41685f8c46588fa01973dc68d4aa"/>
  <p:tag name="KSO_WM_UNIT_DECORATE_INFO" val="{&quot;DecorateInfoH&quot;:{&quot;IsAbs&quot;:true},&quot;DecorateInfoW&quot;:{&quot;IsAbs&quot;:true},&quot;DecorateInfoX&quot;:{&quot;IsAbs&quot;:true,&quot;Pos&quot;:1},&quot;DecorateInfoY&quot;:{&quot;IsAbs&quot;:true,&quot;Pos&quot;:1},&quot;ReferentInfo&quot;:{&quot;Id&quot;:&quot;f75326a4082b40ed9a2e282625b9d69b&quot;,&quot;X&quot;:{&quot;Pos&quot;:1},&quot;Y&quot;:{&quot;Pos&quot;:1}}}"/>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25"/>
  <p:tag name="KSO_WM_UNIT_LINE_FORE_SCHEMECOLOR_INDEX" val="1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5ef55431ea5a3ac527a189d5"/>
  <p:tag name="KSO_WM_TEMPLATE_ASSEMBLE_GROUPID" val="5ef55431ea5a3ac527a189d5"/>
</p:tagLst>
</file>

<file path=ppt/tags/tag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208717_1*i*14"/>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da31bb77c3af45319950aec8de41b9e7"/>
  <p:tag name="KSO_WM_UNIT_DECORATE_INFO" val="{&quot;DecorateInfoH&quot;:{&quot;IsAbs&quot;:true},&quot;DecorateInfoW&quot;:{&quot;IsAbs&quot;:true},&quot;DecorateInfoX&quot;:{&quot;IsAbs&quot;:true,&quot;Pos&quot;:0},&quot;DecorateInfoY&quot;:{&quot;IsAbs&quot;:true,&quot;Pos&quot;:0},&quot;ReferentInfo&quot;:{&quot;Id&quot;:&quot;31fc41685f8c46588fa01973dc68d4aa&quot;,&quot;X&quot;:{&quot;Pos&quot;:0},&quot;Y&quot;:{&quot;Pos&quot;:0}}}"/>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8717_1*i*13"/>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a68f6e85c711403590fcc87af10ad891"/>
  <p:tag name="KSO_WM_UNIT_DECORATE_INFO" val="{&quot;DecorateInfoH&quot;:{&quot;IsAbs&quot;:true},&quot;DecorateInfoW&quot;:{&quot;IsAbs&quot;:true},&quot;DecorateInfoX&quot;:{&quot;IsAbs&quot;:true,&quot;Pos&quot;:2},&quot;DecorateInfoY&quot;:{&quot;IsAbs&quot;:true,&quot;Pos&quot;:2},&quot;ReferentInfo&quot;:{&quot;Id&quot;:&quot;31fc41685f8c46588fa01973dc68d4aa&quot;,&quot;X&quot;:{&quot;Pos&quot;:2},&quot;Y&quot;:{&quot;Pos&quot;:2}}}"/>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69.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7.xml><?xml version="1.0" encoding="utf-8"?>
<p:tagLst xmlns:p="http://schemas.openxmlformats.org/presentationml/2006/main">
  <p:tag name="KSO_WM_TAG_VERSION" val="1.0"/>
  <p:tag name="KSO_WM_BEAUTIFY_FLAG" val="#wm#"/>
  <p:tag name="KSO_WM_TEMPLATE_CATEGORY" val="diagram"/>
  <p:tag name="KSO_WM_TEMPLATE_INDEX" val="20174816"/>
  <p:tag name="KSO_WM_UNIT_TYPE" val="m_h_f"/>
  <p:tag name="KSO_WM_UNIT_INDEX" val="1_1_1"/>
  <p:tag name="KSO_WM_UNIT_LAYERLEVEL" val="1_1_1"/>
  <p:tag name="KSO_WM_UNIT_VALUE" val="14"/>
  <p:tag name="KSO_WM_UNIT_HIGHLIGHT" val="0"/>
  <p:tag name="KSO_WM_UNIT_COMPATIBLE" val="0"/>
  <p:tag name="KSO_WM_UNIT_CLEAR" val="0"/>
  <p:tag name="KSO_WM_UNIT_PRESET_TEXT_INDEX" val="4"/>
  <p:tag name="KSO_WM_UNIT_PRESET_TEXT_LEN" val="17"/>
  <p:tag name="KSO_WM_DIAGRAM_GROUP_CODE" val="m1-1"/>
  <p:tag name="KSO_WM_UNIT_ID" val="diagram20174816_6*m_h_f*1_1_1"/>
  <p:tag name="KSO_WM_UNIT_FILL_FORE_SCHEMECOLOR_INDEX" val="5"/>
  <p:tag name="KSO_WM_UNIT_FILL_TYPE" val="1"/>
  <p:tag name="KSO_WM_UNIT_TEXT_FILL_FORE_SCHEMECOLOR_INDEX" val="14"/>
  <p:tag name="KSO_WM_UNIT_TEXT_FILL_TYPE" val="1"/>
  <p:tag name="KSO_WM_UNIT_USESOURCEFORMAT_APPLY" val="1"/>
  <p:tag name="KSO_WM_UNIT_DIAGRAM_SCHEMECOLOR_ID" val="1"/>
</p:tagLst>
</file>

<file path=ppt/tags/tag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208717_1*i*12"/>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31fc41685f8c46588fa01973dc68d4aa"/>
  <p:tag name="KSO_WM_UNIT_DECORATE_INFO" val="{&quot;DecorateInfoH&quot;:{&quot;IsAbs&quot;:true},&quot;DecorateInfoW&quot;:{&quot;IsAbs&quot;:true},&quot;DecorateInfoX&quot;:{&quot;IsAbs&quot;:true,&quot;Pos&quot;:1},&quot;DecorateInfoY&quot;:{&quot;IsAbs&quot;:true,&quot;Pos&quot;:1},&quot;ReferentInfo&quot;:{&quot;Id&quot;:&quot;f75326a4082b40ed9a2e282625b9d69b&quot;,&quot;X&quot;:{&quot;Pos&quot;:1},&quot;Y&quot;:{&quot;Pos&quot;:1}}}"/>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25"/>
  <p:tag name="KSO_WM_UNIT_LINE_FORE_SCHEMECOLOR_INDEX" val="1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5ef55431ea5a3ac527a189d5"/>
  <p:tag name="KSO_WM_TEMPLATE_ASSEMBLE_GROUPID" val="5ef55431ea5a3ac527a189d5"/>
</p:tagLst>
</file>

<file path=ppt/tags/tag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208717_1*i*14"/>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da31bb77c3af45319950aec8de41b9e7"/>
  <p:tag name="KSO_WM_UNIT_DECORATE_INFO" val="{&quot;DecorateInfoH&quot;:{&quot;IsAbs&quot;:true},&quot;DecorateInfoW&quot;:{&quot;IsAbs&quot;:true},&quot;DecorateInfoX&quot;:{&quot;IsAbs&quot;:true,&quot;Pos&quot;:0},&quot;DecorateInfoY&quot;:{&quot;IsAbs&quot;:true,&quot;Pos&quot;:0},&quot;ReferentInfo&quot;:{&quot;Id&quot;:&quot;31fc41685f8c46588fa01973dc68d4aa&quot;,&quot;X&quot;:{&quot;Pos&quot;:0},&quot;Y&quot;:{&quot;Pos&quot;:0}}}"/>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8717_1*i*13"/>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a68f6e85c711403590fcc87af10ad891"/>
  <p:tag name="KSO_WM_UNIT_DECORATE_INFO" val="{&quot;DecorateInfoH&quot;:{&quot;IsAbs&quot;:true},&quot;DecorateInfoW&quot;:{&quot;IsAbs&quot;:true},&quot;DecorateInfoX&quot;:{&quot;IsAbs&quot;:true,&quot;Pos&quot;:2},&quot;DecorateInfoY&quot;:{&quot;IsAbs&quot;:true,&quot;Pos&quot;:2},&quot;ReferentInfo&quot;:{&quot;Id&quot;:&quot;31fc41685f8c46588fa01973dc68d4aa&quot;,&quot;X&quot;:{&quot;Pos&quot;:2},&quot;Y&quot;:{&quot;Pos&quot;:2}}}"/>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73.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208717_1*i*12"/>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31fc41685f8c46588fa01973dc68d4aa"/>
  <p:tag name="KSO_WM_UNIT_DECORATE_INFO" val="{&quot;DecorateInfoH&quot;:{&quot;IsAbs&quot;:true},&quot;DecorateInfoW&quot;:{&quot;IsAbs&quot;:true},&quot;DecorateInfoX&quot;:{&quot;IsAbs&quot;:true,&quot;Pos&quot;:1},&quot;DecorateInfoY&quot;:{&quot;IsAbs&quot;:true,&quot;Pos&quot;:1},&quot;ReferentInfo&quot;:{&quot;Id&quot;:&quot;f75326a4082b40ed9a2e282625b9d69b&quot;,&quot;X&quot;:{&quot;Pos&quot;:1},&quot;Y&quot;:{&quot;Pos&quot;:1}}}"/>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25"/>
  <p:tag name="KSO_WM_UNIT_LINE_FORE_SCHEMECOLOR_INDEX" val="1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5ef55431ea5a3ac527a189d5"/>
  <p:tag name="KSO_WM_TEMPLATE_ASSEMBLE_GROUPID" val="5ef55431ea5a3ac527a189d5"/>
</p:tagLst>
</file>

<file path=ppt/tags/tag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208717_1*i*14"/>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da31bb77c3af45319950aec8de41b9e7"/>
  <p:tag name="KSO_WM_UNIT_DECORATE_INFO" val="{&quot;DecorateInfoH&quot;:{&quot;IsAbs&quot;:true},&quot;DecorateInfoW&quot;:{&quot;IsAbs&quot;:true},&quot;DecorateInfoX&quot;:{&quot;IsAbs&quot;:true,&quot;Pos&quot;:0},&quot;DecorateInfoY&quot;:{&quot;IsAbs&quot;:true,&quot;Pos&quot;:0},&quot;ReferentInfo&quot;:{&quot;Id&quot;:&quot;31fc41685f8c46588fa01973dc68d4aa&quot;,&quot;X&quot;:{&quot;Pos&quot;:0},&quot;Y&quot;:{&quot;Pos&quot;:0}}}"/>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8717_1*i*13"/>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a68f6e85c711403590fcc87af10ad891"/>
  <p:tag name="KSO_WM_UNIT_DECORATE_INFO" val="{&quot;DecorateInfoH&quot;:{&quot;IsAbs&quot;:true},&quot;DecorateInfoW&quot;:{&quot;IsAbs&quot;:true},&quot;DecorateInfoX&quot;:{&quot;IsAbs&quot;:true,&quot;Pos&quot;:2},&quot;DecorateInfoY&quot;:{&quot;IsAbs&quot;:true,&quot;Pos&quot;:2},&quot;ReferentInfo&quot;:{&quot;Id&quot;:&quot;31fc41685f8c46588fa01973dc68d4aa&quot;,&quot;X&quot;:{&quot;Pos&quot;:2},&quot;Y&quot;:{&quot;Pos&quot;:2}}}"/>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77.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208717_1*i*12"/>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31fc41685f8c46588fa01973dc68d4aa"/>
  <p:tag name="KSO_WM_UNIT_DECORATE_INFO" val="{&quot;DecorateInfoH&quot;:{&quot;IsAbs&quot;:true},&quot;DecorateInfoW&quot;:{&quot;IsAbs&quot;:true},&quot;DecorateInfoX&quot;:{&quot;IsAbs&quot;:true,&quot;Pos&quot;:1},&quot;DecorateInfoY&quot;:{&quot;IsAbs&quot;:true,&quot;Pos&quot;:1},&quot;ReferentInfo&quot;:{&quot;Id&quot;:&quot;f75326a4082b40ed9a2e282625b9d69b&quot;,&quot;X&quot;:{&quot;Pos&quot;:1},&quot;Y&quot;:{&quot;Pos&quot;:1}}}"/>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25"/>
  <p:tag name="KSO_WM_UNIT_LINE_FORE_SCHEMECOLOR_INDEX" val="1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5ef55431ea5a3ac527a189d5"/>
  <p:tag name="KSO_WM_TEMPLATE_ASSEMBLE_GROUPID" val="5ef55431ea5a3ac527a189d5"/>
</p:tagLst>
</file>

<file path=ppt/tags/tag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208717_1*i*14"/>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da31bb77c3af45319950aec8de41b9e7"/>
  <p:tag name="KSO_WM_UNIT_DECORATE_INFO" val="{&quot;DecorateInfoH&quot;:{&quot;IsAbs&quot;:true},&quot;DecorateInfoW&quot;:{&quot;IsAbs&quot;:true},&quot;DecorateInfoX&quot;:{&quot;IsAbs&quot;:true,&quot;Pos&quot;:0},&quot;DecorateInfoY&quot;:{&quot;IsAbs&quot;:true,&quot;Pos&quot;:0},&quot;ReferentInfo&quot;:{&quot;Id&quot;:&quot;31fc41685f8c46588fa01973dc68d4aa&quot;,&quot;X&quot;:{&quot;Pos&quot;:0},&quot;Y&quot;:{&quot;Pos&quot;:0}}}"/>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8.xml><?xml version="1.0" encoding="utf-8"?>
<p:tagLst xmlns:p="http://schemas.openxmlformats.org/presentationml/2006/main">
  <p:tag name="KSO_WM_TAG_VERSION" val="1.0"/>
  <p:tag name="KSO_WM_BEAUTIFY_FLAG" val="#wm#"/>
  <p:tag name="KSO_WM_TEMPLATE_CATEGORY" val="diagram"/>
  <p:tag name="KSO_WM_TEMPLATE_INDEX" val="20174816"/>
  <p:tag name="KSO_WM_UNIT_TYPE" val="m_i"/>
  <p:tag name="KSO_WM_UNIT_INDEX" val="1_1"/>
  <p:tag name="KSO_WM_UNIT_ID" val="diagram20174816_6*m_i*1_1"/>
  <p:tag name="KSO_WM_UNIT_LAYERLEVEL" val="1_1"/>
  <p:tag name="KSO_WM_DIAGRAM_GROUP_CODE" val="m1-1"/>
  <p:tag name="KSO_WM_UNIT_FILL_FORE_SCHEMECOLOR_INDEX" val="14"/>
  <p:tag name="KSO_WM_UNIT_FILL_TYPE" val="1"/>
  <p:tag name="KSO_WM_UNIT_TEXT_FILL_FORE_SCHEMECOLOR_INDEX" val="16"/>
  <p:tag name="KSO_WM_UNIT_TEXT_FILL_TYPE" val="1"/>
  <p:tag name="KSO_WM_UNIT_USESOURCEFORMAT_APPLY" val="1"/>
  <p:tag name="KSO_WM_UNIT_DIAGRAM_SCHEMECOLOR_ID" val="1"/>
</p:tagLst>
</file>

<file path=ppt/tags/tag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8717_1*i*13"/>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a68f6e85c711403590fcc87af10ad891"/>
  <p:tag name="KSO_WM_UNIT_DECORATE_INFO" val="{&quot;DecorateInfoH&quot;:{&quot;IsAbs&quot;:true},&quot;DecorateInfoW&quot;:{&quot;IsAbs&quot;:true},&quot;DecorateInfoX&quot;:{&quot;IsAbs&quot;:true,&quot;Pos&quot;:2},&quot;DecorateInfoY&quot;:{&quot;IsAbs&quot;:true,&quot;Pos&quot;:2},&quot;ReferentInfo&quot;:{&quot;Id&quot;:&quot;31fc41685f8c46588fa01973dc68d4aa&quot;,&quot;X&quot;:{&quot;Pos&quot;:2},&quot;Y&quot;:{&quot;Pos&quot;:2}}}"/>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81.xml><?xml version="1.0" encoding="utf-8"?>
<p:tagLst xmlns:p="http://schemas.openxmlformats.org/presentationml/2006/main">
  <p:tag name="KSO_WM_TAG_VERSION" val="1.0"/>
  <p:tag name="KSO_WM_TEMPLATE_CATEGORY" val="diagram"/>
  <p:tag name="KSO_WM_TEMPLATE_INDEX" val="754"/>
  <p:tag name="KSO_WM_UNIT_ID" val="diagram754_5*l_h_i*1_1_1"/>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PRESET_TEXT" val="A"/>
  <p:tag name="KSO_WM_UNIT_FILL_FORE_SCHEMECOLOR_INDEX" val="5"/>
  <p:tag name="KSO_WM_UNIT_FILL_TYPE" val="1"/>
  <p:tag name="KSO_WM_UNIT_TEXT_FILL_FORE_SCHEMECOLOR_INDEX" val="14"/>
  <p:tag name="KSO_WM_UNIT_TEXT_FILL_TYPE" val="1"/>
  <p:tag name="KSO_WM_UNIT_USESOURCEFORMAT_APPLY" val="1"/>
</p:tagLst>
</file>

<file path=ppt/tags/tag82.xml><?xml version="1.0" encoding="utf-8"?>
<p:tagLst xmlns:p="http://schemas.openxmlformats.org/presentationml/2006/main">
  <p:tag name="KSO_WM_TAG_VERSION" val="1.0"/>
  <p:tag name="KSO_WM_TEMPLATE_CATEGORY" val="diagram"/>
  <p:tag name="KSO_WM_TEMPLATE_INDEX" val="754"/>
  <p:tag name="KSO_WM_UNIT_ID" val="diagram754_5*l_h_i*1_1_4"/>
  <p:tag name="KSO_WM_UNIT_LAYERLEVEL" val="1_1_1"/>
  <p:tag name="KSO_WM_UNIT_HIGHLIGHT" val="0"/>
  <p:tag name="KSO_WM_UNIT_COMPATIBLE" val="0"/>
  <p:tag name="KSO_WM_BEAUTIFY_FLAG" val="#wm#"/>
  <p:tag name="KSO_WM_UNIT_DIAGRAM_ISNUMVISUAL" val="0"/>
  <p:tag name="KSO_WM_UNIT_DIAGRAM_ISREFERUNIT" val="0"/>
  <p:tag name="KSO_WM_UNIT_NOCLEAR" val="0"/>
  <p:tag name="KSO_WM_DIAGRAM_GROUP_CODE" val="l1-1"/>
  <p:tag name="KSO_WM_UNIT_TYPE" val="l_h_i"/>
  <p:tag name="KSO_WM_UNIT_INDEX" val="1_1_4"/>
  <p:tag name="KSO_WM_UNIT_FILL_FORE_SCHEMECOLOR_INDEX" val="5"/>
  <p:tag name="KSO_WM_UNIT_FILL_TYPE" val="1"/>
  <p:tag name="KSO_WM_UNIT_TEXT_FILL_FORE_SCHEMECOLOR_INDEX" val="5"/>
  <p:tag name="KSO_WM_UNIT_TEXT_FILL_TYPE" val="1"/>
  <p:tag name="KSO_WM_UNIT_USESOURCEFORMAT_APPLY" val="1"/>
</p:tagLst>
</file>

<file path=ppt/tags/tag83.xml><?xml version="1.0" encoding="utf-8"?>
<p:tagLst xmlns:p="http://schemas.openxmlformats.org/presentationml/2006/main">
  <p:tag name="KSO_WM_TAG_VERSION" val="1.0"/>
  <p:tag name="KSO_WM_TEMPLATE_CATEGORY" val="diagram"/>
  <p:tag name="KSO_WM_TEMPLATE_INDEX" val="754"/>
  <p:tag name="KSO_WM_UNIT_ID" val="diagram754_5*l_h_i*1_1_2"/>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FILL_FORE_SCHEMECOLOR_INDEX" val="5"/>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84.xml><?xml version="1.0" encoding="utf-8"?>
<p:tagLst xmlns:p="http://schemas.openxmlformats.org/presentationml/2006/main">
  <p:tag name="KSO_WM_TAG_VERSION" val="1.0"/>
  <p:tag name="KSO_WM_TEMPLATE_CATEGORY" val="diagram"/>
  <p:tag name="KSO_WM_TEMPLATE_INDEX" val="754"/>
  <p:tag name="KSO_WM_UNIT_ID" val="diagram754_5*l_h_i*1_1_3"/>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FILL_FORE_SCHEMECOLOR_INDEX" val="5"/>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8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754_5*l_h_f*1_1_2"/>
  <p:tag name="KSO_WM_TEMPLATE_CATEGORY" val="diagram"/>
  <p:tag name="KSO_WM_TEMPLATE_INDEX" val="754"/>
  <p:tag name="KSO_WM_UNIT_LAYERLEVEL" val="1_1_1"/>
  <p:tag name="KSO_WM_TAG_VERSION" val="1.0"/>
  <p:tag name="KSO_WM_BEAUTIFY_FLAG" val="#wm#"/>
  <p:tag name="KSO_WM_UNIT_NOCLEAR" val="0"/>
  <p:tag name="KSO_WM_UNIT_VALUE" val="30"/>
  <p:tag name="KSO_WM_UNIT_TYPE" val="l_h_f"/>
  <p:tag name="KSO_WM_UNIT_INDEX" val="1_1_2"/>
  <p:tag name="KSO_WM_UNIT_PRESET_TEXT" val="单击此处添加文本"/>
  <p:tag name="KSO_WM_UNIT_TEXT_FILL_FORE_SCHEMECOLOR_INDEX" val="14"/>
  <p:tag name="KSO_WM_UNIT_TEXT_FILL_TYPE" val="1"/>
  <p:tag name="KSO_WM_UNIT_USESOURCEFORMAT_APPLY" val="1"/>
</p:tagLst>
</file>

<file path=ppt/tags/tag86.xml><?xml version="1.0" encoding="utf-8"?>
<p:tagLst xmlns:p="http://schemas.openxmlformats.org/presentationml/2006/main">
  <p:tag name="KSO_WM_TAG_VERSION" val="1.0"/>
  <p:tag name="KSO_WM_TEMPLATE_CATEGORY" val="diagram"/>
  <p:tag name="KSO_WM_TEMPLATE_INDEX" val="754"/>
  <p:tag name="KSO_WM_UNIT_ID" val="diagram754_5*l_h_i*1_2_1"/>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PRESET_TEXT" val="B"/>
  <p:tag name="KSO_WM_UNIT_FILL_FORE_SCHEMECOLOR_INDEX" val="6"/>
  <p:tag name="KSO_WM_UNIT_FILL_TYPE" val="1"/>
  <p:tag name="KSO_WM_UNIT_TEXT_FILL_FORE_SCHEMECOLOR_INDEX" val="14"/>
  <p:tag name="KSO_WM_UNIT_TEXT_FILL_TYPE" val="1"/>
  <p:tag name="KSO_WM_UNIT_USESOURCEFORMAT_APPLY" val="1"/>
</p:tagLst>
</file>

<file path=ppt/tags/tag87.xml><?xml version="1.0" encoding="utf-8"?>
<p:tagLst xmlns:p="http://schemas.openxmlformats.org/presentationml/2006/main">
  <p:tag name="KSO_WM_TAG_VERSION" val="1.0"/>
  <p:tag name="KSO_WM_TEMPLATE_CATEGORY" val="diagram"/>
  <p:tag name="KSO_WM_TEMPLATE_INDEX" val="754"/>
  <p:tag name="KSO_WM_UNIT_ID" val="diagram754_5*l_h_i*1_2_4"/>
  <p:tag name="KSO_WM_UNIT_LAYERLEVEL" val="1_1_1"/>
  <p:tag name="KSO_WM_UNIT_HIGHLIGHT" val="0"/>
  <p:tag name="KSO_WM_UNIT_COMPATIBLE" val="0"/>
  <p:tag name="KSO_WM_BEAUTIFY_FLAG" val="#wm#"/>
  <p:tag name="KSO_WM_UNIT_DIAGRAM_ISNUMVISUAL" val="0"/>
  <p:tag name="KSO_WM_UNIT_DIAGRAM_ISREFERUNIT" val="0"/>
  <p:tag name="KSO_WM_UNIT_NOCLEAR" val="0"/>
  <p:tag name="KSO_WM_DIAGRAM_GROUP_CODE" val="l1-1"/>
  <p:tag name="KSO_WM_UNIT_TYPE" val="l_h_i"/>
  <p:tag name="KSO_WM_UNIT_INDEX" val="1_2_4"/>
  <p:tag name="KSO_WM_UNIT_FILL_FORE_SCHEMECOLOR_INDEX" val="6"/>
  <p:tag name="KSO_WM_UNIT_FILL_TYPE" val="1"/>
  <p:tag name="KSO_WM_UNIT_TEXT_FILL_FORE_SCHEMECOLOR_INDEX" val="6"/>
  <p:tag name="KSO_WM_UNIT_TEXT_FILL_TYPE" val="1"/>
  <p:tag name="KSO_WM_UNIT_USESOURCEFORMAT_APPLY" val="1"/>
</p:tagLst>
</file>

<file path=ppt/tags/tag88.xml><?xml version="1.0" encoding="utf-8"?>
<p:tagLst xmlns:p="http://schemas.openxmlformats.org/presentationml/2006/main">
  <p:tag name="KSO_WM_TAG_VERSION" val="1.0"/>
  <p:tag name="KSO_WM_TEMPLATE_CATEGORY" val="diagram"/>
  <p:tag name="KSO_WM_TEMPLATE_INDEX" val="754"/>
  <p:tag name="KSO_WM_UNIT_ID" val="diagram754_5*l_h_i*1_2_2"/>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FILL_FORE_SCHEMECOLOR_INDEX" val="6"/>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89.xml><?xml version="1.0" encoding="utf-8"?>
<p:tagLst xmlns:p="http://schemas.openxmlformats.org/presentationml/2006/main">
  <p:tag name="KSO_WM_TAG_VERSION" val="1.0"/>
  <p:tag name="KSO_WM_TEMPLATE_CATEGORY" val="diagram"/>
  <p:tag name="KSO_WM_TEMPLATE_INDEX" val="754"/>
  <p:tag name="KSO_WM_UNIT_ID" val="diagram754_5*l_h_i*1_2_3"/>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FILL_FORE_SCHEMECOLOR_INDEX" val="6"/>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9.xml><?xml version="1.0" encoding="utf-8"?>
<p:tagLst xmlns:p="http://schemas.openxmlformats.org/presentationml/2006/main">
  <p:tag name="KSO_WM_TAG_VERSION" val="1.0"/>
  <p:tag name="KSO_WM_BEAUTIFY_FLAG" val="#wm#"/>
  <p:tag name="KSO_WM_TEMPLATE_CATEGORY" val="diagram"/>
  <p:tag name="KSO_WM_TEMPLATE_INDEX" val="20174816"/>
  <p:tag name="KSO_WM_UNIT_TYPE" val="m_h_f"/>
  <p:tag name="KSO_WM_UNIT_INDEX" val="1_2_1"/>
  <p:tag name="KSO_WM_UNIT_LAYERLEVEL" val="1_1_1"/>
  <p:tag name="KSO_WM_UNIT_VALUE" val="14"/>
  <p:tag name="KSO_WM_UNIT_HIGHLIGHT" val="0"/>
  <p:tag name="KSO_WM_UNIT_COMPATIBLE" val="0"/>
  <p:tag name="KSO_WM_UNIT_CLEAR" val="0"/>
  <p:tag name="KSO_WM_UNIT_PRESET_TEXT_INDEX" val="4"/>
  <p:tag name="KSO_WM_UNIT_PRESET_TEXT_LEN" val="17"/>
  <p:tag name="KSO_WM_DIAGRAM_GROUP_CODE" val="m1-1"/>
  <p:tag name="KSO_WM_UNIT_ID" val="diagram20174816_6*m_h_f*1_2_1"/>
  <p:tag name="KSO_WM_UNIT_FILL_FORE_SCHEMECOLOR_INDEX" val="6"/>
  <p:tag name="KSO_WM_UNIT_FILL_TYPE" val="1"/>
  <p:tag name="KSO_WM_UNIT_TEXT_FILL_FORE_SCHEMECOLOR_INDEX" val="14"/>
  <p:tag name="KSO_WM_UNIT_TEXT_FILL_TYPE" val="1"/>
  <p:tag name="KSO_WM_UNIT_USESOURCEFORMAT_APPLY" val="1"/>
  <p:tag name="KSO_WM_UNIT_DIAGRAM_SCHEMECOLOR_ID" val="1"/>
</p:tagLst>
</file>

<file path=ppt/tags/tag9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754_5*l_h_f*1_2_2"/>
  <p:tag name="KSO_WM_TEMPLATE_CATEGORY" val="diagram"/>
  <p:tag name="KSO_WM_TEMPLATE_INDEX" val="754"/>
  <p:tag name="KSO_WM_UNIT_LAYERLEVEL" val="1_1_1"/>
  <p:tag name="KSO_WM_TAG_VERSION" val="1.0"/>
  <p:tag name="KSO_WM_BEAUTIFY_FLAG" val="#wm#"/>
  <p:tag name="KSO_WM_UNIT_NOCLEAR" val="0"/>
  <p:tag name="KSO_WM_UNIT_VALUE" val="30"/>
  <p:tag name="KSO_WM_UNIT_TYPE" val="l_h_f"/>
  <p:tag name="KSO_WM_UNIT_INDEX" val="1_2_2"/>
  <p:tag name="KSO_WM_UNIT_PRESET_TEXT" val="单击此处添加文本"/>
  <p:tag name="KSO_WM_UNIT_TEXT_FILL_FORE_SCHEMECOLOR_INDEX" val="14"/>
  <p:tag name="KSO_WM_UNIT_TEXT_FILL_TYPE" val="1"/>
  <p:tag name="KSO_WM_UNIT_USESOURCEFORMAT_APPLY" val="1"/>
</p:tagLst>
</file>

<file path=ppt/tags/tag91.xml><?xml version="1.0" encoding="utf-8"?>
<p:tagLst xmlns:p="http://schemas.openxmlformats.org/presentationml/2006/main">
  <p:tag name="KSO_WM_TAG_VERSION" val="1.0"/>
  <p:tag name="KSO_WM_TEMPLATE_CATEGORY" val="diagram"/>
  <p:tag name="KSO_WM_TEMPLATE_INDEX" val="754"/>
  <p:tag name="KSO_WM_UNIT_ID" val="diagram754_5*l_h_i*1_3_1"/>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PRESET_TEXT" val="C"/>
  <p:tag name="KSO_WM_UNIT_FILL_FORE_SCHEMECOLOR_INDEX" val="7"/>
  <p:tag name="KSO_WM_UNIT_FILL_TYPE" val="1"/>
  <p:tag name="KSO_WM_UNIT_TEXT_FILL_FORE_SCHEMECOLOR_INDEX" val="14"/>
  <p:tag name="KSO_WM_UNIT_TEXT_FILL_TYPE" val="1"/>
  <p:tag name="KSO_WM_UNIT_USESOURCEFORMAT_APPLY" val="1"/>
</p:tagLst>
</file>

<file path=ppt/tags/tag92.xml><?xml version="1.0" encoding="utf-8"?>
<p:tagLst xmlns:p="http://schemas.openxmlformats.org/presentationml/2006/main">
  <p:tag name="KSO_WM_TAG_VERSION" val="1.0"/>
  <p:tag name="KSO_WM_TEMPLATE_CATEGORY" val="diagram"/>
  <p:tag name="KSO_WM_TEMPLATE_INDEX" val="754"/>
  <p:tag name="KSO_WM_UNIT_ID" val="diagram754_5*l_h_i*1_3_4"/>
  <p:tag name="KSO_WM_UNIT_LAYERLEVEL" val="1_1_1"/>
  <p:tag name="KSO_WM_UNIT_HIGHLIGHT" val="0"/>
  <p:tag name="KSO_WM_UNIT_COMPATIBLE" val="0"/>
  <p:tag name="KSO_WM_BEAUTIFY_FLAG" val="#wm#"/>
  <p:tag name="KSO_WM_UNIT_DIAGRAM_ISNUMVISUAL" val="0"/>
  <p:tag name="KSO_WM_UNIT_DIAGRAM_ISREFERUNIT" val="0"/>
  <p:tag name="KSO_WM_UNIT_NOCLEAR" val="0"/>
  <p:tag name="KSO_WM_DIAGRAM_GROUP_CODE" val="l1-1"/>
  <p:tag name="KSO_WM_UNIT_TYPE" val="l_h_i"/>
  <p:tag name="KSO_WM_UNIT_INDEX" val="1_3_4"/>
  <p:tag name="KSO_WM_UNIT_FILL_FORE_SCHEMECOLOR_INDEX" val="7"/>
  <p:tag name="KSO_WM_UNIT_FILL_TYPE" val="1"/>
  <p:tag name="KSO_WM_UNIT_TEXT_FILL_FORE_SCHEMECOLOR_INDEX" val="7"/>
  <p:tag name="KSO_WM_UNIT_TEXT_FILL_TYPE" val="1"/>
  <p:tag name="KSO_WM_UNIT_USESOURCEFORMAT_APPLY" val="1"/>
</p:tagLst>
</file>

<file path=ppt/tags/tag93.xml><?xml version="1.0" encoding="utf-8"?>
<p:tagLst xmlns:p="http://schemas.openxmlformats.org/presentationml/2006/main">
  <p:tag name="KSO_WM_TAG_VERSION" val="1.0"/>
  <p:tag name="KSO_WM_TEMPLATE_CATEGORY" val="diagram"/>
  <p:tag name="KSO_WM_TEMPLATE_INDEX" val="754"/>
  <p:tag name="KSO_WM_UNIT_ID" val="diagram754_5*l_h_i*1_3_2"/>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FILL_FORE_SCHEMECOLOR_INDEX" val="7"/>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94.xml><?xml version="1.0" encoding="utf-8"?>
<p:tagLst xmlns:p="http://schemas.openxmlformats.org/presentationml/2006/main">
  <p:tag name="KSO_WM_TAG_VERSION" val="1.0"/>
  <p:tag name="KSO_WM_TEMPLATE_CATEGORY" val="diagram"/>
  <p:tag name="KSO_WM_TEMPLATE_INDEX" val="754"/>
  <p:tag name="KSO_WM_UNIT_ID" val="diagram754_5*l_h_i*1_3_3"/>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FILL_FORE_SCHEMECOLOR_INDEX" val="7"/>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9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754_5*l_h_f*1_3_2"/>
  <p:tag name="KSO_WM_TEMPLATE_CATEGORY" val="diagram"/>
  <p:tag name="KSO_WM_TEMPLATE_INDEX" val="754"/>
  <p:tag name="KSO_WM_UNIT_LAYERLEVEL" val="1_1_1"/>
  <p:tag name="KSO_WM_TAG_VERSION" val="1.0"/>
  <p:tag name="KSO_WM_BEAUTIFY_FLAG" val="#wm#"/>
  <p:tag name="KSO_WM_UNIT_NOCLEAR" val="0"/>
  <p:tag name="KSO_WM_UNIT_VALUE" val="30"/>
  <p:tag name="KSO_WM_UNIT_TYPE" val="l_h_f"/>
  <p:tag name="KSO_WM_UNIT_INDEX" val="1_3_2"/>
  <p:tag name="KSO_WM_UNIT_PRESET_TEXT" val="单击此处添加文本"/>
  <p:tag name="KSO_WM_UNIT_TEXT_FILL_FORE_SCHEMECOLOR_INDEX" val="14"/>
  <p:tag name="KSO_WM_UNIT_TEXT_FILL_TYPE" val="1"/>
  <p:tag name="KSO_WM_UNIT_USESOURCEFORMAT_APPLY" val="1"/>
</p:tagLst>
</file>

<file path=ppt/tags/tag96.xml><?xml version="1.0" encoding="utf-8"?>
<p:tagLst xmlns:p="http://schemas.openxmlformats.org/presentationml/2006/main">
  <p:tag name="KSO_WM_TAG_VERSION" val="1.0"/>
  <p:tag name="KSO_WM_TEMPLATE_CATEGORY" val="diagram"/>
  <p:tag name="KSO_WM_TEMPLATE_INDEX" val="754"/>
  <p:tag name="KSO_WM_UNIT_ID" val="diagram754_5*l_h_i*1_4_1"/>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PRESET_TEXT" val="D"/>
  <p:tag name="KSO_WM_UNIT_FILL_FORE_SCHEMECOLOR_INDEX" val="8"/>
  <p:tag name="KSO_WM_UNIT_FILL_TYPE" val="1"/>
  <p:tag name="KSO_WM_UNIT_TEXT_FILL_FORE_SCHEMECOLOR_INDEX" val="14"/>
  <p:tag name="KSO_WM_UNIT_TEXT_FILL_TYPE" val="1"/>
  <p:tag name="KSO_WM_UNIT_USESOURCEFORMAT_APPLY" val="1"/>
</p:tagLst>
</file>

<file path=ppt/tags/tag97.xml><?xml version="1.0" encoding="utf-8"?>
<p:tagLst xmlns:p="http://schemas.openxmlformats.org/presentationml/2006/main">
  <p:tag name="KSO_WM_TAG_VERSION" val="1.0"/>
  <p:tag name="KSO_WM_TEMPLATE_CATEGORY" val="diagram"/>
  <p:tag name="KSO_WM_TEMPLATE_INDEX" val="754"/>
  <p:tag name="KSO_WM_UNIT_ID" val="diagram754_5*l_h_i*1_4_4"/>
  <p:tag name="KSO_WM_UNIT_LAYERLEVEL" val="1_1_1"/>
  <p:tag name="KSO_WM_UNIT_HIGHLIGHT" val="0"/>
  <p:tag name="KSO_WM_UNIT_COMPATIBLE" val="0"/>
  <p:tag name="KSO_WM_BEAUTIFY_FLAG" val="#wm#"/>
  <p:tag name="KSO_WM_UNIT_DIAGRAM_ISNUMVISUAL" val="0"/>
  <p:tag name="KSO_WM_UNIT_DIAGRAM_ISREFERUNIT" val="0"/>
  <p:tag name="KSO_WM_UNIT_NOCLEAR" val="0"/>
  <p:tag name="KSO_WM_DIAGRAM_GROUP_CODE" val="l1-1"/>
  <p:tag name="KSO_WM_UNIT_TYPE" val="l_h_i"/>
  <p:tag name="KSO_WM_UNIT_INDEX" val="1_4_4"/>
  <p:tag name="KSO_WM_UNIT_FILL_FORE_SCHEMECOLOR_INDEX" val="8"/>
  <p:tag name="KSO_WM_UNIT_FILL_TYPE" val="1"/>
  <p:tag name="KSO_WM_UNIT_TEXT_FILL_FORE_SCHEMECOLOR_INDEX" val="8"/>
  <p:tag name="KSO_WM_UNIT_TEXT_FILL_TYPE" val="1"/>
  <p:tag name="KSO_WM_UNIT_USESOURCEFORMAT_APPLY" val="1"/>
</p:tagLst>
</file>

<file path=ppt/tags/tag98.xml><?xml version="1.0" encoding="utf-8"?>
<p:tagLst xmlns:p="http://schemas.openxmlformats.org/presentationml/2006/main">
  <p:tag name="KSO_WM_TAG_VERSION" val="1.0"/>
  <p:tag name="KSO_WM_TEMPLATE_CATEGORY" val="diagram"/>
  <p:tag name="KSO_WM_TEMPLATE_INDEX" val="754"/>
  <p:tag name="KSO_WM_UNIT_ID" val="diagram754_5*l_h_i*1_4_2"/>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FILL_FORE_SCHEMECOLOR_INDEX" val="8"/>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99.xml><?xml version="1.0" encoding="utf-8"?>
<p:tagLst xmlns:p="http://schemas.openxmlformats.org/presentationml/2006/main">
  <p:tag name="KSO_WM_TAG_VERSION" val="1.0"/>
  <p:tag name="KSO_WM_TEMPLATE_CATEGORY" val="diagram"/>
  <p:tag name="KSO_WM_TEMPLATE_INDEX" val="754"/>
  <p:tag name="KSO_WM_UNIT_ID" val="diagram754_5*l_h_i*1_4_3"/>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FILL_FORE_SCHEMECOLOR_INDEX" val="8"/>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黑体"/>
        <a:ea typeface=""/>
        <a:cs typeface=""/>
        <a:font script="Jpan" typeface="ＭＳ Ｐゴシック"/>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黑体"/>
        <a:ea typeface=""/>
        <a:cs typeface=""/>
        <a:font script="Jpan" typeface="ＭＳ Ｐゴシック"/>
        <a:font script="Hang" typeface="맑은 고딕"/>
        <a:font script="Hans" typeface="黑体"/>
        <a:font script="Hant" typeface="新細明體"/>
        <a:font script="Arab" typeface="黑体"/>
        <a:font script="Hebr" typeface="黑体"/>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黑体"/>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黑体"/>
        <a:ea typeface=""/>
        <a:cs typeface=""/>
        <a:font script="Jpan" typeface="游ゴシック Light"/>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黑体"/>
        <a:ea typeface=""/>
        <a:cs typeface=""/>
        <a:font script="Jpan" typeface="游ゴシック"/>
        <a:font script="Hang" typeface="맑은 고딕"/>
        <a:font script="Hans" typeface="黑体"/>
        <a:font script="Hant" typeface="新細明體"/>
        <a:font script="Arab" typeface="黑体"/>
        <a:font script="Hebr" typeface="黑体"/>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黑体"/>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黑体"/>
        <a:ea typeface=""/>
        <a:cs typeface=""/>
        <a:font script="Jpan" typeface="ＭＳ Ｐゴシック"/>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黑体"/>
        <a:ea typeface=""/>
        <a:cs typeface=""/>
        <a:font script="Jpan" typeface="ＭＳ Ｐゴシック"/>
        <a:font script="Hang" typeface="맑은 고딕"/>
        <a:font script="Hans" typeface="黑体"/>
        <a:font script="Hant" typeface="新細明體"/>
        <a:font script="Arab" typeface="黑体"/>
        <a:font script="Hebr" typeface="黑体"/>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黑体"/>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黑体"/>
        <a:ea typeface=""/>
        <a:cs typeface=""/>
        <a:font script="Jpan" typeface="ＭＳ Ｐゴシック"/>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黑体"/>
        <a:ea typeface=""/>
        <a:cs typeface=""/>
        <a:font script="Jpan" typeface="ＭＳ Ｐゴシック"/>
        <a:font script="Hang" typeface="맑은 고딕"/>
        <a:font script="Hans" typeface="黑体"/>
        <a:font script="Hant" typeface="新細明體"/>
        <a:font script="Arab" typeface="黑体"/>
        <a:font script="Hebr" typeface="黑体"/>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黑体"/>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3810</Words>
  <Application>WPS 演示</Application>
  <PresentationFormat>自定义</PresentationFormat>
  <Paragraphs>315</Paragraphs>
  <Slides>27</Slides>
  <Notes>1</Notes>
  <HiddenSlides>0</HiddenSlides>
  <MMClips>0</MMClips>
  <ScaleCrop>false</ScaleCrop>
  <HeadingPairs>
    <vt:vector size="6" baseType="variant">
      <vt:variant>
        <vt:lpstr>已用的字体</vt:lpstr>
      </vt:variant>
      <vt:variant>
        <vt:i4>11</vt:i4>
      </vt:variant>
      <vt:variant>
        <vt:lpstr>主题</vt:lpstr>
      </vt:variant>
      <vt:variant>
        <vt:i4>2</vt:i4>
      </vt:variant>
      <vt:variant>
        <vt:lpstr>幻灯片标题</vt:lpstr>
      </vt:variant>
      <vt:variant>
        <vt:i4>27</vt:i4>
      </vt:variant>
    </vt:vector>
  </HeadingPairs>
  <TitlesOfParts>
    <vt:vector size="40" baseType="lpstr">
      <vt:lpstr>Arial</vt:lpstr>
      <vt:lpstr>宋体</vt:lpstr>
      <vt:lpstr>Wingdings</vt:lpstr>
      <vt:lpstr>黑体</vt:lpstr>
      <vt:lpstr>微软雅黑</vt:lpstr>
      <vt:lpstr>华文细黑</vt:lpstr>
      <vt:lpstr>字魂70号-灵悦黑体</vt:lpstr>
      <vt:lpstr>Segoe UI</vt:lpstr>
      <vt:lpstr>隶书</vt:lpstr>
      <vt:lpstr>Wingdings</vt:lpstr>
      <vt:lpstr>Arial Unicode MS</vt:lpstr>
      <vt:lpstr>Office 主题</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baby</dc:creator>
  <cp:lastModifiedBy>老学生一枚</cp:lastModifiedBy>
  <cp:revision>215</cp:revision>
  <dcterms:created xsi:type="dcterms:W3CDTF">2019-11-11T13:37:00Z</dcterms:created>
  <dcterms:modified xsi:type="dcterms:W3CDTF">2022-02-22T08:04:49Z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2052-11.1.0.11294</vt:lpwstr>
  </property>
  <property fmtid="{D5CDD505-2E9C-101B-9397-08002B2CF9AE}" pid="3" name="ICV">
    <vt:lpwstr>F47900CFCF14428F81F766D8B14004F0</vt:lpwstr>
  </property>
</Properties>
</file>