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3.svg" ContentType="image/svg+xml"/>
  <Override PartName="/ppt/media/image15.svg" ContentType="image/svg+xml"/>
  <Override PartName="/ppt/media/image17.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29.svg" ContentType="image/svg+xml"/>
  <Override PartName="/ppt/media/image3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80" r:id="rId4"/>
  </p:sldMasterIdLst>
  <p:notesMasterIdLst>
    <p:notesMasterId r:id="rId6"/>
  </p:notesMasterIdLst>
  <p:sldIdLst>
    <p:sldId id="607" r:id="rId5"/>
    <p:sldId id="1356" r:id="rId7"/>
    <p:sldId id="1354" r:id="rId8"/>
    <p:sldId id="1355" r:id="rId9"/>
    <p:sldId id="1162" r:id="rId10"/>
    <p:sldId id="1163" r:id="rId11"/>
    <p:sldId id="1547" r:id="rId12"/>
    <p:sldId id="1071" r:id="rId13"/>
    <p:sldId id="1074" r:id="rId14"/>
    <p:sldId id="1514" r:id="rId15"/>
    <p:sldId id="1075" r:id="rId16"/>
    <p:sldId id="1077" r:id="rId17"/>
    <p:sldId id="1516" r:id="rId18"/>
    <p:sldId id="1265" r:id="rId19"/>
    <p:sldId id="1517" r:id="rId20"/>
    <p:sldId id="1518" r:id="rId21"/>
    <p:sldId id="1078" r:id="rId22"/>
    <p:sldId id="1326" r:id="rId23"/>
    <p:sldId id="1519" r:id="rId24"/>
    <p:sldId id="1521" r:id="rId25"/>
    <p:sldId id="1081" r:id="rId26"/>
    <p:sldId id="1082" r:id="rId27"/>
    <p:sldId id="1084" r:id="rId28"/>
    <p:sldId id="1522" r:id="rId29"/>
    <p:sldId id="1523" r:id="rId30"/>
    <p:sldId id="1525" r:id="rId31"/>
    <p:sldId id="1087" r:id="rId32"/>
    <p:sldId id="1524" r:id="rId33"/>
    <p:sldId id="1526" r:id="rId34"/>
    <p:sldId id="1528" r:id="rId35"/>
    <p:sldId id="1530" r:id="rId36"/>
    <p:sldId id="1532" r:id="rId37"/>
    <p:sldId id="1089" r:id="rId38"/>
    <p:sldId id="1533" r:id="rId39"/>
    <p:sldId id="1534" r:id="rId40"/>
    <p:sldId id="1535" r:id="rId41"/>
    <p:sldId id="1266" r:id="rId42"/>
    <p:sldId id="1091" r:id="rId43"/>
    <p:sldId id="1092" r:id="rId44"/>
    <p:sldId id="1093" r:id="rId45"/>
    <p:sldId id="1349" r:id="rId46"/>
    <p:sldId id="1041" r:id="rId47"/>
  </p:sldIdLst>
  <p:sldSz cx="9144000" cy="5143500"/>
  <p:notesSz cx="6858000" cy="9144000"/>
  <p:custDataLst>
    <p:tags r:id="rId52"/>
  </p:custDataLst>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Calibri" panose="020F050202020403020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545" userDrawn="1">
          <p15:clr>
            <a:srgbClr val="A4A3A4"/>
          </p15:clr>
        </p15:guide>
        <p15:guide id="2" pos="285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2FDB2607-1784-4EEB-B798-7EB5836EED8A}">
        <p14:showMediaCtrls xmlns:p14="http://schemas.microsoft.com/office/powerpoint/2010/main" val="1"/>
      </p:ext>
    </p:extLst>
  </p:showPr>
  <p:clrMru>
    <a:srgbClr val="1C981C"/>
    <a:srgbClr val="FC0000"/>
    <a:srgbClr val="0087CD"/>
    <a:srgbClr val="0075BF"/>
    <a:srgbClr val="034EA2"/>
    <a:srgbClr val="C68F06"/>
    <a:srgbClr val="DB2C03"/>
    <a:srgbClr val="EBAC07"/>
    <a:srgbClr val="008487"/>
    <a:srgbClr val="163C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001"/>
    <p:restoredTop sz="94660"/>
  </p:normalViewPr>
  <p:slideViewPr>
    <p:cSldViewPr showGuides="1">
      <p:cViewPr varScale="1">
        <p:scale>
          <a:sx n="110" d="100"/>
          <a:sy n="110" d="100"/>
        </p:scale>
        <p:origin x="408" y="108"/>
      </p:cViewPr>
      <p:guideLst>
        <p:guide orient="horz" pos="1545"/>
        <p:guide pos="2850"/>
      </p:guideLst>
    </p:cSldViewPr>
  </p:slideViewPr>
  <p:notesTextViewPr>
    <p:cViewPr>
      <p:scale>
        <a:sx n="1" d="1"/>
        <a:sy n="1" d="1"/>
      </p:scale>
      <p:origin x="0" y="0"/>
    </p:cViewPr>
  </p:notesTextViewPr>
  <p:sorterViewPr>
    <p:cViewPr>
      <p:scale>
        <a:sx n="75" d="100"/>
        <a:sy n="75"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2" Type="http://schemas.openxmlformats.org/officeDocument/2006/relationships/tags" Target="tags/tag443.xml"/><Relationship Id="rId51" Type="http://schemas.openxmlformats.org/officeDocument/2006/relationships/commentAuthors" Target="commentAuthors.xml"/><Relationship Id="rId50" Type="http://schemas.openxmlformats.org/officeDocument/2006/relationships/tableStyles" Target="tableStyles.xml"/><Relationship Id="rId5" Type="http://schemas.openxmlformats.org/officeDocument/2006/relationships/slide" Target="slides/slide1.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fontAlgn="auto"/>
            <a:fld id="{D82A5992-9D73-4015-9385-ABE035416B29}" type="datetimeFigureOut">
              <a:rPr lang="zh-CN" altLang="en-US" strike="noStrike" noProof="1" smtClean="0">
                <a:latin typeface="+mn-lt"/>
                <a:ea typeface="+mn-ea"/>
                <a:cs typeface="+mn-cs"/>
              </a:rPr>
            </a:fld>
            <a:endParaRPr lang="zh-CN" altLang="en-US" strike="noStrike" noProof="1"/>
          </a:p>
        </p:txBody>
      </p:sp>
      <p:sp>
        <p:nvSpPr>
          <p:cNvPr id="68612" name="幻灯片图像占位符 3"/>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round/>
            <a:headEnd type="none" w="med" len="med"/>
            <a:tailEnd type="none" w="med" len="med"/>
          </a:ln>
        </p:spPr>
      </p:sp>
      <p:sp>
        <p:nvSpPr>
          <p:cNvPr id="68613" name="备注占位符 4"/>
          <p:cNvSpPr>
            <a:spLocks noGrp="1"/>
          </p:cNvSpPr>
          <p:nvPr>
            <p:ph type="body" sz="quarter"/>
          </p:nvPr>
        </p:nvSpPr>
        <p:spPr>
          <a:xfrm>
            <a:off x="685800" y="4343400"/>
            <a:ext cx="5486400" cy="4114800"/>
          </a:xfrm>
          <a:prstGeom prst="rect">
            <a:avLst/>
          </a:prstGeom>
          <a:noFill/>
          <a:ln w="9525">
            <a:noFill/>
          </a:ln>
        </p:spPr>
        <p:txBody>
          <a:bodyPr vert="horz"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fontAlgn="auto"/>
            <a:fld id="{7795A699-AB68-4A20-99FB-6F69DC266D45}"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noTextEdit="1"/>
          </p:cNvSpPr>
          <p:nvPr>
            <p:ph type="sldImg"/>
          </p:nvPr>
        </p:nvSpPr>
        <p:spPr>
          <a:ln>
            <a:miter/>
          </a:ln>
        </p:spPr>
      </p:sp>
      <p:sp>
        <p:nvSpPr>
          <p:cNvPr id="70658" name="备注占位符 2"/>
          <p:cNvSpPr>
            <a:spLocks noGrp="1"/>
          </p:cNvSpPr>
          <p:nvPr>
            <p:ph type="body"/>
          </p:nvPr>
        </p:nvSpPr>
        <p:spPr/>
        <p:txBody>
          <a:bodyPr wrap="square" lIns="91440" tIns="45720" rIns="91440" bIns="45720" anchor="t" anchorCtr="0"/>
          <a:p>
            <a:pPr lvl="0">
              <a:spcBef>
                <a:spcPct val="0"/>
              </a:spcBef>
            </a:pPr>
            <a:endParaRPr lang="zh-CN" altLang="en-US"/>
          </a:p>
        </p:txBody>
      </p:sp>
      <p:sp>
        <p:nvSpPr>
          <p:cNvPr id="70659"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zh-CN" altLang="en-US" sz="1200">
                <a:latin typeface="Calibri" panose="020F0502020204030204" charset="0"/>
                <a:ea typeface="宋体" panose="02010600030101010101" pitchFamily="2" charset="-122"/>
              </a:rPr>
            </a:fld>
            <a:endParaRPr lang="zh-CN" altLang="en-US" sz="1200">
              <a:latin typeface="Calibri" panose="020F050202020403020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幻灯片图像占位符 1"/>
          <p:cNvSpPr>
            <a:spLocks noGrp="1" noRot="1" noChangeAspect="1"/>
          </p:cNvSpPr>
          <p:nvPr>
            <p:ph type="sldImg"/>
          </p:nvPr>
        </p:nvSpPr>
        <p:spPr/>
      </p:sp>
      <p:sp>
        <p:nvSpPr>
          <p:cNvPr id="119810" name="备注占位符 2"/>
          <p:cNvSpPr>
            <a:spLocks noGrp="1"/>
          </p:cNvSpPr>
          <p:nvPr>
            <p:ph type="body"/>
          </p:nvPr>
        </p:nvSpPr>
        <p:spPr/>
        <p:txBody>
          <a:bodyPr lIns="91440" tIns="45720" rIns="91440" bIns="45720" anchor="t" anchorCtr="0"/>
          <a:p>
            <a:pPr lvl="0"/>
            <a:endParaRPr lang="zh-CN" altLang="en-US"/>
          </a:p>
        </p:txBody>
      </p:sp>
      <p:sp>
        <p:nvSpPr>
          <p:cNvPr id="119811"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zh-CN" altLang="en-US" sz="120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幻灯片图像占位符 1"/>
          <p:cNvSpPr>
            <a:spLocks noGrp="1" noRot="1" noChangeAspect="1"/>
          </p:cNvSpPr>
          <p:nvPr>
            <p:ph type="sldImg"/>
          </p:nvPr>
        </p:nvSpPr>
        <p:spPr/>
      </p:sp>
      <p:sp>
        <p:nvSpPr>
          <p:cNvPr id="121858" name="备注占位符 2"/>
          <p:cNvSpPr>
            <a:spLocks noGrp="1"/>
          </p:cNvSpPr>
          <p:nvPr>
            <p:ph type="body"/>
          </p:nvPr>
        </p:nvSpPr>
        <p:spPr/>
        <p:txBody>
          <a:bodyPr lIns="91440" tIns="45720" rIns="91440" bIns="45720" anchor="t" anchorCtr="0"/>
          <a:p>
            <a:pPr lvl="0"/>
            <a:endParaRPr lang="zh-CN" altLang="en-US"/>
          </a:p>
        </p:txBody>
      </p:sp>
      <p:sp>
        <p:nvSpPr>
          <p:cNvPr id="121859"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zh-CN" altLang="en-US" sz="1200"/>
            </a:fld>
            <a:endParaRPr lang="zh-CN"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5" name="幻灯片图像占位符 1"/>
          <p:cNvSpPr>
            <a:spLocks noGrp="1" noRot="1" noChangeAspect="1" noTextEdit="1"/>
          </p:cNvSpPr>
          <p:nvPr>
            <p:ph type="sldImg"/>
          </p:nvPr>
        </p:nvSpPr>
        <p:spPr>
          <a:ln>
            <a:miter/>
          </a:ln>
        </p:spPr>
      </p:sp>
      <p:sp>
        <p:nvSpPr>
          <p:cNvPr id="159746" name="备注占位符 2"/>
          <p:cNvSpPr>
            <a:spLocks noGrp="1"/>
          </p:cNvSpPr>
          <p:nvPr>
            <p:ph type="body"/>
          </p:nvPr>
        </p:nvSpPr>
        <p:spPr/>
        <p:txBody>
          <a:bodyPr wrap="square" lIns="91440" tIns="45720" rIns="91440" bIns="45720" anchor="t" anchorCtr="0"/>
          <a:p>
            <a:pPr lvl="0">
              <a:spcBef>
                <a:spcPct val="0"/>
              </a:spcBef>
            </a:pPr>
            <a:endParaRPr lang="zh-CN" altLang="en-US"/>
          </a:p>
        </p:txBody>
      </p:sp>
      <p:sp>
        <p:nvSpPr>
          <p:cNvPr id="159747"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zh-CN" altLang="en-US" sz="1200">
                <a:latin typeface="Calibri" panose="020F0502020204030204" charset="0"/>
                <a:ea typeface="宋体" panose="02010600030101010101" pitchFamily="2" charset="-122"/>
              </a:rPr>
            </a:fld>
            <a:endParaRPr lang="zh-CN" altLang="en-US" sz="1200">
              <a:latin typeface="Calibri" panose="020F050202020403020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8194" name="文本框 37"/>
          <p:cNvSpPr txBox="1"/>
          <p:nvPr userDrawn="1"/>
        </p:nvSpPr>
        <p:spPr>
          <a:xfrm>
            <a:off x="900113" y="239713"/>
            <a:ext cx="1989137"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5" name="文本框 38"/>
          <p:cNvSpPr txBox="1"/>
          <p:nvPr userDrawn="1"/>
        </p:nvSpPr>
        <p:spPr>
          <a:xfrm>
            <a:off x="900113" y="433388"/>
            <a:ext cx="1803400" cy="266700"/>
          </a:xfrm>
          <a:prstGeom prst="rect">
            <a:avLst/>
          </a:prstGeom>
          <a:noFill/>
        </p:spPr>
        <p:txBody>
          <a:bodyPr wrap="none" lIns="96434" tIns="48217" rIns="96434" bIns="48217" rtlCol="0">
            <a:spAutoFit/>
          </a:bodyPr>
          <a:lstStyle/>
          <a:p>
            <a:pPr defTabSz="963930" fontAlgn="auto"/>
            <a:r>
              <a:rPr lang="en-US" altLang="zh-CN" sz="1050" strike="noStrike" noProof="1" dirty="0">
                <a:solidFill>
                  <a:schemeClr val="tx1">
                    <a:lumMod val="50000"/>
                    <a:lumOff val="50000"/>
                  </a:schemeClr>
                </a:solidFill>
                <a:latin typeface="+mn-lt"/>
                <a:ea typeface="+mn-ea"/>
                <a:cs typeface="+mn-ea"/>
                <a:sym typeface="+mn-lt"/>
              </a:rPr>
              <a:t>ADD RELATED TITLE WORDS</a:t>
            </a:r>
            <a:endParaRPr lang="zh-CN" altLang="en-US" sz="1050" strike="noStrike" noProof="1" dirty="0">
              <a:solidFill>
                <a:schemeClr val="tx1">
                  <a:lumMod val="50000"/>
                  <a:lumOff val="50000"/>
                </a:schemeClr>
              </a:solidFill>
              <a:cs typeface="+mn-ea"/>
              <a:sym typeface="+mn-lt"/>
            </a:endParaRPr>
          </a:p>
        </p:txBody>
      </p:sp>
      <p:pic>
        <p:nvPicPr>
          <p:cNvPr id="8196" name="Picture 2" descr="C:\Users\Administrator\Desktop\75bab28f863d378bb007a7537ede48fc.jpg"/>
          <p:cNvPicPr>
            <a:picLocks noChangeAspect="1"/>
          </p:cNvPicPr>
          <p:nvPr userDrawn="1"/>
        </p:nvPicPr>
        <p:blipFill>
          <a:blip r:embed="rId2"/>
          <a:stretch>
            <a:fillRect/>
          </a:stretch>
        </p:blipFill>
        <p:spPr>
          <a:xfrm>
            <a:off x="7885113" y="4062413"/>
            <a:ext cx="2159000" cy="2162175"/>
          </a:xfrm>
          <a:prstGeom prst="rect">
            <a:avLst/>
          </a:prstGeom>
          <a:noFill/>
          <a:ln w="9525">
            <a:noFill/>
          </a:ln>
        </p:spPr>
      </p:pic>
      <p:pic>
        <p:nvPicPr>
          <p:cNvPr id="8197" name="Picture 2" descr="C:\Users\Administrator\Desktop\75bab28f863d378bb007a7537ede48fc.jpg"/>
          <p:cNvPicPr>
            <a:picLocks noChangeAspect="1"/>
          </p:cNvPicPr>
          <p:nvPr userDrawn="1"/>
        </p:nvPicPr>
        <p:blipFill>
          <a:blip r:embed="rId3"/>
          <a:stretch>
            <a:fillRect/>
          </a:stretch>
        </p:blipFill>
        <p:spPr>
          <a:xfrm>
            <a:off x="179388" y="123825"/>
            <a:ext cx="647700" cy="6477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114300"/>
            <a:ext cx="7696200" cy="40005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114300"/>
            <a:ext cx="6870700" cy="120015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685800" y="1371600"/>
            <a:ext cx="7696200" cy="27432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32770" name="文本框 37"/>
          <p:cNvSpPr txBox="1"/>
          <p:nvPr userDrawn="1"/>
        </p:nvSpPr>
        <p:spPr>
          <a:xfrm>
            <a:off x="900113" y="239713"/>
            <a:ext cx="1989137"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5" name="文本框 38"/>
          <p:cNvSpPr txBox="1"/>
          <p:nvPr userDrawn="1"/>
        </p:nvSpPr>
        <p:spPr>
          <a:xfrm>
            <a:off x="900113" y="433388"/>
            <a:ext cx="1803400" cy="266700"/>
          </a:xfrm>
          <a:prstGeom prst="rect">
            <a:avLst/>
          </a:prstGeom>
          <a:noFill/>
        </p:spPr>
        <p:txBody>
          <a:bodyPr wrap="none" lIns="96434" tIns="48217" rIns="96434" bIns="48217" rtlCol="0">
            <a:spAutoFit/>
          </a:bodyPr>
          <a:lstStyle/>
          <a:p>
            <a:pPr defTabSz="963930" fontAlgn="auto"/>
            <a:r>
              <a:rPr lang="en-US" altLang="zh-CN" sz="1050" strike="noStrike" noProof="1" dirty="0">
                <a:solidFill>
                  <a:schemeClr val="tx1">
                    <a:lumMod val="50000"/>
                    <a:lumOff val="50000"/>
                  </a:schemeClr>
                </a:solidFill>
                <a:latin typeface="+mn-lt"/>
                <a:ea typeface="+mn-ea"/>
                <a:cs typeface="+mn-ea"/>
                <a:sym typeface="+mn-lt"/>
              </a:rPr>
              <a:t>ADD RELATED TITLE WORDS</a:t>
            </a:r>
            <a:endParaRPr lang="zh-CN" altLang="en-US" sz="1050" strike="noStrike" noProof="1" dirty="0">
              <a:solidFill>
                <a:schemeClr val="tx1">
                  <a:lumMod val="50000"/>
                  <a:lumOff val="50000"/>
                </a:schemeClr>
              </a:solidFill>
              <a:cs typeface="+mn-ea"/>
              <a:sym typeface="+mn-lt"/>
            </a:endParaRPr>
          </a:p>
        </p:txBody>
      </p:sp>
      <p:pic>
        <p:nvPicPr>
          <p:cNvPr id="32772" name="Picture 2" descr="C:\Users\Administrator\Desktop\75bab28f863d378bb007a7537ede48fc.jpg"/>
          <p:cNvPicPr>
            <a:picLocks noChangeAspect="1"/>
          </p:cNvPicPr>
          <p:nvPr userDrawn="1"/>
        </p:nvPicPr>
        <p:blipFill>
          <a:blip r:embed="rId2"/>
          <a:stretch>
            <a:fillRect/>
          </a:stretch>
        </p:blipFill>
        <p:spPr>
          <a:xfrm>
            <a:off x="7885113" y="4062413"/>
            <a:ext cx="2159000" cy="2162175"/>
          </a:xfrm>
          <a:prstGeom prst="rect">
            <a:avLst/>
          </a:prstGeom>
          <a:noFill/>
          <a:ln w="9525">
            <a:noFill/>
          </a:ln>
        </p:spPr>
      </p:pic>
      <p:pic>
        <p:nvPicPr>
          <p:cNvPr id="32773" name="Picture 2" descr="C:\Users\Administrator\Desktop\75bab28f863d378bb007a7537ede48fc.jpg"/>
          <p:cNvPicPr>
            <a:picLocks noChangeAspect="1"/>
          </p:cNvPicPr>
          <p:nvPr userDrawn="1"/>
        </p:nvPicPr>
        <p:blipFill>
          <a:blip r:embed="rId3"/>
          <a:stretch>
            <a:fillRect/>
          </a:stretch>
        </p:blipFill>
        <p:spPr>
          <a:xfrm>
            <a:off x="179388" y="123825"/>
            <a:ext cx="647700" cy="6477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fld id="{4C0F3E8C-8BCD-4A8F-98D8-F8D96B87BD28}"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wrap="square" lIns="68580" tIns="34290" rIns="68580" bIns="34290" numCol="1" rtlCol="0" anchor="t" anchorCtr="0" compatLnSpc="1"/>
          <a:lstStyle>
            <a:lvl1pPr eaLnBrk="1" hangingPunct="1">
              <a:defRPr smtClean="0"/>
            </a:lvl1pPr>
          </a:lstStyle>
          <a:p>
            <a:pPr fontAlgn="auto">
              <a:defRPr/>
            </a:pPr>
            <a:fld id="{4AAA05D2-2F82-4D1D-9A69-4CC173608BCF}" type="slidenum">
              <a:rPr lang="zh-CN" altLang="en-US" strike="noStrike" noProof="1">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标题和内容">
    <p:bg>
      <p:bgPr>
        <a:solidFill>
          <a:schemeClr val="bg1"/>
        </a:solidFill>
        <a:effectLst/>
      </p:bgPr>
    </p:bg>
    <p:spTree>
      <p:nvGrpSpPr>
        <p:cNvPr id="1" name=""/>
        <p:cNvGrpSpPr/>
        <p:nvPr/>
      </p:nvGrpSpPr>
      <p:grpSpPr>
        <a:xfrm>
          <a:off x="0" y="0"/>
          <a:ext cx="0" cy="0"/>
          <a:chOff x="0" y="0"/>
          <a:chExt cx="0" cy="0"/>
        </a:xfrm>
      </p:grpSpPr>
      <p:pic>
        <p:nvPicPr>
          <p:cNvPr id="34818" name="Picture 2" descr="C:\Users\Administrator\Desktop\582c0aa581928.jpg"/>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1" lang="zh-CN" altLang="en-US" strike="noStrike" noProof="1"/>
              <a:t>单击此处编辑母版标题样式</a:t>
            </a:r>
            <a:endParaRPr kumimoji="1" lang="zh-CN" altLang="en-US" strike="noStrike" noProof="1"/>
          </a:p>
        </p:txBody>
      </p:sp>
      <p:sp>
        <p:nvSpPr>
          <p:cNvPr id="3" name="内容占位符 2"/>
          <p:cNvSpPr>
            <a:spLocks noGrp="1"/>
          </p:cNvSpPr>
          <p:nvPr>
            <p:ph idx="1"/>
          </p:nvPr>
        </p:nvSpPr>
        <p:spPr/>
        <p:txBody>
          <a:bodyPr/>
          <a:lstStyle/>
          <a:p>
            <a:pPr lvl="0" fontAlgn="auto"/>
            <a:r>
              <a:rPr kumimoji="1" lang="zh-CN" altLang="en-US" strike="noStrike" noProof="1"/>
              <a:t>单击此处编辑母版文本样式</a:t>
            </a:r>
            <a:endParaRPr kumimoji="1" lang="zh-CN" altLang="en-US" strike="noStrike" noProof="1"/>
          </a:p>
          <a:p>
            <a:pPr lvl="1" fontAlgn="auto"/>
            <a:r>
              <a:rPr kumimoji="1" lang="zh-CN" altLang="en-US" strike="noStrike" noProof="1"/>
              <a:t>二级</a:t>
            </a:r>
            <a:endParaRPr kumimoji="1" lang="zh-CN" altLang="en-US" strike="noStrike" noProof="1"/>
          </a:p>
          <a:p>
            <a:pPr lvl="2" fontAlgn="auto"/>
            <a:r>
              <a:rPr kumimoji="1" lang="zh-CN" altLang="en-US" strike="noStrike" noProof="1"/>
              <a:t>三级</a:t>
            </a:r>
            <a:endParaRPr kumimoji="1" lang="zh-CN" altLang="en-US" strike="noStrike" noProof="1"/>
          </a:p>
          <a:p>
            <a:pPr lvl="3" fontAlgn="auto"/>
            <a:r>
              <a:rPr kumimoji="1" lang="zh-CN" altLang="en-US" strike="noStrike" noProof="1"/>
              <a:t>四级</a:t>
            </a:r>
            <a:endParaRPr kumimoji="1" lang="zh-CN" altLang="en-US" strike="noStrike" noProof="1"/>
          </a:p>
          <a:p>
            <a:pPr lvl="4" fontAlgn="auto"/>
            <a:r>
              <a:rPr kumimoji="1" lang="zh-CN" altLang="en-US" strike="noStrike" noProof="1"/>
              <a:t>五级</a:t>
            </a:r>
            <a:endParaRPr kumimoji="1" lang="zh-CN" altLang="en-US" strike="noStrike" noProof="1"/>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fld id="{4C0F3E8C-8BCD-4A8F-98D8-F8D96B87BD28}"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wrap="square" lIns="68580" tIns="34290" rIns="68580" bIns="34290" numCol="1" rtlCol="0" anchor="t" anchorCtr="0" compatLnSpc="1"/>
          <a:lstStyle>
            <a:lvl1pPr eaLnBrk="1" hangingPunct="1">
              <a:defRPr smtClean="0"/>
            </a:lvl1pPr>
          </a:lstStyle>
          <a:p>
            <a:pPr fontAlgn="auto">
              <a:defRPr/>
            </a:pPr>
            <a:fld id="{4AAA05D2-2F82-4D1D-9A69-4CC173608BCF}" type="slidenum">
              <a:rPr lang="zh-CN" altLang="en-US" strike="noStrike" noProof="1">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空白页">
    <p:bg>
      <p:bgPr>
        <a:solidFill>
          <a:schemeClr val="bg1"/>
        </a:solidFill>
        <a:effectLst/>
      </p:bgPr>
    </p:bg>
    <p:spTree>
      <p:nvGrpSpPr>
        <p:cNvPr id="1" name=""/>
        <p:cNvGrpSpPr/>
        <p:nvPr/>
      </p:nvGrpSpPr>
      <p:grpSpPr>
        <a:xfrm>
          <a:off x="0" y="0"/>
          <a:ext cx="0" cy="0"/>
          <a:chOff x="0" y="0"/>
          <a:chExt cx="0" cy="0"/>
        </a:xfrm>
      </p:grpSpPr>
      <p:pic>
        <p:nvPicPr>
          <p:cNvPr id="35842" name="图片 4"/>
          <p:cNvPicPr>
            <a:picLocks noChangeAspect="1"/>
          </p:cNvPicPr>
          <p:nvPr userDrawn="1"/>
        </p:nvPicPr>
        <p:blipFill>
          <a:blip r:embed="rId2"/>
          <a:stretch>
            <a:fillRect/>
          </a:stretch>
        </p:blipFill>
        <p:spPr>
          <a:xfrm>
            <a:off x="0" y="0"/>
            <a:ext cx="9144000" cy="5143500"/>
          </a:xfrm>
          <a:prstGeom prst="rect">
            <a:avLst/>
          </a:prstGeom>
          <a:noFill/>
          <a:ln w="9525">
            <a:noFill/>
          </a:ln>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grpSp>
      <p:sp>
        <p:nvSpPr>
          <p:cNvPr id="35844" name="文本框 12"/>
          <p:cNvSpPr txBox="1"/>
          <p:nvPr userDrawn="1"/>
        </p:nvSpPr>
        <p:spPr>
          <a:xfrm>
            <a:off x="0" y="369888"/>
            <a:ext cx="1795463" cy="620712"/>
          </a:xfrm>
          <a:prstGeom prst="rect">
            <a:avLst/>
          </a:prstGeom>
          <a:noFill/>
          <a:ln w="9525">
            <a:noFill/>
          </a:ln>
        </p:spPr>
        <p:txBody>
          <a:bodyPr wrap="square" lIns="65023" tIns="32511" rIns="65023" bIns="32511" anchor="t" anchorCtr="0">
            <a:spAutoFit/>
          </a:bodyPr>
          <a:p>
            <a:pPr lvl="0"/>
            <a:r>
              <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endParaRPr>
          </a:p>
        </p:txBody>
      </p:sp>
      <p:sp>
        <p:nvSpPr>
          <p:cNvPr id="5" name="日期占位符 4"/>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7" name="灯片编号占位符 6"/>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36866"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公司介绍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sp>
        <p:nvSpPr>
          <p:cNvPr id="37890"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产品介绍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solidFill>
        <a:effectLst/>
      </p:bgPr>
    </p:bg>
    <p:spTree>
      <p:nvGrpSpPr>
        <p:cNvPr id="1" name=""/>
        <p:cNvGrpSpPr/>
        <p:nvPr/>
      </p:nvGrpSpPr>
      <p:grpSpPr>
        <a:xfrm>
          <a:off x="0" y="0"/>
          <a:ext cx="0" cy="0"/>
          <a:chOff x="0" y="0"/>
          <a:chExt cx="0" cy="0"/>
        </a:xfrm>
      </p:grpSpPr>
      <p:sp>
        <p:nvSpPr>
          <p:cNvPr id="38914"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市场分析</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solidFill>
        <a:effectLst/>
      </p:bgPr>
    </p:bg>
    <p:spTree>
      <p:nvGrpSpPr>
        <p:cNvPr id="1" name=""/>
        <p:cNvGrpSpPr/>
        <p:nvPr/>
      </p:nvGrpSpPr>
      <p:grpSpPr>
        <a:xfrm>
          <a:off x="0" y="0"/>
          <a:ext cx="0" cy="0"/>
          <a:chOff x="0" y="0"/>
          <a:chExt cx="0" cy="0"/>
        </a:xfrm>
      </p:grpSpPr>
      <p:sp>
        <p:nvSpPr>
          <p:cNvPr id="39938"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未来规划</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114300"/>
            <a:ext cx="7696200" cy="40005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114300"/>
            <a:ext cx="6870700" cy="120015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685800" y="1371600"/>
            <a:ext cx="7696200" cy="27432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bg>
      <p:bgPr>
        <a:solidFill>
          <a:schemeClr val="bg1"/>
        </a:solidFill>
        <a:effectLst/>
      </p:bgPr>
    </p:bg>
    <p:spTree>
      <p:nvGrpSpPr>
        <p:cNvPr id="1" name=""/>
        <p:cNvGrpSpPr/>
        <p:nvPr/>
      </p:nvGrpSpPr>
      <p:grpSpPr>
        <a:xfrm>
          <a:off x="0" y="0"/>
          <a:ext cx="0" cy="0"/>
          <a:chOff x="0" y="0"/>
          <a:chExt cx="0" cy="0"/>
        </a:xfrm>
      </p:grpSpPr>
      <p:pic>
        <p:nvPicPr>
          <p:cNvPr id="10242" name="Picture 2" descr="C:\Users\Administrator\Desktop\582c0aa581928.jpg"/>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40962"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68262"/>
            <a:ext cx="9299575" cy="5267325"/>
          </a:xfrm>
          <a:prstGeom prst="rect">
            <a:avLst/>
          </a:prstGeom>
          <a:noFill/>
          <a:ln w="9525">
            <a:noFill/>
          </a:ln>
        </p:spPr>
      </p:pic>
      <p:pic>
        <p:nvPicPr>
          <p:cNvPr id="40963" name="图片 7"/>
          <p:cNvPicPr>
            <a:picLocks noChangeAspect="1"/>
          </p:cNvPicPr>
          <p:nvPr userDrawn="1"/>
        </p:nvPicPr>
        <p:blipFill>
          <a:blip r:embed="rId3"/>
          <a:stretch>
            <a:fillRect/>
          </a:stretch>
        </p:blipFill>
        <p:spPr>
          <a:xfrm>
            <a:off x="7831138" y="223838"/>
            <a:ext cx="1023937" cy="871537"/>
          </a:xfrm>
          <a:prstGeom prst="rect">
            <a:avLst/>
          </a:prstGeom>
          <a:noFill/>
          <a:ln w="9525">
            <a:noFill/>
          </a:ln>
        </p:spPr>
      </p:pic>
      <p:sp>
        <p:nvSpPr>
          <p:cNvPr id="4" name="内容占位符 8"/>
          <p:cNvSpPr>
            <a:spLocks noGrp="1"/>
          </p:cNvSpPr>
          <p:nvPr>
            <p:ph sz="quarter" idx="10"/>
          </p:nvPr>
        </p:nvSpPr>
        <p:spPr>
          <a:xfrm>
            <a:off x="385763" y="647699"/>
            <a:ext cx="6632575" cy="4029075"/>
          </a:xfrm>
        </p:spPr>
        <p:txBody>
          <a:bodyPr/>
          <a:lstStyle>
            <a:lvl1pPr marL="0" indent="467995" eaLnBrk="1" hangingPunct="1">
              <a:lnSpc>
                <a:spcPct val="140000"/>
              </a:lnSpc>
              <a:spcBef>
                <a:spcPts val="0"/>
              </a:spcBef>
              <a:buNone/>
              <a:defRPr sz="1800">
                <a:solidFill>
                  <a:schemeClr val="bg1"/>
                </a:solidFill>
                <a:latin typeface="微软雅黑" panose="020B0503020204020204" pitchFamily="34" charset="-122"/>
                <a:ea typeface="微软雅黑" panose="020B0503020204020204" pitchFamily="34" charset="-122"/>
              </a:defRPr>
            </a:lvl1pPr>
            <a:lvl2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2pPr>
            <a:lvl3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3pPr>
            <a:lvl4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4pPr>
            <a:lvl5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628650" y="4767263"/>
            <a:ext cx="2057400" cy="274638"/>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4DF37CCA-39E6-4D31-83C3-38CF886056AC}"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028950" y="4767263"/>
            <a:ext cx="3086100" cy="274638"/>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457950" y="4767263"/>
            <a:ext cx="2057400" cy="274638"/>
          </a:xfrm>
          <a:prstGeom prst="rect">
            <a:avLst/>
          </a:prstGeom>
        </p:spPr>
        <p:txBody>
          <a:bodyPr vert="horz" wrap="square" lIns="91440" tIns="45720" rIns="91440" bIns="45720" numCol="1" rtlCol="0"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6386" name="文本框 37"/>
          <p:cNvSpPr txBox="1"/>
          <p:nvPr userDrawn="1"/>
        </p:nvSpPr>
        <p:spPr>
          <a:xfrm>
            <a:off x="900113" y="239713"/>
            <a:ext cx="1989137"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5" name="文本框 38"/>
          <p:cNvSpPr txBox="1"/>
          <p:nvPr userDrawn="1"/>
        </p:nvSpPr>
        <p:spPr>
          <a:xfrm>
            <a:off x="900113" y="433388"/>
            <a:ext cx="1803400" cy="266700"/>
          </a:xfrm>
          <a:prstGeom prst="rect">
            <a:avLst/>
          </a:prstGeom>
          <a:noFill/>
        </p:spPr>
        <p:txBody>
          <a:bodyPr wrap="none" lIns="96434" tIns="48217" rIns="96434" bIns="48217" rtlCol="0">
            <a:spAutoFit/>
          </a:bodyPr>
          <a:lstStyle/>
          <a:p>
            <a:pPr defTabSz="963930" fontAlgn="auto"/>
            <a:r>
              <a:rPr lang="en-US" altLang="zh-CN" sz="1050" strike="noStrike" noProof="1" dirty="0">
                <a:solidFill>
                  <a:schemeClr val="tx1">
                    <a:lumMod val="50000"/>
                    <a:lumOff val="50000"/>
                  </a:schemeClr>
                </a:solidFill>
                <a:latin typeface="+mn-lt"/>
                <a:ea typeface="+mn-ea"/>
                <a:cs typeface="+mn-ea"/>
                <a:sym typeface="+mn-lt"/>
              </a:rPr>
              <a:t>ADD RELATED TITLE WORDS</a:t>
            </a:r>
            <a:endParaRPr lang="zh-CN" altLang="en-US" sz="1050" strike="noStrike" noProof="1" dirty="0">
              <a:solidFill>
                <a:schemeClr val="tx1">
                  <a:lumMod val="50000"/>
                  <a:lumOff val="50000"/>
                </a:schemeClr>
              </a:solidFill>
              <a:cs typeface="+mn-ea"/>
              <a:sym typeface="+mn-lt"/>
            </a:endParaRPr>
          </a:p>
        </p:txBody>
      </p:sp>
      <p:pic>
        <p:nvPicPr>
          <p:cNvPr id="16388" name="Picture 2" descr="C:\Users\Administrator\Desktop\75bab28f863d378bb007a7537ede48fc.jpg"/>
          <p:cNvPicPr>
            <a:picLocks noChangeAspect="1"/>
          </p:cNvPicPr>
          <p:nvPr userDrawn="1"/>
        </p:nvPicPr>
        <p:blipFill>
          <a:blip r:embed="rId2"/>
          <a:stretch>
            <a:fillRect/>
          </a:stretch>
        </p:blipFill>
        <p:spPr>
          <a:xfrm>
            <a:off x="7885113" y="4062413"/>
            <a:ext cx="2159000" cy="2162175"/>
          </a:xfrm>
          <a:prstGeom prst="rect">
            <a:avLst/>
          </a:prstGeom>
          <a:noFill/>
          <a:ln w="9525">
            <a:noFill/>
          </a:ln>
        </p:spPr>
      </p:pic>
      <p:pic>
        <p:nvPicPr>
          <p:cNvPr id="16389" name="Picture 2" descr="C:\Users\Administrator\Desktop\75bab28f863d378bb007a7537ede48fc.jpg"/>
          <p:cNvPicPr>
            <a:picLocks noChangeAspect="1"/>
          </p:cNvPicPr>
          <p:nvPr userDrawn="1"/>
        </p:nvPicPr>
        <p:blipFill>
          <a:blip r:embed="rId3"/>
          <a:stretch>
            <a:fillRect/>
          </a:stretch>
        </p:blipFill>
        <p:spPr>
          <a:xfrm>
            <a:off x="179388" y="123825"/>
            <a:ext cx="647700" cy="6477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fld id="{4C0F3E8C-8BCD-4A8F-98D8-F8D96B87BD28}"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1428" tIns="45714" rIns="91428" bIns="45714" rtlCol="0" anchor="ctr"/>
          <a:lstStyle>
            <a:lvl1pPr eaLnBrk="1" fontAlgn="auto" hangingPunct="1">
              <a:spcBef>
                <a:spcPts val="0"/>
              </a:spcBef>
              <a:spcAft>
                <a:spcPts val="0"/>
              </a:spcAft>
              <a:defRPr>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wrap="square" lIns="68580" tIns="34290" rIns="68580" bIns="34290" numCol="1" rtlCol="0" anchor="t" anchorCtr="0" compatLnSpc="1"/>
          <a:lstStyle>
            <a:lvl1pPr eaLnBrk="1" hangingPunct="1">
              <a:defRPr smtClean="0"/>
            </a:lvl1pPr>
          </a:lstStyle>
          <a:p>
            <a:pPr fontAlgn="auto">
              <a:defRPr/>
            </a:pPr>
            <a:fld id="{4AAA05D2-2F82-4D1D-9A69-4CC173608BCF}" type="slidenum">
              <a:rPr lang="zh-CN" altLang="en-US" strike="noStrike" noProof="1">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标题和内容">
    <p:bg>
      <p:bgPr>
        <a:solidFill>
          <a:schemeClr val="bg1"/>
        </a:solidFill>
        <a:effectLst/>
      </p:bgPr>
    </p:bg>
    <p:spTree>
      <p:nvGrpSpPr>
        <p:cNvPr id="1" name=""/>
        <p:cNvGrpSpPr/>
        <p:nvPr/>
      </p:nvGrpSpPr>
      <p:grpSpPr>
        <a:xfrm>
          <a:off x="0" y="0"/>
          <a:ext cx="0" cy="0"/>
          <a:chOff x="0" y="0"/>
          <a:chExt cx="0" cy="0"/>
        </a:xfrm>
      </p:grpSpPr>
      <p:pic>
        <p:nvPicPr>
          <p:cNvPr id="18434" name="Picture 2" descr="C:\Users\Administrator\Desktop\582c0aa581928.jpg"/>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1" lang="zh-CN" altLang="en-US" strike="noStrike" noProof="1"/>
              <a:t>单击此处编辑母版标题样式</a:t>
            </a:r>
            <a:endParaRPr kumimoji="1" lang="zh-CN" altLang="en-US" strike="noStrike" noProof="1"/>
          </a:p>
        </p:txBody>
      </p:sp>
      <p:sp>
        <p:nvSpPr>
          <p:cNvPr id="3" name="内容占位符 2"/>
          <p:cNvSpPr>
            <a:spLocks noGrp="1"/>
          </p:cNvSpPr>
          <p:nvPr>
            <p:ph idx="1"/>
          </p:nvPr>
        </p:nvSpPr>
        <p:spPr/>
        <p:txBody>
          <a:bodyPr/>
          <a:lstStyle/>
          <a:p>
            <a:pPr lvl="0" fontAlgn="auto"/>
            <a:r>
              <a:rPr kumimoji="1" lang="zh-CN" altLang="en-US" strike="noStrike" noProof="1"/>
              <a:t>单击此处编辑母版文本样式</a:t>
            </a:r>
            <a:endParaRPr kumimoji="1" lang="zh-CN" altLang="en-US" strike="noStrike" noProof="1"/>
          </a:p>
          <a:p>
            <a:pPr lvl="1" fontAlgn="auto"/>
            <a:r>
              <a:rPr kumimoji="1" lang="zh-CN" altLang="en-US" strike="noStrike" noProof="1"/>
              <a:t>二级</a:t>
            </a:r>
            <a:endParaRPr kumimoji="1" lang="zh-CN" altLang="en-US" strike="noStrike" noProof="1"/>
          </a:p>
          <a:p>
            <a:pPr lvl="2" fontAlgn="auto"/>
            <a:r>
              <a:rPr kumimoji="1" lang="zh-CN" altLang="en-US" strike="noStrike" noProof="1"/>
              <a:t>三级</a:t>
            </a:r>
            <a:endParaRPr kumimoji="1" lang="zh-CN" altLang="en-US" strike="noStrike" noProof="1"/>
          </a:p>
          <a:p>
            <a:pPr lvl="3" fontAlgn="auto"/>
            <a:r>
              <a:rPr kumimoji="1" lang="zh-CN" altLang="en-US" strike="noStrike" noProof="1"/>
              <a:t>四级</a:t>
            </a:r>
            <a:endParaRPr kumimoji="1" lang="zh-CN" altLang="en-US" strike="noStrike" noProof="1"/>
          </a:p>
          <a:p>
            <a:pPr lvl="4" fontAlgn="auto"/>
            <a:r>
              <a:rPr kumimoji="1" lang="zh-CN" altLang="en-US" strike="noStrike" noProof="1"/>
              <a:t>五级</a:t>
            </a:r>
            <a:endParaRPr kumimoji="1" lang="zh-CN" altLang="en-US" strike="noStrike" noProof="1"/>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空白页">
    <p:bg>
      <p:bgPr>
        <a:solidFill>
          <a:schemeClr val="bg1"/>
        </a:solidFill>
        <a:effectLst/>
      </p:bgPr>
    </p:bg>
    <p:spTree>
      <p:nvGrpSpPr>
        <p:cNvPr id="1" name=""/>
        <p:cNvGrpSpPr/>
        <p:nvPr/>
      </p:nvGrpSpPr>
      <p:grpSpPr>
        <a:xfrm>
          <a:off x="0" y="0"/>
          <a:ext cx="0" cy="0"/>
          <a:chOff x="0" y="0"/>
          <a:chExt cx="0" cy="0"/>
        </a:xfrm>
      </p:grpSpPr>
      <p:pic>
        <p:nvPicPr>
          <p:cNvPr id="19458" name="图片 4"/>
          <p:cNvPicPr>
            <a:picLocks noChangeAspect="1"/>
          </p:cNvPicPr>
          <p:nvPr userDrawn="1"/>
        </p:nvPicPr>
        <p:blipFill>
          <a:blip r:embed="rId2"/>
          <a:stretch>
            <a:fillRect/>
          </a:stretch>
        </p:blipFill>
        <p:spPr>
          <a:xfrm>
            <a:off x="0" y="0"/>
            <a:ext cx="9144000" cy="5143500"/>
          </a:xfrm>
          <a:prstGeom prst="rect">
            <a:avLst/>
          </a:prstGeom>
          <a:noFill/>
          <a:ln w="9525">
            <a:noFill/>
          </a:ln>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grpSp>
      <p:sp>
        <p:nvSpPr>
          <p:cNvPr id="19460" name="文本框 12"/>
          <p:cNvSpPr txBox="1"/>
          <p:nvPr userDrawn="1"/>
        </p:nvSpPr>
        <p:spPr>
          <a:xfrm>
            <a:off x="0" y="369888"/>
            <a:ext cx="1795463" cy="620712"/>
          </a:xfrm>
          <a:prstGeom prst="rect">
            <a:avLst/>
          </a:prstGeom>
          <a:noFill/>
          <a:ln w="9525">
            <a:noFill/>
          </a:ln>
        </p:spPr>
        <p:txBody>
          <a:bodyPr wrap="square" lIns="65023" tIns="32511" rIns="65023" bIns="32511" anchor="t" anchorCtr="0">
            <a:spAutoFit/>
          </a:bodyPr>
          <a:p>
            <a:pPr lvl="0"/>
            <a:r>
              <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endParaRPr>
          </a:p>
        </p:txBody>
      </p:sp>
      <p:sp>
        <p:nvSpPr>
          <p:cNvPr id="5" name="日期占位符 4"/>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7" name="灯片编号占位符 6"/>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20482"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公司介绍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sp>
        <p:nvSpPr>
          <p:cNvPr id="21506"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产品介绍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solidFill>
        <a:effectLst/>
      </p:bgPr>
    </p:bg>
    <p:spTree>
      <p:nvGrpSpPr>
        <p:cNvPr id="1" name=""/>
        <p:cNvGrpSpPr/>
        <p:nvPr/>
      </p:nvGrpSpPr>
      <p:grpSpPr>
        <a:xfrm>
          <a:off x="0" y="0"/>
          <a:ext cx="0" cy="0"/>
          <a:chOff x="0" y="0"/>
          <a:chExt cx="0" cy="0"/>
        </a:xfrm>
      </p:grpSpPr>
      <p:sp>
        <p:nvSpPr>
          <p:cNvPr id="22530"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市场分析</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solidFill>
        <a:effectLst/>
      </p:bgPr>
    </p:bg>
    <p:spTree>
      <p:nvGrpSpPr>
        <p:cNvPr id="1" name=""/>
        <p:cNvGrpSpPr/>
        <p:nvPr/>
      </p:nvGrpSpPr>
      <p:grpSpPr>
        <a:xfrm>
          <a:off x="0" y="0"/>
          <a:ext cx="0" cy="0"/>
          <a:chOff x="0" y="0"/>
          <a:chExt cx="0" cy="0"/>
        </a:xfrm>
      </p:grpSpPr>
      <p:sp>
        <p:nvSpPr>
          <p:cNvPr id="23554"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未来规划</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1" lang="zh-CN" altLang="en-US" strike="noStrike" noProof="1"/>
              <a:t>单击此处编辑母版标题样式</a:t>
            </a:r>
            <a:endParaRPr kumimoji="1" lang="zh-CN" altLang="en-US" strike="noStrike" noProof="1"/>
          </a:p>
        </p:txBody>
      </p:sp>
      <p:sp>
        <p:nvSpPr>
          <p:cNvPr id="3" name="内容占位符 2"/>
          <p:cNvSpPr>
            <a:spLocks noGrp="1"/>
          </p:cNvSpPr>
          <p:nvPr>
            <p:ph idx="1"/>
          </p:nvPr>
        </p:nvSpPr>
        <p:spPr/>
        <p:txBody>
          <a:bodyPr/>
          <a:lstStyle/>
          <a:p>
            <a:pPr lvl="0" fontAlgn="auto"/>
            <a:r>
              <a:rPr kumimoji="1" lang="zh-CN" altLang="en-US" strike="noStrike" noProof="1"/>
              <a:t>单击此处编辑母版文本样式</a:t>
            </a:r>
            <a:endParaRPr kumimoji="1" lang="zh-CN" altLang="en-US" strike="noStrike" noProof="1"/>
          </a:p>
          <a:p>
            <a:pPr lvl="1" fontAlgn="auto"/>
            <a:r>
              <a:rPr kumimoji="1" lang="zh-CN" altLang="en-US" strike="noStrike" noProof="1"/>
              <a:t>二级</a:t>
            </a:r>
            <a:endParaRPr kumimoji="1" lang="zh-CN" altLang="en-US" strike="noStrike" noProof="1"/>
          </a:p>
          <a:p>
            <a:pPr lvl="2" fontAlgn="auto"/>
            <a:r>
              <a:rPr kumimoji="1" lang="zh-CN" altLang="en-US" strike="noStrike" noProof="1"/>
              <a:t>三级</a:t>
            </a:r>
            <a:endParaRPr kumimoji="1" lang="zh-CN" altLang="en-US" strike="noStrike" noProof="1"/>
          </a:p>
          <a:p>
            <a:pPr lvl="3" fontAlgn="auto"/>
            <a:r>
              <a:rPr kumimoji="1" lang="zh-CN" altLang="en-US" strike="noStrike" noProof="1"/>
              <a:t>四级</a:t>
            </a:r>
            <a:endParaRPr kumimoji="1" lang="zh-CN" altLang="en-US" strike="noStrike" noProof="1"/>
          </a:p>
          <a:p>
            <a:pPr lvl="4" fontAlgn="auto"/>
            <a:r>
              <a:rPr kumimoji="1" lang="zh-CN" altLang="en-US" strike="noStrike" noProof="1"/>
              <a:t>五级</a:t>
            </a:r>
            <a:endParaRPr kumimoji="1" lang="zh-CN" altLang="en-US" strike="noStrike" noProof="1"/>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114300"/>
            <a:ext cx="7696200" cy="40005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114300"/>
            <a:ext cx="6870700" cy="120015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685800" y="1371600"/>
            <a:ext cx="7696200" cy="27432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bg>
      <p:bgPr>
        <a:solidFill>
          <a:schemeClr val="bg1"/>
        </a:solidFill>
        <a:effectLst/>
      </p:bgPr>
    </p:bg>
    <p:spTree>
      <p:nvGrpSpPr>
        <p:cNvPr id="1" name=""/>
        <p:cNvGrpSpPr/>
        <p:nvPr/>
      </p:nvGrpSpPr>
      <p:grpSpPr>
        <a:xfrm>
          <a:off x="0" y="0"/>
          <a:ext cx="0" cy="0"/>
          <a:chOff x="0" y="0"/>
          <a:chExt cx="0" cy="0"/>
        </a:xfrm>
      </p:grpSpPr>
      <p:pic>
        <p:nvPicPr>
          <p:cNvPr id="11266" name="图片 4"/>
          <p:cNvPicPr>
            <a:picLocks noChangeAspect="1"/>
          </p:cNvPicPr>
          <p:nvPr userDrawn="1"/>
        </p:nvPicPr>
        <p:blipFill>
          <a:blip r:embed="rId2"/>
          <a:stretch>
            <a:fillRect/>
          </a:stretch>
        </p:blipFill>
        <p:spPr>
          <a:xfrm>
            <a:off x="0" y="0"/>
            <a:ext cx="9144000" cy="5143500"/>
          </a:xfrm>
          <a:prstGeom prst="rect">
            <a:avLst/>
          </a:prstGeom>
          <a:noFill/>
          <a:ln w="9525">
            <a:noFill/>
          </a:ln>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400" strike="noStrike" noProof="1" dirty="0">
                <a:cs typeface="+mn-ea"/>
                <a:sym typeface="+mn-lt"/>
              </a:endParaRPr>
            </a:p>
          </p:txBody>
        </p:sp>
      </p:grpSp>
      <p:sp>
        <p:nvSpPr>
          <p:cNvPr id="11268" name="文本框 12"/>
          <p:cNvSpPr txBox="1"/>
          <p:nvPr userDrawn="1"/>
        </p:nvSpPr>
        <p:spPr>
          <a:xfrm>
            <a:off x="0" y="369888"/>
            <a:ext cx="1795463" cy="620712"/>
          </a:xfrm>
          <a:prstGeom prst="rect">
            <a:avLst/>
          </a:prstGeom>
          <a:noFill/>
          <a:ln w="9525">
            <a:noFill/>
          </a:ln>
        </p:spPr>
        <p:txBody>
          <a:bodyPr wrap="square" lIns="65023" tIns="32511" rIns="65023" bIns="32511" anchor="t" anchorCtr="0">
            <a:spAutoFit/>
          </a:bodyPr>
          <a:p>
            <a:pPr lvl="0"/>
            <a:r>
              <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rPr>
              <a:t>点击添加相关标题文字</a:t>
            </a:r>
            <a:endParaRPr lang="zh-CN" altLang="en-US" dirty="0">
              <a:solidFill>
                <a:schemeClr val="bg1"/>
              </a:solidFill>
              <a:latin typeface="微软雅黑" panose="020B0503020204020204" pitchFamily="34" charset="-122"/>
              <a:ea typeface="微软雅黑" panose="020B0503020204020204" pitchFamily="34" charset="-122"/>
              <a:sym typeface="Calibri" panose="020F0502020204030204" charset="0"/>
            </a:endParaRPr>
          </a:p>
        </p:txBody>
      </p:sp>
      <p:sp>
        <p:nvSpPr>
          <p:cNvPr id="5" name="日期占位符 4"/>
          <p:cNvSpPr>
            <a:spLocks noGrp="1"/>
          </p:cNvSpPr>
          <p:nvPr>
            <p:ph type="dt" sz="half" idx="10"/>
          </p:nvPr>
        </p:nvSpPr>
        <p:spPr>
          <a:xfrm>
            <a:off x="457200" y="4767263"/>
            <a:ext cx="2133600" cy="274638"/>
          </a:xfrm>
          <a:prstGeom prst="rect">
            <a:avLst/>
          </a:prstGeom>
        </p:spPr>
        <p:txBody>
          <a:bodyPr vert="horz" lIns="91428" tIns="45714" rIns="91428" bIns="45714" rtlCol="0" anchor="ctr"/>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a:xfrm>
            <a:off x="3124200" y="4767263"/>
            <a:ext cx="2895600" cy="274638"/>
          </a:xfrm>
          <a:prstGeom prst="rect">
            <a:avLst/>
          </a:prstGeom>
        </p:spPr>
        <p:txBody>
          <a:bodyPr vert="horz" lIns="91428" tIns="45714" rIns="91428" bIns="45714" rtlCol="0" anchor="ctr"/>
          <a:p>
            <a:pPr fontAlgn="auto"/>
            <a:endParaRPr lang="zh-CN" altLang="en-US" strike="noStrike" noProof="1"/>
          </a:p>
        </p:txBody>
      </p:sp>
      <p:sp>
        <p:nvSpPr>
          <p:cNvPr id="7" name="灯片编号占位符 6"/>
          <p:cNvSpPr>
            <a:spLocks noGrp="1"/>
          </p:cNvSpPr>
          <p:nvPr>
            <p:ph type="sldNum" sz="quarter" idx="12"/>
          </p:nvPr>
        </p:nvSpPr>
        <p:spPr>
          <a:xfrm>
            <a:off x="6553200" y="4767263"/>
            <a:ext cx="2133600" cy="274638"/>
          </a:xfrm>
          <a:prstGeom prst="rect">
            <a:avLst/>
          </a:prstGeom>
        </p:spPr>
        <p:txBody>
          <a:bodyPr vert="horz" lIns="91428" tIns="45714" rIns="91428" bIns="45714" rtlCol="0" anchor="ctr"/>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12290"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公司介绍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sp>
        <p:nvSpPr>
          <p:cNvPr id="13314"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产品介绍</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solidFill>
        <a:effectLst/>
      </p:bgPr>
    </p:bg>
    <p:spTree>
      <p:nvGrpSpPr>
        <p:cNvPr id="1" name=""/>
        <p:cNvGrpSpPr/>
        <p:nvPr/>
      </p:nvGrpSpPr>
      <p:grpSpPr>
        <a:xfrm>
          <a:off x="0" y="0"/>
          <a:ext cx="0" cy="0"/>
          <a:chOff x="0" y="0"/>
          <a:chExt cx="0" cy="0"/>
        </a:xfrm>
      </p:grpSpPr>
      <p:sp>
        <p:nvSpPr>
          <p:cNvPr id="14338"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市场分析</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solidFill>
        <a:effectLst/>
      </p:bgPr>
    </p:bg>
    <p:spTree>
      <p:nvGrpSpPr>
        <p:cNvPr id="1" name=""/>
        <p:cNvGrpSpPr/>
        <p:nvPr/>
      </p:nvGrpSpPr>
      <p:grpSpPr>
        <a:xfrm>
          <a:off x="0" y="0"/>
          <a:ext cx="0" cy="0"/>
          <a:chOff x="0" y="0"/>
          <a:chExt cx="0" cy="0"/>
        </a:xfrm>
      </p:grpSpPr>
      <p:sp>
        <p:nvSpPr>
          <p:cNvPr id="15362" name="文本框 37"/>
          <p:cNvSpPr txBox="1"/>
          <p:nvPr userDrawn="1"/>
        </p:nvSpPr>
        <p:spPr>
          <a:xfrm>
            <a:off x="900113" y="268288"/>
            <a:ext cx="912812" cy="312737"/>
          </a:xfrm>
          <a:prstGeom prst="rect">
            <a:avLst/>
          </a:prstGeom>
          <a:noFill/>
          <a:ln w="9525">
            <a:noFill/>
          </a:ln>
        </p:spPr>
        <p:txBody>
          <a:bodyPr wrap="none" lIns="96434" tIns="48217" rIns="96434" bIns="48217" anchor="t" anchorCtr="0">
            <a:spAutoFit/>
          </a:bodyPr>
          <a:p>
            <a:pPr lvl="0" defTabSz="963930"/>
            <a:r>
              <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rPr>
              <a:t>未来规划</a:t>
            </a:r>
            <a:endParaRPr lang="zh-CN" altLang="en-US" sz="1400" dirty="0">
              <a:solidFill>
                <a:srgbClr val="808080"/>
              </a:solidFill>
              <a:latin typeface="微软雅黑" panose="020B0503020204020204" pitchFamily="34" charset="-122"/>
              <a:ea typeface="微软雅黑" panose="020B0503020204020204" pitchFamily="34" charset="-122"/>
              <a:sym typeface="Calibri" panose="020F0502020204030204" charset="0"/>
            </a:endParaRPr>
          </a:p>
        </p:txBody>
      </p:sp>
      <p:sp>
        <p:nvSpPr>
          <p:cNvPr id="10" name="右箭头 9"/>
          <p:cNvSpPr/>
          <p:nvPr userDrawn="1"/>
        </p:nvSpPr>
        <p:spPr>
          <a:xfrm>
            <a:off x="468313" y="268288"/>
            <a:ext cx="431800" cy="28733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457200" y="4767263"/>
            <a:ext cx="2133600" cy="274638"/>
          </a:xfrm>
          <a:prstGeom prst="rect">
            <a:avLst/>
          </a:prstGeom>
        </p:spPr>
        <p:txBody>
          <a:bodyPr vert="horz" lIns="91428" tIns="45714" rIns="91428" bIns="45714" rtlCol="0" anchor="ct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3124200" y="4767263"/>
            <a:ext cx="2895600" cy="274638"/>
          </a:xfrm>
          <a:prstGeom prst="rect">
            <a:avLst/>
          </a:prstGeom>
        </p:spPr>
        <p:txBody>
          <a:bodyPr vert="horz" lIns="91428" tIns="45714" rIns="91428" bIns="45714"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3"/>
            <a:ext cx="2133600" cy="274638"/>
          </a:xfrm>
          <a:prstGeom prst="rect">
            <a:avLst/>
          </a:prstGeom>
        </p:spPr>
        <p:txBody>
          <a:bodyPr vert="horz" lIns="91428" tIns="45714" rIns="91428" bIns="45714" rtlCol="0" anchor="ct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Ovr>
    <a:masterClrMapping/>
  </p:clrMapOvr>
  <p:transition spd="slow" advClick="0" advTm="4000">
    <p:wheel spokes="3"/>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6" Type="http://schemas.openxmlformats.org/officeDocument/2006/relationships/theme" Target="../theme/theme2.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5" Type="http://schemas.openxmlformats.org/officeDocument/2006/relationships/theme" Target="../theme/theme3.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vert="horz" lIns="91428" tIns="45714" rIns="91428" bIns="45714" anchor="ctr" anchorCtr="0"/>
          <a:p>
            <a:pPr lvl="0"/>
            <a:r>
              <a:rPr lang="zh-CN" altLang="en-US"/>
              <a:t>单击此处编辑母版标题样式</a:t>
            </a:r>
            <a:endParaRPr lang="zh-CN" altLang="en-US"/>
          </a:p>
        </p:txBody>
      </p:sp>
      <p:sp>
        <p:nvSpPr>
          <p:cNvPr id="1027" name="文本占位符 2"/>
          <p:cNvSpPr>
            <a:spLocks noGrp="1"/>
          </p:cNvSpPr>
          <p:nvPr>
            <p:ph type="body"/>
          </p:nvPr>
        </p:nvSpPr>
        <p:spPr>
          <a:xfrm>
            <a:off x="457200" y="1200150"/>
            <a:ext cx="8229600" cy="3394075"/>
          </a:xfrm>
          <a:prstGeom prst="rect">
            <a:avLst/>
          </a:prstGeom>
          <a:noFill/>
          <a:ln w="9525">
            <a:noFill/>
          </a:ln>
        </p:spPr>
        <p:txBody>
          <a:bodyPr vert="horz" lIns="91428" tIns="45714" rIns="91428" bIns="45714" anchor="t" anchorCtr="0"/>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457200" y="4767263"/>
            <a:ext cx="2133600" cy="274638"/>
          </a:xfrm>
          <a:prstGeom prst="rect">
            <a:avLst/>
          </a:prstGeom>
        </p:spPr>
        <p:txBody>
          <a:bodyPr vert="horz" lIns="91428" tIns="45714" rIns="91428" bIns="45714" rtlCol="0" anchor="ctr"/>
          <a:lstStyle>
            <a:lvl1pPr algn="l">
              <a:defRPr sz="1200">
                <a:solidFill>
                  <a:schemeClr val="tx1">
                    <a:tint val="75000"/>
                  </a:schemeClr>
                </a:solidFill>
              </a:defRPr>
            </a:lvl1pP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3124200" y="4767263"/>
            <a:ext cx="2895600" cy="274638"/>
          </a:xfrm>
          <a:prstGeom prst="rect">
            <a:avLst/>
          </a:prstGeom>
        </p:spPr>
        <p:txBody>
          <a:bodyPr vert="horz" lIns="91428" tIns="45714" rIns="91428" bIns="45714"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lIns="91428" tIns="45714" rIns="91428" bIns="45714" rtlCol="0" anchor="ctr"/>
          <a:lstStyle>
            <a:lvl1pPr algn="r">
              <a:defRPr sz="1200">
                <a:solidFill>
                  <a:schemeClr val="tx1">
                    <a:tint val="75000"/>
                  </a:schemeClr>
                </a:solidFill>
              </a:defRPr>
            </a:lvl1pP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slow" advClick="0" advTm="4000">
    <p:wheel spokes="3"/>
  </p:transition>
  <p:hf sldNum="0"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标题占位符 1"/>
          <p:cNvSpPr>
            <a:spLocks noGrp="1"/>
          </p:cNvSpPr>
          <p:nvPr>
            <p:ph type="title"/>
          </p:nvPr>
        </p:nvSpPr>
        <p:spPr>
          <a:xfrm>
            <a:off x="457200" y="206375"/>
            <a:ext cx="8229600" cy="857250"/>
          </a:xfrm>
          <a:prstGeom prst="rect">
            <a:avLst/>
          </a:prstGeom>
          <a:noFill/>
          <a:ln w="9525">
            <a:noFill/>
          </a:ln>
        </p:spPr>
        <p:txBody>
          <a:bodyPr vert="horz" lIns="91428" tIns="45714" rIns="91428" bIns="45714" anchor="ctr" anchorCtr="0"/>
          <a:p>
            <a:pPr lvl="0"/>
            <a:r>
              <a:rPr lang="zh-CN" altLang="en-US"/>
              <a:t>单击此处编辑母版标题样式</a:t>
            </a:r>
            <a:endParaRPr lang="zh-CN" altLang="en-US"/>
          </a:p>
        </p:txBody>
      </p:sp>
      <p:sp>
        <p:nvSpPr>
          <p:cNvPr id="4099" name="文本占位符 2"/>
          <p:cNvSpPr>
            <a:spLocks noGrp="1"/>
          </p:cNvSpPr>
          <p:nvPr>
            <p:ph type="body"/>
          </p:nvPr>
        </p:nvSpPr>
        <p:spPr>
          <a:xfrm>
            <a:off x="457200" y="1200150"/>
            <a:ext cx="8229600" cy="3394075"/>
          </a:xfrm>
          <a:prstGeom prst="rect">
            <a:avLst/>
          </a:prstGeom>
          <a:noFill/>
          <a:ln w="9525">
            <a:noFill/>
          </a:ln>
        </p:spPr>
        <p:txBody>
          <a:bodyPr vert="horz" lIns="91428" tIns="45714" rIns="91428" bIns="45714" anchor="t" anchorCtr="0"/>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457200" y="4767263"/>
            <a:ext cx="2133600" cy="274638"/>
          </a:xfrm>
          <a:prstGeom prst="rect">
            <a:avLst/>
          </a:prstGeom>
        </p:spPr>
        <p:txBody>
          <a:bodyPr vert="horz" lIns="91428" tIns="45714" rIns="91428" bIns="45714" rtlCol="0" anchor="ctr"/>
          <a:lstStyle>
            <a:lvl1pPr algn="l">
              <a:defRPr sz="1200">
                <a:solidFill>
                  <a:schemeClr val="tx1">
                    <a:tint val="75000"/>
                  </a:schemeClr>
                </a:solidFill>
              </a:defRPr>
            </a:lvl1pP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3124200" y="4767263"/>
            <a:ext cx="2895600" cy="274638"/>
          </a:xfrm>
          <a:prstGeom prst="rect">
            <a:avLst/>
          </a:prstGeom>
        </p:spPr>
        <p:txBody>
          <a:bodyPr vert="horz" lIns="91428" tIns="45714" rIns="91428" bIns="45714"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lIns="91428" tIns="45714" rIns="91428" bIns="45714" rtlCol="0" anchor="ctr"/>
          <a:lstStyle>
            <a:lvl1pPr algn="r">
              <a:defRPr sz="1200">
                <a:solidFill>
                  <a:schemeClr val="tx1">
                    <a:tint val="75000"/>
                  </a:schemeClr>
                </a:solidFill>
              </a:defRPr>
            </a:lvl1pP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ransition spd="slow" advClick="0" advTm="4000">
    <p:wheel spokes="3"/>
  </p:transition>
  <p:hf sldNum="0"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nvPr>
        </p:nvSpPr>
        <p:spPr>
          <a:xfrm>
            <a:off x="457200" y="206375"/>
            <a:ext cx="8229600" cy="857250"/>
          </a:xfrm>
          <a:prstGeom prst="rect">
            <a:avLst/>
          </a:prstGeom>
          <a:noFill/>
          <a:ln w="9525">
            <a:noFill/>
          </a:ln>
        </p:spPr>
        <p:txBody>
          <a:bodyPr vert="horz" lIns="91428" tIns="45714" rIns="91428" bIns="45714" anchor="ctr" anchorCtr="0"/>
          <a:p>
            <a:pPr lvl="0"/>
            <a:r>
              <a:rPr lang="zh-CN" altLang="en-US"/>
              <a:t>单击此处编辑母版标题样式</a:t>
            </a:r>
            <a:endParaRPr lang="zh-CN" altLang="en-US"/>
          </a:p>
        </p:txBody>
      </p:sp>
      <p:sp>
        <p:nvSpPr>
          <p:cNvPr id="2051" name="文本占位符 2"/>
          <p:cNvSpPr>
            <a:spLocks noGrp="1"/>
          </p:cNvSpPr>
          <p:nvPr>
            <p:ph type="body"/>
          </p:nvPr>
        </p:nvSpPr>
        <p:spPr>
          <a:xfrm>
            <a:off x="457200" y="1200150"/>
            <a:ext cx="8229600" cy="3394075"/>
          </a:xfrm>
          <a:prstGeom prst="rect">
            <a:avLst/>
          </a:prstGeom>
          <a:noFill/>
          <a:ln w="9525">
            <a:noFill/>
          </a:ln>
        </p:spPr>
        <p:txBody>
          <a:bodyPr vert="horz" lIns="91428" tIns="45714" rIns="91428" bIns="45714" anchor="t" anchorCtr="0"/>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457200" y="4767263"/>
            <a:ext cx="2133600" cy="274638"/>
          </a:xfrm>
          <a:prstGeom prst="rect">
            <a:avLst/>
          </a:prstGeom>
        </p:spPr>
        <p:txBody>
          <a:bodyPr vert="horz" lIns="91428" tIns="45714" rIns="91428" bIns="45714" rtlCol="0" anchor="ctr"/>
          <a:lstStyle>
            <a:lvl1pPr algn="l">
              <a:defRPr sz="1200">
                <a:solidFill>
                  <a:schemeClr val="tx1">
                    <a:tint val="75000"/>
                  </a:schemeClr>
                </a:solidFill>
              </a:defRPr>
            </a:lvl1pPr>
          </a:lstStyle>
          <a:p>
            <a:pPr fontAlgn="auto"/>
            <a:fld id="{02854A03-91AF-448A-9954-517C0577E5F0}"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3124200" y="4767263"/>
            <a:ext cx="2895600" cy="274638"/>
          </a:xfrm>
          <a:prstGeom prst="rect">
            <a:avLst/>
          </a:prstGeom>
        </p:spPr>
        <p:txBody>
          <a:bodyPr vert="horz" lIns="91428" tIns="45714" rIns="91428" bIns="45714"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lIns="91428" tIns="45714" rIns="91428" bIns="45714" rtlCol="0" anchor="ctr"/>
          <a:lstStyle>
            <a:lvl1pPr algn="r">
              <a:defRPr sz="1200">
                <a:solidFill>
                  <a:schemeClr val="tx1">
                    <a:tint val="75000"/>
                  </a:schemeClr>
                </a:solidFill>
              </a:defRPr>
            </a:lvl1pPr>
          </a:lstStyle>
          <a:p>
            <a:pPr fontAlgn="auto"/>
            <a:fld id="{2EEFC946-6D13-4F8C-9740-992A906A613E}"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Lst>
  <p:transition spd="slow" advClick="0" advTm="4000">
    <p:wheel spokes="3"/>
  </p:transition>
  <p:hf sldNum="0"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9" Type="http://schemas.openxmlformats.org/officeDocument/2006/relationships/slideLayout" Target="../slideLayouts/slideLayout3.xml"/><Relationship Id="rId28" Type="http://schemas.openxmlformats.org/officeDocument/2006/relationships/tags" Target="../tags/tag63.xml"/><Relationship Id="rId27" Type="http://schemas.openxmlformats.org/officeDocument/2006/relationships/tags" Target="../tags/tag62.xml"/><Relationship Id="rId26" Type="http://schemas.openxmlformats.org/officeDocument/2006/relationships/tags" Target="../tags/tag61.xml"/><Relationship Id="rId25" Type="http://schemas.openxmlformats.org/officeDocument/2006/relationships/tags" Target="../tags/tag60.xml"/><Relationship Id="rId24" Type="http://schemas.openxmlformats.org/officeDocument/2006/relationships/tags" Target="../tags/tag59.xml"/><Relationship Id="rId23" Type="http://schemas.openxmlformats.org/officeDocument/2006/relationships/tags" Target="../tags/tag58.xml"/><Relationship Id="rId22" Type="http://schemas.openxmlformats.org/officeDocument/2006/relationships/tags" Target="../tags/tag57.xml"/><Relationship Id="rId21" Type="http://schemas.openxmlformats.org/officeDocument/2006/relationships/tags" Target="../tags/tag56.xml"/><Relationship Id="rId20" Type="http://schemas.openxmlformats.org/officeDocument/2006/relationships/tags" Target="../tags/tag55.xml"/><Relationship Id="rId2" Type="http://schemas.openxmlformats.org/officeDocument/2006/relationships/tags" Target="../tags/tag37.xml"/><Relationship Id="rId19" Type="http://schemas.openxmlformats.org/officeDocument/2006/relationships/tags" Target="../tags/tag54.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tags" Target="../tags/tag36.xml"/></Relationships>
</file>

<file path=ppt/slides/_rels/slide11.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9" Type="http://schemas.openxmlformats.org/officeDocument/2006/relationships/slideLayout" Target="../slideLayouts/slideLayout3.xml"/><Relationship Id="rId28" Type="http://schemas.openxmlformats.org/officeDocument/2006/relationships/tags" Target="../tags/tag91.xml"/><Relationship Id="rId27" Type="http://schemas.openxmlformats.org/officeDocument/2006/relationships/tags" Target="../tags/tag90.xml"/><Relationship Id="rId26" Type="http://schemas.openxmlformats.org/officeDocument/2006/relationships/tags" Target="../tags/tag89.xml"/><Relationship Id="rId25" Type="http://schemas.openxmlformats.org/officeDocument/2006/relationships/tags" Target="../tags/tag88.xml"/><Relationship Id="rId24" Type="http://schemas.openxmlformats.org/officeDocument/2006/relationships/tags" Target="../tags/tag87.xml"/><Relationship Id="rId23" Type="http://schemas.openxmlformats.org/officeDocument/2006/relationships/tags" Target="../tags/tag86.xml"/><Relationship Id="rId22" Type="http://schemas.openxmlformats.org/officeDocument/2006/relationships/tags" Target="../tags/tag85.xml"/><Relationship Id="rId21" Type="http://schemas.openxmlformats.org/officeDocument/2006/relationships/tags" Target="../tags/tag84.xml"/><Relationship Id="rId20" Type="http://schemas.openxmlformats.org/officeDocument/2006/relationships/tags" Target="../tags/tag83.xml"/><Relationship Id="rId2" Type="http://schemas.openxmlformats.org/officeDocument/2006/relationships/tags" Target="../tags/tag65.xml"/><Relationship Id="rId19" Type="http://schemas.openxmlformats.org/officeDocument/2006/relationships/tags" Target="../tags/tag82.xml"/><Relationship Id="rId18" Type="http://schemas.openxmlformats.org/officeDocument/2006/relationships/tags" Target="../tags/tag81.xml"/><Relationship Id="rId17" Type="http://schemas.openxmlformats.org/officeDocument/2006/relationships/tags" Target="../tags/tag80.xml"/><Relationship Id="rId16" Type="http://schemas.openxmlformats.org/officeDocument/2006/relationships/tags" Target="../tags/tag79.xml"/><Relationship Id="rId15" Type="http://schemas.openxmlformats.org/officeDocument/2006/relationships/tags" Target="../tags/tag78.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12.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9" Type="http://schemas.openxmlformats.org/officeDocument/2006/relationships/slideLayout" Target="../slideLayouts/slideLayout3.xml"/><Relationship Id="rId28" Type="http://schemas.openxmlformats.org/officeDocument/2006/relationships/tags" Target="../tags/tag119.xml"/><Relationship Id="rId27" Type="http://schemas.openxmlformats.org/officeDocument/2006/relationships/tags" Target="../tags/tag118.xml"/><Relationship Id="rId26" Type="http://schemas.openxmlformats.org/officeDocument/2006/relationships/tags" Target="../tags/tag117.xml"/><Relationship Id="rId25" Type="http://schemas.openxmlformats.org/officeDocument/2006/relationships/tags" Target="../tags/tag116.xml"/><Relationship Id="rId24" Type="http://schemas.openxmlformats.org/officeDocument/2006/relationships/tags" Target="../tags/tag115.xml"/><Relationship Id="rId23" Type="http://schemas.openxmlformats.org/officeDocument/2006/relationships/tags" Target="../tags/tag114.xml"/><Relationship Id="rId22" Type="http://schemas.openxmlformats.org/officeDocument/2006/relationships/tags" Target="../tags/tag113.xml"/><Relationship Id="rId21" Type="http://schemas.openxmlformats.org/officeDocument/2006/relationships/tags" Target="../tags/tag112.xml"/><Relationship Id="rId20" Type="http://schemas.openxmlformats.org/officeDocument/2006/relationships/tags" Target="../tags/tag111.xml"/><Relationship Id="rId2" Type="http://schemas.openxmlformats.org/officeDocument/2006/relationships/tags" Target="../tags/tag93.xml"/><Relationship Id="rId19" Type="http://schemas.openxmlformats.org/officeDocument/2006/relationships/tags" Target="../tags/tag110.xml"/><Relationship Id="rId18" Type="http://schemas.openxmlformats.org/officeDocument/2006/relationships/tags" Target="../tags/tag109.xml"/><Relationship Id="rId17" Type="http://schemas.openxmlformats.org/officeDocument/2006/relationships/tags" Target="../tags/tag108.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tags" Target="../tags/tag92.xml"/></Relationships>
</file>

<file path=ppt/slides/_rels/slide13.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9" Type="http://schemas.openxmlformats.org/officeDocument/2006/relationships/slideLayout" Target="../slideLayouts/slideLayout3.xml"/><Relationship Id="rId28" Type="http://schemas.openxmlformats.org/officeDocument/2006/relationships/tags" Target="../tags/tag147.xml"/><Relationship Id="rId27" Type="http://schemas.openxmlformats.org/officeDocument/2006/relationships/tags" Target="../tags/tag146.xml"/><Relationship Id="rId26" Type="http://schemas.openxmlformats.org/officeDocument/2006/relationships/tags" Target="../tags/tag145.xml"/><Relationship Id="rId25" Type="http://schemas.openxmlformats.org/officeDocument/2006/relationships/tags" Target="../tags/tag144.xml"/><Relationship Id="rId24" Type="http://schemas.openxmlformats.org/officeDocument/2006/relationships/tags" Target="../tags/tag143.xml"/><Relationship Id="rId23" Type="http://schemas.openxmlformats.org/officeDocument/2006/relationships/tags" Target="../tags/tag142.xml"/><Relationship Id="rId22" Type="http://schemas.openxmlformats.org/officeDocument/2006/relationships/tags" Target="../tags/tag141.xml"/><Relationship Id="rId21" Type="http://schemas.openxmlformats.org/officeDocument/2006/relationships/tags" Target="../tags/tag140.xml"/><Relationship Id="rId20" Type="http://schemas.openxmlformats.org/officeDocument/2006/relationships/tags" Target="../tags/tag139.xml"/><Relationship Id="rId2" Type="http://schemas.openxmlformats.org/officeDocument/2006/relationships/tags" Target="../tags/tag121.xml"/><Relationship Id="rId19" Type="http://schemas.openxmlformats.org/officeDocument/2006/relationships/tags" Target="../tags/tag138.xml"/><Relationship Id="rId18" Type="http://schemas.openxmlformats.org/officeDocument/2006/relationships/tags" Target="../tags/tag137.xml"/><Relationship Id="rId17" Type="http://schemas.openxmlformats.org/officeDocument/2006/relationships/tags" Target="../tags/tag136.xml"/><Relationship Id="rId16" Type="http://schemas.openxmlformats.org/officeDocument/2006/relationships/tags" Target="../tags/tag135.xml"/><Relationship Id="rId15" Type="http://schemas.openxmlformats.org/officeDocument/2006/relationships/tags" Target="../tags/tag134.xml"/><Relationship Id="rId14" Type="http://schemas.openxmlformats.org/officeDocument/2006/relationships/tags" Target="../tags/tag133.xml"/><Relationship Id="rId13" Type="http://schemas.openxmlformats.org/officeDocument/2006/relationships/tags" Target="../tags/tag13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9" Type="http://schemas.openxmlformats.org/officeDocument/2006/relationships/tags" Target="../tags/tag156.xml"/><Relationship Id="rId8" Type="http://schemas.openxmlformats.org/officeDocument/2006/relationships/tags" Target="../tags/tag155.xml"/><Relationship Id="rId7" Type="http://schemas.openxmlformats.org/officeDocument/2006/relationships/tags" Target="../tags/tag154.xml"/><Relationship Id="rId6" Type="http://schemas.openxmlformats.org/officeDocument/2006/relationships/tags" Target="../tags/tag153.xml"/><Relationship Id="rId57" Type="http://schemas.openxmlformats.org/officeDocument/2006/relationships/slideLayout" Target="../slideLayouts/slideLayout3.xml"/><Relationship Id="rId56" Type="http://schemas.openxmlformats.org/officeDocument/2006/relationships/tags" Target="../tags/tag203.xml"/><Relationship Id="rId55" Type="http://schemas.openxmlformats.org/officeDocument/2006/relationships/tags" Target="../tags/tag202.xml"/><Relationship Id="rId54" Type="http://schemas.openxmlformats.org/officeDocument/2006/relationships/tags" Target="../tags/tag201.xml"/><Relationship Id="rId53" Type="http://schemas.openxmlformats.org/officeDocument/2006/relationships/tags" Target="../tags/tag200.xml"/><Relationship Id="rId52" Type="http://schemas.openxmlformats.org/officeDocument/2006/relationships/tags" Target="../tags/tag199.xml"/><Relationship Id="rId51" Type="http://schemas.openxmlformats.org/officeDocument/2006/relationships/tags" Target="../tags/tag198.xml"/><Relationship Id="rId50" Type="http://schemas.openxmlformats.org/officeDocument/2006/relationships/tags" Target="../tags/tag197.xml"/><Relationship Id="rId5" Type="http://schemas.openxmlformats.org/officeDocument/2006/relationships/tags" Target="../tags/tag152.xml"/><Relationship Id="rId49" Type="http://schemas.openxmlformats.org/officeDocument/2006/relationships/tags" Target="../tags/tag196.xml"/><Relationship Id="rId48" Type="http://schemas.openxmlformats.org/officeDocument/2006/relationships/tags" Target="../tags/tag195.xml"/><Relationship Id="rId47" Type="http://schemas.openxmlformats.org/officeDocument/2006/relationships/tags" Target="../tags/tag194.xml"/><Relationship Id="rId46" Type="http://schemas.openxmlformats.org/officeDocument/2006/relationships/tags" Target="../tags/tag193.xml"/><Relationship Id="rId45" Type="http://schemas.openxmlformats.org/officeDocument/2006/relationships/tags" Target="../tags/tag192.xml"/><Relationship Id="rId44" Type="http://schemas.openxmlformats.org/officeDocument/2006/relationships/tags" Target="../tags/tag191.xml"/><Relationship Id="rId43" Type="http://schemas.openxmlformats.org/officeDocument/2006/relationships/tags" Target="../tags/tag190.xml"/><Relationship Id="rId42" Type="http://schemas.openxmlformats.org/officeDocument/2006/relationships/tags" Target="../tags/tag189.xml"/><Relationship Id="rId41" Type="http://schemas.openxmlformats.org/officeDocument/2006/relationships/tags" Target="../tags/tag188.xml"/><Relationship Id="rId40" Type="http://schemas.openxmlformats.org/officeDocument/2006/relationships/tags" Target="../tags/tag187.xml"/><Relationship Id="rId4" Type="http://schemas.openxmlformats.org/officeDocument/2006/relationships/tags" Target="../tags/tag151.xml"/><Relationship Id="rId39" Type="http://schemas.openxmlformats.org/officeDocument/2006/relationships/tags" Target="../tags/tag186.xml"/><Relationship Id="rId38" Type="http://schemas.openxmlformats.org/officeDocument/2006/relationships/tags" Target="../tags/tag185.xml"/><Relationship Id="rId37" Type="http://schemas.openxmlformats.org/officeDocument/2006/relationships/tags" Target="../tags/tag184.xml"/><Relationship Id="rId36" Type="http://schemas.openxmlformats.org/officeDocument/2006/relationships/tags" Target="../tags/tag183.xml"/><Relationship Id="rId35" Type="http://schemas.openxmlformats.org/officeDocument/2006/relationships/tags" Target="../tags/tag182.xml"/><Relationship Id="rId34" Type="http://schemas.openxmlformats.org/officeDocument/2006/relationships/tags" Target="../tags/tag181.xml"/><Relationship Id="rId33" Type="http://schemas.openxmlformats.org/officeDocument/2006/relationships/tags" Target="../tags/tag180.xml"/><Relationship Id="rId32" Type="http://schemas.openxmlformats.org/officeDocument/2006/relationships/tags" Target="../tags/tag179.xml"/><Relationship Id="rId31" Type="http://schemas.openxmlformats.org/officeDocument/2006/relationships/tags" Target="../tags/tag178.xml"/><Relationship Id="rId30" Type="http://schemas.openxmlformats.org/officeDocument/2006/relationships/tags" Target="../tags/tag177.xml"/><Relationship Id="rId3" Type="http://schemas.openxmlformats.org/officeDocument/2006/relationships/tags" Target="../tags/tag150.xml"/><Relationship Id="rId29" Type="http://schemas.openxmlformats.org/officeDocument/2006/relationships/tags" Target="../tags/tag176.xml"/><Relationship Id="rId28" Type="http://schemas.openxmlformats.org/officeDocument/2006/relationships/tags" Target="../tags/tag175.xml"/><Relationship Id="rId27" Type="http://schemas.openxmlformats.org/officeDocument/2006/relationships/tags" Target="../tags/tag174.xml"/><Relationship Id="rId26" Type="http://schemas.openxmlformats.org/officeDocument/2006/relationships/tags" Target="../tags/tag173.xml"/><Relationship Id="rId25" Type="http://schemas.openxmlformats.org/officeDocument/2006/relationships/tags" Target="../tags/tag172.xml"/><Relationship Id="rId24" Type="http://schemas.openxmlformats.org/officeDocument/2006/relationships/tags" Target="../tags/tag171.xml"/><Relationship Id="rId23" Type="http://schemas.openxmlformats.org/officeDocument/2006/relationships/tags" Target="../tags/tag170.xml"/><Relationship Id="rId22" Type="http://schemas.openxmlformats.org/officeDocument/2006/relationships/tags" Target="../tags/tag169.xml"/><Relationship Id="rId21" Type="http://schemas.openxmlformats.org/officeDocument/2006/relationships/tags" Target="../tags/tag168.xml"/><Relationship Id="rId20" Type="http://schemas.openxmlformats.org/officeDocument/2006/relationships/tags" Target="../tags/tag167.xml"/><Relationship Id="rId2" Type="http://schemas.openxmlformats.org/officeDocument/2006/relationships/tags" Target="../tags/tag149.xml"/><Relationship Id="rId19" Type="http://schemas.openxmlformats.org/officeDocument/2006/relationships/tags" Target="../tags/tag166.xml"/><Relationship Id="rId18" Type="http://schemas.openxmlformats.org/officeDocument/2006/relationships/tags" Target="../tags/tag165.xml"/><Relationship Id="rId17" Type="http://schemas.openxmlformats.org/officeDocument/2006/relationships/tags" Target="../tags/tag164.xml"/><Relationship Id="rId16" Type="http://schemas.openxmlformats.org/officeDocument/2006/relationships/tags" Target="../tags/tag163.xml"/><Relationship Id="rId15" Type="http://schemas.openxmlformats.org/officeDocument/2006/relationships/tags" Target="../tags/tag162.xml"/><Relationship Id="rId14" Type="http://schemas.openxmlformats.org/officeDocument/2006/relationships/tags" Target="../tags/tag161.xml"/><Relationship Id="rId13" Type="http://schemas.openxmlformats.org/officeDocument/2006/relationships/tags" Target="../tags/tag160.xml"/><Relationship Id="rId12" Type="http://schemas.openxmlformats.org/officeDocument/2006/relationships/tags" Target="../tags/tag159.xml"/><Relationship Id="rId11" Type="http://schemas.openxmlformats.org/officeDocument/2006/relationships/tags" Target="../tags/tag158.xml"/><Relationship Id="rId10" Type="http://schemas.openxmlformats.org/officeDocument/2006/relationships/tags" Target="../tags/tag157.xml"/><Relationship Id="rId1" Type="http://schemas.openxmlformats.org/officeDocument/2006/relationships/tags" Target="../tags/tag14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9.png"/><Relationship Id="rId1" Type="http://schemas.openxmlformats.org/officeDocument/2006/relationships/tags" Target="../tags/tag204.xml"/></Relationships>
</file>

<file path=ppt/slides/_rels/slide19.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4" Type="http://schemas.openxmlformats.org/officeDocument/2006/relationships/slideLayout" Target="../slideLayouts/slideLayout3.xml"/><Relationship Id="rId13" Type="http://schemas.openxmlformats.org/officeDocument/2006/relationships/tags" Target="../tags/tag217.xml"/><Relationship Id="rId12" Type="http://schemas.openxmlformats.org/officeDocument/2006/relationships/tags" Target="../tags/tag216.xml"/><Relationship Id="rId11" Type="http://schemas.openxmlformats.org/officeDocument/2006/relationships/tags" Target="../tags/tag215.xml"/><Relationship Id="rId10" Type="http://schemas.openxmlformats.org/officeDocument/2006/relationships/tags" Target="../tags/tag214.xml"/><Relationship Id="rId1" Type="http://schemas.openxmlformats.org/officeDocument/2006/relationships/tags" Target="../tags/tag20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9" Type="http://schemas.openxmlformats.org/officeDocument/2006/relationships/slideLayout" Target="../slideLayouts/slideLayout3.xml"/><Relationship Id="rId18" Type="http://schemas.openxmlformats.org/officeDocument/2006/relationships/tags" Target="../tags/tag235.xml"/><Relationship Id="rId17" Type="http://schemas.openxmlformats.org/officeDocument/2006/relationships/tags" Target="../tags/tag234.xml"/><Relationship Id="rId16" Type="http://schemas.openxmlformats.org/officeDocument/2006/relationships/tags" Target="../tags/tag233.xml"/><Relationship Id="rId15" Type="http://schemas.openxmlformats.org/officeDocument/2006/relationships/tags" Target="../tags/tag232.xml"/><Relationship Id="rId14" Type="http://schemas.openxmlformats.org/officeDocument/2006/relationships/tags" Target="../tags/tag231.xml"/><Relationship Id="rId13" Type="http://schemas.openxmlformats.org/officeDocument/2006/relationships/tags" Target="../tags/tag230.xml"/><Relationship Id="rId12" Type="http://schemas.openxmlformats.org/officeDocument/2006/relationships/tags" Target="../tags/tag229.xml"/><Relationship Id="rId11" Type="http://schemas.openxmlformats.org/officeDocument/2006/relationships/tags" Target="../tags/tag228.xml"/><Relationship Id="rId10" Type="http://schemas.openxmlformats.org/officeDocument/2006/relationships/tags" Target="../tags/tag227.xml"/><Relationship Id="rId1" Type="http://schemas.openxmlformats.org/officeDocument/2006/relationships/tags" Target="../tags/tag218.xml"/></Relationships>
</file>

<file path=ppt/slides/_rels/slide21.xml.rels><?xml version="1.0" encoding="UTF-8" standalone="yes"?>
<Relationships xmlns="http://schemas.openxmlformats.org/package/2006/relationships"><Relationship Id="rId9" Type="http://schemas.openxmlformats.org/officeDocument/2006/relationships/tags" Target="../tags/tag244.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9" Type="http://schemas.openxmlformats.org/officeDocument/2006/relationships/slideLayout" Target="../slideLayouts/slideLayout3.xml"/><Relationship Id="rId28" Type="http://schemas.openxmlformats.org/officeDocument/2006/relationships/tags" Target="../tags/tag263.xml"/><Relationship Id="rId27" Type="http://schemas.openxmlformats.org/officeDocument/2006/relationships/tags" Target="../tags/tag262.xml"/><Relationship Id="rId26" Type="http://schemas.openxmlformats.org/officeDocument/2006/relationships/tags" Target="../tags/tag261.xml"/><Relationship Id="rId25" Type="http://schemas.openxmlformats.org/officeDocument/2006/relationships/tags" Target="../tags/tag260.xml"/><Relationship Id="rId24" Type="http://schemas.openxmlformats.org/officeDocument/2006/relationships/tags" Target="../tags/tag259.xml"/><Relationship Id="rId23" Type="http://schemas.openxmlformats.org/officeDocument/2006/relationships/tags" Target="../tags/tag258.xml"/><Relationship Id="rId22" Type="http://schemas.openxmlformats.org/officeDocument/2006/relationships/tags" Target="../tags/tag257.xml"/><Relationship Id="rId21" Type="http://schemas.openxmlformats.org/officeDocument/2006/relationships/tags" Target="../tags/tag256.xml"/><Relationship Id="rId20" Type="http://schemas.openxmlformats.org/officeDocument/2006/relationships/tags" Target="../tags/tag255.xml"/><Relationship Id="rId2" Type="http://schemas.openxmlformats.org/officeDocument/2006/relationships/tags" Target="../tags/tag237.xml"/><Relationship Id="rId19" Type="http://schemas.openxmlformats.org/officeDocument/2006/relationships/tags" Target="../tags/tag254.xml"/><Relationship Id="rId18" Type="http://schemas.openxmlformats.org/officeDocument/2006/relationships/tags" Target="../tags/tag253.xml"/><Relationship Id="rId17" Type="http://schemas.openxmlformats.org/officeDocument/2006/relationships/tags" Target="../tags/tag252.xml"/><Relationship Id="rId16" Type="http://schemas.openxmlformats.org/officeDocument/2006/relationships/tags" Target="../tags/tag251.xml"/><Relationship Id="rId15" Type="http://schemas.openxmlformats.org/officeDocument/2006/relationships/tags" Target="../tags/tag250.xml"/><Relationship Id="rId14" Type="http://schemas.openxmlformats.org/officeDocument/2006/relationships/tags" Target="../tags/tag249.xml"/><Relationship Id="rId13" Type="http://schemas.openxmlformats.org/officeDocument/2006/relationships/tags" Target="../tags/tag248.xml"/><Relationship Id="rId12" Type="http://schemas.openxmlformats.org/officeDocument/2006/relationships/tags" Target="../tags/tag247.xml"/><Relationship Id="rId11" Type="http://schemas.openxmlformats.org/officeDocument/2006/relationships/tags" Target="../tags/tag246.xml"/><Relationship Id="rId10" Type="http://schemas.openxmlformats.org/officeDocument/2006/relationships/tags" Target="../tags/tag245.xml"/><Relationship Id="rId1" Type="http://schemas.openxmlformats.org/officeDocument/2006/relationships/tags" Target="../tags/tag23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9" Type="http://schemas.openxmlformats.org/officeDocument/2006/relationships/slideLayout" Target="../slideLayouts/slideLayout3.xml"/><Relationship Id="rId18" Type="http://schemas.openxmlformats.org/officeDocument/2006/relationships/tags" Target="../tags/tag277.xml"/><Relationship Id="rId17" Type="http://schemas.openxmlformats.org/officeDocument/2006/relationships/tags" Target="../tags/tag276.xml"/><Relationship Id="rId16" Type="http://schemas.openxmlformats.org/officeDocument/2006/relationships/image" Target="../media/image23.svg"/><Relationship Id="rId15" Type="http://schemas.openxmlformats.org/officeDocument/2006/relationships/image" Target="../media/image22.png"/><Relationship Id="rId14" Type="http://schemas.openxmlformats.org/officeDocument/2006/relationships/tags" Target="../tags/tag275.xml"/><Relationship Id="rId13" Type="http://schemas.openxmlformats.org/officeDocument/2006/relationships/image" Target="../media/image21.svg"/><Relationship Id="rId12" Type="http://schemas.openxmlformats.org/officeDocument/2006/relationships/image" Target="../media/image20.png"/><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tags" Target="../tags/tag26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7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3" Type="http://schemas.openxmlformats.org/officeDocument/2006/relationships/slideLayout" Target="../slideLayouts/slideLayout3.xml"/><Relationship Id="rId42" Type="http://schemas.openxmlformats.org/officeDocument/2006/relationships/tags" Target="../tags/tag310.xml"/><Relationship Id="rId41" Type="http://schemas.openxmlformats.org/officeDocument/2006/relationships/tags" Target="../tags/tag309.xml"/><Relationship Id="rId40" Type="http://schemas.openxmlformats.org/officeDocument/2006/relationships/image" Target="../media/image29.svg"/><Relationship Id="rId4" Type="http://schemas.openxmlformats.org/officeDocument/2006/relationships/tags" Target="../tags/tag282.xml"/><Relationship Id="rId39" Type="http://schemas.openxmlformats.org/officeDocument/2006/relationships/image" Target="../media/image28.png"/><Relationship Id="rId38" Type="http://schemas.openxmlformats.org/officeDocument/2006/relationships/tags" Target="../tags/tag308.xml"/><Relationship Id="rId37" Type="http://schemas.openxmlformats.org/officeDocument/2006/relationships/image" Target="../media/image27.svg"/><Relationship Id="rId36" Type="http://schemas.openxmlformats.org/officeDocument/2006/relationships/image" Target="../media/image26.png"/><Relationship Id="rId35" Type="http://schemas.openxmlformats.org/officeDocument/2006/relationships/tags" Target="../tags/tag307.xml"/><Relationship Id="rId34" Type="http://schemas.openxmlformats.org/officeDocument/2006/relationships/tags" Target="../tags/tag306.xml"/><Relationship Id="rId33" Type="http://schemas.openxmlformats.org/officeDocument/2006/relationships/tags" Target="../tags/tag305.xml"/><Relationship Id="rId32" Type="http://schemas.openxmlformats.org/officeDocument/2006/relationships/tags" Target="../tags/tag304.xml"/><Relationship Id="rId31" Type="http://schemas.openxmlformats.org/officeDocument/2006/relationships/tags" Target="../tags/tag303.xml"/><Relationship Id="rId30" Type="http://schemas.openxmlformats.org/officeDocument/2006/relationships/tags" Target="../tags/tag302.xml"/><Relationship Id="rId3" Type="http://schemas.openxmlformats.org/officeDocument/2006/relationships/tags" Target="../tags/tag281.xml"/><Relationship Id="rId29" Type="http://schemas.openxmlformats.org/officeDocument/2006/relationships/tags" Target="../tags/tag301.xml"/><Relationship Id="rId28" Type="http://schemas.openxmlformats.org/officeDocument/2006/relationships/tags" Target="../tags/tag300.xml"/><Relationship Id="rId27" Type="http://schemas.openxmlformats.org/officeDocument/2006/relationships/tags" Target="../tags/tag299.xml"/><Relationship Id="rId26" Type="http://schemas.openxmlformats.org/officeDocument/2006/relationships/tags" Target="../tags/tag298.xml"/><Relationship Id="rId25" Type="http://schemas.openxmlformats.org/officeDocument/2006/relationships/tags" Target="../tags/tag297.xml"/><Relationship Id="rId24" Type="http://schemas.openxmlformats.org/officeDocument/2006/relationships/image" Target="../media/image25.svg"/><Relationship Id="rId23" Type="http://schemas.openxmlformats.org/officeDocument/2006/relationships/image" Target="../media/image24.png"/><Relationship Id="rId22" Type="http://schemas.openxmlformats.org/officeDocument/2006/relationships/tags" Target="../tags/tag296.xml"/><Relationship Id="rId21" Type="http://schemas.openxmlformats.org/officeDocument/2006/relationships/image" Target="../media/image23.svg"/><Relationship Id="rId20" Type="http://schemas.openxmlformats.org/officeDocument/2006/relationships/image" Target="../media/image22.png"/><Relationship Id="rId2" Type="http://schemas.openxmlformats.org/officeDocument/2006/relationships/tags" Target="../tags/tag280.xml"/><Relationship Id="rId19" Type="http://schemas.openxmlformats.org/officeDocument/2006/relationships/tags" Target="../tags/tag295.xml"/><Relationship Id="rId18" Type="http://schemas.openxmlformats.org/officeDocument/2006/relationships/image" Target="../media/image21.svg"/><Relationship Id="rId17" Type="http://schemas.openxmlformats.org/officeDocument/2006/relationships/image" Target="../media/image20.png"/><Relationship Id="rId16" Type="http://schemas.openxmlformats.org/officeDocument/2006/relationships/tags" Target="../tags/tag294.xml"/><Relationship Id="rId15" Type="http://schemas.openxmlformats.org/officeDocument/2006/relationships/tags" Target="../tags/tag293.xml"/><Relationship Id="rId14" Type="http://schemas.openxmlformats.org/officeDocument/2006/relationships/tags" Target="../tags/tag292.xml"/><Relationship Id="rId13" Type="http://schemas.openxmlformats.org/officeDocument/2006/relationships/tags" Target="../tags/tag291.xml"/><Relationship Id="rId12" Type="http://schemas.openxmlformats.org/officeDocument/2006/relationships/tags" Target="../tags/tag290.xml"/><Relationship Id="rId11" Type="http://schemas.openxmlformats.org/officeDocument/2006/relationships/tags" Target="../tags/tag289.xml"/><Relationship Id="rId10" Type="http://schemas.openxmlformats.org/officeDocument/2006/relationships/tags" Target="../tags/tag288.xml"/><Relationship Id="rId1" Type="http://schemas.openxmlformats.org/officeDocument/2006/relationships/tags" Target="../tags/tag27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9" Type="http://schemas.openxmlformats.org/officeDocument/2006/relationships/slideLayout" Target="../slideLayouts/slideLayout3.xml"/><Relationship Id="rId28" Type="http://schemas.openxmlformats.org/officeDocument/2006/relationships/tags" Target="../tags/tag338.xml"/><Relationship Id="rId27" Type="http://schemas.openxmlformats.org/officeDocument/2006/relationships/tags" Target="../tags/tag337.xml"/><Relationship Id="rId26" Type="http://schemas.openxmlformats.org/officeDocument/2006/relationships/tags" Target="../tags/tag336.xml"/><Relationship Id="rId25" Type="http://schemas.openxmlformats.org/officeDocument/2006/relationships/tags" Target="../tags/tag335.xml"/><Relationship Id="rId24" Type="http://schemas.openxmlformats.org/officeDocument/2006/relationships/tags" Target="../tags/tag334.xml"/><Relationship Id="rId23" Type="http://schemas.openxmlformats.org/officeDocument/2006/relationships/tags" Target="../tags/tag333.xml"/><Relationship Id="rId22" Type="http://schemas.openxmlformats.org/officeDocument/2006/relationships/tags" Target="../tags/tag332.xml"/><Relationship Id="rId21" Type="http://schemas.openxmlformats.org/officeDocument/2006/relationships/tags" Target="../tags/tag331.xml"/><Relationship Id="rId20" Type="http://schemas.openxmlformats.org/officeDocument/2006/relationships/tags" Target="../tags/tag330.xml"/><Relationship Id="rId2" Type="http://schemas.openxmlformats.org/officeDocument/2006/relationships/tags" Target="../tags/tag312.xml"/><Relationship Id="rId19" Type="http://schemas.openxmlformats.org/officeDocument/2006/relationships/tags" Target="../tags/tag329.xml"/><Relationship Id="rId18" Type="http://schemas.openxmlformats.org/officeDocument/2006/relationships/tags" Target="../tags/tag328.xml"/><Relationship Id="rId17" Type="http://schemas.openxmlformats.org/officeDocument/2006/relationships/tags" Target="../tags/tag327.xml"/><Relationship Id="rId16" Type="http://schemas.openxmlformats.org/officeDocument/2006/relationships/tags" Target="../tags/tag326.xml"/><Relationship Id="rId15" Type="http://schemas.openxmlformats.org/officeDocument/2006/relationships/tags" Target="../tags/tag325.xml"/><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31.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7" Type="http://schemas.openxmlformats.org/officeDocument/2006/relationships/slideLayout" Target="../slideLayouts/slideLayout3.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image" Target="../media/image23.svg"/><Relationship Id="rId13" Type="http://schemas.openxmlformats.org/officeDocument/2006/relationships/image" Target="../media/image22.png"/><Relationship Id="rId12" Type="http://schemas.openxmlformats.org/officeDocument/2006/relationships/tags" Target="../tags/tag348.xml"/><Relationship Id="rId11" Type="http://schemas.openxmlformats.org/officeDocument/2006/relationships/image" Target="../media/image21.svg"/><Relationship Id="rId10" Type="http://schemas.openxmlformats.org/officeDocument/2006/relationships/image" Target="../media/image20.png"/><Relationship Id="rId1" Type="http://schemas.openxmlformats.org/officeDocument/2006/relationships/tags" Target="../tags/tag33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8" Type="http://schemas.openxmlformats.org/officeDocument/2006/relationships/slideLayout" Target="../slideLayouts/slideLayout3.xml"/><Relationship Id="rId27" Type="http://schemas.openxmlformats.org/officeDocument/2006/relationships/tags" Target="../tags/tag375.xml"/><Relationship Id="rId26" Type="http://schemas.openxmlformats.org/officeDocument/2006/relationships/tags" Target="../tags/tag374.xml"/><Relationship Id="rId25" Type="http://schemas.openxmlformats.org/officeDocument/2006/relationships/tags" Target="../tags/tag373.xml"/><Relationship Id="rId24" Type="http://schemas.openxmlformats.org/officeDocument/2006/relationships/tags" Target="../tags/tag372.xml"/><Relationship Id="rId23" Type="http://schemas.openxmlformats.org/officeDocument/2006/relationships/tags" Target="../tags/tag371.xml"/><Relationship Id="rId22" Type="http://schemas.openxmlformats.org/officeDocument/2006/relationships/tags" Target="../tags/tag370.xml"/><Relationship Id="rId21" Type="http://schemas.openxmlformats.org/officeDocument/2006/relationships/tags" Target="../tags/tag369.xml"/><Relationship Id="rId20" Type="http://schemas.openxmlformats.org/officeDocument/2006/relationships/tags" Target="../tags/tag368.xml"/><Relationship Id="rId2" Type="http://schemas.openxmlformats.org/officeDocument/2006/relationships/tags" Target="../tags/tag352.xml"/><Relationship Id="rId19" Type="http://schemas.openxmlformats.org/officeDocument/2006/relationships/tags" Target="../tags/tag367.xml"/><Relationship Id="rId18" Type="http://schemas.openxmlformats.org/officeDocument/2006/relationships/tags" Target="../tags/tag366.xml"/><Relationship Id="rId17" Type="http://schemas.openxmlformats.org/officeDocument/2006/relationships/tags" Target="../tags/tag365.xml"/><Relationship Id="rId16" Type="http://schemas.openxmlformats.org/officeDocument/2006/relationships/tags" Target="../tags/tag364.xml"/><Relationship Id="rId15" Type="http://schemas.openxmlformats.org/officeDocument/2006/relationships/tags" Target="../tags/tag363.xml"/><Relationship Id="rId14" Type="http://schemas.openxmlformats.org/officeDocument/2006/relationships/image" Target="../media/image31.svg"/><Relationship Id="rId13" Type="http://schemas.openxmlformats.org/officeDocument/2006/relationships/image" Target="../media/image30.png"/><Relationship Id="rId12" Type="http://schemas.openxmlformats.org/officeDocument/2006/relationships/tags" Target="../tags/tag362.xml"/><Relationship Id="rId11" Type="http://schemas.openxmlformats.org/officeDocument/2006/relationships/tags" Target="../tags/tag361.xml"/><Relationship Id="rId10" Type="http://schemas.openxmlformats.org/officeDocument/2006/relationships/tags" Target="../tags/tag360.xml"/><Relationship Id="rId1" Type="http://schemas.openxmlformats.org/officeDocument/2006/relationships/tags" Target="../tags/tag351.xml"/></Relationships>
</file>

<file path=ppt/slides/_rels/slide35.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9" Type="http://schemas.openxmlformats.org/officeDocument/2006/relationships/slideLayout" Target="../slideLayouts/slideLayout33.xml"/><Relationship Id="rId28" Type="http://schemas.openxmlformats.org/officeDocument/2006/relationships/tags" Target="../tags/tag403.xml"/><Relationship Id="rId27" Type="http://schemas.openxmlformats.org/officeDocument/2006/relationships/tags" Target="../tags/tag402.xml"/><Relationship Id="rId26" Type="http://schemas.openxmlformats.org/officeDocument/2006/relationships/tags" Target="../tags/tag401.xml"/><Relationship Id="rId25" Type="http://schemas.openxmlformats.org/officeDocument/2006/relationships/tags" Target="../tags/tag400.xml"/><Relationship Id="rId24" Type="http://schemas.openxmlformats.org/officeDocument/2006/relationships/tags" Target="../tags/tag399.xml"/><Relationship Id="rId23" Type="http://schemas.openxmlformats.org/officeDocument/2006/relationships/tags" Target="../tags/tag398.xml"/><Relationship Id="rId22" Type="http://schemas.openxmlformats.org/officeDocument/2006/relationships/tags" Target="../tags/tag397.xml"/><Relationship Id="rId21" Type="http://schemas.openxmlformats.org/officeDocument/2006/relationships/tags" Target="../tags/tag396.xml"/><Relationship Id="rId20" Type="http://schemas.openxmlformats.org/officeDocument/2006/relationships/tags" Target="../tags/tag395.xml"/><Relationship Id="rId2" Type="http://schemas.openxmlformats.org/officeDocument/2006/relationships/tags" Target="../tags/tag377.xml"/><Relationship Id="rId19" Type="http://schemas.openxmlformats.org/officeDocument/2006/relationships/tags" Target="../tags/tag394.xml"/><Relationship Id="rId18" Type="http://schemas.openxmlformats.org/officeDocument/2006/relationships/tags" Target="../tags/tag393.xml"/><Relationship Id="rId17" Type="http://schemas.openxmlformats.org/officeDocument/2006/relationships/tags" Target="../tags/tag392.xml"/><Relationship Id="rId16" Type="http://schemas.openxmlformats.org/officeDocument/2006/relationships/tags" Target="../tags/tag391.xml"/><Relationship Id="rId15" Type="http://schemas.openxmlformats.org/officeDocument/2006/relationships/tags" Target="../tags/tag390.xml"/><Relationship Id="rId14" Type="http://schemas.openxmlformats.org/officeDocument/2006/relationships/tags" Target="../tags/tag389.xml"/><Relationship Id="rId13" Type="http://schemas.openxmlformats.org/officeDocument/2006/relationships/tags" Target="../tags/tag388.xml"/><Relationship Id="rId12" Type="http://schemas.openxmlformats.org/officeDocument/2006/relationships/tags" Target="../tags/tag387.xml"/><Relationship Id="rId11" Type="http://schemas.openxmlformats.org/officeDocument/2006/relationships/tags" Target="../tags/tag386.xml"/><Relationship Id="rId10" Type="http://schemas.openxmlformats.org/officeDocument/2006/relationships/tags" Target="../tags/tag385.xml"/><Relationship Id="rId1" Type="http://schemas.openxmlformats.org/officeDocument/2006/relationships/tags" Target="../tags/tag376.xml"/></Relationships>
</file>

<file path=ppt/slides/_rels/slide36.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 Id="rId3" Type="http://schemas.openxmlformats.org/officeDocument/2006/relationships/tags" Target="../tags/tag406.xml"/><Relationship Id="rId2" Type="http://schemas.openxmlformats.org/officeDocument/2006/relationships/tags" Target="../tags/tag405.xml"/><Relationship Id="rId17" Type="http://schemas.openxmlformats.org/officeDocument/2006/relationships/slideLayout" Target="../slideLayouts/slideLayout33.xml"/><Relationship Id="rId16" Type="http://schemas.openxmlformats.org/officeDocument/2006/relationships/image" Target="../media/image15.svg"/><Relationship Id="rId15" Type="http://schemas.openxmlformats.org/officeDocument/2006/relationships/image" Target="../media/image14.png"/><Relationship Id="rId14" Type="http://schemas.openxmlformats.org/officeDocument/2006/relationships/tags" Target="../tags/tag415.xml"/><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tags" Target="../tags/tag414.xml"/><Relationship Id="rId10" Type="http://schemas.openxmlformats.org/officeDocument/2006/relationships/tags" Target="../tags/tag413.xml"/><Relationship Id="rId1" Type="http://schemas.openxmlformats.org/officeDocument/2006/relationships/tags" Target="../tags/tag404.xml"/></Relationships>
</file>

<file path=ppt/slides/_rels/slide3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8" Type="http://schemas.openxmlformats.org/officeDocument/2006/relationships/slideLayout" Target="../slideLayouts/slideLayout3.xml"/><Relationship Id="rId27" Type="http://schemas.openxmlformats.org/officeDocument/2006/relationships/tags" Target="../tags/tag442.xml"/><Relationship Id="rId26" Type="http://schemas.openxmlformats.org/officeDocument/2006/relationships/tags" Target="../tags/tag441.xml"/><Relationship Id="rId25" Type="http://schemas.openxmlformats.org/officeDocument/2006/relationships/tags" Target="../tags/tag440.xml"/><Relationship Id="rId24" Type="http://schemas.openxmlformats.org/officeDocument/2006/relationships/tags" Target="../tags/tag439.xml"/><Relationship Id="rId23" Type="http://schemas.openxmlformats.org/officeDocument/2006/relationships/tags" Target="../tags/tag438.xml"/><Relationship Id="rId22" Type="http://schemas.openxmlformats.org/officeDocument/2006/relationships/tags" Target="../tags/tag437.xml"/><Relationship Id="rId21" Type="http://schemas.openxmlformats.org/officeDocument/2006/relationships/tags" Target="../tags/tag436.xml"/><Relationship Id="rId20" Type="http://schemas.openxmlformats.org/officeDocument/2006/relationships/tags" Target="../tags/tag435.xml"/><Relationship Id="rId2" Type="http://schemas.openxmlformats.org/officeDocument/2006/relationships/tags" Target="../tags/tag417.xml"/><Relationship Id="rId19" Type="http://schemas.openxmlformats.org/officeDocument/2006/relationships/tags" Target="../tags/tag434.xml"/><Relationship Id="rId18" Type="http://schemas.openxmlformats.org/officeDocument/2006/relationships/tags" Target="../tags/tag433.xml"/><Relationship Id="rId17" Type="http://schemas.openxmlformats.org/officeDocument/2006/relationships/tags" Target="../tags/tag432.xml"/><Relationship Id="rId16" Type="http://schemas.openxmlformats.org/officeDocument/2006/relationships/tags" Target="../tags/tag431.xml"/><Relationship Id="rId15" Type="http://schemas.openxmlformats.org/officeDocument/2006/relationships/tags" Target="../tags/tag430.xml"/><Relationship Id="rId14" Type="http://schemas.openxmlformats.org/officeDocument/2006/relationships/tags" Target="../tags/tag429.xml"/><Relationship Id="rId13" Type="http://schemas.openxmlformats.org/officeDocument/2006/relationships/tags" Target="../tags/tag428.xml"/><Relationship Id="rId12" Type="http://schemas.openxmlformats.org/officeDocument/2006/relationships/tags" Target="../tags/tag427.xml"/><Relationship Id="rId11" Type="http://schemas.openxmlformats.org/officeDocument/2006/relationships/tags" Target="../tags/tag426.xml"/><Relationship Id="rId10" Type="http://schemas.openxmlformats.org/officeDocument/2006/relationships/tags" Target="../tags/tag425.xml"/><Relationship Id="rId1" Type="http://schemas.openxmlformats.org/officeDocument/2006/relationships/tags" Target="../tags/tag4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32.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1.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9" Type="http://schemas.openxmlformats.org/officeDocument/2006/relationships/notesSlide" Target="../notesSlides/notesSlide3.xml"/><Relationship Id="rId18" Type="http://schemas.openxmlformats.org/officeDocument/2006/relationships/slideLayout" Target="../slideLayouts/slideLayout10.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4" Type="http://schemas.openxmlformats.org/officeDocument/2006/relationships/slideLayout" Target="../slideLayouts/slideLayout15.xml"/><Relationship Id="rId23" Type="http://schemas.openxmlformats.org/officeDocument/2006/relationships/image" Target="../media/image17.svg"/><Relationship Id="rId22" Type="http://schemas.openxmlformats.org/officeDocument/2006/relationships/image" Target="../media/image16.png"/><Relationship Id="rId21" Type="http://schemas.openxmlformats.org/officeDocument/2006/relationships/tags" Target="../tags/tag34.xml"/><Relationship Id="rId20" Type="http://schemas.openxmlformats.org/officeDocument/2006/relationships/image" Target="../media/image15.svg"/><Relationship Id="rId2" Type="http://schemas.openxmlformats.org/officeDocument/2006/relationships/tags" Target="../tags/tag19.xml"/><Relationship Id="rId19" Type="http://schemas.openxmlformats.org/officeDocument/2006/relationships/image" Target="../media/image14.png"/><Relationship Id="rId18" Type="http://schemas.openxmlformats.org/officeDocument/2006/relationships/tags" Target="../tags/tag33.xml"/><Relationship Id="rId17" Type="http://schemas.openxmlformats.org/officeDocument/2006/relationships/image" Target="../media/image13.svg"/><Relationship Id="rId16" Type="http://schemas.openxmlformats.org/officeDocument/2006/relationships/image" Target="../media/image12.png"/><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8.png"/><Relationship Id="rId1" Type="http://schemas.openxmlformats.org/officeDocument/2006/relationships/tags" Target="../tags/tag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395288" y="339725"/>
            <a:ext cx="8353425" cy="4537075"/>
          </a:xfrm>
          <a:prstGeom prst="rect">
            <a:avLst/>
          </a:prstGeom>
          <a:noFill/>
          <a:ln w="57150">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zh-CN" altLang="en-US" strike="noStrike" noProof="1"/>
          </a:p>
        </p:txBody>
      </p:sp>
      <p:sp>
        <p:nvSpPr>
          <p:cNvPr id="27" name="TextBox 26"/>
          <p:cNvSpPr txBox="1"/>
          <p:nvPr/>
        </p:nvSpPr>
        <p:spPr>
          <a:xfrm>
            <a:off x="4249738" y="1787525"/>
            <a:ext cx="3665538" cy="1108075"/>
          </a:xfrm>
          <a:prstGeom prst="rect">
            <a:avLst/>
          </a:prstGeom>
          <a:noFill/>
        </p:spPr>
        <p:txBody>
          <a:bodyPr wrap="square" rtlCol="0">
            <a:spAutoFit/>
          </a:bodyPr>
          <a:lstStyle/>
          <a:p>
            <a:pPr fontAlgn="auto"/>
            <a:r>
              <a:rPr lang="zh-CN" sz="6600" b="1" noProof="1" dirty="0">
                <a:solidFill>
                  <a:schemeClr val="accent4">
                    <a:lumMod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纳税实务</a:t>
            </a:r>
            <a:endParaRPr lang="zh-CN" sz="6600" b="1" noProof="1" dirty="0">
              <a:solidFill>
                <a:schemeClr val="accent4">
                  <a:lumMod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69635" name="TextBox 32"/>
          <p:cNvSpPr txBox="1"/>
          <p:nvPr/>
        </p:nvSpPr>
        <p:spPr>
          <a:xfrm>
            <a:off x="4476750" y="3141663"/>
            <a:ext cx="309563" cy="306387"/>
          </a:xfrm>
          <a:prstGeom prst="rect">
            <a:avLst/>
          </a:prstGeom>
          <a:noFill/>
          <a:ln w="9525">
            <a:noFill/>
          </a:ln>
        </p:spPr>
        <p:txBody>
          <a:bodyPr wrap="none" anchor="t" anchorCtr="0">
            <a:spAutoFit/>
          </a:bodyPr>
          <a:p>
            <a:pPr>
              <a:buFont typeface="Arial" panose="020B0604020202020204" pitchFamily="34" charset="0"/>
            </a:pPr>
            <a:endParaRPr lang="zh-CN" altLang="en-US" sz="1400" dirty="0">
              <a:solidFill>
                <a:srgbClr val="595959"/>
              </a:solidFill>
              <a:latin typeface="微软雅黑" panose="020B0503020204020204" pitchFamily="34" charset="-122"/>
              <a:ea typeface="微软雅黑" panose="020B0503020204020204" pitchFamily="34" charset="-122"/>
            </a:endParaRPr>
          </a:p>
        </p:txBody>
      </p:sp>
      <p:sp>
        <p:nvSpPr>
          <p:cNvPr id="69636" name="TextBox 33"/>
          <p:cNvSpPr txBox="1"/>
          <p:nvPr/>
        </p:nvSpPr>
        <p:spPr>
          <a:xfrm>
            <a:off x="4873625" y="3276600"/>
            <a:ext cx="3203575" cy="522288"/>
          </a:xfrm>
          <a:prstGeom prst="rect">
            <a:avLst/>
          </a:prstGeom>
          <a:noFill/>
          <a:ln w="9525">
            <a:noFill/>
          </a:ln>
        </p:spPr>
        <p:txBody>
          <a:bodyPr wrap="square" anchor="t" anchorCtr="0">
            <a:spAutoFit/>
          </a:bodyPr>
          <a:p>
            <a:endParaRPr lang="zh-CN" altLang="en-US" sz="2800" b="1" dirty="0">
              <a:solidFill>
                <a:srgbClr val="0070C0"/>
              </a:solidFill>
              <a:latin typeface="Calibri" panose="020F0502020204030204" charset="0"/>
              <a:ea typeface="宋体" panose="02010600030101010101" pitchFamily="2" charset="-122"/>
            </a:endParaRPr>
          </a:p>
        </p:txBody>
      </p:sp>
      <p:pic>
        <p:nvPicPr>
          <p:cNvPr id="69637" name="图片 3" descr="225fd52a756042dc5ad567937b75c410"/>
          <p:cNvPicPr>
            <a:picLocks noChangeAspect="1"/>
          </p:cNvPicPr>
          <p:nvPr/>
        </p:nvPicPr>
        <p:blipFill>
          <a:blip r:embed="rId1"/>
          <a:srcRect l="20419" t="2142" r="22382" b="5698"/>
          <a:stretch>
            <a:fillRect/>
          </a:stretch>
        </p:blipFill>
        <p:spPr>
          <a:xfrm>
            <a:off x="501650" y="171450"/>
            <a:ext cx="3748088" cy="4799013"/>
          </a:xfrm>
          <a:prstGeom prst="rect">
            <a:avLst/>
          </a:prstGeom>
          <a:noFill/>
          <a:ln w="9525">
            <a:noFill/>
          </a:ln>
        </p:spPr>
      </p:pic>
      <p:sp>
        <p:nvSpPr>
          <p:cNvPr id="5" name="矩形 4"/>
          <p:cNvSpPr/>
          <p:nvPr/>
        </p:nvSpPr>
        <p:spPr>
          <a:xfrm>
            <a:off x="1763713" y="411163"/>
            <a:ext cx="1223963" cy="503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69639" name="图片 5" descr="18c3d9a9e43ef815cdbd7e276cd496f7"/>
          <p:cNvPicPr>
            <a:picLocks noChangeAspect="1"/>
          </p:cNvPicPr>
          <p:nvPr/>
        </p:nvPicPr>
        <p:blipFill>
          <a:blip r:embed="rId2"/>
          <a:stretch>
            <a:fillRect/>
          </a:stretch>
        </p:blipFill>
        <p:spPr>
          <a:xfrm flipH="1">
            <a:off x="4643438" y="3895725"/>
            <a:ext cx="4073525" cy="981075"/>
          </a:xfrm>
          <a:prstGeom prst="rect">
            <a:avLst/>
          </a:prstGeom>
          <a:noFill/>
          <a:ln w="9525">
            <a:noFill/>
          </a:ln>
        </p:spPr>
      </p:pic>
      <p:pic>
        <p:nvPicPr>
          <p:cNvPr id="69640" name="图片 6" descr="18c3d9a9e43ef815cdbd7e276cd496f7"/>
          <p:cNvPicPr>
            <a:picLocks noChangeAspect="1"/>
          </p:cNvPicPr>
          <p:nvPr/>
        </p:nvPicPr>
        <p:blipFill>
          <a:blip r:embed="rId2"/>
          <a:stretch>
            <a:fillRect/>
          </a:stretch>
        </p:blipFill>
        <p:spPr>
          <a:xfrm>
            <a:off x="1558925" y="411163"/>
            <a:ext cx="4073525" cy="1017587"/>
          </a:xfrm>
          <a:prstGeom prst="rect">
            <a:avLst/>
          </a:prstGeom>
          <a:noFill/>
          <a:ln w="9525">
            <a:noFill/>
          </a:ln>
        </p:spPr>
      </p:pic>
    </p:spTree>
  </p:cSld>
  <p:clrMapOvr>
    <a:masterClrMapping/>
  </p:clrMapOvr>
  <p:transition spd="slow" advClick="0" advTm="4000">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descr="7b0a202020202274657874626f78223a2022220a7d0a"/>
          <p:cNvGrpSpPr/>
          <p:nvPr/>
        </p:nvGrpSpPr>
        <p:grpSpPr>
          <a:xfrm>
            <a:off x="1205865" y="775335"/>
            <a:ext cx="6657340" cy="3291205"/>
            <a:chOff x="5773" y="3768"/>
            <a:chExt cx="7666" cy="3277"/>
          </a:xfrm>
        </p:grpSpPr>
        <p:sp>
          <p:nvSpPr>
            <p:cNvPr id="75" name="文本框 74"/>
            <p:cNvSpPr txBox="1"/>
            <p:nvPr>
              <p:custDataLst>
                <p:tags r:id="rId1"/>
              </p:custDataLst>
            </p:nvPr>
          </p:nvSpPr>
          <p:spPr>
            <a:xfrm>
              <a:off x="6484" y="4107"/>
              <a:ext cx="6400" cy="2540"/>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a:latin typeface="Calibri" panose="020F0502020204030204" charset="0"/>
                  <a:ea typeface="宋体" panose="02010600030101010101" pitchFamily="2" charset="-122"/>
                  <a:sym typeface="+mn-ea"/>
                </a:rPr>
                <a:t> </a:t>
              </a:r>
              <a:r>
                <a:rPr lang="en-US" altLang="zh-CN" sz="1600" b="1">
                  <a:latin typeface="Calibri" panose="020F0502020204030204" charset="0"/>
                  <a:ea typeface="宋体" panose="02010600030101010101" pitchFamily="2" charset="-122"/>
                  <a:sym typeface="+mn-ea"/>
                </a:rPr>
                <a:t>        </a:t>
              </a:r>
              <a:r>
                <a:rPr lang="zh-CN" altLang="en-US" sz="1600" b="1">
                  <a:latin typeface="Calibri" panose="020F0502020204030204" charset="0"/>
                  <a:ea typeface="宋体" panose="02010600030101010101" pitchFamily="2" charset="-122"/>
                  <a:sym typeface="+mn-ea"/>
                </a:rPr>
                <a:t>新设立的企业、农民专业合作社完成一照一码户信息确认后，其加载统一社会信用代码的营业执照可代替税务登记证使用，不再另行发放税务登记证件。</a:t>
              </a:r>
              <a:endParaRPr lang="zh-CN" altLang="en-US" sz="1600" b="1">
                <a:latin typeface="Calibri" panose="020F0502020204030204" charset="0"/>
                <a:ea typeface="宋体" panose="02010600030101010101" pitchFamily="2" charset="-122"/>
              </a:endParaRPr>
            </a:p>
            <a:p>
              <a:pPr>
                <a:lnSpc>
                  <a:spcPct val="120000"/>
                </a:lnSpc>
              </a:pPr>
              <a:endParaRPr lang="zh-CN" altLang="en-US" sz="1600" b="1">
                <a:latin typeface="Calibri" panose="020F0502020204030204" charset="0"/>
                <a:ea typeface="宋体" panose="02010600030101010101" pitchFamily="2" charset="-122"/>
              </a:endParaRPr>
            </a:p>
            <a:p>
              <a:pPr>
                <a:lnSpc>
                  <a:spcPct val="120000"/>
                </a:lnSpc>
              </a:pPr>
              <a:r>
                <a:rPr lang="en-US" altLang="zh-CN" sz="1600" b="1">
                  <a:sym typeface="+mn-ea"/>
                </a:rPr>
                <a:t>        </a:t>
              </a:r>
              <a:r>
                <a:rPr lang="zh-CN" altLang="zh-CN" sz="1600" b="1">
                  <a:sym typeface="+mn-ea"/>
                </a:rPr>
                <a:t>已实行</a:t>
              </a:r>
              <a:r>
                <a:rPr lang="en-US" altLang="zh-CN" sz="1600" b="1">
                  <a:sym typeface="+mn-ea"/>
                </a:rPr>
                <a:t>“</a:t>
              </a:r>
              <a:r>
                <a:rPr lang="zh-CN" altLang="zh-CN" sz="1600" b="1">
                  <a:sym typeface="+mn-ea"/>
                </a:rPr>
                <a:t>两证整合</a:t>
              </a:r>
              <a:r>
                <a:rPr lang="en-US" altLang="zh-CN" sz="1600" b="1">
                  <a:sym typeface="+mn-ea"/>
                </a:rPr>
                <a:t>”</a:t>
              </a:r>
              <a:r>
                <a:rPr lang="zh-CN" altLang="zh-CN" sz="1600" b="1">
                  <a:sym typeface="+mn-ea"/>
                </a:rPr>
                <a:t>登记模式的个体工商户，首次办理涉税事宜时，对税务机关依据外部信息交换系统获取的登记表单信息及其他税务管理信息进行确认。</a:t>
              </a:r>
              <a:endParaRPr sz="1600" dirty="0">
                <a:solidFill>
                  <a:schemeClr val="tx1">
                    <a:lumMod val="65000"/>
                    <a:lumOff val="35000"/>
                  </a:schemeClr>
                </a:solidFill>
                <a:latin typeface="汉仪中黑简" panose="02010600000101010101" charset="-122"/>
                <a:ea typeface="汉仪中黑简" panose="02010600000101010101" charset="-122"/>
                <a:cs typeface="汉仪中黑简" panose="02010600000101010101" charset="-122"/>
                <a:sym typeface="+mn-ea"/>
              </a:endParaRPr>
            </a:p>
          </p:txBody>
        </p:sp>
        <p:grpSp>
          <p:nvGrpSpPr>
            <p:cNvPr id="11" name="组合 10"/>
            <p:cNvGrpSpPr/>
            <p:nvPr/>
          </p:nvGrpSpPr>
          <p:grpSpPr>
            <a:xfrm>
              <a:off x="5773" y="3768"/>
              <a:ext cx="7666" cy="3277"/>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 name="组合 1"/>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spd="slow" advClick="0" advTm="4000">
    <p:wheel spokes="3"/>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50" name="Rectangle 3"/>
          <p:cNvSpPr>
            <a:spLocks noGrp="1"/>
          </p:cNvSpPr>
          <p:nvPr>
            <p:ph idx="4294967295"/>
          </p:nvPr>
        </p:nvSpPr>
        <p:spPr>
          <a:xfrm>
            <a:off x="269875" y="519113"/>
            <a:ext cx="8416925" cy="4075112"/>
          </a:xfrm>
        </p:spPr>
        <p:txBody>
          <a:bodyPr wrap="square" lIns="68580" tIns="34290" rIns="68580" bIns="34290" anchor="t" anchorCtr="0"/>
          <a:p>
            <a:r>
              <a:rPr lang="zh-CN" altLang="en-US" sz="2000" b="1" dirty="0">
                <a:latin typeface="微软雅黑" panose="020B0503020204020204" pitchFamily="34" charset="-122"/>
                <a:ea typeface="微软雅黑" panose="020B0503020204020204" pitchFamily="34" charset="-122"/>
              </a:rPr>
              <a:t>（二）变更登记</a:t>
            </a:r>
            <a:endParaRPr lang="zh-CN" altLang="en-US" sz="2000" b="1" dirty="0">
              <a:latin typeface="微软雅黑" panose="020B0503020204020204" pitchFamily="34" charset="-122"/>
              <a:ea typeface="微软雅黑" panose="020B0503020204020204" pitchFamily="34" charset="-122"/>
            </a:endParaRPr>
          </a:p>
          <a:p>
            <a:r>
              <a:rPr lang="zh-CN" altLang="zh-CN" sz="2400" b="1" dirty="0"/>
              <a:t>        </a:t>
            </a:r>
            <a:endParaRPr lang="zh-CN" altLang="zh-CN" sz="2400" b="1" dirty="0"/>
          </a:p>
        </p:txBody>
      </p:sp>
      <p:grpSp>
        <p:nvGrpSpPr>
          <p:cNvPr id="13" name="组合 12" descr="7b0a202020202274657874626f78223a2022220a7d0a"/>
          <p:cNvGrpSpPr/>
          <p:nvPr/>
        </p:nvGrpSpPr>
        <p:grpSpPr>
          <a:xfrm>
            <a:off x="1205230" y="987425"/>
            <a:ext cx="6657340" cy="3291205"/>
            <a:chOff x="5773" y="3768"/>
            <a:chExt cx="7666" cy="3277"/>
          </a:xfrm>
        </p:grpSpPr>
        <p:sp>
          <p:nvSpPr>
            <p:cNvPr id="75" name="文本框 74"/>
            <p:cNvSpPr txBox="1"/>
            <p:nvPr>
              <p:custDataLst>
                <p:tags r:id="rId1"/>
              </p:custDataLst>
            </p:nvPr>
          </p:nvSpPr>
          <p:spPr>
            <a:xfrm>
              <a:off x="6484" y="4107"/>
              <a:ext cx="6400" cy="2540"/>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a:latin typeface="Calibri" panose="020F0502020204030204" charset="0"/>
                  <a:ea typeface="宋体" panose="02010600030101010101" pitchFamily="2" charset="-122"/>
                  <a:sym typeface="+mn-ea"/>
                </a:rPr>
                <a:t> </a:t>
              </a:r>
              <a:r>
                <a:rPr lang="en-US" altLang="zh-CN" sz="1600" b="1">
                  <a:latin typeface="Calibri" panose="020F0502020204030204" charset="0"/>
                  <a:ea typeface="宋体" panose="02010600030101010101" pitchFamily="2" charset="-122"/>
                  <a:sym typeface="+mn-ea"/>
                </a:rPr>
                <a:t>      </a:t>
              </a:r>
              <a:r>
                <a:rPr lang="zh-CN" altLang="zh-CN" sz="1600" b="1" dirty="0">
                  <a:sym typeface="+mn-ea"/>
                </a:rPr>
                <a:t>一照一码户</a:t>
              </a:r>
              <a:r>
                <a:rPr lang="zh-CN" altLang="zh-CN" sz="1600" b="1" dirty="0">
                  <a:solidFill>
                    <a:srgbClr val="FF0000"/>
                  </a:solidFill>
                  <a:sym typeface="+mn-ea"/>
                </a:rPr>
                <a:t>市场监管</a:t>
              </a:r>
              <a:r>
                <a:rPr lang="zh-CN" altLang="zh-CN" sz="1600" b="1" dirty="0">
                  <a:sym typeface="+mn-ea"/>
                </a:rPr>
                <a:t>等部门登记信息发生变更的，经办人持身份证原件</a:t>
              </a:r>
              <a:r>
                <a:rPr lang="zh-CN" altLang="zh-CN" sz="1600" b="1" dirty="0">
                  <a:solidFill>
                    <a:srgbClr val="FF0000"/>
                  </a:solidFill>
                  <a:sym typeface="+mn-ea"/>
                </a:rPr>
                <a:t>向市场监管</a:t>
              </a:r>
              <a:r>
                <a:rPr lang="zh-CN" altLang="zh-CN" sz="1600" b="1" dirty="0">
                  <a:sym typeface="+mn-ea"/>
                </a:rPr>
                <a:t>等部门申报办理变更登记，查验后退回。税务机关接收市场监管等部门变更信息，经纳税人确认后更新系统内的对应信息。</a:t>
              </a:r>
              <a:endParaRPr lang="zh-CN" altLang="zh-CN" sz="1600" b="1" dirty="0"/>
            </a:p>
            <a:p>
              <a:pPr>
                <a:lnSpc>
                  <a:spcPct val="120000"/>
                </a:lnSpc>
              </a:pPr>
              <a:endParaRPr lang="zh-CN" altLang="zh-CN" sz="1600" b="1" dirty="0"/>
            </a:p>
            <a:p>
              <a:pPr>
                <a:lnSpc>
                  <a:spcPct val="120000"/>
                </a:lnSpc>
              </a:pPr>
              <a:r>
                <a:rPr lang="zh-CN" altLang="zh-CN" sz="1600" b="1" dirty="0">
                  <a:sym typeface="+mn-ea"/>
                </a:rPr>
                <a:t>         一照一码户</a:t>
              </a:r>
              <a:r>
                <a:rPr lang="zh-CN" altLang="zh-CN" sz="1600" b="1" dirty="0">
                  <a:solidFill>
                    <a:srgbClr val="FF0000"/>
                  </a:solidFill>
                  <a:sym typeface="+mn-ea"/>
                </a:rPr>
                <a:t>生产经营地、财务负责人等非市场监管</a:t>
              </a:r>
              <a:r>
                <a:rPr lang="zh-CN" altLang="zh-CN" sz="1600" b="1" dirty="0">
                  <a:sym typeface="+mn-ea"/>
                </a:rPr>
                <a:t>等部门登记信息发生变化时，经办人持身份证原件，变更信息的有关材料复印件，可通过</a:t>
              </a:r>
              <a:r>
                <a:rPr lang="zh-CN" altLang="zh-CN" sz="1600" b="1" dirty="0">
                  <a:solidFill>
                    <a:srgbClr val="FF0000"/>
                  </a:solidFill>
                  <a:sym typeface="+mn-ea"/>
                </a:rPr>
                <a:t>办税服务厅</a:t>
              </a:r>
              <a:r>
                <a:rPr lang="zh-CN" altLang="zh-CN" sz="1600" b="1" dirty="0">
                  <a:sym typeface="+mn-ea"/>
                </a:rPr>
                <a:t>(场所)、电子税务局办理向主管税务机关申报办理变更。</a:t>
              </a:r>
              <a:endParaRPr sz="1600" dirty="0">
                <a:solidFill>
                  <a:schemeClr val="tx1">
                    <a:lumMod val="65000"/>
                    <a:lumOff val="35000"/>
                  </a:schemeClr>
                </a:solidFill>
                <a:latin typeface="汉仪中黑简" panose="02010600000101010101" charset="-122"/>
                <a:ea typeface="汉仪中黑简" panose="02010600000101010101" charset="-122"/>
                <a:cs typeface="汉仪中黑简" panose="02010600000101010101" charset="-122"/>
                <a:sym typeface="+mn-ea"/>
              </a:endParaRPr>
            </a:p>
          </p:txBody>
        </p:sp>
        <p:grpSp>
          <p:nvGrpSpPr>
            <p:cNvPr id="11" name="组合 10"/>
            <p:cNvGrpSpPr/>
            <p:nvPr/>
          </p:nvGrpSpPr>
          <p:grpSpPr>
            <a:xfrm>
              <a:off x="5773" y="3768"/>
              <a:ext cx="7666" cy="3277"/>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 name="组合 1"/>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4" name="Rectangle 3"/>
          <p:cNvSpPr>
            <a:spLocks noGrp="1"/>
          </p:cNvSpPr>
          <p:nvPr>
            <p:ph idx="4294967295"/>
          </p:nvPr>
        </p:nvSpPr>
        <p:spPr>
          <a:xfrm>
            <a:off x="323850" y="627380"/>
            <a:ext cx="8416925" cy="1205865"/>
          </a:xfrm>
        </p:spPr>
        <p:txBody>
          <a:bodyPr wrap="square" lIns="68580" tIns="34290" rIns="68580" bIns="34290" anchor="t" anchorCtr="0"/>
          <a:p>
            <a:pPr algn="l">
              <a:buClrTx/>
              <a:buSzTx/>
            </a:pPr>
            <a:r>
              <a:rPr lang="zh-CN" altLang="en-US" sz="2000" b="1" dirty="0">
                <a:latin typeface="微软雅黑" panose="020B0503020204020204" pitchFamily="34" charset="-122"/>
                <a:ea typeface="微软雅黑" panose="020B0503020204020204" pitchFamily="34" charset="-122"/>
              </a:rPr>
              <a:t>（三）注销登记</a:t>
            </a:r>
            <a:endParaRPr lang="zh-CN" altLang="en-US" sz="2000" b="1" dirty="0">
              <a:latin typeface="微软雅黑" panose="020B0503020204020204" pitchFamily="34" charset="-122"/>
              <a:ea typeface="微软雅黑" panose="020B0503020204020204" pitchFamily="34" charset="-122"/>
            </a:endParaRPr>
          </a:p>
          <a:p>
            <a:r>
              <a:rPr lang="zh-CN" altLang="zh-CN" sz="2000" b="1" dirty="0"/>
              <a:t>         </a:t>
            </a:r>
            <a:endParaRPr lang="zh-CN" altLang="zh-CN" sz="2000" b="1" dirty="0"/>
          </a:p>
          <a:p>
            <a:endParaRPr lang="zh-CN" altLang="zh-CN" sz="2000" b="1" dirty="0"/>
          </a:p>
          <a:p>
            <a:endParaRPr lang="zh-CN" altLang="zh-CN" sz="2000" b="1" dirty="0"/>
          </a:p>
          <a:p>
            <a:endParaRPr lang="zh-CN" altLang="zh-CN" sz="2000" b="1" dirty="0"/>
          </a:p>
          <a:p>
            <a:endParaRPr lang="zh-CN" altLang="zh-CN" sz="2000" b="1" dirty="0"/>
          </a:p>
          <a:p>
            <a:endParaRPr lang="zh-CN" altLang="zh-CN" sz="2000" b="1" dirty="0"/>
          </a:p>
          <a:p>
            <a:r>
              <a:rPr lang="zh-CN" altLang="zh-CN" sz="2000" b="1" dirty="0"/>
              <a:t>       </a:t>
            </a:r>
            <a:endParaRPr lang="zh-CN" altLang="zh-CN" sz="2000" b="1" dirty="0"/>
          </a:p>
        </p:txBody>
      </p:sp>
      <p:grpSp>
        <p:nvGrpSpPr>
          <p:cNvPr id="13" name="组合 12" descr="7b0a202020202274657874626f78223a2022220a7d0a"/>
          <p:cNvGrpSpPr/>
          <p:nvPr/>
        </p:nvGrpSpPr>
        <p:grpSpPr>
          <a:xfrm>
            <a:off x="1269365" y="1356995"/>
            <a:ext cx="6128385" cy="2876550"/>
            <a:chOff x="5773" y="3640"/>
            <a:chExt cx="7057" cy="3405"/>
          </a:xfrm>
        </p:grpSpPr>
        <p:sp>
          <p:nvSpPr>
            <p:cNvPr id="75" name="文本框 74"/>
            <p:cNvSpPr txBox="1"/>
            <p:nvPr>
              <p:custDataLst>
                <p:tags r:id="rId1"/>
              </p:custDataLst>
            </p:nvPr>
          </p:nvSpPr>
          <p:spPr>
            <a:xfrm>
              <a:off x="6236" y="3768"/>
              <a:ext cx="6400" cy="2540"/>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600" b="1" dirty="0">
                  <a:sym typeface="+mn-ea"/>
                </a:rPr>
                <a:t>         </a:t>
              </a:r>
              <a:r>
                <a:rPr lang="zh-CN" altLang="zh-CN" sz="1600" b="1" dirty="0">
                  <a:sym typeface="+mn-ea"/>
                </a:rPr>
                <a:t>1.适用于“一照一码”的纳税人</a:t>
              </a:r>
              <a:endParaRPr lang="zh-CN" altLang="zh-CN" sz="1600" b="1" dirty="0"/>
            </a:p>
            <a:p>
              <a:pPr>
                <a:lnSpc>
                  <a:spcPct val="120000"/>
                </a:lnSpc>
              </a:pPr>
              <a:r>
                <a:rPr lang="zh-CN" altLang="zh-CN" sz="1600" b="1" dirty="0">
                  <a:sym typeface="+mn-ea"/>
                </a:rPr>
                <a:t>        已实行“一照一码”登记模式的纳税人向市场监督管理等部门申请办理注销登记前，须先向税务机关申报清税。清税完毕后，税务机关向纳税人出具《清税证明》，纳税人持《清税证明》到原登记机关办理注销。</a:t>
              </a:r>
              <a:endParaRPr sz="1600" dirty="0">
                <a:solidFill>
                  <a:schemeClr val="tx1">
                    <a:lumMod val="65000"/>
                    <a:lumOff val="35000"/>
                  </a:schemeClr>
                </a:solidFill>
                <a:latin typeface="汉仪中黑简" panose="02010600000101010101" charset="-122"/>
                <a:ea typeface="汉仪中黑简" panose="02010600000101010101" charset="-122"/>
                <a:cs typeface="汉仪中黑简" panose="02010600000101010101" charset="-122"/>
                <a:sym typeface="+mn-ea"/>
              </a:endParaRPr>
            </a:p>
          </p:txBody>
        </p:sp>
        <p:grpSp>
          <p:nvGrpSpPr>
            <p:cNvPr id="11" name="组合 10"/>
            <p:cNvGrpSpPr/>
            <p:nvPr/>
          </p:nvGrpSpPr>
          <p:grpSpPr>
            <a:xfrm>
              <a:off x="5773" y="3640"/>
              <a:ext cx="7057" cy="3405"/>
              <a:chOff x="5773" y="3640"/>
              <a:chExt cx="7057" cy="3405"/>
            </a:xfrm>
          </p:grpSpPr>
          <p:sp>
            <p:nvSpPr>
              <p:cNvPr id="2203" name="Freeform 1045"/>
              <p:cNvSpPr/>
              <p:nvPr>
                <p:custDataLst>
                  <p:tags r:id="rId2"/>
                </p:custDataLst>
              </p:nvPr>
            </p:nvSpPr>
            <p:spPr bwMode="auto">
              <a:xfrm>
                <a:off x="6201" y="3640"/>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 name="组合 1"/>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descr="7b0a202020202274657874626f78223a2022220a7d0a"/>
          <p:cNvGrpSpPr/>
          <p:nvPr/>
        </p:nvGrpSpPr>
        <p:grpSpPr>
          <a:xfrm>
            <a:off x="570865" y="396875"/>
            <a:ext cx="8190230" cy="4618355"/>
            <a:chOff x="5773" y="3768"/>
            <a:chExt cx="7666" cy="3277"/>
          </a:xfrm>
        </p:grpSpPr>
        <p:sp>
          <p:nvSpPr>
            <p:cNvPr id="75" name="文本框 74"/>
            <p:cNvSpPr txBox="1"/>
            <p:nvPr>
              <p:custDataLst>
                <p:tags r:id="rId1"/>
              </p:custDataLst>
            </p:nvPr>
          </p:nvSpPr>
          <p:spPr>
            <a:xfrm>
              <a:off x="6278" y="3768"/>
              <a:ext cx="7003" cy="2997"/>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266700">
                <a:lnSpc>
                  <a:spcPct val="125000"/>
                </a:lnSpc>
              </a:pPr>
              <a:r>
                <a:rPr lang="zh-CN" altLang="zh-CN" sz="1600" b="1" dirty="0">
                  <a:sym typeface="+mn-ea"/>
                </a:rPr>
                <a:t>2.适用于“一照一码”“两证整合”以外的纳税人</a:t>
              </a:r>
              <a:endParaRPr lang="zh-CN" altLang="zh-CN" sz="1600" b="1" dirty="0"/>
            </a:p>
            <a:p>
              <a:pPr indent="266700">
                <a:lnSpc>
                  <a:spcPct val="125000"/>
                </a:lnSpc>
              </a:pPr>
              <a:r>
                <a:rPr lang="zh-CN" altLang="zh-CN" sz="1600" b="1" dirty="0">
                  <a:sym typeface="+mn-ea"/>
                </a:rPr>
                <a:t>  “一照一码”“两证整合”以外的纳税人发生以下情形的，向主管税务机关办理注销税务登记：</a:t>
              </a:r>
              <a:endParaRPr lang="zh-CN" altLang="zh-CN" sz="1600" b="1" dirty="0"/>
            </a:p>
            <a:p>
              <a:pPr indent="266700">
                <a:lnSpc>
                  <a:spcPct val="125000"/>
                </a:lnSpc>
              </a:pPr>
              <a:r>
                <a:rPr lang="zh-CN" altLang="zh-CN" sz="1600" b="1" dirty="0">
                  <a:sym typeface="+mn-ea"/>
                </a:rPr>
                <a:t>（1）因解散、破产、撤销等情形，依法终止纳税义务的。</a:t>
              </a:r>
              <a:endParaRPr lang="zh-CN" altLang="zh-CN" sz="1600" b="1" dirty="0"/>
            </a:p>
            <a:p>
              <a:pPr indent="266700">
                <a:lnSpc>
                  <a:spcPct val="125000"/>
                </a:lnSpc>
              </a:pPr>
              <a:r>
                <a:rPr lang="zh-CN" altLang="zh-CN" sz="1600" b="1" dirty="0">
                  <a:sym typeface="+mn-ea"/>
                </a:rPr>
                <a:t>（2）按规定不需要在市场监督管理机关或者其他机关办理注销登记的，但经有关机关批准或者宣告终止的。</a:t>
              </a:r>
              <a:endParaRPr lang="en-US" altLang="zh-CN" sz="1600" b="1">
                <a:latin typeface="Calibri" panose="020F0502020204030204" charset="0"/>
                <a:ea typeface="宋体" panose="02010600030101010101" pitchFamily="2" charset="-122"/>
              </a:endParaRPr>
            </a:p>
            <a:p>
              <a:pPr indent="266700">
                <a:lnSpc>
                  <a:spcPct val="125000"/>
                </a:lnSpc>
              </a:pPr>
              <a:r>
                <a:rPr lang="zh-CN" altLang="zh-CN" sz="1600" b="1">
                  <a:latin typeface="Calibri" panose="020F0502020204030204" charset="0"/>
                  <a:ea typeface="宋体" panose="02010600030101010101" pitchFamily="2" charset="-122"/>
                  <a:sym typeface="+mn-ea"/>
                </a:rPr>
                <a:t>（</a:t>
              </a:r>
              <a:r>
                <a:rPr lang="en-US" altLang="zh-CN" sz="1600" b="1">
                  <a:latin typeface="Calibri" panose="020F0502020204030204" charset="0"/>
                  <a:ea typeface="宋体" panose="02010600030101010101" pitchFamily="2" charset="-122"/>
                  <a:sym typeface="+mn-ea"/>
                </a:rPr>
                <a:t>3</a:t>
              </a:r>
              <a:r>
                <a:rPr lang="zh-CN" altLang="zh-CN" sz="1600" b="1">
                  <a:latin typeface="Calibri" panose="020F0502020204030204" charset="0"/>
                  <a:ea typeface="宋体" panose="02010600030101010101" pitchFamily="2" charset="-122"/>
                  <a:sym typeface="+mn-ea"/>
                </a:rPr>
                <a:t>）被市场监督管理机关吊销营业执照或者被其他机关予以撤销登记的。</a:t>
              </a:r>
              <a:endParaRPr lang="zh-CN" altLang="zh-CN" sz="1600" b="1">
                <a:latin typeface="Calibri" panose="020F0502020204030204" charset="0"/>
                <a:ea typeface="宋体" panose="02010600030101010101" pitchFamily="2" charset="-122"/>
              </a:endParaRPr>
            </a:p>
            <a:p>
              <a:pPr indent="266700">
                <a:lnSpc>
                  <a:spcPct val="125000"/>
                </a:lnSpc>
              </a:pPr>
              <a:r>
                <a:rPr lang="zh-CN" altLang="zh-CN" sz="1600" b="1">
                  <a:latin typeface="Calibri" panose="020F0502020204030204" charset="0"/>
                  <a:ea typeface="宋体" panose="02010600030101010101" pitchFamily="2" charset="-122"/>
                  <a:sym typeface="+mn-ea"/>
                </a:rPr>
                <a:t> （</a:t>
              </a:r>
              <a:r>
                <a:rPr lang="en-US" altLang="zh-CN" sz="1600" b="1">
                  <a:latin typeface="Calibri" panose="020F0502020204030204" charset="0"/>
                  <a:ea typeface="宋体" panose="02010600030101010101" pitchFamily="2" charset="-122"/>
                  <a:sym typeface="+mn-ea"/>
                </a:rPr>
                <a:t>4</a:t>
              </a:r>
              <a:r>
                <a:rPr lang="zh-CN" altLang="zh-CN" sz="1600" b="1">
                  <a:latin typeface="Calibri" panose="020F0502020204030204" charset="0"/>
                  <a:ea typeface="宋体" panose="02010600030101010101" pitchFamily="2" charset="-122"/>
                  <a:sym typeface="+mn-ea"/>
                </a:rPr>
                <a:t>）境外企业在中华人民共和国境内承包建筑、安装、装配、勘探工程和提供劳务，项目完工、离开中国的。</a:t>
              </a:r>
              <a:endParaRPr lang="zh-CN" altLang="zh-CN" sz="1600" b="1">
                <a:latin typeface="Calibri" panose="020F0502020204030204" charset="0"/>
                <a:ea typeface="宋体" panose="02010600030101010101" pitchFamily="2" charset="-122"/>
              </a:endParaRPr>
            </a:p>
            <a:p>
              <a:pPr indent="266700">
                <a:lnSpc>
                  <a:spcPct val="125000"/>
                </a:lnSpc>
              </a:pPr>
              <a:r>
                <a:rPr lang="zh-CN" altLang="zh-CN" sz="1600" b="1">
                  <a:latin typeface="Calibri" panose="020F0502020204030204" charset="0"/>
                  <a:ea typeface="宋体" panose="02010600030101010101" pitchFamily="2" charset="-122"/>
                  <a:sym typeface="+mn-ea"/>
                </a:rPr>
                <a:t> （</a:t>
              </a:r>
              <a:r>
                <a:rPr lang="en-US" altLang="zh-CN" sz="1600" b="1">
                  <a:latin typeface="Calibri" panose="020F0502020204030204" charset="0"/>
                  <a:ea typeface="宋体" panose="02010600030101010101" pitchFamily="2" charset="-122"/>
                  <a:sym typeface="+mn-ea"/>
                </a:rPr>
                <a:t>5</a:t>
              </a:r>
              <a:r>
                <a:rPr lang="zh-CN" altLang="zh-CN" sz="1600" b="1">
                  <a:latin typeface="Calibri" panose="020F0502020204030204" charset="0"/>
                  <a:ea typeface="宋体" panose="02010600030101010101" pitchFamily="2" charset="-122"/>
                  <a:sym typeface="+mn-ea"/>
                </a:rPr>
                <a:t>）外国企业常驻代表机构驻在期届满、提前终止业务活动的。</a:t>
              </a:r>
              <a:endParaRPr lang="zh-CN" altLang="zh-CN" sz="1600" b="1">
                <a:latin typeface="Calibri" panose="020F0502020204030204" charset="0"/>
                <a:ea typeface="宋体" panose="02010600030101010101" pitchFamily="2" charset="-122"/>
              </a:endParaRPr>
            </a:p>
            <a:p>
              <a:pPr indent="266700">
                <a:lnSpc>
                  <a:spcPct val="125000"/>
                </a:lnSpc>
              </a:pPr>
              <a:r>
                <a:rPr lang="zh-CN" altLang="zh-CN" sz="1600" b="1">
                  <a:latin typeface="Calibri" panose="020F0502020204030204" charset="0"/>
                  <a:ea typeface="宋体" panose="02010600030101010101" pitchFamily="2" charset="-122"/>
                  <a:sym typeface="+mn-ea"/>
                </a:rPr>
                <a:t> （</a:t>
              </a:r>
              <a:r>
                <a:rPr lang="en-US" altLang="zh-CN" sz="1600" b="1">
                  <a:latin typeface="Calibri" panose="020F0502020204030204" charset="0"/>
                  <a:ea typeface="宋体" panose="02010600030101010101" pitchFamily="2" charset="-122"/>
                  <a:sym typeface="+mn-ea"/>
                </a:rPr>
                <a:t>6</a:t>
              </a:r>
              <a:r>
                <a:rPr lang="zh-CN" altLang="zh-CN" sz="1600" b="1">
                  <a:latin typeface="Calibri" panose="020F0502020204030204" charset="0"/>
                  <a:ea typeface="宋体" panose="02010600030101010101" pitchFamily="2" charset="-122"/>
                  <a:sym typeface="+mn-ea"/>
                </a:rPr>
                <a:t>）非境内注册居民企业经国家税务总局确认终止居民身份的。</a:t>
              </a:r>
              <a:endParaRPr lang="zh-CN" altLang="en-US" sz="1600" b="1">
                <a:latin typeface="Calibri" panose="020F0502020204030204" charset="0"/>
                <a:ea typeface="宋体" panose="02010600030101010101" pitchFamily="2" charset="-122"/>
              </a:endParaRPr>
            </a:p>
            <a:p>
              <a:pPr algn="just" fontAlgn="auto">
                <a:lnSpc>
                  <a:spcPts val="3300"/>
                </a:lnSpc>
                <a:spcBef>
                  <a:spcPts val="0"/>
                </a:spcBef>
                <a:spcAft>
                  <a:spcPts val="0"/>
                </a:spcAft>
              </a:pPr>
              <a:endParaRPr sz="1600" dirty="0">
                <a:solidFill>
                  <a:schemeClr val="tx1">
                    <a:lumMod val="65000"/>
                    <a:lumOff val="35000"/>
                  </a:schemeClr>
                </a:solidFill>
                <a:latin typeface="汉仪中黑简" panose="02010600000101010101" charset="-122"/>
                <a:ea typeface="汉仪中黑简" panose="02010600000101010101" charset="-122"/>
                <a:cs typeface="汉仪中黑简" panose="02010600000101010101" charset="-122"/>
                <a:sym typeface="+mn-ea"/>
              </a:endParaRPr>
            </a:p>
          </p:txBody>
        </p:sp>
        <p:grpSp>
          <p:nvGrpSpPr>
            <p:cNvPr id="11" name="组合 10"/>
            <p:cNvGrpSpPr/>
            <p:nvPr/>
          </p:nvGrpSpPr>
          <p:grpSpPr>
            <a:xfrm>
              <a:off x="5773" y="3768"/>
              <a:ext cx="7666" cy="3277"/>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 name="组合 1"/>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spd="slow" advClick="0" advTm="4000">
    <p:wheel spokes="3"/>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1" name="文本框 99"/>
          <p:cNvSpPr txBox="1"/>
          <p:nvPr/>
        </p:nvSpPr>
        <p:spPr>
          <a:xfrm>
            <a:off x="612140" y="411480"/>
            <a:ext cx="7752715" cy="3938270"/>
          </a:xfrm>
          <a:prstGeom prst="rect">
            <a:avLst/>
          </a:prstGeom>
          <a:noFill/>
          <a:ln w="9525">
            <a:solidFill>
              <a:schemeClr val="tx1"/>
            </a:solidFill>
            <a:prstDash val="sysDash"/>
          </a:ln>
        </p:spPr>
        <p:txBody>
          <a:bodyPr wrap="square" anchor="t" anchorCtr="0">
            <a:spAutoFit/>
          </a:bodyPr>
          <a:p>
            <a:pPr indent="266700">
              <a:lnSpc>
                <a:spcPct val="125000"/>
              </a:lnSpc>
            </a:pPr>
            <a:r>
              <a:rPr lang="en-US" altLang="zh-CN" sz="2000" b="1">
                <a:ln w="9525">
                  <a:solidFill>
                    <a:schemeClr val="tx1"/>
                  </a:solidFill>
                </a:ln>
                <a:latin typeface="Calibri" panose="020F0502020204030204" charset="0"/>
                <a:ea typeface="宋体" panose="02010600030101010101" pitchFamily="2" charset="-122"/>
              </a:rPr>
              <a:t>     </a:t>
            </a:r>
            <a:r>
              <a:rPr lang="en-US" altLang="zh-CN" sz="1800" b="1">
                <a:ln w="9525">
                  <a:solidFill>
                    <a:schemeClr val="tx1"/>
                  </a:solidFill>
                </a:ln>
                <a:latin typeface="Calibri" panose="020F0502020204030204" charset="0"/>
                <a:ea typeface="宋体" panose="02010600030101010101" pitchFamily="2" charset="-122"/>
              </a:rPr>
              <a:t> </a:t>
            </a:r>
            <a:r>
              <a:rPr lang="zh-CN" altLang="zh-CN" sz="1800" b="1">
                <a:latin typeface="Calibri" panose="020F0502020204030204" charset="0"/>
                <a:ea typeface="宋体" panose="02010600030101010101" pitchFamily="2" charset="-122"/>
              </a:rPr>
              <a:t>纳税人申报办理注销税务登记，应结清应纳税款、多退（免）税款、滞纳金和罚款，缴销发票和其他税务证件，其中：</a:t>
            </a:r>
            <a:endParaRPr lang="zh-CN" altLang="zh-CN" sz="1800" b="1">
              <a:latin typeface="Calibri" panose="020F0502020204030204" charset="0"/>
              <a:ea typeface="宋体" panose="02010600030101010101" pitchFamily="2" charset="-122"/>
            </a:endParaRPr>
          </a:p>
          <a:p>
            <a:pPr indent="266700">
              <a:lnSpc>
                <a:spcPct val="125000"/>
              </a:lnSpc>
            </a:pPr>
            <a:r>
              <a:rPr lang="zh-CN" altLang="zh-CN" sz="1800" b="1">
                <a:latin typeface="Calibri" panose="020F0502020204030204" charset="0"/>
                <a:ea typeface="宋体" panose="02010600030101010101" pitchFamily="2" charset="-122"/>
              </a:rPr>
              <a:t>  （</a:t>
            </a:r>
            <a:r>
              <a:rPr lang="en-US" altLang="zh-CN" sz="1800" b="1">
                <a:latin typeface="Calibri" panose="020F0502020204030204" charset="0"/>
                <a:ea typeface="宋体" panose="02010600030101010101" pitchFamily="2" charset="-122"/>
              </a:rPr>
              <a:t>1</a:t>
            </a:r>
            <a:r>
              <a:rPr lang="zh-CN" altLang="zh-CN" sz="1800" b="1">
                <a:latin typeface="Calibri" panose="020F0502020204030204" charset="0"/>
                <a:ea typeface="宋体" panose="02010600030101010101" pitchFamily="2" charset="-122"/>
              </a:rPr>
              <a:t>）企业所得税纳税人办理注销税务登记，就其清算所得向税务机关申报并依法缴纳企业所得税。</a:t>
            </a:r>
            <a:endParaRPr lang="zh-CN" altLang="zh-CN" sz="1800" b="1">
              <a:latin typeface="Calibri" panose="020F0502020204030204" charset="0"/>
              <a:ea typeface="宋体" panose="02010600030101010101" pitchFamily="2" charset="-122"/>
            </a:endParaRPr>
          </a:p>
          <a:p>
            <a:pPr indent="266700">
              <a:lnSpc>
                <a:spcPct val="125000"/>
              </a:lnSpc>
            </a:pPr>
            <a:r>
              <a:rPr lang="zh-CN" altLang="zh-CN" sz="1800" b="1">
                <a:latin typeface="Calibri" panose="020F0502020204030204" charset="0"/>
                <a:ea typeface="宋体" panose="02010600030101010101" pitchFamily="2" charset="-122"/>
              </a:rPr>
              <a:t>   （</a:t>
            </a:r>
            <a:r>
              <a:rPr lang="en-US" altLang="zh-CN" sz="1800" b="1">
                <a:latin typeface="Calibri" panose="020F0502020204030204" charset="0"/>
                <a:ea typeface="宋体" panose="02010600030101010101" pitchFamily="2" charset="-122"/>
              </a:rPr>
              <a:t>2</a:t>
            </a:r>
            <a:r>
              <a:rPr lang="zh-CN" altLang="zh-CN" sz="1800" b="1">
                <a:latin typeface="Calibri" panose="020F0502020204030204" charset="0"/>
                <a:ea typeface="宋体" panose="02010600030101010101" pitchFamily="2" charset="-122"/>
              </a:rPr>
              <a:t>）纳税人未办理土地增值税清算手续的，应在办理注销税务登记前进行土地增值税清算。</a:t>
            </a:r>
            <a:endParaRPr lang="zh-CN" altLang="zh-CN" sz="1800" b="1">
              <a:latin typeface="Calibri" panose="020F0502020204030204" charset="0"/>
              <a:ea typeface="宋体" panose="02010600030101010101" pitchFamily="2" charset="-122"/>
            </a:endParaRPr>
          </a:p>
          <a:p>
            <a:pPr indent="266700">
              <a:lnSpc>
                <a:spcPct val="125000"/>
              </a:lnSpc>
            </a:pPr>
            <a:r>
              <a:rPr lang="zh-CN" altLang="zh-CN" sz="1800" b="1">
                <a:latin typeface="Calibri" panose="020F0502020204030204" charset="0"/>
                <a:ea typeface="宋体" panose="02010600030101010101" pitchFamily="2" charset="-122"/>
              </a:rPr>
              <a:t>  （</a:t>
            </a:r>
            <a:r>
              <a:rPr lang="en-US" altLang="zh-CN" sz="1800" b="1">
                <a:latin typeface="Calibri" panose="020F0502020204030204" charset="0"/>
                <a:ea typeface="宋体" panose="02010600030101010101" pitchFamily="2" charset="-122"/>
              </a:rPr>
              <a:t>3</a:t>
            </a:r>
            <a:r>
              <a:rPr lang="zh-CN" altLang="zh-CN" sz="1800" b="1">
                <a:latin typeface="Calibri" panose="020F0502020204030204" charset="0"/>
                <a:ea typeface="宋体" panose="02010600030101010101" pitchFamily="2" charset="-122"/>
              </a:rPr>
              <a:t>）出口企业应在结清出口退（免）税款后，办理注销税务登记。</a:t>
            </a:r>
            <a:endParaRPr lang="zh-CN" altLang="zh-CN" sz="1800" b="1">
              <a:latin typeface="Calibri" panose="020F0502020204030204" charset="0"/>
              <a:ea typeface="宋体" panose="02010600030101010101" pitchFamily="2" charset="-122"/>
            </a:endParaRPr>
          </a:p>
          <a:p>
            <a:pPr indent="266700">
              <a:lnSpc>
                <a:spcPct val="125000"/>
              </a:lnSpc>
            </a:pPr>
            <a:r>
              <a:rPr lang="zh-CN" altLang="zh-CN" sz="1800" b="1">
                <a:latin typeface="Calibri" panose="020F0502020204030204" charset="0"/>
                <a:ea typeface="宋体" panose="02010600030101010101" pitchFamily="2" charset="-122"/>
              </a:rPr>
              <a:t>    处于非正常状态纳税人在办理注销税务登记前，需先解除非正常状态，补办申报纳税手续。</a:t>
            </a:r>
            <a:endParaRPr lang="zh-CN" altLang="zh-CN" sz="1800" b="1">
              <a:latin typeface="Calibri" panose="020F0502020204030204" charset="0"/>
              <a:ea typeface="宋体" panose="02010600030101010101" pitchFamily="2" charset="-122"/>
            </a:endParaRPr>
          </a:p>
          <a:p>
            <a:pPr indent="266700">
              <a:lnSpc>
                <a:spcPct val="125000"/>
              </a:lnSpc>
            </a:pPr>
            <a:r>
              <a:rPr lang="zh-CN" altLang="zh-CN" sz="1800" b="1">
                <a:latin typeface="Calibri" panose="020F0502020204030204" charset="0"/>
                <a:ea typeface="宋体" panose="02010600030101010101" pitchFamily="2" charset="-122"/>
              </a:rPr>
              <a:t>    被调查企业在税务机关实施特别纳税调查调整期间申请注销税务登记的，税务机关在调查结案前原则上不予办理注销手续。</a:t>
            </a:r>
            <a:endParaRPr lang="zh-CN" altLang="en-US" sz="1800" b="1">
              <a:latin typeface="Calibri" panose="020F0502020204030204" charset="0"/>
              <a:ea typeface="宋体" panose="02010600030101010101" pitchFamily="2" charset="-122"/>
            </a:endParaRPr>
          </a:p>
        </p:txBody>
      </p:sp>
    </p:spTree>
  </p:cSld>
  <p:clrMapOvr>
    <a:masterClrMapping/>
  </p:clrMapOvr>
  <p:transition spd="slow" advClick="0" advTm="4000">
    <p:wheel spokes="3"/>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72185" y="267335"/>
            <a:ext cx="6417945" cy="553085"/>
          </a:xfrm>
          <a:prstGeom prst="rect">
            <a:avLst/>
          </a:prstGeom>
          <a:noFill/>
        </p:spPr>
        <p:txBody>
          <a:bodyPr wrap="square" rtlCol="0">
            <a:spAutoFit/>
          </a:bodyPr>
          <a:p>
            <a:pPr marL="342900" indent="-342900" algn="l" defTabSz="913765" fontAlgn="auto">
              <a:lnSpc>
                <a:spcPct val="150000"/>
              </a:lnSpc>
              <a:spcBef>
                <a:spcPct val="20000"/>
              </a:spcBef>
              <a:buClrTx/>
              <a:buSzTx/>
              <a:buFont typeface="Arial" panose="020B0604020202020204" pitchFamily="34" charset="0"/>
            </a:pPr>
            <a:r>
              <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二、增值税</a:t>
            </a:r>
            <a:r>
              <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sym typeface="+mn-ea"/>
              </a:rPr>
              <a:t>一般纳税人的登记</a:t>
            </a:r>
            <a:endPar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3" name="组合 12" descr="7b0a202020202274657874626f78223a2022220a7d0a"/>
          <p:cNvGrpSpPr/>
          <p:nvPr/>
        </p:nvGrpSpPr>
        <p:grpSpPr>
          <a:xfrm>
            <a:off x="1270000" y="946785"/>
            <a:ext cx="6012815" cy="1346200"/>
            <a:chOff x="5773" y="3640"/>
            <a:chExt cx="7057" cy="3405"/>
          </a:xfrm>
        </p:grpSpPr>
        <p:sp>
          <p:nvSpPr>
            <p:cNvPr id="75" name="文本框 74"/>
            <p:cNvSpPr txBox="1"/>
            <p:nvPr>
              <p:custDataLst>
                <p:tags r:id="rId1"/>
              </p:custDataLst>
            </p:nvPr>
          </p:nvSpPr>
          <p:spPr>
            <a:xfrm>
              <a:off x="6236" y="3768"/>
              <a:ext cx="6400" cy="2540"/>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1600" b="1" dirty="0">
                  <a:sym typeface="+mn-ea"/>
                </a:rPr>
                <a:t>       </a:t>
              </a:r>
              <a:r>
                <a:rPr lang="zh-CN" sz="1600" b="1" dirty="0">
                  <a:solidFill>
                    <a:srgbClr val="FF3300"/>
                  </a:solidFill>
                  <a:latin typeface="微软雅黑" panose="020B0503020204020204" pitchFamily="34" charset="-122"/>
                  <a:ea typeface="微软雅黑" panose="020B0503020204020204" pitchFamily="34" charset="-122"/>
                  <a:sym typeface="+mn-ea"/>
                </a:rPr>
                <a:t>一般纳税人</a:t>
              </a:r>
              <a:r>
                <a:rPr lang="zh-CN" sz="1600" b="1" dirty="0">
                  <a:latin typeface="微软雅黑" panose="020B0503020204020204" pitchFamily="34" charset="-122"/>
                  <a:ea typeface="微软雅黑" panose="020B0503020204020204" pitchFamily="34" charset="-122"/>
                  <a:sym typeface="+mn-ea"/>
                </a:rPr>
                <a:t>是指年应税销售额超过小规模纳税人标准</a:t>
              </a:r>
              <a:r>
                <a:rPr lang="zh-CN" altLang="en-US" sz="1600">
                  <a:latin typeface="微软雅黑" panose="020B0503020204020204" pitchFamily="34" charset="-122"/>
                  <a:ea typeface="微软雅黑" panose="020B0503020204020204" pitchFamily="34" charset="-122"/>
                  <a:sym typeface="+mn-ea"/>
                </a:rPr>
                <a:t>或虽未超过标准但会计核算健全、能够提供准确税务资料</a:t>
              </a:r>
              <a:r>
                <a:rPr lang="zh-CN" sz="1600" b="1" dirty="0">
                  <a:latin typeface="微软雅黑" panose="020B0503020204020204" pitchFamily="34" charset="-122"/>
                  <a:ea typeface="微软雅黑" panose="020B0503020204020204" pitchFamily="34" charset="-122"/>
                  <a:sym typeface="+mn-ea"/>
                </a:rPr>
                <a:t>的企业或企业性单位。</a:t>
              </a:r>
              <a:endParaRPr sz="1600" dirty="0">
                <a:solidFill>
                  <a:schemeClr val="tx1">
                    <a:lumMod val="65000"/>
                    <a:lumOff val="35000"/>
                  </a:schemeClr>
                </a:solidFill>
                <a:latin typeface="微软雅黑" panose="020B0503020204020204" pitchFamily="34" charset="-122"/>
                <a:ea typeface="微软雅黑" panose="020B0503020204020204" pitchFamily="34" charset="-122"/>
                <a:cs typeface="汉仪中黑简" panose="02010600000101010101" charset="-122"/>
                <a:sym typeface="+mn-ea"/>
              </a:endParaRPr>
            </a:p>
          </p:txBody>
        </p:sp>
        <p:grpSp>
          <p:nvGrpSpPr>
            <p:cNvPr id="11" name="组合 10"/>
            <p:cNvGrpSpPr/>
            <p:nvPr/>
          </p:nvGrpSpPr>
          <p:grpSpPr>
            <a:xfrm>
              <a:off x="5773" y="3640"/>
              <a:ext cx="7057" cy="3405"/>
              <a:chOff x="5773" y="3640"/>
              <a:chExt cx="7057" cy="3405"/>
            </a:xfrm>
          </p:grpSpPr>
          <p:sp>
            <p:nvSpPr>
              <p:cNvPr id="2203" name="Freeform 1045"/>
              <p:cNvSpPr/>
              <p:nvPr>
                <p:custDataLst>
                  <p:tags r:id="rId2"/>
                </p:custDataLst>
              </p:nvPr>
            </p:nvSpPr>
            <p:spPr bwMode="auto">
              <a:xfrm>
                <a:off x="6201" y="3640"/>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 name="组合 2"/>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grpSp>
        <p:nvGrpSpPr>
          <p:cNvPr id="4" name="组合 3" descr="7b0a202020202274657874626f78223a2022220a7d0a"/>
          <p:cNvGrpSpPr/>
          <p:nvPr/>
        </p:nvGrpSpPr>
        <p:grpSpPr>
          <a:xfrm>
            <a:off x="972185" y="2598420"/>
            <a:ext cx="6791960" cy="2553970"/>
            <a:chOff x="5773" y="3640"/>
            <a:chExt cx="7057" cy="3405"/>
          </a:xfrm>
        </p:grpSpPr>
        <p:sp>
          <p:nvSpPr>
            <p:cNvPr id="6" name="文本框 5"/>
            <p:cNvSpPr txBox="1"/>
            <p:nvPr>
              <p:custDataLst>
                <p:tags r:id="rId29"/>
              </p:custDataLst>
            </p:nvPr>
          </p:nvSpPr>
          <p:spPr>
            <a:xfrm>
              <a:off x="6236" y="3898"/>
              <a:ext cx="6400" cy="2540"/>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1600" b="1" dirty="0">
                  <a:sym typeface="+mn-ea"/>
                </a:rPr>
                <a:t>         </a:t>
              </a:r>
              <a:r>
                <a:rPr lang="zh-CN" altLang="en-US" sz="1600">
                  <a:latin typeface="微软雅黑" panose="020B0503020204020204" pitchFamily="34" charset="-122"/>
                  <a:ea typeface="微软雅黑" panose="020B0503020204020204" pitchFamily="34" charset="-122"/>
                  <a:cs typeface="微软雅黑" panose="020B0503020204020204" pitchFamily="34" charset="-122"/>
                  <a:sym typeface="+mn-ea"/>
                </a:rPr>
                <a:t>纳税人应在年应税销售额超过规定标准的月份(季度)所属申报期结束后15日内办理增值税一般纳税人登记或者选择按照小规模纳税人纳税的手续；未按规定时限办理的，应在收到《税务事项通知书》后5日内向主管税务机关办理相关手续；逾期未办理的，自通知时限期满的次月起按销售额依照增值税税率计算应纳税额，不得抵扣进项税额，直至办理相关手续为止。</a:t>
              </a:r>
              <a:endParaRPr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 name="组合 6"/>
            <p:cNvGrpSpPr/>
            <p:nvPr/>
          </p:nvGrpSpPr>
          <p:grpSpPr>
            <a:xfrm>
              <a:off x="5773" y="3640"/>
              <a:ext cx="7057" cy="3405"/>
              <a:chOff x="5773" y="3640"/>
              <a:chExt cx="7057" cy="3405"/>
            </a:xfrm>
          </p:grpSpPr>
          <p:sp>
            <p:nvSpPr>
              <p:cNvPr id="10" name="Freeform 1045"/>
              <p:cNvSpPr/>
              <p:nvPr>
                <p:custDataLst>
                  <p:tags r:id="rId30"/>
                </p:custDataLst>
              </p:nvPr>
            </p:nvSpPr>
            <p:spPr bwMode="auto">
              <a:xfrm>
                <a:off x="6201" y="3640"/>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046"/>
              <p:cNvSpPr/>
              <p:nvPr>
                <p:custDataLst>
                  <p:tags r:id="rId31"/>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14" name="组合 13"/>
              <p:cNvGrpSpPr/>
              <p:nvPr/>
            </p:nvGrpSpPr>
            <p:grpSpPr>
              <a:xfrm rot="0">
                <a:off x="5773" y="3768"/>
                <a:ext cx="803" cy="877"/>
                <a:chOff x="5760" y="3755"/>
                <a:chExt cx="989" cy="1079"/>
              </a:xfrm>
            </p:grpSpPr>
            <p:sp>
              <p:nvSpPr>
                <p:cNvPr id="15" name="Freeform 1047"/>
                <p:cNvSpPr/>
                <p:nvPr>
                  <p:custDataLst>
                    <p:tags r:id="rId32"/>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 name="Freeform 1048"/>
                <p:cNvSpPr/>
                <p:nvPr>
                  <p:custDataLst>
                    <p:tags r:id="rId33"/>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 name="Freeform 1049"/>
                <p:cNvSpPr/>
                <p:nvPr>
                  <p:custDataLst>
                    <p:tags r:id="rId34"/>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 name="Freeform 1050"/>
                <p:cNvSpPr/>
                <p:nvPr>
                  <p:custDataLst>
                    <p:tags r:id="rId35"/>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Freeform 1051"/>
                <p:cNvSpPr/>
                <p:nvPr>
                  <p:custDataLst>
                    <p:tags r:id="rId36"/>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Freeform 1052"/>
                <p:cNvSpPr/>
                <p:nvPr>
                  <p:custDataLst>
                    <p:tags r:id="rId37"/>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Freeform 1053"/>
                <p:cNvSpPr/>
                <p:nvPr>
                  <p:custDataLst>
                    <p:tags r:id="rId38"/>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Freeform 1054"/>
                <p:cNvSpPr/>
                <p:nvPr>
                  <p:custDataLst>
                    <p:tags r:id="rId39"/>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1055"/>
                <p:cNvSpPr/>
                <p:nvPr>
                  <p:custDataLst>
                    <p:tags r:id="rId40"/>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1056"/>
                <p:cNvSpPr/>
                <p:nvPr>
                  <p:custDataLst>
                    <p:tags r:id="rId41"/>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Freeform 1057"/>
                <p:cNvSpPr/>
                <p:nvPr>
                  <p:custDataLst>
                    <p:tags r:id="rId42"/>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1058"/>
                <p:cNvSpPr/>
                <p:nvPr>
                  <p:custDataLst>
                    <p:tags r:id="rId43"/>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7" name="组合 26"/>
              <p:cNvGrpSpPr/>
              <p:nvPr/>
            </p:nvGrpSpPr>
            <p:grpSpPr>
              <a:xfrm rot="900000">
                <a:off x="11841" y="6565"/>
                <a:ext cx="490" cy="480"/>
                <a:chOff x="11817" y="6552"/>
                <a:chExt cx="490" cy="480"/>
              </a:xfrm>
            </p:grpSpPr>
            <p:sp>
              <p:nvSpPr>
                <p:cNvPr id="28" name="Freeform 1059"/>
                <p:cNvSpPr/>
                <p:nvPr>
                  <p:custDataLst>
                    <p:tags r:id="rId44"/>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1060"/>
                <p:cNvSpPr/>
                <p:nvPr>
                  <p:custDataLst>
                    <p:tags r:id="rId45"/>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Freeform 1061"/>
                <p:cNvSpPr/>
                <p:nvPr>
                  <p:custDataLst>
                    <p:tags r:id="rId46"/>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Freeform 1062"/>
                <p:cNvSpPr/>
                <p:nvPr>
                  <p:custDataLst>
                    <p:tags r:id="rId47"/>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1063"/>
                <p:cNvSpPr/>
                <p:nvPr>
                  <p:custDataLst>
                    <p:tags r:id="rId48"/>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Freeform 1064"/>
                <p:cNvSpPr/>
                <p:nvPr>
                  <p:custDataLst>
                    <p:tags r:id="rId49"/>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1065"/>
                <p:cNvSpPr>
                  <a:spLocks noEditPoints="1"/>
                </p:cNvSpPr>
                <p:nvPr>
                  <p:custDataLst>
                    <p:tags r:id="rId50"/>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1066"/>
                <p:cNvSpPr>
                  <a:spLocks noEditPoints="1"/>
                </p:cNvSpPr>
                <p:nvPr>
                  <p:custDataLst>
                    <p:tags r:id="rId51"/>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1067"/>
                <p:cNvSpPr/>
                <p:nvPr>
                  <p:custDataLst>
                    <p:tags r:id="rId52"/>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7" name="Freeform 1068"/>
              <p:cNvSpPr/>
              <p:nvPr>
                <p:custDataLst>
                  <p:tags r:id="rId53"/>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Freeform 1069"/>
              <p:cNvSpPr/>
              <p:nvPr>
                <p:custDataLst>
                  <p:tags r:id="rId54"/>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任意多边形 38"/>
              <p:cNvSpPr/>
              <p:nvPr>
                <p:custDataLst>
                  <p:tags r:id="rId55"/>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40" name="任意多边形 39"/>
              <p:cNvSpPr/>
              <p:nvPr>
                <p:custDataLst>
                  <p:tags r:id="rId56"/>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spd="slow" advClick="0" advTm="4000">
    <p:wheel spokes="3"/>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22960" y="1347470"/>
            <a:ext cx="7234555" cy="1753235"/>
          </a:xfrm>
          <a:prstGeom prst="rect">
            <a:avLst/>
          </a:prstGeom>
          <a:noFill/>
          <a:ln>
            <a:solidFill>
              <a:srgbClr val="EBAC07"/>
            </a:solidFill>
          </a:ln>
        </p:spPr>
        <p:txBody>
          <a:bodyPr wrap="square" rtlCol="0" anchor="t">
            <a:spAutoFit/>
          </a:bodyPr>
          <a:p>
            <a:pPr>
              <a:lnSpc>
                <a:spcPct val="150000"/>
              </a:lnSpc>
              <a:spcBef>
                <a:spcPts val="0"/>
              </a:spcBef>
              <a:spcAft>
                <a:spcPts val="0"/>
              </a:spcAft>
            </a:pPr>
            <a:r>
              <a:rPr lang="en-US" altLang="zh-CN"/>
              <a:t> </a:t>
            </a: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纳税人登记为一般纳税人后，不得转为小规模纳税人，国家税务总局另有规定的除外。</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Bef>
                <a:spcPts val="0"/>
              </a:spcBef>
              <a:spcAft>
                <a:spcPts val="0"/>
              </a:spcAft>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从事成品油销售的加油站、航空运输企业、电信企业总机构及其分支机构，一律由主管税务机关登记为增值税一般纳税人。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Click="0" advTm="4000">
    <p:wheel spokes="3"/>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Rectangle 3"/>
          <p:cNvSpPr>
            <a:spLocks noGrp="1"/>
          </p:cNvSpPr>
          <p:nvPr>
            <p:ph idx="4294967295"/>
          </p:nvPr>
        </p:nvSpPr>
        <p:spPr>
          <a:xfrm>
            <a:off x="358775" y="874713"/>
            <a:ext cx="8229600" cy="3394075"/>
          </a:xfrm>
        </p:spPr>
        <p:txBody>
          <a:bodyPr wrap="square" lIns="68580" tIns="34290" rIns="68580" bIns="34290" anchor="t" anchorCtr="0"/>
          <a:p>
            <a:pPr fontAlgn="base">
              <a:lnSpc>
                <a:spcPct val="90000"/>
              </a:lnSpc>
            </a:pPr>
            <a:r>
              <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一、 发票的领购</a:t>
            </a:r>
            <a:endPar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lnSpc>
                <a:spcPct val="100000"/>
              </a:lnSpc>
            </a:pPr>
            <a:r>
              <a:rPr lang="zh-CN" altLang="en-US" sz="1700" b="1" dirty="0"/>
              <a:t>        发票按领购使用范围不同，分为普通发票和增值税专用发票。普通发票主要由增值税小规模纳税人使用。</a:t>
            </a:r>
            <a:r>
              <a:rPr lang="zh-CN" altLang="en-US" sz="1700" b="1" dirty="0">
                <a:solidFill>
                  <a:srgbClr val="7030A0"/>
                </a:solidFill>
              </a:rPr>
              <a:t>普通发票</a:t>
            </a:r>
            <a:r>
              <a:rPr lang="zh-CN" altLang="en-US" sz="1700" b="1" dirty="0"/>
              <a:t>作为购销双方的收付款凭证，其基本联次为三联：第一联为</a:t>
            </a:r>
            <a:r>
              <a:rPr lang="zh-CN" altLang="en-US" sz="1700" b="1" dirty="0">
                <a:solidFill>
                  <a:srgbClr val="7030A0"/>
                </a:solidFill>
              </a:rPr>
              <a:t>存根联</a:t>
            </a:r>
            <a:r>
              <a:rPr lang="zh-CN" altLang="en-US" sz="1700" b="1" dirty="0"/>
              <a:t>，由收款方或开票方留存备查；第二联为</a:t>
            </a:r>
            <a:r>
              <a:rPr lang="zh-CN" altLang="en-US" sz="1700" b="1" dirty="0">
                <a:solidFill>
                  <a:srgbClr val="7030A0"/>
                </a:solidFill>
              </a:rPr>
              <a:t>发票联</a:t>
            </a:r>
            <a:r>
              <a:rPr lang="zh-CN" altLang="en-US" sz="1700" b="1" dirty="0"/>
              <a:t>，由付款方或受票方作为付款原始凭证；第三联为</a:t>
            </a:r>
            <a:r>
              <a:rPr lang="zh-CN" altLang="en-US" sz="1700" b="1" dirty="0">
                <a:solidFill>
                  <a:srgbClr val="7030A0"/>
                </a:solidFill>
              </a:rPr>
              <a:t>记账联</a:t>
            </a:r>
            <a:r>
              <a:rPr lang="zh-CN" altLang="en-US" sz="1700" b="1" dirty="0"/>
              <a:t>，由收款方或开票方作为记账原始凭证。</a:t>
            </a:r>
            <a:endParaRPr lang="zh-CN" altLang="en-US" sz="1700" b="1" dirty="0"/>
          </a:p>
          <a:p>
            <a:pPr fontAlgn="base">
              <a:lnSpc>
                <a:spcPct val="100000"/>
              </a:lnSpc>
            </a:pPr>
            <a:r>
              <a:rPr lang="zh-CN" altLang="en-US" sz="1700" b="1" dirty="0"/>
              <a:t>        增值税专用发票，是增值税一般纳税人销售货物或者提供应税劳务开具的发票，是购买方支付增值税额并可按照增值税有关规定据以抵扣增值税进项税额的凭证。 </a:t>
            </a:r>
            <a:endParaRPr lang="zh-CN" altLang="en-US" sz="1700" b="1" dirty="0"/>
          </a:p>
          <a:p>
            <a:pPr fontAlgn="base">
              <a:lnSpc>
                <a:spcPct val="100000"/>
              </a:lnSpc>
            </a:pPr>
            <a:r>
              <a:rPr lang="zh-CN" altLang="en-US" sz="1700" b="1" dirty="0"/>
              <a:t>        </a:t>
            </a:r>
            <a:r>
              <a:rPr lang="zh-CN" altLang="en-US" sz="1700" b="1" dirty="0">
                <a:solidFill>
                  <a:srgbClr val="7030A0"/>
                </a:solidFill>
              </a:rPr>
              <a:t>专用发票</a:t>
            </a:r>
            <a:r>
              <a:rPr lang="zh-CN" altLang="en-US" sz="1700" b="1" dirty="0"/>
              <a:t>由基本联次或者基本联次附加其他联次构成，基本联次为三联：</a:t>
            </a:r>
            <a:r>
              <a:rPr lang="zh-CN" altLang="en-US" sz="1700" b="1" dirty="0">
                <a:solidFill>
                  <a:srgbClr val="7030A0"/>
                </a:solidFill>
              </a:rPr>
              <a:t>发票联、抵扣联和记账联。</a:t>
            </a:r>
            <a:r>
              <a:rPr lang="zh-CN" altLang="en-US" sz="1700" b="1" dirty="0"/>
              <a:t>发票联，作为购买方核算采购成本和增值税进项税额的记账凭证；抵扣联，作为购买方报送主管税务机关认证和留存备查的凭证；记账联，作为销售方核算销售收入和增值税销项税额的记账凭证。其他联次用途，由一般纳税人自行确定。 </a:t>
            </a:r>
            <a:endParaRPr lang="zh-CN" altLang="en-US" sz="1700" b="1" dirty="0"/>
          </a:p>
        </p:txBody>
      </p:sp>
      <p:sp>
        <p:nvSpPr>
          <p:cNvPr id="70" name="矩形: 圆角 9"/>
          <p:cNvSpPr/>
          <p:nvPr/>
        </p:nvSpPr>
        <p:spPr>
          <a:xfrm>
            <a:off x="2971800" y="206375"/>
            <a:ext cx="4287838" cy="59055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eaLnBrk="1" fontAlgn="auto" hangingPunct="1"/>
            <a:r>
              <a:rPr lang="zh-CN" altLang="en-US" sz="2000" b="1" strike="noStrike" noProof="1" dirty="0">
                <a:solidFill>
                  <a:schemeClr val="bg1"/>
                </a:solidFill>
                <a:ea typeface="宋体" panose="02010600030101010101" pitchFamily="2" charset="-122"/>
                <a:sym typeface="+mn-ea"/>
              </a:rPr>
              <a:t>     </a:t>
            </a:r>
            <a:r>
              <a:rPr lang="zh-CN" altLang="en-US" sz="2400" b="1" strike="noStrike" noProof="1" dirty="0">
                <a:solidFill>
                  <a:schemeClr val="bg1"/>
                </a:solidFill>
                <a:ea typeface="宋体" panose="02010600030101010101" pitchFamily="2" charset="-122"/>
                <a:sym typeface="+mn-ea"/>
              </a:rPr>
              <a:t>任务</a:t>
            </a:r>
            <a:r>
              <a:rPr lang="zh-CN" altLang="en-US" sz="2400" b="1" strike="noStrike" noProof="1" dirty="0">
                <a:solidFill>
                  <a:schemeClr val="bg1"/>
                </a:solidFill>
                <a:ea typeface="宋体" panose="02010600030101010101" pitchFamily="2" charset="-122"/>
                <a:sym typeface="+mn-ea"/>
              </a:rPr>
              <a:t>二   </a:t>
            </a:r>
            <a:r>
              <a:rPr lang="zh-CN" altLang="en-US" sz="2400" b="1" strike="noStrike" noProof="1" dirty="0">
                <a:sym typeface="+mn-ea"/>
              </a:rPr>
              <a:t>发票的使用与管理</a:t>
            </a:r>
            <a:endParaRPr lang="zh-CN" altLang="en-US" sz="2400" b="1" strike="noStrike" noProof="1" dirty="0">
              <a:solidFill>
                <a:schemeClr val="bg1"/>
              </a:solidFill>
              <a:ea typeface="宋体" panose="02010600030101010101" pitchFamily="2" charset="-122"/>
              <a:sym typeface="+mn-ea"/>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5169" name="Picture 2" descr="图2-3"/>
          <p:cNvPicPr>
            <a:picLocks noChangeAspect="1"/>
          </p:cNvPicPr>
          <p:nvPr>
            <p:custDataLst>
              <p:tags r:id="rId1"/>
            </p:custDataLst>
          </p:nvPr>
        </p:nvPicPr>
        <p:blipFill>
          <a:blip r:embed="rId2"/>
          <a:stretch>
            <a:fillRect/>
          </a:stretch>
        </p:blipFill>
        <p:spPr>
          <a:xfrm>
            <a:off x="182563" y="484188"/>
            <a:ext cx="8399462" cy="4659312"/>
          </a:xfrm>
          <a:prstGeom prst="rect">
            <a:avLst/>
          </a:prstGeom>
          <a:noFill/>
          <a:ln w="9525">
            <a:noFill/>
          </a:ln>
        </p:spPr>
      </p:pic>
    </p:spTree>
  </p:cSld>
  <p:clrMapOvr>
    <a:masterClrMapping/>
  </p:clrMapOvr>
  <p:transition spd="slow" advClick="0" advTm="4000">
    <p:wheel spokes="3"/>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1" name="组合 30"/>
          <p:cNvGrpSpPr/>
          <p:nvPr>
            <p:custDataLst>
              <p:tags r:id="rId1"/>
            </p:custDataLst>
          </p:nvPr>
        </p:nvGrpSpPr>
        <p:grpSpPr>
          <a:xfrm>
            <a:off x="307102" y="1544796"/>
            <a:ext cx="2088515" cy="1926103"/>
            <a:chOff x="2071687" y="3216063"/>
            <a:chExt cx="2447818" cy="2257465"/>
          </a:xfrm>
        </p:grpSpPr>
        <p:sp>
          <p:nvSpPr>
            <p:cNvPr id="10" name="矩形 9"/>
            <p:cNvSpPr/>
            <p:nvPr>
              <p:custDataLst>
                <p:tags r:id="rId2"/>
              </p:custDataLst>
            </p:nvPr>
          </p:nvSpPr>
          <p:spPr>
            <a:xfrm>
              <a:off x="2071687" y="3216063"/>
              <a:ext cx="2447818" cy="1709528"/>
            </a:xfrm>
            <a:prstGeom prst="rect">
              <a:avLst/>
            </a:prstGeom>
            <a:solidFill>
              <a:srgbClr val="F99F7B"/>
            </a:solidFill>
            <a:ln w="12700" cap="flat" cmpd="sng" algn="ctr">
              <a:noFill/>
              <a:prstDash val="solid"/>
              <a:miter lim="800000"/>
            </a:ln>
            <a:effectLst/>
          </p:spPr>
          <p:txBody>
            <a:bodyPr rtlCol="0" anchor="ctr">
              <a:noAutofit/>
            </a:bodyPr>
            <a:p>
              <a:pPr algn="l">
                <a:lnSpc>
                  <a:spcPct val="120000"/>
                </a:lnSpc>
              </a:pPr>
              <a:r>
                <a:rPr lang="zh-CN" altLang="en-US" sz="1100">
                  <a:sym typeface="+mn-ea"/>
                </a:rPr>
                <a:t>依法办理税务登记的单位和个人，在领取税务登记证后可以申请领购发票，属于法定的发票领购对象；如果单位和个人办理变更或者注销税务登记，则应同时办理发票和发票领购簿的变更、缴销手续。</a:t>
              </a:r>
              <a:endParaRPr lang="zh-CN" altLang="en-US" sz="800" spc="150">
                <a:solidFill>
                  <a:srgbClr val="FFFFFF"/>
                </a:solidFill>
                <a:latin typeface="微软雅黑" panose="020B0503020204020204" pitchFamily="34" charset="-122"/>
                <a:ea typeface="微软雅黑" panose="020B0503020204020204" pitchFamily="34" charset="-122"/>
                <a:sym typeface="+mn-ea"/>
              </a:endParaRPr>
            </a:p>
          </p:txBody>
        </p:sp>
        <p:sp>
          <p:nvSpPr>
            <p:cNvPr id="30" name="任意多边形 29"/>
            <p:cNvSpPr/>
            <p:nvPr>
              <p:custDataLst>
                <p:tags r:id="rId3"/>
              </p:custDataLst>
            </p:nvPr>
          </p:nvSpPr>
          <p:spPr>
            <a:xfrm>
              <a:off x="3052762" y="4743450"/>
              <a:ext cx="485775" cy="285879"/>
            </a:xfrm>
            <a:custGeom>
              <a:avLst/>
              <a:gdLst>
                <a:gd name="connsiteX0" fmla="*/ 412331 w 485775"/>
                <a:gd name="connsiteY0" fmla="*/ 0 h 285879"/>
                <a:gd name="connsiteX1" fmla="*/ 485775 w 485775"/>
                <a:gd name="connsiteY1" fmla="*/ 0 h 285879"/>
                <a:gd name="connsiteX2" fmla="*/ 342836 w 485775"/>
                <a:gd name="connsiteY2" fmla="*/ 285879 h 285879"/>
                <a:gd name="connsiteX3" fmla="*/ 334071 w 485775"/>
                <a:gd name="connsiteY3" fmla="*/ 279969 h 285879"/>
                <a:gd name="connsiteX4" fmla="*/ 278006 w 485775"/>
                <a:gd name="connsiteY4" fmla="*/ 268650 h 285879"/>
                <a:gd name="connsiteX5" fmla="*/ 0 w 485775"/>
                <a:gd name="connsiteY5" fmla="*/ 0 h 285879"/>
                <a:gd name="connsiteX6" fmla="*/ 73444 w 485775"/>
                <a:gd name="connsiteY6" fmla="*/ 0 h 285879"/>
                <a:gd name="connsiteX7" fmla="*/ 207769 w 485775"/>
                <a:gd name="connsiteY7" fmla="*/ 268650 h 285879"/>
                <a:gd name="connsiteX8" fmla="*/ 151703 w 485775"/>
                <a:gd name="connsiteY8" fmla="*/ 279969 h 285879"/>
                <a:gd name="connsiteX9" fmla="*/ 142939 w 485775"/>
                <a:gd name="connsiteY9" fmla="*/ 285878 h 28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775" h="285879">
                  <a:moveTo>
                    <a:pt x="412331" y="0"/>
                  </a:moveTo>
                  <a:lnTo>
                    <a:pt x="485775" y="0"/>
                  </a:lnTo>
                  <a:lnTo>
                    <a:pt x="342836" y="285879"/>
                  </a:lnTo>
                  <a:lnTo>
                    <a:pt x="334071" y="279969"/>
                  </a:lnTo>
                  <a:lnTo>
                    <a:pt x="278006" y="268650"/>
                  </a:lnTo>
                  <a:close/>
                  <a:moveTo>
                    <a:pt x="0" y="0"/>
                  </a:moveTo>
                  <a:lnTo>
                    <a:pt x="73444" y="0"/>
                  </a:lnTo>
                  <a:lnTo>
                    <a:pt x="207769" y="268650"/>
                  </a:lnTo>
                  <a:lnTo>
                    <a:pt x="151703" y="279969"/>
                  </a:lnTo>
                  <a:lnTo>
                    <a:pt x="142939" y="285878"/>
                  </a:lnTo>
                  <a:close/>
                </a:path>
              </a:pathLst>
            </a:custGeom>
            <a:solidFill>
              <a:srgbClr val="F99F7B"/>
            </a:solidFill>
            <a:ln w="12700" cap="flat" cmpd="sng" algn="ctr">
              <a:noFill/>
              <a:prstDash val="solid"/>
              <a:miter lim="800000"/>
            </a:ln>
            <a:effectLst/>
          </p:spPr>
          <p:txBody>
            <a:bodyPr rtlCol="0" anchor="ctr">
              <a:normAutofit fontScale="62500" lnSpcReduction="20000"/>
            </a:bodyPr>
            <a:p>
              <a:pPr algn="ctr">
                <a:lnSpc>
                  <a:spcPct val="140000"/>
                </a:lnSpc>
              </a:pP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27" name="任意多边形 26"/>
            <p:cNvSpPr/>
            <p:nvPr>
              <p:custDataLst>
                <p:tags r:id="rId4"/>
              </p:custDataLst>
            </p:nvPr>
          </p:nvSpPr>
          <p:spPr>
            <a:xfrm>
              <a:off x="3061390" y="5005010"/>
              <a:ext cx="468518" cy="468518"/>
            </a:xfrm>
            <a:custGeom>
              <a:avLst/>
              <a:gdLst>
                <a:gd name="connsiteX0" fmla="*/ 234259 w 468518"/>
                <a:gd name="connsiteY0" fmla="*/ 35545 h 468518"/>
                <a:gd name="connsiteX1" fmla="*/ 432973 w 468518"/>
                <a:gd name="connsiteY1" fmla="*/ 234259 h 468518"/>
                <a:gd name="connsiteX2" fmla="*/ 234259 w 468518"/>
                <a:gd name="connsiteY2" fmla="*/ 432973 h 468518"/>
                <a:gd name="connsiteX3" fmla="*/ 35545 w 468518"/>
                <a:gd name="connsiteY3" fmla="*/ 234259 h 468518"/>
                <a:gd name="connsiteX4" fmla="*/ 234259 w 468518"/>
                <a:gd name="connsiteY4" fmla="*/ 35545 h 468518"/>
                <a:gd name="connsiteX5" fmla="*/ 234259 w 468518"/>
                <a:gd name="connsiteY5" fmla="*/ 17341 h 468518"/>
                <a:gd name="connsiteX6" fmla="*/ 17341 w 468518"/>
                <a:gd name="connsiteY6" fmla="*/ 234259 h 468518"/>
                <a:gd name="connsiteX7" fmla="*/ 234259 w 468518"/>
                <a:gd name="connsiteY7" fmla="*/ 451177 h 468518"/>
                <a:gd name="connsiteX8" fmla="*/ 451177 w 468518"/>
                <a:gd name="connsiteY8" fmla="*/ 234259 h 468518"/>
                <a:gd name="connsiteX9" fmla="*/ 234259 w 468518"/>
                <a:gd name="connsiteY9" fmla="*/ 17341 h 468518"/>
                <a:gd name="connsiteX10" fmla="*/ 234259 w 468518"/>
                <a:gd name="connsiteY10" fmla="*/ 0 h 468518"/>
                <a:gd name="connsiteX11" fmla="*/ 468518 w 468518"/>
                <a:gd name="connsiteY11" fmla="*/ 234259 h 468518"/>
                <a:gd name="connsiteX12" fmla="*/ 234259 w 468518"/>
                <a:gd name="connsiteY12" fmla="*/ 468518 h 468518"/>
                <a:gd name="connsiteX13" fmla="*/ 0 w 468518"/>
                <a:gd name="connsiteY13" fmla="*/ 234259 h 468518"/>
                <a:gd name="connsiteX14" fmla="*/ 234259 w 468518"/>
                <a:gd name="connsiteY14" fmla="*/ 0 h 46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8518" h="468518">
                  <a:moveTo>
                    <a:pt x="234259" y="35545"/>
                  </a:moveTo>
                  <a:cubicBezTo>
                    <a:pt x="344006" y="35545"/>
                    <a:pt x="432973" y="124512"/>
                    <a:pt x="432973" y="234259"/>
                  </a:cubicBezTo>
                  <a:cubicBezTo>
                    <a:pt x="432973" y="344006"/>
                    <a:pt x="344006" y="432973"/>
                    <a:pt x="234259" y="432973"/>
                  </a:cubicBezTo>
                  <a:cubicBezTo>
                    <a:pt x="124512" y="432973"/>
                    <a:pt x="35545" y="344006"/>
                    <a:pt x="35545" y="234259"/>
                  </a:cubicBezTo>
                  <a:cubicBezTo>
                    <a:pt x="35545" y="124512"/>
                    <a:pt x="124512" y="35545"/>
                    <a:pt x="234259" y="35545"/>
                  </a:cubicBezTo>
                  <a:close/>
                  <a:moveTo>
                    <a:pt x="234259" y="17341"/>
                  </a:moveTo>
                  <a:cubicBezTo>
                    <a:pt x="114458" y="17341"/>
                    <a:pt x="17341" y="114458"/>
                    <a:pt x="17341" y="234259"/>
                  </a:cubicBezTo>
                  <a:cubicBezTo>
                    <a:pt x="17341" y="354060"/>
                    <a:pt x="114458" y="451177"/>
                    <a:pt x="234259" y="451177"/>
                  </a:cubicBezTo>
                  <a:cubicBezTo>
                    <a:pt x="354060" y="451177"/>
                    <a:pt x="451177" y="354060"/>
                    <a:pt x="451177" y="234259"/>
                  </a:cubicBezTo>
                  <a:cubicBezTo>
                    <a:pt x="451177" y="114458"/>
                    <a:pt x="354060" y="17341"/>
                    <a:pt x="234259" y="17341"/>
                  </a:cubicBezTo>
                  <a:close/>
                  <a:moveTo>
                    <a:pt x="234259" y="0"/>
                  </a:moveTo>
                  <a:cubicBezTo>
                    <a:pt x="363637" y="0"/>
                    <a:pt x="468518" y="104881"/>
                    <a:pt x="468518" y="234259"/>
                  </a:cubicBezTo>
                  <a:cubicBezTo>
                    <a:pt x="468518" y="363637"/>
                    <a:pt x="363637" y="468518"/>
                    <a:pt x="234259" y="468518"/>
                  </a:cubicBezTo>
                  <a:cubicBezTo>
                    <a:pt x="104881" y="468518"/>
                    <a:pt x="0" y="363637"/>
                    <a:pt x="0" y="234259"/>
                  </a:cubicBezTo>
                  <a:cubicBezTo>
                    <a:pt x="0" y="104881"/>
                    <a:pt x="104881" y="0"/>
                    <a:pt x="234259" y="0"/>
                  </a:cubicBezTo>
                  <a:close/>
                </a:path>
              </a:pathLst>
            </a:custGeom>
            <a:solidFill>
              <a:srgbClr val="F5CA73"/>
            </a:solidFill>
            <a:ln w="12700" cap="flat" cmpd="sng" algn="ctr">
              <a:noFill/>
              <a:prstDash val="solid"/>
              <a:miter lim="800000"/>
            </a:ln>
            <a:effectLst/>
          </p:spPr>
          <p:txBody>
            <a:bodyPr rtlCol="0" anchor="ctr">
              <a:normAutofit/>
            </a:bodyPr>
            <a:p>
              <a:pPr algn="ctr">
                <a:lnSpc>
                  <a:spcPct val="120000"/>
                </a:lnSpc>
              </a:pPr>
              <a:r>
                <a:rPr lang="en-US" altLang="zh-CN" sz="1350" dirty="0">
                  <a:solidFill>
                    <a:srgbClr val="FFFFFF"/>
                  </a:solidFill>
                  <a:latin typeface="微软雅黑" panose="020B0503020204020204" pitchFamily="34" charset="-122"/>
                  <a:ea typeface="微软雅黑" panose="020B0503020204020204" pitchFamily="34" charset="-122"/>
                </a:rPr>
                <a:t>A</a:t>
              </a:r>
              <a:endParaRPr lang="zh-CN" altLang="en-US" sz="1350" dirty="0">
                <a:solidFill>
                  <a:srgbClr val="FFFFFF"/>
                </a:solidFill>
                <a:latin typeface="微软雅黑" panose="020B0503020204020204" pitchFamily="34" charset="-122"/>
                <a:ea typeface="微软雅黑" panose="020B0503020204020204" pitchFamily="34" charset="-122"/>
              </a:endParaRPr>
            </a:p>
          </p:txBody>
        </p:sp>
      </p:grpSp>
      <p:grpSp>
        <p:nvGrpSpPr>
          <p:cNvPr id="32" name="组合 31"/>
          <p:cNvGrpSpPr/>
          <p:nvPr>
            <p:custDataLst>
              <p:tags r:id="rId5"/>
            </p:custDataLst>
          </p:nvPr>
        </p:nvGrpSpPr>
        <p:grpSpPr>
          <a:xfrm>
            <a:off x="3289664" y="1547686"/>
            <a:ext cx="2076450" cy="1923213"/>
            <a:chOff x="2071687" y="3219450"/>
            <a:chExt cx="2433678" cy="2254078"/>
          </a:xfrm>
        </p:grpSpPr>
        <p:sp>
          <p:nvSpPr>
            <p:cNvPr id="33" name="矩形 32"/>
            <p:cNvSpPr/>
            <p:nvPr>
              <p:custDataLst>
                <p:tags r:id="rId6"/>
              </p:custDataLst>
            </p:nvPr>
          </p:nvSpPr>
          <p:spPr>
            <a:xfrm>
              <a:off x="2071687" y="3219450"/>
              <a:ext cx="2433678" cy="1649989"/>
            </a:xfrm>
            <a:prstGeom prst="rect">
              <a:avLst/>
            </a:prstGeom>
            <a:solidFill>
              <a:srgbClr val="F99F7B"/>
            </a:solidFill>
            <a:ln w="12700" cap="flat" cmpd="sng" algn="ctr">
              <a:noFill/>
              <a:prstDash val="solid"/>
              <a:miter lim="800000"/>
            </a:ln>
            <a:effectLst/>
          </p:spPr>
          <p:txBody>
            <a:bodyPr rtlCol="0" anchor="ctr">
              <a:normAutofit/>
            </a:bodyPr>
            <a:p>
              <a:pPr algn="l">
                <a:lnSpc>
                  <a:spcPct val="120000"/>
                </a:lnSpc>
              </a:pPr>
              <a:r>
                <a:rPr lang="zh-CN" altLang="en-US" sz="1050">
                  <a:sym typeface="+mn-ea"/>
                </a:rPr>
                <a:t>依法不需要办理税务登记的单位，发生临时经营业务需要使用发票的，可以凭有效证件，到税务机关代开发票。</a:t>
              </a:r>
              <a:endParaRPr lang="zh-CN" altLang="en-US" sz="1050"/>
            </a:p>
            <a:p>
              <a:pPr algn="l">
                <a:lnSpc>
                  <a:spcPct val="120000"/>
                </a:lnSpc>
              </a:pPr>
              <a:endParaRPr lang="zh-CN" altLang="en-US" sz="1050" spc="150">
                <a:solidFill>
                  <a:srgbClr val="FFFFFF"/>
                </a:solidFill>
                <a:latin typeface="微软雅黑" panose="020B0503020204020204" pitchFamily="34" charset="-122"/>
                <a:ea typeface="微软雅黑" panose="020B0503020204020204" pitchFamily="34" charset="-122"/>
              </a:endParaRPr>
            </a:p>
          </p:txBody>
        </p:sp>
        <p:sp>
          <p:nvSpPr>
            <p:cNvPr id="34" name="任意多边形 33"/>
            <p:cNvSpPr/>
            <p:nvPr>
              <p:custDataLst>
                <p:tags r:id="rId7"/>
              </p:custDataLst>
            </p:nvPr>
          </p:nvSpPr>
          <p:spPr>
            <a:xfrm>
              <a:off x="3052762" y="4743450"/>
              <a:ext cx="485775" cy="285879"/>
            </a:xfrm>
            <a:custGeom>
              <a:avLst/>
              <a:gdLst>
                <a:gd name="connsiteX0" fmla="*/ 412331 w 485775"/>
                <a:gd name="connsiteY0" fmla="*/ 0 h 285879"/>
                <a:gd name="connsiteX1" fmla="*/ 485775 w 485775"/>
                <a:gd name="connsiteY1" fmla="*/ 0 h 285879"/>
                <a:gd name="connsiteX2" fmla="*/ 342836 w 485775"/>
                <a:gd name="connsiteY2" fmla="*/ 285879 h 285879"/>
                <a:gd name="connsiteX3" fmla="*/ 334071 w 485775"/>
                <a:gd name="connsiteY3" fmla="*/ 279969 h 285879"/>
                <a:gd name="connsiteX4" fmla="*/ 278006 w 485775"/>
                <a:gd name="connsiteY4" fmla="*/ 268650 h 285879"/>
                <a:gd name="connsiteX5" fmla="*/ 0 w 485775"/>
                <a:gd name="connsiteY5" fmla="*/ 0 h 285879"/>
                <a:gd name="connsiteX6" fmla="*/ 73444 w 485775"/>
                <a:gd name="connsiteY6" fmla="*/ 0 h 285879"/>
                <a:gd name="connsiteX7" fmla="*/ 207769 w 485775"/>
                <a:gd name="connsiteY7" fmla="*/ 268650 h 285879"/>
                <a:gd name="connsiteX8" fmla="*/ 151703 w 485775"/>
                <a:gd name="connsiteY8" fmla="*/ 279969 h 285879"/>
                <a:gd name="connsiteX9" fmla="*/ 142939 w 485775"/>
                <a:gd name="connsiteY9" fmla="*/ 285878 h 28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775" h="285879">
                  <a:moveTo>
                    <a:pt x="412331" y="0"/>
                  </a:moveTo>
                  <a:lnTo>
                    <a:pt x="485775" y="0"/>
                  </a:lnTo>
                  <a:lnTo>
                    <a:pt x="342836" y="285879"/>
                  </a:lnTo>
                  <a:lnTo>
                    <a:pt x="334071" y="279969"/>
                  </a:lnTo>
                  <a:lnTo>
                    <a:pt x="278006" y="268650"/>
                  </a:lnTo>
                  <a:close/>
                  <a:moveTo>
                    <a:pt x="0" y="0"/>
                  </a:moveTo>
                  <a:lnTo>
                    <a:pt x="73444" y="0"/>
                  </a:lnTo>
                  <a:lnTo>
                    <a:pt x="207769" y="268650"/>
                  </a:lnTo>
                  <a:lnTo>
                    <a:pt x="151703" y="279969"/>
                  </a:lnTo>
                  <a:lnTo>
                    <a:pt x="142939" y="285878"/>
                  </a:lnTo>
                  <a:close/>
                </a:path>
              </a:pathLst>
            </a:custGeom>
            <a:solidFill>
              <a:srgbClr val="F99F7B"/>
            </a:solidFill>
            <a:ln w="12700" cap="flat" cmpd="sng" algn="ctr">
              <a:noFill/>
              <a:prstDash val="solid"/>
              <a:miter lim="800000"/>
            </a:ln>
            <a:effectLst/>
          </p:spPr>
          <p:txBody>
            <a:bodyPr rtlCol="0" anchor="ctr">
              <a:normAutofit fontScale="62500" lnSpcReduction="20000"/>
            </a:bodyPr>
            <a:p>
              <a:pPr algn="ctr">
                <a:lnSpc>
                  <a:spcPct val="140000"/>
                </a:lnSpc>
              </a:pP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35" name="任意多边形 34"/>
            <p:cNvSpPr/>
            <p:nvPr>
              <p:custDataLst>
                <p:tags r:id="rId8"/>
              </p:custDataLst>
            </p:nvPr>
          </p:nvSpPr>
          <p:spPr>
            <a:xfrm>
              <a:off x="3061390" y="5005010"/>
              <a:ext cx="468518" cy="468518"/>
            </a:xfrm>
            <a:custGeom>
              <a:avLst/>
              <a:gdLst>
                <a:gd name="connsiteX0" fmla="*/ 234259 w 468518"/>
                <a:gd name="connsiteY0" fmla="*/ 35545 h 468518"/>
                <a:gd name="connsiteX1" fmla="*/ 432973 w 468518"/>
                <a:gd name="connsiteY1" fmla="*/ 234259 h 468518"/>
                <a:gd name="connsiteX2" fmla="*/ 234259 w 468518"/>
                <a:gd name="connsiteY2" fmla="*/ 432973 h 468518"/>
                <a:gd name="connsiteX3" fmla="*/ 35545 w 468518"/>
                <a:gd name="connsiteY3" fmla="*/ 234259 h 468518"/>
                <a:gd name="connsiteX4" fmla="*/ 234259 w 468518"/>
                <a:gd name="connsiteY4" fmla="*/ 35545 h 468518"/>
                <a:gd name="connsiteX5" fmla="*/ 234259 w 468518"/>
                <a:gd name="connsiteY5" fmla="*/ 17341 h 468518"/>
                <a:gd name="connsiteX6" fmla="*/ 17341 w 468518"/>
                <a:gd name="connsiteY6" fmla="*/ 234259 h 468518"/>
                <a:gd name="connsiteX7" fmla="*/ 234259 w 468518"/>
                <a:gd name="connsiteY7" fmla="*/ 451177 h 468518"/>
                <a:gd name="connsiteX8" fmla="*/ 451177 w 468518"/>
                <a:gd name="connsiteY8" fmla="*/ 234259 h 468518"/>
                <a:gd name="connsiteX9" fmla="*/ 234259 w 468518"/>
                <a:gd name="connsiteY9" fmla="*/ 17341 h 468518"/>
                <a:gd name="connsiteX10" fmla="*/ 234259 w 468518"/>
                <a:gd name="connsiteY10" fmla="*/ 0 h 468518"/>
                <a:gd name="connsiteX11" fmla="*/ 468518 w 468518"/>
                <a:gd name="connsiteY11" fmla="*/ 234259 h 468518"/>
                <a:gd name="connsiteX12" fmla="*/ 234259 w 468518"/>
                <a:gd name="connsiteY12" fmla="*/ 468518 h 468518"/>
                <a:gd name="connsiteX13" fmla="*/ 0 w 468518"/>
                <a:gd name="connsiteY13" fmla="*/ 234259 h 468518"/>
                <a:gd name="connsiteX14" fmla="*/ 234259 w 468518"/>
                <a:gd name="connsiteY14" fmla="*/ 0 h 46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8518" h="468518">
                  <a:moveTo>
                    <a:pt x="234259" y="35545"/>
                  </a:moveTo>
                  <a:cubicBezTo>
                    <a:pt x="344006" y="35545"/>
                    <a:pt x="432973" y="124512"/>
                    <a:pt x="432973" y="234259"/>
                  </a:cubicBezTo>
                  <a:cubicBezTo>
                    <a:pt x="432973" y="344006"/>
                    <a:pt x="344006" y="432973"/>
                    <a:pt x="234259" y="432973"/>
                  </a:cubicBezTo>
                  <a:cubicBezTo>
                    <a:pt x="124512" y="432973"/>
                    <a:pt x="35545" y="344006"/>
                    <a:pt x="35545" y="234259"/>
                  </a:cubicBezTo>
                  <a:cubicBezTo>
                    <a:pt x="35545" y="124512"/>
                    <a:pt x="124512" y="35545"/>
                    <a:pt x="234259" y="35545"/>
                  </a:cubicBezTo>
                  <a:close/>
                  <a:moveTo>
                    <a:pt x="234259" y="17341"/>
                  </a:moveTo>
                  <a:cubicBezTo>
                    <a:pt x="114458" y="17341"/>
                    <a:pt x="17341" y="114458"/>
                    <a:pt x="17341" y="234259"/>
                  </a:cubicBezTo>
                  <a:cubicBezTo>
                    <a:pt x="17341" y="354060"/>
                    <a:pt x="114458" y="451177"/>
                    <a:pt x="234259" y="451177"/>
                  </a:cubicBezTo>
                  <a:cubicBezTo>
                    <a:pt x="354060" y="451177"/>
                    <a:pt x="451177" y="354060"/>
                    <a:pt x="451177" y="234259"/>
                  </a:cubicBezTo>
                  <a:cubicBezTo>
                    <a:pt x="451177" y="114458"/>
                    <a:pt x="354060" y="17341"/>
                    <a:pt x="234259" y="17341"/>
                  </a:cubicBezTo>
                  <a:close/>
                  <a:moveTo>
                    <a:pt x="234259" y="0"/>
                  </a:moveTo>
                  <a:cubicBezTo>
                    <a:pt x="363637" y="0"/>
                    <a:pt x="468518" y="104881"/>
                    <a:pt x="468518" y="234259"/>
                  </a:cubicBezTo>
                  <a:cubicBezTo>
                    <a:pt x="468518" y="363637"/>
                    <a:pt x="363637" y="468518"/>
                    <a:pt x="234259" y="468518"/>
                  </a:cubicBezTo>
                  <a:cubicBezTo>
                    <a:pt x="104881" y="468518"/>
                    <a:pt x="0" y="363637"/>
                    <a:pt x="0" y="234259"/>
                  </a:cubicBezTo>
                  <a:cubicBezTo>
                    <a:pt x="0" y="104881"/>
                    <a:pt x="104881" y="0"/>
                    <a:pt x="234259" y="0"/>
                  </a:cubicBezTo>
                  <a:close/>
                </a:path>
              </a:pathLst>
            </a:custGeom>
            <a:solidFill>
              <a:srgbClr val="F5CA73"/>
            </a:solidFill>
            <a:ln w="12700" cap="flat" cmpd="sng" algn="ctr">
              <a:noFill/>
              <a:prstDash val="solid"/>
              <a:miter lim="800000"/>
            </a:ln>
            <a:effectLst/>
          </p:spPr>
          <p:txBody>
            <a:bodyPr rtlCol="0" anchor="ctr">
              <a:normAutofit/>
            </a:bodyPr>
            <a:p>
              <a:pPr algn="ctr">
                <a:lnSpc>
                  <a:spcPct val="120000"/>
                </a:lnSpc>
              </a:pPr>
              <a:r>
                <a:rPr lang="en-US" altLang="zh-CN" sz="1350" dirty="0">
                  <a:solidFill>
                    <a:srgbClr val="FFFFFF"/>
                  </a:solidFill>
                  <a:latin typeface="微软雅黑" panose="020B0503020204020204" pitchFamily="34" charset="-122"/>
                  <a:ea typeface="微软雅黑" panose="020B0503020204020204" pitchFamily="34" charset="-122"/>
                </a:rPr>
                <a:t>B</a:t>
              </a:r>
              <a:endParaRPr lang="zh-CN" altLang="en-US" sz="1350" dirty="0">
                <a:solidFill>
                  <a:srgbClr val="FFFFFF"/>
                </a:solidFill>
                <a:latin typeface="微软雅黑" panose="020B0503020204020204" pitchFamily="34" charset="-122"/>
                <a:ea typeface="微软雅黑" panose="020B0503020204020204" pitchFamily="34" charset="-122"/>
              </a:endParaRPr>
            </a:p>
          </p:txBody>
        </p:sp>
      </p:grpSp>
      <p:grpSp>
        <p:nvGrpSpPr>
          <p:cNvPr id="36" name="组合 35"/>
          <p:cNvGrpSpPr/>
          <p:nvPr>
            <p:custDataLst>
              <p:tags r:id="rId9"/>
            </p:custDataLst>
          </p:nvPr>
        </p:nvGrpSpPr>
        <p:grpSpPr>
          <a:xfrm>
            <a:off x="6272225" y="1547686"/>
            <a:ext cx="2099945" cy="1923213"/>
            <a:chOff x="2071687" y="3219450"/>
            <a:chExt cx="2461215" cy="2254078"/>
          </a:xfrm>
        </p:grpSpPr>
        <p:sp>
          <p:nvSpPr>
            <p:cNvPr id="37" name="矩形 36"/>
            <p:cNvSpPr/>
            <p:nvPr>
              <p:custDataLst>
                <p:tags r:id="rId10"/>
              </p:custDataLst>
            </p:nvPr>
          </p:nvSpPr>
          <p:spPr>
            <a:xfrm>
              <a:off x="2071687" y="3219450"/>
              <a:ext cx="2461215" cy="1649989"/>
            </a:xfrm>
            <a:prstGeom prst="rect">
              <a:avLst/>
            </a:prstGeom>
            <a:solidFill>
              <a:srgbClr val="F99F7B"/>
            </a:solidFill>
            <a:ln w="12700" cap="flat" cmpd="sng" algn="ctr">
              <a:noFill/>
              <a:prstDash val="solid"/>
              <a:miter lim="800000"/>
            </a:ln>
            <a:effectLst/>
          </p:spPr>
          <p:txBody>
            <a:bodyPr rtlCol="0" anchor="ctr">
              <a:normAutofit/>
            </a:bodyPr>
            <a:p>
              <a:pPr algn="ctr">
                <a:lnSpc>
                  <a:spcPct val="120000"/>
                </a:lnSpc>
              </a:pPr>
              <a:r>
                <a:rPr lang="zh-CN" altLang="en-US" sz="1050">
                  <a:sym typeface="+mn-ea"/>
                </a:rPr>
                <a:t>临时到本省、自治区、直辖市以外从事经营活动的单位和个人，凭所在地税务机关开具的外出经营活动税收管理证明，在办理纳税担保的前提下，可向经营地税务机关申请领购经营地的发票。</a:t>
              </a:r>
              <a:endParaRPr lang="zh-CN" altLang="en-US" sz="1050" spc="150">
                <a:solidFill>
                  <a:srgbClr val="FFFFFF"/>
                </a:solidFill>
                <a:latin typeface="微软雅黑" panose="020B0503020204020204" pitchFamily="34" charset="-122"/>
                <a:ea typeface="微软雅黑" panose="020B0503020204020204" pitchFamily="34" charset="-122"/>
              </a:endParaRPr>
            </a:p>
          </p:txBody>
        </p:sp>
        <p:sp>
          <p:nvSpPr>
            <p:cNvPr id="38" name="任意多边形 37"/>
            <p:cNvSpPr/>
            <p:nvPr>
              <p:custDataLst>
                <p:tags r:id="rId11"/>
              </p:custDataLst>
            </p:nvPr>
          </p:nvSpPr>
          <p:spPr>
            <a:xfrm>
              <a:off x="3052762" y="4743450"/>
              <a:ext cx="485775" cy="285879"/>
            </a:xfrm>
            <a:custGeom>
              <a:avLst/>
              <a:gdLst>
                <a:gd name="connsiteX0" fmla="*/ 412331 w 485775"/>
                <a:gd name="connsiteY0" fmla="*/ 0 h 285879"/>
                <a:gd name="connsiteX1" fmla="*/ 485775 w 485775"/>
                <a:gd name="connsiteY1" fmla="*/ 0 h 285879"/>
                <a:gd name="connsiteX2" fmla="*/ 342836 w 485775"/>
                <a:gd name="connsiteY2" fmla="*/ 285879 h 285879"/>
                <a:gd name="connsiteX3" fmla="*/ 334071 w 485775"/>
                <a:gd name="connsiteY3" fmla="*/ 279969 h 285879"/>
                <a:gd name="connsiteX4" fmla="*/ 278006 w 485775"/>
                <a:gd name="connsiteY4" fmla="*/ 268650 h 285879"/>
                <a:gd name="connsiteX5" fmla="*/ 0 w 485775"/>
                <a:gd name="connsiteY5" fmla="*/ 0 h 285879"/>
                <a:gd name="connsiteX6" fmla="*/ 73444 w 485775"/>
                <a:gd name="connsiteY6" fmla="*/ 0 h 285879"/>
                <a:gd name="connsiteX7" fmla="*/ 207769 w 485775"/>
                <a:gd name="connsiteY7" fmla="*/ 268650 h 285879"/>
                <a:gd name="connsiteX8" fmla="*/ 151703 w 485775"/>
                <a:gd name="connsiteY8" fmla="*/ 279969 h 285879"/>
                <a:gd name="connsiteX9" fmla="*/ 142939 w 485775"/>
                <a:gd name="connsiteY9" fmla="*/ 285878 h 28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775" h="285879">
                  <a:moveTo>
                    <a:pt x="412331" y="0"/>
                  </a:moveTo>
                  <a:lnTo>
                    <a:pt x="485775" y="0"/>
                  </a:lnTo>
                  <a:lnTo>
                    <a:pt x="342836" y="285879"/>
                  </a:lnTo>
                  <a:lnTo>
                    <a:pt x="334071" y="279969"/>
                  </a:lnTo>
                  <a:lnTo>
                    <a:pt x="278006" y="268650"/>
                  </a:lnTo>
                  <a:close/>
                  <a:moveTo>
                    <a:pt x="0" y="0"/>
                  </a:moveTo>
                  <a:lnTo>
                    <a:pt x="73444" y="0"/>
                  </a:lnTo>
                  <a:lnTo>
                    <a:pt x="207769" y="268650"/>
                  </a:lnTo>
                  <a:lnTo>
                    <a:pt x="151703" y="279969"/>
                  </a:lnTo>
                  <a:lnTo>
                    <a:pt x="142939" y="285878"/>
                  </a:lnTo>
                  <a:close/>
                </a:path>
              </a:pathLst>
            </a:custGeom>
            <a:solidFill>
              <a:srgbClr val="F99F7B"/>
            </a:solidFill>
            <a:ln w="12700" cap="flat" cmpd="sng" algn="ctr">
              <a:noFill/>
              <a:prstDash val="solid"/>
              <a:miter lim="800000"/>
            </a:ln>
            <a:effectLst/>
          </p:spPr>
          <p:txBody>
            <a:bodyPr rtlCol="0" anchor="ctr">
              <a:normAutofit fontScale="62500" lnSpcReduction="20000"/>
            </a:bodyPr>
            <a:p>
              <a:pPr algn="ctr">
                <a:lnSpc>
                  <a:spcPct val="140000"/>
                </a:lnSpc>
              </a:pP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39" name="任意多边形 38"/>
            <p:cNvSpPr/>
            <p:nvPr>
              <p:custDataLst>
                <p:tags r:id="rId12"/>
              </p:custDataLst>
            </p:nvPr>
          </p:nvSpPr>
          <p:spPr>
            <a:xfrm>
              <a:off x="3061390" y="5005010"/>
              <a:ext cx="468518" cy="468518"/>
            </a:xfrm>
            <a:custGeom>
              <a:avLst/>
              <a:gdLst>
                <a:gd name="connsiteX0" fmla="*/ 234259 w 468518"/>
                <a:gd name="connsiteY0" fmla="*/ 35545 h 468518"/>
                <a:gd name="connsiteX1" fmla="*/ 432973 w 468518"/>
                <a:gd name="connsiteY1" fmla="*/ 234259 h 468518"/>
                <a:gd name="connsiteX2" fmla="*/ 234259 w 468518"/>
                <a:gd name="connsiteY2" fmla="*/ 432973 h 468518"/>
                <a:gd name="connsiteX3" fmla="*/ 35545 w 468518"/>
                <a:gd name="connsiteY3" fmla="*/ 234259 h 468518"/>
                <a:gd name="connsiteX4" fmla="*/ 234259 w 468518"/>
                <a:gd name="connsiteY4" fmla="*/ 35545 h 468518"/>
                <a:gd name="connsiteX5" fmla="*/ 234259 w 468518"/>
                <a:gd name="connsiteY5" fmla="*/ 17341 h 468518"/>
                <a:gd name="connsiteX6" fmla="*/ 17341 w 468518"/>
                <a:gd name="connsiteY6" fmla="*/ 234259 h 468518"/>
                <a:gd name="connsiteX7" fmla="*/ 234259 w 468518"/>
                <a:gd name="connsiteY7" fmla="*/ 451177 h 468518"/>
                <a:gd name="connsiteX8" fmla="*/ 451177 w 468518"/>
                <a:gd name="connsiteY8" fmla="*/ 234259 h 468518"/>
                <a:gd name="connsiteX9" fmla="*/ 234259 w 468518"/>
                <a:gd name="connsiteY9" fmla="*/ 17341 h 468518"/>
                <a:gd name="connsiteX10" fmla="*/ 234259 w 468518"/>
                <a:gd name="connsiteY10" fmla="*/ 0 h 468518"/>
                <a:gd name="connsiteX11" fmla="*/ 468518 w 468518"/>
                <a:gd name="connsiteY11" fmla="*/ 234259 h 468518"/>
                <a:gd name="connsiteX12" fmla="*/ 234259 w 468518"/>
                <a:gd name="connsiteY12" fmla="*/ 468518 h 468518"/>
                <a:gd name="connsiteX13" fmla="*/ 0 w 468518"/>
                <a:gd name="connsiteY13" fmla="*/ 234259 h 468518"/>
                <a:gd name="connsiteX14" fmla="*/ 234259 w 468518"/>
                <a:gd name="connsiteY14" fmla="*/ 0 h 46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8518" h="468518">
                  <a:moveTo>
                    <a:pt x="234259" y="35545"/>
                  </a:moveTo>
                  <a:cubicBezTo>
                    <a:pt x="344006" y="35545"/>
                    <a:pt x="432973" y="124512"/>
                    <a:pt x="432973" y="234259"/>
                  </a:cubicBezTo>
                  <a:cubicBezTo>
                    <a:pt x="432973" y="344006"/>
                    <a:pt x="344006" y="432973"/>
                    <a:pt x="234259" y="432973"/>
                  </a:cubicBezTo>
                  <a:cubicBezTo>
                    <a:pt x="124512" y="432973"/>
                    <a:pt x="35545" y="344006"/>
                    <a:pt x="35545" y="234259"/>
                  </a:cubicBezTo>
                  <a:cubicBezTo>
                    <a:pt x="35545" y="124512"/>
                    <a:pt x="124512" y="35545"/>
                    <a:pt x="234259" y="35545"/>
                  </a:cubicBezTo>
                  <a:close/>
                  <a:moveTo>
                    <a:pt x="234259" y="17341"/>
                  </a:moveTo>
                  <a:cubicBezTo>
                    <a:pt x="114458" y="17341"/>
                    <a:pt x="17341" y="114458"/>
                    <a:pt x="17341" y="234259"/>
                  </a:cubicBezTo>
                  <a:cubicBezTo>
                    <a:pt x="17341" y="354060"/>
                    <a:pt x="114458" y="451177"/>
                    <a:pt x="234259" y="451177"/>
                  </a:cubicBezTo>
                  <a:cubicBezTo>
                    <a:pt x="354060" y="451177"/>
                    <a:pt x="451177" y="354060"/>
                    <a:pt x="451177" y="234259"/>
                  </a:cubicBezTo>
                  <a:cubicBezTo>
                    <a:pt x="451177" y="114458"/>
                    <a:pt x="354060" y="17341"/>
                    <a:pt x="234259" y="17341"/>
                  </a:cubicBezTo>
                  <a:close/>
                  <a:moveTo>
                    <a:pt x="234259" y="0"/>
                  </a:moveTo>
                  <a:cubicBezTo>
                    <a:pt x="363637" y="0"/>
                    <a:pt x="468518" y="104881"/>
                    <a:pt x="468518" y="234259"/>
                  </a:cubicBezTo>
                  <a:cubicBezTo>
                    <a:pt x="468518" y="363637"/>
                    <a:pt x="363637" y="468518"/>
                    <a:pt x="234259" y="468518"/>
                  </a:cubicBezTo>
                  <a:cubicBezTo>
                    <a:pt x="104881" y="468518"/>
                    <a:pt x="0" y="363637"/>
                    <a:pt x="0" y="234259"/>
                  </a:cubicBezTo>
                  <a:cubicBezTo>
                    <a:pt x="0" y="104881"/>
                    <a:pt x="104881" y="0"/>
                    <a:pt x="234259" y="0"/>
                  </a:cubicBezTo>
                  <a:close/>
                </a:path>
              </a:pathLst>
            </a:custGeom>
            <a:solidFill>
              <a:srgbClr val="F5CA73"/>
            </a:solidFill>
            <a:ln w="12700" cap="flat" cmpd="sng" algn="ctr">
              <a:noFill/>
              <a:prstDash val="solid"/>
              <a:miter lim="800000"/>
            </a:ln>
            <a:effectLst/>
          </p:spPr>
          <p:txBody>
            <a:bodyPr rtlCol="0" anchor="ctr">
              <a:normAutofit/>
            </a:bodyPr>
            <a:p>
              <a:pPr algn="ctr">
                <a:lnSpc>
                  <a:spcPct val="120000"/>
                </a:lnSpc>
              </a:pPr>
              <a:r>
                <a:rPr lang="en-US" altLang="zh-CN" sz="1350" dirty="0">
                  <a:solidFill>
                    <a:srgbClr val="FFFFFF"/>
                  </a:solidFill>
                  <a:latin typeface="微软雅黑" panose="020B0503020204020204" pitchFamily="34" charset="-122"/>
                  <a:ea typeface="微软雅黑" panose="020B0503020204020204" pitchFamily="34" charset="-122"/>
                </a:rPr>
                <a:t>C</a:t>
              </a:r>
              <a:endParaRPr lang="zh-CN" altLang="en-US" sz="1350" dirty="0">
                <a:solidFill>
                  <a:srgbClr val="FFFFFF"/>
                </a:solidFill>
                <a:latin typeface="微软雅黑" panose="020B0503020204020204" pitchFamily="34" charset="-122"/>
                <a:ea typeface="微软雅黑" panose="020B0503020204020204" pitchFamily="34" charset="-122"/>
              </a:endParaRPr>
            </a:p>
          </p:txBody>
        </p:sp>
      </p:grpSp>
      <p:sp>
        <p:nvSpPr>
          <p:cNvPr id="16" name="文本框 15"/>
          <p:cNvSpPr txBox="1"/>
          <p:nvPr>
            <p:custDataLst>
              <p:tags r:id="rId13"/>
            </p:custDataLst>
          </p:nvPr>
        </p:nvSpPr>
        <p:spPr>
          <a:xfrm>
            <a:off x="2357897" y="691201"/>
            <a:ext cx="4428207" cy="484748"/>
          </a:xfrm>
          <a:prstGeom prst="rect">
            <a:avLst/>
          </a:prstGeom>
          <a:noFill/>
        </p:spPr>
        <p:txBody>
          <a:bodyPr wrap="square" rtlCol="0" anchor="ctr">
            <a:normAutofit/>
          </a:bodyPr>
          <a:p>
            <a:pPr>
              <a:lnSpc>
                <a:spcPct val="90000"/>
              </a:lnSpc>
            </a:pPr>
            <a:r>
              <a:rPr lang="zh-CN" altLang="en-US" sz="2000" b="1" dirty="0">
                <a:latin typeface="微软雅黑" panose="020B0503020204020204" pitchFamily="34" charset="-122"/>
                <a:ea typeface="微软雅黑" panose="020B0503020204020204" pitchFamily="34" charset="-122"/>
                <a:sym typeface="+mn-ea"/>
              </a:rPr>
              <a:t>（一）发票领购适用范围</a:t>
            </a:r>
            <a:endParaRPr lang="zh-CN" altLang="en-US" sz="2000" b="1" spc="300">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wheel spokes="3"/>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0466" name="Rectangle 2"/>
          <p:cNvSpPr>
            <a:spLocks noGrp="1" noChangeArrowheads="1"/>
          </p:cNvSpPr>
          <p:nvPr>
            <p:ph type="title" idx="4294967295"/>
          </p:nvPr>
        </p:nvSpPr>
        <p:spPr>
          <a:xfrm>
            <a:off x="3184525" y="-236537"/>
            <a:ext cx="5153025" cy="1200150"/>
          </a:xfrm>
        </p:spPr>
        <p:txBody>
          <a:bodyPr wrap="square" lIns="68580" tIns="34290" rIns="68580" bIns="3429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950" b="1" i="0" u="none" strike="noStrike" kern="0" cap="none" spc="0" normalizeH="0" baseline="0" noProof="0" dirty="0" smtClean="0">
                <a:ln>
                  <a:noFill/>
                </a:ln>
                <a:solidFill>
                  <a:schemeClr val="tx1"/>
                </a:solidFill>
                <a:effectLst/>
                <a:uLnTx/>
                <a:uFillTx/>
                <a:latin typeface="华文行楷" panose="02010800040101010101" pitchFamily="2" charset="-122"/>
                <a:ea typeface="华文行楷" panose="02010800040101010101" pitchFamily="2" charset="-122"/>
                <a:cs typeface="+mn-cs"/>
              </a:rPr>
              <a:t>税收名言</a:t>
            </a:r>
            <a:endParaRPr kumimoji="0" lang="zh-CN" altLang="en-US" sz="4950" b="1" i="0" u="none" strike="noStrike" kern="0" cap="none" spc="0" normalizeH="0" baseline="0" noProof="0" dirty="0" smtClean="0">
              <a:ln>
                <a:noFill/>
              </a:ln>
              <a:solidFill>
                <a:schemeClr val="tx1"/>
              </a:solidFill>
              <a:effectLst/>
              <a:uLnTx/>
              <a:uFillTx/>
              <a:latin typeface="华文行楷" panose="02010800040101010101" pitchFamily="2" charset="-122"/>
              <a:ea typeface="华文行楷" panose="02010800040101010101" pitchFamily="2" charset="-122"/>
              <a:cs typeface="+mn-cs"/>
            </a:endParaRPr>
          </a:p>
        </p:txBody>
      </p:sp>
      <p:sp>
        <p:nvSpPr>
          <p:cNvPr id="77826" name="Rectangle 3"/>
          <p:cNvSpPr>
            <a:spLocks noGrp="1"/>
          </p:cNvSpPr>
          <p:nvPr>
            <p:ph idx="4294967295"/>
          </p:nvPr>
        </p:nvSpPr>
        <p:spPr>
          <a:xfrm>
            <a:off x="3527425" y="963613"/>
            <a:ext cx="5191125" cy="3394075"/>
          </a:xfrm>
        </p:spPr>
        <p:txBody>
          <a:bodyPr wrap="square" lIns="68580" tIns="34290" rIns="68580" bIns="34290" anchor="t" anchorCtr="0"/>
          <a:p>
            <a:pPr fontAlgn="base"/>
            <a:r>
              <a:rPr lang="zh-CN" altLang="en-US" sz="2800" b="1" dirty="0">
                <a:latin typeface="华文行楷" panose="02010800040101010101" pitchFamily="2" charset="-122"/>
                <a:ea typeface="华文行楷" panose="02010800040101010101" pitchFamily="2" charset="-122"/>
              </a:rPr>
              <a:t>税收是维系一个民族命运的大血脉。</a:t>
            </a:r>
            <a:endParaRPr lang="en-US" altLang="zh-CN" sz="2800" b="1">
              <a:latin typeface="华文行楷" panose="02010800040101010101" pitchFamily="2" charset="-122"/>
              <a:ea typeface="华文行楷" panose="02010800040101010101" pitchFamily="2" charset="-122"/>
            </a:endParaRPr>
          </a:p>
          <a:p>
            <a:pPr fontAlgn="base"/>
            <a:r>
              <a:rPr lang="en-US" altLang="zh-CN" sz="2400" b="1">
                <a:latin typeface="华文行楷" panose="02010800040101010101" pitchFamily="2" charset="-122"/>
                <a:ea typeface="华文行楷" panose="02010800040101010101" pitchFamily="2" charset="-122"/>
              </a:rPr>
              <a:t>                        ——</a:t>
            </a:r>
            <a:r>
              <a:rPr lang="zh-CN" altLang="en-US" sz="2400" b="1" dirty="0">
                <a:latin typeface="华文行楷" panose="02010800040101010101" pitchFamily="2" charset="-122"/>
                <a:ea typeface="华文行楷" panose="02010800040101010101" pitchFamily="2" charset="-122"/>
              </a:rPr>
              <a:t>卡尔</a:t>
            </a:r>
            <a:r>
              <a:rPr lang="en-US" altLang="zh-CN" sz="2400" b="1">
                <a:latin typeface="华文行楷" panose="02010800040101010101" pitchFamily="2" charset="-122"/>
                <a:ea typeface="华文行楷" panose="02010800040101010101" pitchFamily="2" charset="-122"/>
              </a:rPr>
              <a:t>·</a:t>
            </a:r>
            <a:r>
              <a:rPr lang="zh-CN" altLang="en-US" sz="2400" b="1" dirty="0">
                <a:latin typeface="华文行楷" panose="02010800040101010101" pitchFamily="2" charset="-122"/>
                <a:ea typeface="华文行楷" panose="02010800040101010101" pitchFamily="2" charset="-122"/>
              </a:rPr>
              <a:t>马克思</a:t>
            </a:r>
            <a:r>
              <a:rPr lang="en-US" altLang="zh-CN" sz="2400" b="1">
                <a:latin typeface="华文行楷" panose="02010800040101010101" pitchFamily="2" charset="-122"/>
                <a:ea typeface="华文行楷" panose="02010800040101010101" pitchFamily="2" charset="-122"/>
              </a:rPr>
              <a:t> </a:t>
            </a:r>
            <a:endParaRPr lang="en-US" altLang="zh-CN" sz="2400" b="1">
              <a:latin typeface="华文行楷" panose="02010800040101010101" pitchFamily="2" charset="-122"/>
              <a:ea typeface="华文行楷" panose="02010800040101010101" pitchFamily="2" charset="-122"/>
            </a:endParaRPr>
          </a:p>
          <a:p>
            <a:pPr fontAlgn="base"/>
            <a:endParaRPr lang="zh-CN" altLang="en-US" sz="2400" b="1" dirty="0">
              <a:latin typeface="华文行楷" panose="02010800040101010101" pitchFamily="2" charset="-122"/>
              <a:ea typeface="华文行楷" panose="02010800040101010101" pitchFamily="2" charset="-122"/>
            </a:endParaRPr>
          </a:p>
          <a:p>
            <a:pPr fontAlgn="base">
              <a:buFont typeface="Wingdings" panose="05000000000000000000" pitchFamily="2" charset="2"/>
              <a:buNone/>
            </a:pPr>
            <a:r>
              <a:rPr lang="zh-CN" altLang="en-US" sz="2400" b="1" dirty="0">
                <a:latin typeface="华文行楷" panose="02010800040101010101" pitchFamily="2" charset="-122"/>
                <a:ea typeface="华文行楷" panose="02010800040101010101" pitchFamily="2" charset="-122"/>
              </a:rPr>
              <a:t>  </a:t>
            </a:r>
            <a:r>
              <a:rPr lang="zh-CN" altLang="en-US" sz="2800" b="1" dirty="0">
                <a:latin typeface="华文行楷" panose="02010800040101010101" pitchFamily="2" charset="-122"/>
                <a:ea typeface="华文行楷" panose="02010800040101010101" pitchFamily="2" charset="-122"/>
              </a:rPr>
              <a:t>税收是我们为文明社会支付的对价   </a:t>
            </a:r>
            <a:r>
              <a:rPr lang="zh-CN" altLang="en-US" sz="2400" b="1" dirty="0">
                <a:latin typeface="华文行楷" panose="02010800040101010101" pitchFamily="2" charset="-122"/>
                <a:ea typeface="华文行楷" panose="02010800040101010101" pitchFamily="2" charset="-122"/>
              </a:rPr>
              <a:t>     </a:t>
            </a:r>
            <a:r>
              <a:rPr lang="en-US" altLang="zh-CN" sz="2400" b="1">
                <a:latin typeface="华文行楷" panose="02010800040101010101" pitchFamily="2" charset="-122"/>
                <a:ea typeface="华文行楷" panose="02010800040101010101" pitchFamily="2" charset="-122"/>
              </a:rPr>
              <a:t>         </a:t>
            </a:r>
            <a:endParaRPr lang="en-US" altLang="zh-CN" sz="2400" b="1">
              <a:latin typeface="华文行楷" panose="02010800040101010101" pitchFamily="2" charset="-122"/>
              <a:ea typeface="华文行楷" panose="02010800040101010101" pitchFamily="2" charset="-122"/>
            </a:endParaRPr>
          </a:p>
          <a:p>
            <a:pPr fontAlgn="base">
              <a:buFont typeface="Wingdings" panose="05000000000000000000" pitchFamily="2" charset="2"/>
              <a:buNone/>
            </a:pPr>
            <a:r>
              <a:rPr lang="en-US" altLang="zh-CN" sz="2400" b="1">
                <a:latin typeface="华文行楷" panose="02010800040101010101" pitchFamily="2" charset="-122"/>
                <a:ea typeface="华文行楷" panose="02010800040101010101" pitchFamily="2" charset="-122"/>
              </a:rPr>
              <a:t>            ——</a:t>
            </a:r>
            <a:r>
              <a:rPr lang="zh-CN" altLang="en-US" sz="2400" b="1" dirty="0">
                <a:latin typeface="华文行楷" panose="02010800040101010101" pitchFamily="2" charset="-122"/>
                <a:ea typeface="华文行楷" panose="02010800040101010101" pitchFamily="2" charset="-122"/>
              </a:rPr>
              <a:t>贾斯汀斯</a:t>
            </a:r>
            <a:r>
              <a:rPr lang="en-US" altLang="zh-CN" sz="2400" b="1">
                <a:latin typeface="华文行楷" panose="02010800040101010101" pitchFamily="2" charset="-122"/>
                <a:ea typeface="华文行楷" panose="02010800040101010101" pitchFamily="2" charset="-122"/>
              </a:rPr>
              <a:t>·</a:t>
            </a:r>
            <a:r>
              <a:rPr lang="zh-CN" altLang="en-US" sz="2400" b="1">
                <a:latin typeface="华文行楷" panose="02010800040101010101" pitchFamily="2" charset="-122"/>
                <a:ea typeface="华文行楷" panose="02010800040101010101" pitchFamily="2" charset="-122"/>
              </a:rPr>
              <a:t>奥利维尔</a:t>
            </a:r>
            <a:r>
              <a:rPr lang="en-US" altLang="zh-CN" sz="2400" b="1">
                <a:latin typeface="华文行楷" panose="02010800040101010101" pitchFamily="2" charset="-122"/>
                <a:ea typeface="华文行楷" panose="02010800040101010101" pitchFamily="2" charset="-122"/>
                <a:sym typeface="宋体" panose="02010600030101010101" pitchFamily="2" charset="-122"/>
              </a:rPr>
              <a:t>·</a:t>
            </a:r>
            <a:r>
              <a:rPr lang="zh-CN" altLang="en-US" sz="2400" b="1" dirty="0">
                <a:latin typeface="华文行楷" panose="02010800040101010101" pitchFamily="2" charset="-122"/>
                <a:ea typeface="华文行楷" panose="02010800040101010101" pitchFamily="2" charset="-122"/>
              </a:rPr>
              <a:t>温德尔</a:t>
            </a:r>
            <a:r>
              <a:rPr lang="en-US" altLang="zh-CN" sz="2400" b="1">
                <a:latin typeface="华文行楷" panose="02010800040101010101" pitchFamily="2" charset="-122"/>
                <a:ea typeface="华文行楷" panose="02010800040101010101" pitchFamily="2" charset="-122"/>
                <a:sym typeface="宋体" panose="02010600030101010101" pitchFamily="2" charset="-122"/>
              </a:rPr>
              <a:t>·</a:t>
            </a:r>
            <a:r>
              <a:rPr lang="zh-CN" altLang="en-US" sz="2400" b="1" dirty="0">
                <a:latin typeface="华文行楷" panose="02010800040101010101" pitchFamily="2" charset="-122"/>
                <a:ea typeface="华文行楷" panose="02010800040101010101" pitchFamily="2" charset="-122"/>
              </a:rPr>
              <a:t>霍尔姆斯</a:t>
            </a:r>
            <a:endParaRPr lang="zh-CN" altLang="en-US" sz="2400" b="1" dirty="0">
              <a:latin typeface="华文行楷" panose="02010800040101010101" pitchFamily="2" charset="-122"/>
              <a:ea typeface="华文行楷" panose="02010800040101010101" pitchFamily="2" charset="-122"/>
            </a:endParaRPr>
          </a:p>
          <a:p>
            <a:pPr fontAlgn="base"/>
            <a:endParaRPr lang="zh-CN" altLang="en-US" sz="2400" b="1" dirty="0">
              <a:latin typeface="华文行楷" panose="02010800040101010101" pitchFamily="2" charset="-122"/>
              <a:ea typeface="华文行楷" panose="02010800040101010101" pitchFamily="2" charset="-122"/>
            </a:endParaRPr>
          </a:p>
        </p:txBody>
      </p:sp>
      <p:sp>
        <p:nvSpPr>
          <p:cNvPr id="77827" name="文本框 1"/>
          <p:cNvSpPr txBox="1"/>
          <p:nvPr/>
        </p:nvSpPr>
        <p:spPr>
          <a:xfrm>
            <a:off x="384175" y="2701925"/>
            <a:ext cx="2708275" cy="2028825"/>
          </a:xfrm>
          <a:prstGeom prst="rect">
            <a:avLst/>
          </a:prstGeom>
          <a:noFill/>
          <a:ln w="9525">
            <a:noFill/>
          </a:ln>
        </p:spPr>
        <p:txBody>
          <a:bodyPr wrap="square" anchor="t" anchorCtr="0">
            <a:spAutoFit/>
          </a:bodyPr>
          <a:p>
            <a:r>
              <a:rPr lang="zh-CN" altLang="zh-CN" b="1">
                <a:latin typeface="华文行楷" panose="02010800040101010101" pitchFamily="2" charset="-122"/>
                <a:ea typeface="华文行楷" panose="02010800040101010101" pitchFamily="2" charset="-122"/>
              </a:rPr>
              <a:t>卡尔·马克思，德文为Karl Marx</a:t>
            </a:r>
            <a:endParaRPr lang="zh-CN" altLang="zh-CN" b="1">
              <a:latin typeface="华文行楷" panose="02010800040101010101" pitchFamily="2" charset="-122"/>
              <a:ea typeface="华文行楷" panose="02010800040101010101" pitchFamily="2" charset="-122"/>
            </a:endParaRPr>
          </a:p>
          <a:p>
            <a:r>
              <a:rPr lang="zh-CN" altLang="zh-CN" b="1">
                <a:latin typeface="华文行楷" panose="02010800040101010101" pitchFamily="2" charset="-122"/>
                <a:ea typeface="华文行楷" panose="02010800040101010101" pitchFamily="2" charset="-122"/>
              </a:rPr>
              <a:t>伟大的哲学家，革命理论家，经济学家，政治家，马克思主义的创始人，《资本论》和《共产党宣言》的作者。</a:t>
            </a:r>
            <a:endParaRPr lang="zh-CN" altLang="zh-CN" b="1">
              <a:latin typeface="华文行楷" panose="02010800040101010101" pitchFamily="2" charset="-122"/>
              <a:ea typeface="华文行楷" panose="02010800040101010101" pitchFamily="2" charset="-122"/>
            </a:endParaRPr>
          </a:p>
        </p:txBody>
      </p:sp>
      <p:pic>
        <p:nvPicPr>
          <p:cNvPr id="77828" name="图片 2"/>
          <p:cNvPicPr>
            <a:picLocks noChangeAspect="1"/>
          </p:cNvPicPr>
          <p:nvPr/>
        </p:nvPicPr>
        <p:blipFill>
          <a:blip r:embed="rId1"/>
          <a:stretch>
            <a:fillRect/>
          </a:stretch>
        </p:blipFill>
        <p:spPr>
          <a:xfrm>
            <a:off x="0" y="0"/>
            <a:ext cx="2271713" cy="2541588"/>
          </a:xfrm>
          <a:prstGeom prst="rect">
            <a:avLst/>
          </a:prstGeom>
          <a:noFill/>
          <a:ln w="9525">
            <a:noFill/>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圆角矩形 9"/>
          <p:cNvSpPr/>
          <p:nvPr>
            <p:custDataLst>
              <p:tags r:id="rId1"/>
            </p:custDataLst>
          </p:nvPr>
        </p:nvSpPr>
        <p:spPr>
          <a:xfrm>
            <a:off x="2914280" y="1487827"/>
            <a:ext cx="2294197" cy="479543"/>
          </a:xfrm>
          <a:prstGeom prst="roundRect">
            <a:avLst>
              <a:gd name="adj" fmla="val 50000"/>
            </a:avLst>
          </a:prstGeom>
          <a:solidFill>
            <a:srgbClr val="098902"/>
          </a:solidFill>
          <a:ln w="12700" cap="flat" cmpd="sng" algn="ctr">
            <a:noFill/>
            <a:prstDash val="solid"/>
            <a:miter lim="800000"/>
          </a:ln>
          <a:effectLst/>
        </p:spPr>
        <p:txBody>
          <a:bodyPr rtlCol="0" anchor="ctr"/>
          <a:p>
            <a:pPr>
              <a:lnSpc>
                <a:spcPct val="90000"/>
              </a:lnSpc>
            </a:pPr>
            <a:r>
              <a:rPr lang="zh-CN" altLang="en-US" sz="1600" b="1" dirty="0">
                <a:solidFill>
                  <a:schemeClr val="bg1"/>
                </a:solidFill>
                <a:sym typeface="+mn-ea"/>
              </a:rPr>
              <a:t>批量供应</a:t>
            </a:r>
            <a:endParaRPr lang="zh-CN" altLang="en-US" sz="1600" b="1" dirty="0">
              <a:solidFill>
                <a:schemeClr val="bg1"/>
              </a:solidFill>
              <a:latin typeface="Arial" panose="020B0604020202020204" pitchFamily="34" charset="0"/>
              <a:ea typeface="微软雅黑" panose="020B0503020204020204" pitchFamily="34" charset="-122"/>
              <a:sym typeface="+mn-ea"/>
            </a:endParaRPr>
          </a:p>
        </p:txBody>
      </p:sp>
      <p:cxnSp>
        <p:nvCxnSpPr>
          <p:cNvPr id="32" name="Straight Connector 21"/>
          <p:cNvCxnSpPr/>
          <p:nvPr>
            <p:custDataLst>
              <p:tags r:id="rId2"/>
            </p:custDataLst>
          </p:nvPr>
        </p:nvCxnSpPr>
        <p:spPr>
          <a:xfrm>
            <a:off x="5291289" y="1709302"/>
            <a:ext cx="544060" cy="0"/>
          </a:xfrm>
          <a:prstGeom prst="line">
            <a:avLst/>
          </a:prstGeom>
          <a:noFill/>
          <a:ln w="6350" cap="flat" cmpd="sng" algn="ctr">
            <a:solidFill>
              <a:srgbClr val="FFFFFF">
                <a:lumMod val="75000"/>
                <a:alpha val="50000"/>
              </a:srgbClr>
            </a:solidFill>
            <a:prstDash val="sysDash"/>
            <a:miter lim="800000"/>
            <a:tailEnd type="oval"/>
          </a:ln>
          <a:effectLst/>
        </p:spPr>
      </p:cxnSp>
      <p:sp>
        <p:nvSpPr>
          <p:cNvPr id="34" name="Teardrop 38"/>
          <p:cNvSpPr/>
          <p:nvPr>
            <p:custDataLst>
              <p:tags r:id="rId3"/>
            </p:custDataLst>
          </p:nvPr>
        </p:nvSpPr>
        <p:spPr>
          <a:xfrm rot="18900000" flipH="1">
            <a:off x="6129525" y="1519122"/>
            <a:ext cx="401063" cy="401063"/>
          </a:xfrm>
          <a:prstGeom prst="teardrop">
            <a:avLst>
              <a:gd name="adj" fmla="val 151300"/>
            </a:avLst>
          </a:prstGeom>
          <a:solidFill>
            <a:srgbClr val="098902">
              <a:alpha val="80000"/>
            </a:srgbClr>
          </a:solidFill>
          <a:ln w="12700" cap="flat" cmpd="sng" algn="ctr">
            <a:noFill/>
            <a:prstDash val="solid"/>
            <a:miter lim="800000"/>
          </a:ln>
          <a:effectLst/>
        </p:spPr>
        <p:txBody>
          <a:bodyPr rtlCol="0" anchor="ctr"/>
          <a:p>
            <a:pPr algn="ctr"/>
            <a:endParaRPr lang="id-ID" sz="1350">
              <a:solidFill>
                <a:srgbClr val="FFFFFF"/>
              </a:solidFill>
              <a:latin typeface="思源黑体 CN Regular" panose="020B0500000000000000" charset="-122"/>
              <a:cs typeface="思源黑体 CN Regular" panose="020B0500000000000000" charset="-122"/>
            </a:endParaRPr>
          </a:p>
        </p:txBody>
      </p:sp>
      <p:sp>
        <p:nvSpPr>
          <p:cNvPr id="44" name="圆角矩形 43"/>
          <p:cNvSpPr/>
          <p:nvPr>
            <p:custDataLst>
              <p:tags r:id="rId4"/>
            </p:custDataLst>
          </p:nvPr>
        </p:nvSpPr>
        <p:spPr>
          <a:xfrm>
            <a:off x="3995176" y="2262028"/>
            <a:ext cx="2294197" cy="479543"/>
          </a:xfrm>
          <a:prstGeom prst="roundRect">
            <a:avLst>
              <a:gd name="adj" fmla="val 50000"/>
            </a:avLst>
          </a:prstGeom>
          <a:solidFill>
            <a:srgbClr val="0A9307"/>
          </a:solidFill>
          <a:ln w="12700" cap="flat" cmpd="sng" algn="ctr">
            <a:noFill/>
            <a:prstDash val="solid"/>
            <a:miter lim="800000"/>
          </a:ln>
          <a:effectLst/>
        </p:spPr>
        <p:txBody>
          <a:bodyPr rtlCol="0" anchor="ctr"/>
          <a:p>
            <a:pPr algn="ctr"/>
            <a:r>
              <a:rPr lang="zh-CN" altLang="en-US" sz="1600" b="1" dirty="0">
                <a:solidFill>
                  <a:schemeClr val="bg1"/>
                </a:solidFill>
                <a:sym typeface="+mn-ea"/>
              </a:rPr>
              <a:t>验旧购新</a:t>
            </a:r>
            <a:endParaRPr lang="zh-CN" altLang="en-US" sz="1600" b="1" dirty="0">
              <a:solidFill>
                <a:schemeClr val="bg1"/>
              </a:solidFill>
              <a:latin typeface="Arial" panose="020B0604020202020204" pitchFamily="34" charset="0"/>
              <a:ea typeface="微软雅黑" panose="020B0503020204020204" pitchFamily="34" charset="-122"/>
              <a:sym typeface="+mn-ea"/>
            </a:endParaRPr>
          </a:p>
        </p:txBody>
      </p:sp>
      <p:cxnSp>
        <p:nvCxnSpPr>
          <p:cNvPr id="45" name="Straight Connector 21"/>
          <p:cNvCxnSpPr/>
          <p:nvPr>
            <p:custDataLst>
              <p:tags r:id="rId5"/>
            </p:custDataLst>
          </p:nvPr>
        </p:nvCxnSpPr>
        <p:spPr>
          <a:xfrm rot="10800000">
            <a:off x="3368305" y="2473874"/>
            <a:ext cx="544060" cy="0"/>
          </a:xfrm>
          <a:prstGeom prst="line">
            <a:avLst/>
          </a:prstGeom>
          <a:noFill/>
          <a:ln w="6350" cap="flat" cmpd="sng" algn="ctr">
            <a:solidFill>
              <a:srgbClr val="FFFFFF">
                <a:lumMod val="75000"/>
                <a:alpha val="50000"/>
              </a:srgbClr>
            </a:solidFill>
            <a:prstDash val="sysDash"/>
            <a:miter lim="800000"/>
            <a:tailEnd type="oval"/>
          </a:ln>
          <a:effectLst/>
        </p:spPr>
      </p:cxnSp>
      <p:sp>
        <p:nvSpPr>
          <p:cNvPr id="46" name="Teardrop 38"/>
          <p:cNvSpPr/>
          <p:nvPr>
            <p:custDataLst>
              <p:tags r:id="rId6"/>
            </p:custDataLst>
          </p:nvPr>
        </p:nvSpPr>
        <p:spPr>
          <a:xfrm rot="8100000" flipH="1">
            <a:off x="2673064" y="2262991"/>
            <a:ext cx="401063" cy="401063"/>
          </a:xfrm>
          <a:prstGeom prst="teardrop">
            <a:avLst>
              <a:gd name="adj" fmla="val 151300"/>
            </a:avLst>
          </a:prstGeom>
          <a:solidFill>
            <a:srgbClr val="0A9307">
              <a:alpha val="80000"/>
            </a:srgbClr>
          </a:solidFill>
          <a:ln w="12700" cap="flat" cmpd="sng" algn="ctr">
            <a:noFill/>
            <a:prstDash val="solid"/>
            <a:miter lim="800000"/>
          </a:ln>
          <a:effectLst/>
        </p:spPr>
        <p:txBody>
          <a:bodyPr rtlCol="0" anchor="ctr"/>
          <a:p>
            <a:pPr algn="ctr"/>
            <a:endParaRPr lang="id-ID" sz="1350">
              <a:solidFill>
                <a:srgbClr val="FFFFFF"/>
              </a:solidFill>
              <a:latin typeface="思源黑体 CN Regular" panose="020B0500000000000000" charset="-122"/>
              <a:cs typeface="思源黑体 CN Regular" panose="020B0500000000000000" charset="-122"/>
            </a:endParaRPr>
          </a:p>
        </p:txBody>
      </p:sp>
      <p:sp>
        <p:nvSpPr>
          <p:cNvPr id="51" name="圆角矩形 50"/>
          <p:cNvSpPr/>
          <p:nvPr>
            <p:custDataLst>
              <p:tags r:id="rId7"/>
            </p:custDataLst>
          </p:nvPr>
        </p:nvSpPr>
        <p:spPr>
          <a:xfrm>
            <a:off x="2914280" y="2830161"/>
            <a:ext cx="2294197" cy="479543"/>
          </a:xfrm>
          <a:prstGeom prst="roundRect">
            <a:avLst>
              <a:gd name="adj" fmla="val 50000"/>
            </a:avLst>
          </a:prstGeom>
          <a:solidFill>
            <a:srgbClr val="2BAF2B"/>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cxnSp>
        <p:nvCxnSpPr>
          <p:cNvPr id="54" name="Straight Connector 21"/>
          <p:cNvCxnSpPr/>
          <p:nvPr>
            <p:custDataLst>
              <p:tags r:id="rId8"/>
            </p:custDataLst>
          </p:nvPr>
        </p:nvCxnSpPr>
        <p:spPr>
          <a:xfrm>
            <a:off x="5291289" y="3051636"/>
            <a:ext cx="544060" cy="0"/>
          </a:xfrm>
          <a:prstGeom prst="line">
            <a:avLst/>
          </a:prstGeom>
          <a:noFill/>
          <a:ln w="6350" cap="flat" cmpd="sng" algn="ctr">
            <a:solidFill>
              <a:srgbClr val="FFFFFF">
                <a:lumMod val="75000"/>
                <a:alpha val="50000"/>
              </a:srgbClr>
            </a:solidFill>
            <a:prstDash val="sysDash"/>
            <a:miter lim="800000"/>
            <a:tailEnd type="oval"/>
          </a:ln>
          <a:effectLst/>
        </p:spPr>
      </p:cxnSp>
      <p:sp>
        <p:nvSpPr>
          <p:cNvPr id="57" name="Teardrop 38"/>
          <p:cNvSpPr/>
          <p:nvPr>
            <p:custDataLst>
              <p:tags r:id="rId9"/>
            </p:custDataLst>
          </p:nvPr>
        </p:nvSpPr>
        <p:spPr>
          <a:xfrm rot="18900000" flipH="1">
            <a:off x="6129525" y="2861456"/>
            <a:ext cx="401063" cy="401063"/>
          </a:xfrm>
          <a:prstGeom prst="teardrop">
            <a:avLst>
              <a:gd name="adj" fmla="val 151300"/>
            </a:avLst>
          </a:prstGeom>
          <a:solidFill>
            <a:srgbClr val="2BAF2B">
              <a:alpha val="80000"/>
            </a:srgbClr>
          </a:solidFill>
          <a:ln w="12700" cap="flat" cmpd="sng" algn="ctr">
            <a:noFill/>
            <a:prstDash val="solid"/>
            <a:miter lim="800000"/>
          </a:ln>
          <a:effectLst/>
        </p:spPr>
        <p:txBody>
          <a:bodyPr rtlCol="0" anchor="ctr"/>
          <a:p>
            <a:pPr algn="ctr"/>
            <a:endParaRPr lang="id-ID" sz="1350">
              <a:solidFill>
                <a:srgbClr val="FFFFFF"/>
              </a:solidFill>
              <a:latin typeface="思源黑体 CN Regular" panose="020B0500000000000000" charset="-122"/>
              <a:cs typeface="思源黑体 CN Regular" panose="020B0500000000000000" charset="-122"/>
            </a:endParaRPr>
          </a:p>
        </p:txBody>
      </p:sp>
      <p:sp>
        <p:nvSpPr>
          <p:cNvPr id="76" name="Rectangle 7"/>
          <p:cNvSpPr/>
          <p:nvPr>
            <p:custDataLst>
              <p:tags r:id="rId10"/>
            </p:custDataLst>
          </p:nvPr>
        </p:nvSpPr>
        <p:spPr>
          <a:xfrm>
            <a:off x="4400091" y="1522010"/>
            <a:ext cx="627835" cy="395768"/>
          </a:xfrm>
          <a:prstGeom prst="rect">
            <a:avLst/>
          </a:prstGeom>
          <a:effectLst>
            <a:outerShdw blurRad="1270000" dist="38100" dir="2700000" algn="tl" rotWithShape="0">
              <a:srgbClr val="000000">
                <a:lumMod val="95000"/>
                <a:lumOff val="5000"/>
                <a:alpha val="40000"/>
              </a:srgbClr>
            </a:outerShdw>
          </a:effectLst>
        </p:spPr>
        <p:txBody>
          <a:bodyPr wrap="square">
            <a:normAutofit lnSpcReduction="10000"/>
          </a:bodyPr>
          <a:p>
            <a:pPr algn="ctr"/>
            <a:r>
              <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rPr>
              <a:t>01</a:t>
            </a:r>
            <a:endPar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83" name="Rectangle 7"/>
          <p:cNvSpPr/>
          <p:nvPr>
            <p:custDataLst>
              <p:tags r:id="rId11"/>
            </p:custDataLst>
          </p:nvPr>
        </p:nvSpPr>
        <p:spPr>
          <a:xfrm>
            <a:off x="4400091" y="2872048"/>
            <a:ext cx="627835" cy="395768"/>
          </a:xfrm>
          <a:prstGeom prst="rect">
            <a:avLst/>
          </a:prstGeom>
          <a:effectLst>
            <a:outerShdw blurRad="1270000" dist="38100" dir="2700000" algn="tl" rotWithShape="0">
              <a:srgbClr val="000000">
                <a:lumMod val="95000"/>
                <a:lumOff val="5000"/>
                <a:alpha val="40000"/>
              </a:srgbClr>
            </a:outerShdw>
          </a:effectLst>
        </p:spPr>
        <p:txBody>
          <a:bodyPr wrap="square">
            <a:normAutofit lnSpcReduction="10000"/>
          </a:bodyPr>
          <a:p>
            <a:pPr algn="ctr"/>
            <a:r>
              <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rPr>
              <a:t>03</a:t>
            </a:r>
            <a:endPar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84" name="Rectangle 8"/>
          <p:cNvSpPr/>
          <p:nvPr>
            <p:custDataLst>
              <p:tags r:id="rId12"/>
            </p:custDataLst>
          </p:nvPr>
        </p:nvSpPr>
        <p:spPr>
          <a:xfrm rot="10800000" flipV="1">
            <a:off x="3211827" y="2922603"/>
            <a:ext cx="1188264" cy="312420"/>
          </a:xfrm>
          <a:prstGeom prst="rect">
            <a:avLst/>
          </a:prstGeom>
        </p:spPr>
        <p:txBody>
          <a:bodyPr wrap="square">
            <a:spAutoFit/>
          </a:bodyPr>
          <a:p>
            <a:pPr>
              <a:lnSpc>
                <a:spcPct val="90000"/>
              </a:lnSpc>
            </a:pPr>
            <a:r>
              <a:rPr lang="zh-CN" altLang="en-US" sz="1600" b="1" dirty="0">
                <a:solidFill>
                  <a:schemeClr val="bg1"/>
                </a:solidFill>
                <a:sym typeface="+mn-ea"/>
              </a:rPr>
              <a:t>交旧购新</a:t>
            </a:r>
            <a:endParaRPr lang="zh-CN" altLang="en-US" sz="1600" b="1" spc="300" dirty="0">
              <a:solidFill>
                <a:schemeClr val="bg1"/>
              </a:solidFill>
              <a:uFillTx/>
              <a:latin typeface="思源黑体 CN Bold" panose="020B0800000000000000" charset="-122"/>
              <a:ea typeface="思源黑体 CN Bold" panose="020B0800000000000000" charset="-122"/>
              <a:sym typeface="+mn-ea"/>
            </a:endParaRPr>
          </a:p>
        </p:txBody>
      </p:sp>
      <p:sp>
        <p:nvSpPr>
          <p:cNvPr id="86" name="Rectangle 7"/>
          <p:cNvSpPr/>
          <p:nvPr>
            <p:custDataLst>
              <p:tags r:id="rId13"/>
            </p:custDataLst>
          </p:nvPr>
        </p:nvSpPr>
        <p:spPr>
          <a:xfrm>
            <a:off x="5480988" y="2255287"/>
            <a:ext cx="627835" cy="395768"/>
          </a:xfrm>
          <a:prstGeom prst="rect">
            <a:avLst/>
          </a:prstGeom>
          <a:effectLst>
            <a:outerShdw blurRad="1270000" dist="38100" dir="2700000" algn="tl" rotWithShape="0">
              <a:srgbClr val="000000">
                <a:lumMod val="95000"/>
                <a:lumOff val="5000"/>
                <a:alpha val="40000"/>
              </a:srgbClr>
            </a:outerShdw>
          </a:effectLst>
        </p:spPr>
        <p:txBody>
          <a:bodyPr wrap="square">
            <a:normAutofit lnSpcReduction="10000"/>
          </a:bodyPr>
          <a:p>
            <a:pPr algn="ctr"/>
            <a:r>
              <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rPr>
              <a:t>02</a:t>
            </a:r>
            <a:endParaRPr lang="en-US" sz="2100" dirty="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95" name="Rectangle 52"/>
          <p:cNvSpPr/>
          <p:nvPr>
            <p:custDataLst>
              <p:tags r:id="rId14"/>
            </p:custDataLst>
          </p:nvPr>
        </p:nvSpPr>
        <p:spPr>
          <a:xfrm>
            <a:off x="6665595" y="3219450"/>
            <a:ext cx="2148205" cy="1508125"/>
          </a:xfrm>
          <a:prstGeom prst="rect">
            <a:avLst/>
          </a:prstGeom>
          <a:ln w="12700">
            <a:miter lim="400000"/>
          </a:ln>
        </p:spPr>
        <p:txBody>
          <a:bodyPr wrap="square" lIns="67627" tIns="35242" rIns="67627" bIns="35242" rtlCol="0" anchor="t">
            <a:spAutoFit/>
          </a:bodyPr>
          <a:lstStyle>
            <a:lvl1pPr>
              <a:lnSpc>
                <a:spcPct val="120000"/>
              </a:lnSpc>
              <a:defRPr>
                <a:latin typeface="Lato Regular"/>
                <a:ea typeface="Lato Regular"/>
                <a:cs typeface="Lato Regular"/>
                <a:sym typeface="Lato Regular"/>
              </a:defRPr>
            </a:lvl1pPr>
          </a:lstStyle>
          <a:p>
            <a:pPr lvl="0" algn="l">
              <a:lnSpc>
                <a:spcPct val="130000"/>
              </a:lnSpc>
              <a:spcBef>
                <a:spcPts val="0"/>
              </a:spcBef>
              <a:spcAft>
                <a:spcPts val="1000"/>
              </a:spcAft>
              <a:buClrTx/>
              <a:buSzTx/>
              <a:buFontTx/>
              <a:defRPr sz="1200" i="1">
                <a:solidFill>
                  <a:srgbClr val="1B1E22"/>
                </a:solidFill>
                <a:latin typeface="Roboto Medium" panose="02000000000000000000"/>
                <a:ea typeface="Roboto Medium" panose="02000000000000000000"/>
                <a:cs typeface="Roboto Medium" panose="02000000000000000000"/>
                <a:sym typeface="Roboto Medium" panose="02000000000000000000"/>
              </a:defRPr>
            </a:pPr>
            <a:r>
              <a:rPr lang="zh-CN" altLang="en-US" b="1" i="0" dirty="0">
                <a:sym typeface="+mn-ea"/>
              </a:rPr>
              <a:t>交旧购新方式的管理内容基本等同于验旧购新发票领购方式，一般适用于一些会计核算制度不健全、经营流动性较大，较易发生短期经营行为，纳税意识不强的用票单位和个人。</a:t>
            </a:r>
            <a:endParaRPr lang="zh-CN" altLang="en-US" b="1" i="0" kern="0" spc="150" dirty="0">
              <a:solidFill>
                <a:srgbClr val="000000">
                  <a:lumMod val="50000"/>
                  <a:lumOff val="50000"/>
                </a:srgbClr>
              </a:solidFill>
              <a:uFillTx/>
              <a:latin typeface="思源黑体 CN Regular" panose="020B0500000000000000" charset="-122"/>
              <a:ea typeface="思源黑体 CN Regular" panose="020B0500000000000000" charset="-122"/>
              <a:cs typeface="思源黑体 CN Regular" panose="020B0500000000000000" charset="-122"/>
              <a:sym typeface="+mn-ea"/>
            </a:endParaRPr>
          </a:p>
        </p:txBody>
      </p:sp>
      <p:sp>
        <p:nvSpPr>
          <p:cNvPr id="100" name="Rectangle 52"/>
          <p:cNvSpPr/>
          <p:nvPr>
            <p:custDataLst>
              <p:tags r:id="rId15"/>
            </p:custDataLst>
          </p:nvPr>
        </p:nvSpPr>
        <p:spPr>
          <a:xfrm>
            <a:off x="6803760" y="1203394"/>
            <a:ext cx="1935022" cy="1569720"/>
          </a:xfrm>
          <a:prstGeom prst="rect">
            <a:avLst/>
          </a:prstGeom>
          <a:ln w="12700">
            <a:miter lim="400000"/>
          </a:ln>
        </p:spPr>
        <p:txBody>
          <a:bodyPr wrap="square" lIns="67627" tIns="35242" rIns="67627" bIns="35242" rtlCol="0" anchor="t">
            <a:spAutoFit/>
          </a:bodyPr>
          <a:lstStyle>
            <a:lvl1pPr>
              <a:lnSpc>
                <a:spcPct val="120000"/>
              </a:lnSpc>
              <a:defRPr>
                <a:latin typeface="Lato Regular"/>
                <a:ea typeface="Lato Regular"/>
                <a:cs typeface="Lato Regular"/>
                <a:sym typeface="Lato Regular"/>
              </a:defRPr>
            </a:lvl1pPr>
          </a:lstStyle>
          <a:p>
            <a:pPr>
              <a:lnSpc>
                <a:spcPts val="1300"/>
              </a:lnSpc>
            </a:pPr>
            <a:r>
              <a:rPr lang="zh-CN" altLang="en-US" sz="1200" b="1" dirty="0">
                <a:sym typeface="+mn-ea"/>
              </a:rPr>
              <a:t>批量供应指税务机关根据用票单位和个人一定时期经营业务量的大小和发票使用量多少，合理核定发票领购量，并据以发放的一种方式。该方式一般适用于经营规模大、财务制度健全、发票管理严格、发票使用量较大的单位。</a:t>
            </a:r>
            <a:endParaRPr sz="1200" i="0" kern="0" spc="150" dirty="0">
              <a:solidFill>
                <a:srgbClr val="000000">
                  <a:lumMod val="50000"/>
                  <a:lumOff val="50000"/>
                </a:srgbClr>
              </a:solidFill>
              <a:uFillTx/>
              <a:latin typeface="思源黑体 CN Regular" panose="020B0500000000000000" charset="-122"/>
              <a:ea typeface="思源黑体 CN Regular" panose="020B0500000000000000" charset="-122"/>
              <a:cs typeface="思源黑体 CN Regular" panose="020B0500000000000000" charset="-122"/>
              <a:sym typeface="微软雅黑" panose="020B0503020204020204" pitchFamily="34" charset="-122"/>
            </a:endParaRPr>
          </a:p>
        </p:txBody>
      </p:sp>
      <p:sp>
        <p:nvSpPr>
          <p:cNvPr id="106" name="Rectangle 52"/>
          <p:cNvSpPr/>
          <p:nvPr>
            <p:custDataLst>
              <p:tags r:id="rId16"/>
            </p:custDataLst>
          </p:nvPr>
        </p:nvSpPr>
        <p:spPr>
          <a:xfrm>
            <a:off x="395605" y="1275230"/>
            <a:ext cx="1935022" cy="3666490"/>
          </a:xfrm>
          <a:prstGeom prst="rect">
            <a:avLst/>
          </a:prstGeom>
          <a:ln w="12700">
            <a:miter lim="400000"/>
          </a:ln>
        </p:spPr>
        <p:txBody>
          <a:bodyPr wrap="square" lIns="67627" tIns="35242" rIns="67627" bIns="35242" rtlCol="0" anchor="t">
            <a:spAutoFit/>
          </a:bodyPr>
          <a:lstStyle>
            <a:lvl1pPr>
              <a:lnSpc>
                <a:spcPct val="120000"/>
              </a:lnSpc>
              <a:defRPr>
                <a:latin typeface="Lato Regular"/>
                <a:ea typeface="Lato Regular"/>
                <a:cs typeface="Lato Regular"/>
                <a:sym typeface="Lato Regular"/>
              </a:defRPr>
            </a:lvl1pPr>
          </a:lstStyle>
          <a:p>
            <a:pPr lvl="0" algn="l">
              <a:lnSpc>
                <a:spcPct val="130000"/>
              </a:lnSpc>
              <a:spcBef>
                <a:spcPts val="0"/>
              </a:spcBef>
              <a:spcAft>
                <a:spcPts val="1000"/>
              </a:spcAft>
              <a:buClrTx/>
              <a:buSzTx/>
              <a:buFontTx/>
              <a:defRPr sz="1200" i="1">
                <a:solidFill>
                  <a:srgbClr val="1B1E22"/>
                </a:solidFill>
                <a:latin typeface="Roboto Medium" panose="02000000000000000000"/>
                <a:ea typeface="Roboto Medium" panose="02000000000000000000"/>
                <a:cs typeface="Roboto Medium" panose="02000000000000000000"/>
                <a:sym typeface="Roboto Medium" panose="02000000000000000000"/>
              </a:defRPr>
            </a:pPr>
            <a:r>
              <a:rPr lang="zh-CN" altLang="en-US" b="1" i="0" dirty="0">
                <a:sym typeface="+mn-ea"/>
              </a:rPr>
              <a:t>验旧购新指用票单位和个人在购买新发票时，必须将已填用的发票存根联送交税务机关，税务机关负责对其发票的填开情况进行审核，经审核无误后，允许其领购新的发票，并将交来的已填开的发票存根联退还给用票单位和个人保管。该方式一般适用于对经营规模和用票量都较小、建立了财务制度和发票管理制度的单位和经营活动比较稳定的个体工行户。</a:t>
            </a:r>
            <a:endParaRPr lang="zh-CN" altLang="en-US" b="1" i="0" kern="0" spc="150" dirty="0">
              <a:solidFill>
                <a:srgbClr val="000000">
                  <a:lumMod val="50000"/>
                  <a:lumOff val="50000"/>
                </a:srgbClr>
              </a:solidFill>
              <a:uFillTx/>
              <a:latin typeface="思源黑体 CN Regular" panose="020B0500000000000000" charset="-122"/>
              <a:ea typeface="思源黑体 CN Regular" panose="020B0500000000000000" charset="-122"/>
              <a:cs typeface="思源黑体 CN Regular" panose="020B0500000000000000" charset="-122"/>
              <a:sym typeface="+mn-ea"/>
            </a:endParaRPr>
          </a:p>
        </p:txBody>
      </p:sp>
      <p:sp>
        <p:nvSpPr>
          <p:cNvPr id="8" name="文本框 7"/>
          <p:cNvSpPr txBox="1"/>
          <p:nvPr>
            <p:custDataLst>
              <p:tags r:id="rId17"/>
            </p:custDataLst>
          </p:nvPr>
        </p:nvSpPr>
        <p:spPr>
          <a:xfrm>
            <a:off x="2894330" y="334328"/>
            <a:ext cx="2971165" cy="322580"/>
          </a:xfrm>
          <a:prstGeom prst="rect">
            <a:avLst/>
          </a:prstGeom>
          <a:noFill/>
        </p:spPr>
        <p:txBody>
          <a:bodyPr wrap="square" bIns="0" anchor="ctr" anchorCtr="0">
            <a:spAutoFit/>
          </a:bodyPr>
          <a:p>
            <a:pPr>
              <a:lnSpc>
                <a:spcPct val="90000"/>
              </a:lnSpc>
            </a:pPr>
            <a:r>
              <a:rPr lang="zh-CN" altLang="en-US" sz="2000" b="1" dirty="0">
                <a:latin typeface="微软雅黑" panose="020B0503020204020204" pitchFamily="34" charset="-122"/>
                <a:ea typeface="微软雅黑" panose="020B0503020204020204" pitchFamily="34" charset="-122"/>
                <a:sym typeface="+mn-ea"/>
              </a:rPr>
              <a:t>（二）发票领购方式</a:t>
            </a:r>
            <a:endParaRPr lang="zh-CN" altLang="en-US" sz="2000" spc="300">
              <a:solidFill>
                <a:srgbClr val="098902">
                  <a:lumMod val="75000"/>
                </a:srgbClr>
              </a:solidFill>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7218" name="Rectangle 3"/>
          <p:cNvSpPr>
            <a:spLocks noGrp="1"/>
          </p:cNvSpPr>
          <p:nvPr>
            <p:ph idx="4294967295"/>
            <p:custDataLst>
              <p:tags r:id="rId18"/>
            </p:custDataLst>
          </p:nvPr>
        </p:nvSpPr>
        <p:spPr>
          <a:xfrm>
            <a:off x="2124075" y="3684270"/>
            <a:ext cx="4392295" cy="1003300"/>
          </a:xfrm>
        </p:spPr>
        <p:txBody>
          <a:bodyPr wrap="square" lIns="68580" tIns="34290" rIns="68580" bIns="34290" anchor="t" anchorCtr="0"/>
          <a:p>
            <a:pPr marL="0" indent="0" fontAlgn="auto">
              <a:lnSpc>
                <a:spcPts val="1500"/>
              </a:lnSpc>
              <a:spcBef>
                <a:spcPts val="0"/>
              </a:spcBef>
              <a:buNone/>
            </a:pPr>
            <a:r>
              <a:rPr lang="en-US" altLang="zh-CN" sz="1200" b="1" dirty="0">
                <a:solidFill>
                  <a:srgbClr val="FF0000"/>
                </a:solidFill>
              </a:rPr>
              <a:t>【</a:t>
            </a:r>
            <a:r>
              <a:rPr lang="zh-CN" altLang="en-US" sz="1200" b="1" dirty="0">
                <a:solidFill>
                  <a:srgbClr val="FF0000"/>
                </a:solidFill>
              </a:rPr>
              <a:t>特别提示</a:t>
            </a:r>
            <a:r>
              <a:rPr lang="en-US" altLang="zh-CN" sz="1200" b="1" dirty="0">
                <a:solidFill>
                  <a:srgbClr val="FF0000"/>
                </a:solidFill>
              </a:rPr>
              <a:t>】</a:t>
            </a:r>
            <a:r>
              <a:rPr lang="zh-CN" altLang="en-US" sz="1200" b="1" dirty="0"/>
              <a:t>采用“交旧购新”还是“验旧购新”方式，则由税务机关确定。“交旧购新”与“验旧购新”两者的区别主要是</a:t>
            </a:r>
            <a:r>
              <a:rPr lang="zh-CN" altLang="en-US" sz="1200" b="1" dirty="0">
                <a:solidFill>
                  <a:srgbClr val="FF0000"/>
                </a:solidFill>
              </a:rPr>
              <a:t>发票存根的存放地不同</a:t>
            </a:r>
            <a:r>
              <a:rPr lang="zh-CN" altLang="en-US" sz="1200" b="1" dirty="0"/>
              <a:t>。“交旧购新”发票存根存放于税务机关；“验旧购新”发票存根存放于用票单位。</a:t>
            </a:r>
            <a:r>
              <a:rPr lang="zh-CN" altLang="en-US" sz="2400" b="1" dirty="0"/>
              <a:t> </a:t>
            </a:r>
            <a:endParaRPr lang="zh-CN" altLang="en-US" sz="2400" b="1" dirty="0"/>
          </a:p>
        </p:txBody>
      </p:sp>
    </p:spTree>
  </p:cSld>
  <p:clrMapOvr>
    <a:masterClrMapping/>
  </p:clrMapOvr>
  <p:transition spd="slow" advClick="0" advTm="4000">
    <p:wheel spokes="3"/>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8242" name="Rectangle 3"/>
          <p:cNvSpPr>
            <a:spLocks noGrp="1"/>
          </p:cNvSpPr>
          <p:nvPr>
            <p:ph idx="4294967295"/>
          </p:nvPr>
        </p:nvSpPr>
        <p:spPr>
          <a:xfrm>
            <a:off x="179705" y="267335"/>
            <a:ext cx="8229600" cy="3394075"/>
          </a:xfrm>
        </p:spPr>
        <p:txBody>
          <a:bodyPr wrap="square" lIns="68580" tIns="34290" rIns="68580" bIns="34290" anchor="t" anchorCtr="0"/>
          <a:p>
            <a:r>
              <a:rPr lang="zh-CN" altLang="en-US" sz="2000" b="1" dirty="0">
                <a:latin typeface="微软雅黑" panose="020B0503020204020204" pitchFamily="34" charset="-122"/>
                <a:ea typeface="微软雅黑" panose="020B0503020204020204" pitchFamily="34" charset="-122"/>
              </a:rPr>
              <a:t>（三）发票领用手续     </a:t>
            </a:r>
            <a:r>
              <a:rPr lang="en-US" altLang="zh-CN" sz="2000" b="1" dirty="0"/>
              <a:t>   </a:t>
            </a:r>
            <a:endParaRPr lang="zh-CN" altLang="en-US" sz="2000" b="1" dirty="0"/>
          </a:p>
        </p:txBody>
      </p:sp>
      <p:grpSp>
        <p:nvGrpSpPr>
          <p:cNvPr id="13" name="组合 12" descr="7b0a202020202274657874626f78223a2022220a7d0a"/>
          <p:cNvGrpSpPr/>
          <p:nvPr/>
        </p:nvGrpSpPr>
        <p:grpSpPr>
          <a:xfrm>
            <a:off x="1014730" y="987425"/>
            <a:ext cx="6673215" cy="3331210"/>
            <a:chOff x="5773" y="3768"/>
            <a:chExt cx="7666" cy="3277"/>
          </a:xfrm>
        </p:grpSpPr>
        <p:sp>
          <p:nvSpPr>
            <p:cNvPr id="75" name="文本框 74"/>
            <p:cNvSpPr txBox="1"/>
            <p:nvPr>
              <p:custDataLst>
                <p:tags r:id="rId1"/>
              </p:custDataLst>
            </p:nvPr>
          </p:nvSpPr>
          <p:spPr>
            <a:xfrm>
              <a:off x="6278" y="3768"/>
              <a:ext cx="7003" cy="2997"/>
            </a:xfrm>
            <a:prstGeom prst="rect">
              <a:avLst/>
            </a:prstGeom>
            <a:noFill/>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266700">
                <a:lnSpc>
                  <a:spcPct val="125000"/>
                </a:lnSpc>
              </a:pPr>
              <a:r>
                <a:rPr lang="zh-CN" altLang="zh-CN" sz="1600" b="1" dirty="0">
                  <a:sym typeface="+mn-ea"/>
                </a:rPr>
                <a:t>(1)领用增值税专用发票、机动车销售统一发票、增值税普通发票和增值税电子普通发票，提供金税盘(税控盘)、报税盘。通过网上领用可不携带相关设备。</a:t>
              </a:r>
              <a:endParaRPr lang="zh-CN" altLang="zh-CN" sz="1600" b="1" dirty="0">
                <a:sym typeface="+mn-ea"/>
              </a:endParaRPr>
            </a:p>
            <a:p>
              <a:pPr indent="266700">
                <a:lnSpc>
                  <a:spcPct val="125000"/>
                </a:lnSpc>
              </a:pPr>
              <a:r>
                <a:rPr lang="zh-CN" altLang="zh-CN" sz="1600" b="1" dirty="0">
                  <a:sym typeface="+mn-ea"/>
                </a:rPr>
                <a:t>(2)领用税控收款机发票，提供税控收款机用户卡。</a:t>
              </a:r>
              <a:endParaRPr lang="zh-CN" altLang="zh-CN" sz="1600" b="1" dirty="0">
                <a:sym typeface="+mn-ea"/>
              </a:endParaRPr>
            </a:p>
            <a:p>
              <a:pPr indent="266700">
                <a:lnSpc>
                  <a:spcPct val="125000"/>
                </a:lnSpc>
              </a:pPr>
              <a:r>
                <a:rPr lang="zh-CN" altLang="zh-CN" sz="1600" b="1" dirty="0">
                  <a:sym typeface="+mn-ea"/>
                </a:rPr>
                <a:t>使用增值税发票管理系统的纳税人，非首次领用发票前，应联网上传发票开具信息，或到税务机关抄报增值税发票数据，方便进行发票验旧。</a:t>
              </a:r>
              <a:endParaRPr lang="zh-CN" altLang="zh-CN" sz="1600" b="1" dirty="0">
                <a:sym typeface="+mn-ea"/>
              </a:endParaRPr>
            </a:p>
          </p:txBody>
        </p:sp>
        <p:grpSp>
          <p:nvGrpSpPr>
            <p:cNvPr id="11" name="组合 10"/>
            <p:cNvGrpSpPr/>
            <p:nvPr/>
          </p:nvGrpSpPr>
          <p:grpSpPr>
            <a:xfrm>
              <a:off x="5773" y="3768"/>
              <a:ext cx="7666" cy="3277"/>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 name="组合 1"/>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6" name="Rectangle 3"/>
          <p:cNvSpPr>
            <a:spLocks noGrp="1"/>
          </p:cNvSpPr>
          <p:nvPr>
            <p:ph idx="4294967295"/>
          </p:nvPr>
        </p:nvSpPr>
        <p:spPr>
          <a:xfrm>
            <a:off x="320675" y="493713"/>
            <a:ext cx="8229600" cy="3394075"/>
          </a:xfrm>
        </p:spPr>
        <p:txBody>
          <a:bodyPr wrap="square" lIns="68580" tIns="34290" rIns="68580" bIns="34290" anchor="t" anchorCtr="0"/>
          <a:p>
            <a:r>
              <a:rPr lang="en-US" altLang="zh-CN" sz="2400" b="1" dirty="0"/>
              <a:t>        </a:t>
            </a:r>
            <a:endParaRPr lang="zh-CN" altLang="en-US" sz="2400" b="1" dirty="0"/>
          </a:p>
        </p:txBody>
      </p:sp>
      <p:sp>
        <p:nvSpPr>
          <p:cNvPr id="2" name="文本框 1"/>
          <p:cNvSpPr txBox="1"/>
          <p:nvPr/>
        </p:nvSpPr>
        <p:spPr>
          <a:xfrm>
            <a:off x="899795" y="555625"/>
            <a:ext cx="7210425" cy="3589655"/>
          </a:xfrm>
          <a:prstGeom prst="rect">
            <a:avLst/>
          </a:prstGeom>
          <a:noFill/>
          <a:ln>
            <a:solidFill>
              <a:srgbClr val="EBAC07"/>
            </a:solidFill>
          </a:ln>
        </p:spPr>
        <p:txBody>
          <a:bodyPr wrap="square" rtlCol="0" anchor="t">
            <a:spAutoFit/>
          </a:bodyPr>
          <a:p>
            <a:pPr>
              <a:lnSpc>
                <a:spcPct val="115000"/>
              </a:lnSpc>
              <a:spcBef>
                <a:spcPts val="0"/>
              </a:spcBef>
              <a:spcAft>
                <a:spcPts val="0"/>
              </a:spcAft>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纳税信用A级的纳税人可一次领取不超过3个月的增值税发票用量。纳税信用B级的纳税人可一次领取不超过2个月的增值税发票用量。</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对于实行纳税辅导期管理的增值税一般纳税人，一个月内多次领用专用发票的，应从当月第二次领用专用发票起，按照上一次已领用并开具的专用发票销售额的3%预缴增值税，未预缴增值税的，主管税务机关不得向其发放专用发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 </a:t>
            </a: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对于实行纳税辅导期管理的增值税一般纳税人领用的专用发票未使用完而再次领用的，主管税务机关发放专用发票的份数不得超过核定的每次领用专用发票份数与未使用完的专用发票份数的差额。</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纳税信用D级的纳税人，增值税专用发票领用按辅导期一般纳税人政策办理，普通发票领用实行交(验)旧供新、严格限量供应。</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3" name="Rectangle 2"/>
          <p:cNvSpPr>
            <a:spLocks noGrp="1"/>
          </p:cNvSpPr>
          <p:nvPr>
            <p:ph type="title"/>
          </p:nvPr>
        </p:nvSpPr>
        <p:spPr/>
        <p:txBody>
          <a:bodyPr wrap="square" lIns="68580" tIns="34290" rIns="68580" bIns="34290" anchor="ctr" anchorCtr="0"/>
          <a:p>
            <a:endParaRPr lang="zh-CN" altLang="en-US" dirty="0"/>
          </a:p>
        </p:txBody>
      </p:sp>
      <p:sp>
        <p:nvSpPr>
          <p:cNvPr id="61443" name="Rectangle 3"/>
          <p:cNvSpPr>
            <a:spLocks noGrp="1"/>
          </p:cNvSpPr>
          <p:nvPr>
            <p:ph idx="1"/>
          </p:nvPr>
        </p:nvSpPr>
        <p:spPr>
          <a:xfrm>
            <a:off x="388938" y="206375"/>
            <a:ext cx="8229600" cy="3394075"/>
          </a:xfrm>
        </p:spPr>
        <p:txBody>
          <a:bodyPr wrap="square" lIns="68580" tIns="34290" rIns="68580" bIns="34290" anchor="t">
            <a:noAutofit/>
          </a:bodyPr>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2000" b="1" i="0" u="none" strike="noStrike" kern="1200" cap="none" spc="0" normalizeH="0" baseline="0" noProof="1" dirty="0">
                <a:solidFill>
                  <a:srgbClr val="FC0000"/>
                </a:solidFill>
                <a:uFillTx/>
                <a:latin typeface="+mn-lt"/>
                <a:ea typeface="+mn-ea"/>
                <a:cs typeface="+mn-cs"/>
              </a:rPr>
              <a:t>二、发票的开具</a:t>
            </a:r>
            <a:endParaRPr kumimoji="0" lang="zh-CN" altLang="en-US" sz="2000" b="1" i="0" u="none" strike="noStrike" kern="1200" cap="none" spc="0" normalizeH="0" baseline="0" noProof="1" dirty="0">
              <a:solidFill>
                <a:srgbClr val="FC0000"/>
              </a:solidFill>
              <a:uFillTx/>
              <a:latin typeface="+mn-lt"/>
              <a:ea typeface="+mn-ea"/>
              <a:cs typeface="+mn-cs"/>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800" b="1" i="0" u="none" strike="noStrike" kern="1200" cap="none" spc="0" normalizeH="0" baseline="0" noProof="1" dirty="0">
                <a:solidFill>
                  <a:schemeClr val="tx1"/>
                </a:solidFill>
                <a:uFillTx/>
                <a:latin typeface="+mn-lt"/>
                <a:ea typeface="+mn-ea"/>
                <a:cs typeface="+mn-cs"/>
              </a:rPr>
              <a:t>（一）普通发票的开具要求</a:t>
            </a:r>
            <a:endParaRPr kumimoji="0" lang="zh-CN" altLang="en-US" sz="1800" b="1" i="0" u="none" strike="noStrike" kern="1200" cap="none" spc="0" normalizeH="0" baseline="0" noProof="1" dirty="0">
              <a:solidFill>
                <a:schemeClr val="tx1"/>
              </a:solidFill>
              <a:uFillTx/>
              <a:latin typeface="+mn-lt"/>
              <a:ea typeface="+mn-ea"/>
              <a:cs typeface="+mn-cs"/>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a:t>
            </a: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）在销售商品、提供服务以及从事其他经营活动对外收取款项时，应向付款方开具发票。特殊情况下，由付款方向收款方开具发票</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2</a:t>
            </a: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）开具发票应当按照规定的时限、顺序、逐栏、全部联次一次性如实开具，并加盖单位发票专用章</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）使用计算机开具发票，须经国税机关批准，并使用国税机关统一监制的机外发票，并要求开具后的存根联按顺序号装订成册</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4</a:t>
            </a: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）发票限于领购的单位和个人在本市、县范围内使用，跨出市县范围的，应当使用经营地的发票</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kumimoji="0" lang="en-US" altLang="zh-CN"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5</a:t>
            </a:r>
            <a:r>
              <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）开具发票单位和个人的税务登记内容发生变化时，应相应办理发票和发票领购簿的变更手续；注销税务登记前，应当缴销发票领购簿和发票。</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lang="zh-CN" altLang="en-US" sz="1400" b="1" dirty="0">
                <a:uFillTx/>
                <a:latin typeface="微软雅黑" panose="020B0503020204020204" pitchFamily="34" charset="-122"/>
                <a:ea typeface="微软雅黑" panose="020B0503020204020204" pitchFamily="34" charset="-122"/>
                <a:cs typeface="微软雅黑" panose="020B0503020204020204" pitchFamily="34" charset="-122"/>
                <a:sym typeface="+mn-ea"/>
              </a:rPr>
              <a:t>（6）所有单位和从事生产、经营的个人，在购买商品、接受服务，以及从事其他经营活动支付款项时，向收款方取得发票，不得要求变更品名和金额</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lang="zh-CN" altLang="en-US" sz="1400" b="1" dirty="0">
                <a:uFillTx/>
                <a:latin typeface="微软雅黑" panose="020B0503020204020204" pitchFamily="34" charset="-122"/>
                <a:ea typeface="微软雅黑" panose="020B0503020204020204" pitchFamily="34" charset="-122"/>
                <a:cs typeface="微软雅黑" panose="020B0503020204020204" pitchFamily="34" charset="-122"/>
                <a:sym typeface="+mn-ea"/>
              </a:rPr>
              <a:t>（7）对不符合规定的发票，不得作为报销凭证，任何单位和个人有权拒收。</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lang="zh-CN" altLang="en-US" sz="1400" b="1" dirty="0">
                <a:uFillTx/>
                <a:latin typeface="微软雅黑" panose="020B0503020204020204" pitchFamily="34" charset="-122"/>
                <a:ea typeface="微软雅黑" panose="020B0503020204020204" pitchFamily="34" charset="-122"/>
                <a:cs typeface="微软雅黑" panose="020B0503020204020204" pitchFamily="34" charset="-122"/>
                <a:sym typeface="+mn-ea"/>
              </a:rPr>
              <a:t>（8）发票应在有效期内使用，过期应当作废。</a:t>
            </a:r>
            <a:endParaRPr kumimoji="0" lang="zh-CN" altLang="en-US" sz="14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32230" y="1203325"/>
            <a:ext cx="5731510" cy="2154555"/>
          </a:xfrm>
          <a:prstGeom prst="rect">
            <a:avLst/>
          </a:prstGeom>
          <a:noFill/>
          <a:ln>
            <a:solidFill>
              <a:srgbClr val="EBAC07"/>
            </a:solidFill>
          </a:ln>
        </p:spPr>
        <p:txBody>
          <a:bodyPr wrap="square" rtlCol="0" anchor="t">
            <a:noAutofit/>
          </a:bodyPr>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r>
              <a:rPr lang="zh-CN" altLang="en-US" sz="2000" b="1" dirty="0">
                <a:latin typeface="+mn-lt"/>
                <a:ea typeface="+mn-ea"/>
                <a:sym typeface="+mn-ea"/>
              </a:rPr>
              <a:t>（</a:t>
            </a:r>
            <a:r>
              <a:rPr lang="en-US" altLang="zh-CN" sz="2000" b="1" dirty="0">
                <a:latin typeface="+mn-lt"/>
                <a:ea typeface="+mn-ea"/>
                <a:sym typeface="+mn-ea"/>
              </a:rPr>
              <a:t>1</a:t>
            </a:r>
            <a:r>
              <a:rPr lang="zh-CN" altLang="en-US" sz="2000" b="1" dirty="0">
                <a:latin typeface="+mn-lt"/>
                <a:ea typeface="+mn-ea"/>
                <a:sym typeface="+mn-ea"/>
              </a:rPr>
              <a:t>）项目齐全，与实际交易相符；</a:t>
            </a:r>
            <a:endParaRPr kumimoji="0" lang="zh-CN" altLang="en-US" sz="2000" b="1" i="0" u="none" strike="noStrike" kern="1200" cap="none" spc="0" normalizeH="0" baseline="0" noProof="1" dirty="0">
              <a:solidFill>
                <a:schemeClr val="tx1"/>
              </a:solidFill>
              <a:latin typeface="+mn-lt"/>
              <a:ea typeface="+mn-ea"/>
              <a:cs typeface="+mn-cs"/>
            </a:endParaRPr>
          </a:p>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r>
              <a:rPr lang="zh-CN" altLang="en-US" sz="2000" b="1" dirty="0">
                <a:latin typeface="+mn-lt"/>
                <a:ea typeface="+mn-ea"/>
                <a:sym typeface="+mn-ea"/>
              </a:rPr>
              <a:t>（</a:t>
            </a:r>
            <a:r>
              <a:rPr lang="en-US" altLang="zh-CN" sz="2000" b="1" dirty="0">
                <a:latin typeface="+mn-lt"/>
                <a:ea typeface="+mn-ea"/>
                <a:sym typeface="+mn-ea"/>
              </a:rPr>
              <a:t>2</a:t>
            </a:r>
            <a:r>
              <a:rPr lang="zh-CN" altLang="en-US" sz="2000" b="1" dirty="0">
                <a:latin typeface="+mn-lt"/>
                <a:ea typeface="+mn-ea"/>
                <a:sym typeface="+mn-ea"/>
              </a:rPr>
              <a:t>）字迹清楚，不得压线、错格；</a:t>
            </a:r>
            <a:endParaRPr kumimoji="0" lang="zh-CN" altLang="en-US" sz="2000" b="1" i="0" u="none" strike="noStrike" kern="1200" cap="none" spc="0" normalizeH="0" baseline="0" noProof="1" dirty="0">
              <a:solidFill>
                <a:schemeClr val="tx1"/>
              </a:solidFill>
              <a:latin typeface="+mn-lt"/>
              <a:ea typeface="+mn-ea"/>
              <a:cs typeface="+mn-cs"/>
            </a:endParaRPr>
          </a:p>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r>
              <a:rPr lang="zh-CN" altLang="en-US" sz="2000" b="1" dirty="0">
                <a:latin typeface="+mn-lt"/>
                <a:ea typeface="+mn-ea"/>
                <a:sym typeface="+mn-ea"/>
              </a:rPr>
              <a:t>（</a:t>
            </a:r>
            <a:r>
              <a:rPr lang="en-US" altLang="zh-CN" sz="2000" b="1" dirty="0">
                <a:latin typeface="+mn-lt"/>
                <a:ea typeface="+mn-ea"/>
                <a:sym typeface="+mn-ea"/>
              </a:rPr>
              <a:t>3</a:t>
            </a:r>
            <a:r>
              <a:rPr lang="zh-CN" altLang="en-US" sz="2000" b="1" dirty="0">
                <a:latin typeface="+mn-lt"/>
                <a:ea typeface="+mn-ea"/>
                <a:sym typeface="+mn-ea"/>
              </a:rPr>
              <a:t>）发票联和抵扣联加盖财务专用章或者发票专用章；</a:t>
            </a:r>
            <a:endParaRPr kumimoji="0" lang="zh-CN" altLang="en-US" sz="2000" b="1" i="0" u="none" strike="noStrike" kern="1200" cap="none" spc="0" normalizeH="0" baseline="0" noProof="1" dirty="0">
              <a:solidFill>
                <a:schemeClr val="tx1"/>
              </a:solidFill>
              <a:latin typeface="+mn-lt"/>
              <a:ea typeface="+mn-ea"/>
              <a:cs typeface="+mn-cs"/>
            </a:endParaRPr>
          </a:p>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r>
              <a:rPr lang="zh-CN" altLang="en-US" sz="2000" b="1" dirty="0">
                <a:latin typeface="+mn-lt"/>
                <a:ea typeface="+mn-ea"/>
                <a:sym typeface="+mn-ea"/>
              </a:rPr>
              <a:t>（</a:t>
            </a:r>
            <a:r>
              <a:rPr lang="en-US" altLang="zh-CN" sz="2000" b="1" dirty="0">
                <a:latin typeface="+mn-lt"/>
                <a:ea typeface="+mn-ea"/>
                <a:sym typeface="+mn-ea"/>
              </a:rPr>
              <a:t>4</a:t>
            </a:r>
            <a:r>
              <a:rPr lang="zh-CN" altLang="en-US" sz="2000" b="1" dirty="0">
                <a:latin typeface="+mn-lt"/>
                <a:ea typeface="+mn-ea"/>
                <a:sym typeface="+mn-ea"/>
              </a:rPr>
              <a:t>）按照增值税纳税义务的发生时间开具。</a:t>
            </a:r>
            <a:endParaRPr lang="zh-CN" altLang="en-US" sz="2000" b="1" dirty="0">
              <a:latin typeface="+mn-lt"/>
              <a:ea typeface="+mn-ea"/>
              <a:sym typeface="+mn-ea"/>
            </a:endParaRPr>
          </a:p>
        </p:txBody>
      </p:sp>
      <p:sp>
        <p:nvSpPr>
          <p:cNvPr id="3" name="文本框 2"/>
          <p:cNvSpPr txBox="1"/>
          <p:nvPr/>
        </p:nvSpPr>
        <p:spPr>
          <a:xfrm>
            <a:off x="828040" y="339090"/>
            <a:ext cx="4572000" cy="398780"/>
          </a:xfrm>
          <a:prstGeom prst="rect">
            <a:avLst/>
          </a:prstGeom>
          <a:noFill/>
        </p:spPr>
        <p:txBody>
          <a:bodyPr wrap="square" rtlCol="0">
            <a:spAutoFit/>
          </a:bodyPr>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r>
              <a:rPr lang="zh-CN" altLang="en-US" sz="2000" b="1" dirty="0">
                <a:latin typeface="+mn-lt"/>
                <a:ea typeface="+mn-ea"/>
                <a:sym typeface="+mn-ea"/>
              </a:rPr>
              <a:t>（二）增值税专用发票的开具要求</a:t>
            </a:r>
            <a:endParaRPr lang="zh-CN" altLang="en-US" sz="2000" b="1" dirty="0">
              <a:latin typeface="+mn-lt"/>
              <a:ea typeface="+mn-ea"/>
            </a:endParaRPr>
          </a:p>
        </p:txBody>
      </p:sp>
    </p:spTree>
  </p:cSld>
  <p:clrMapOvr>
    <a:masterClrMapping/>
  </p:clrMapOvr>
  <p:transition spd="slow" advClick="0" advTm="4000">
    <p:wheel spokes="3"/>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椭圆 1"/>
          <p:cNvSpPr/>
          <p:nvPr>
            <p:custDataLst>
              <p:tags r:id="rId1"/>
            </p:custDataLst>
          </p:nvPr>
        </p:nvSpPr>
        <p:spPr>
          <a:xfrm>
            <a:off x="2937078" y="1302232"/>
            <a:ext cx="729848" cy="729848"/>
          </a:xfrm>
          <a:prstGeom prst="ellipse">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4" name="圆角矩形 43"/>
          <p:cNvSpPr/>
          <p:nvPr>
            <p:custDataLst>
              <p:tags r:id="rId2"/>
            </p:custDataLst>
          </p:nvPr>
        </p:nvSpPr>
        <p:spPr>
          <a:xfrm>
            <a:off x="3799733" y="2203671"/>
            <a:ext cx="3368935" cy="70517"/>
          </a:xfrm>
          <a:prstGeom prst="roundRect">
            <a:avLst>
              <a:gd name="adj" fmla="val 50000"/>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5" name="椭圆 44"/>
          <p:cNvSpPr/>
          <p:nvPr>
            <p:custDataLst>
              <p:tags r:id="rId3"/>
            </p:custDataLst>
          </p:nvPr>
        </p:nvSpPr>
        <p:spPr>
          <a:xfrm>
            <a:off x="2803684" y="1168837"/>
            <a:ext cx="996049" cy="996049"/>
          </a:xfrm>
          <a:prstGeom prst="ellipse">
            <a:avLst/>
          </a:prstGeom>
          <a:noFill/>
          <a:ln w="12700" cap="flat" cmpd="sng" algn="ctr">
            <a:solidFill>
              <a:srgbClr val="77D65E"/>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1" name="椭圆 50"/>
          <p:cNvSpPr/>
          <p:nvPr>
            <p:custDataLst>
              <p:tags r:id="rId4"/>
            </p:custDataLst>
          </p:nvPr>
        </p:nvSpPr>
        <p:spPr>
          <a:xfrm>
            <a:off x="2937078" y="3235565"/>
            <a:ext cx="729848" cy="729848"/>
          </a:xfrm>
          <a:prstGeom prst="ellipse">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2" name="圆角矩形 51"/>
          <p:cNvSpPr/>
          <p:nvPr>
            <p:custDataLst>
              <p:tags r:id="rId5"/>
            </p:custDataLst>
          </p:nvPr>
        </p:nvSpPr>
        <p:spPr>
          <a:xfrm>
            <a:off x="3799733" y="4080002"/>
            <a:ext cx="3368935" cy="70517"/>
          </a:xfrm>
          <a:prstGeom prst="roundRect">
            <a:avLst>
              <a:gd name="adj" fmla="val 50000"/>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3" name="椭圆 52"/>
          <p:cNvSpPr/>
          <p:nvPr>
            <p:custDataLst>
              <p:tags r:id="rId6"/>
            </p:custDataLst>
          </p:nvPr>
        </p:nvSpPr>
        <p:spPr>
          <a:xfrm>
            <a:off x="2803684" y="3102171"/>
            <a:ext cx="996049" cy="996049"/>
          </a:xfrm>
          <a:prstGeom prst="ellipse">
            <a:avLst/>
          </a:prstGeom>
          <a:noFill/>
          <a:ln w="12700" cap="flat" cmpd="sng" algn="ctr">
            <a:solidFill>
              <a:srgbClr val="45BF55"/>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146" name="文本框 145"/>
          <p:cNvSpPr txBox="1"/>
          <p:nvPr>
            <p:custDataLst>
              <p:tags r:id="rId7"/>
            </p:custDataLst>
          </p:nvPr>
        </p:nvSpPr>
        <p:spPr>
          <a:xfrm>
            <a:off x="3890228" y="995876"/>
            <a:ext cx="2673366" cy="326727"/>
          </a:xfrm>
          <a:prstGeom prst="rect">
            <a:avLst/>
          </a:prstGeom>
          <a:noFill/>
        </p:spPr>
        <p:txBody>
          <a:bodyPr wrap="square" bIns="0" rtlCol="0">
            <a:normAutofit/>
          </a:bodyPr>
          <a:p>
            <a:pPr algn="l"/>
            <a:r>
              <a:rPr lang="zh-CN" altLang="en-US" sz="1350" b="1" dirty="0">
                <a:sym typeface="+mn-ea"/>
              </a:rPr>
              <a:t>变更、注销时发票的缴销</a:t>
            </a:r>
            <a:endParaRPr lang="zh-CN" altLang="en-US" sz="1350" spc="300">
              <a:solidFill>
                <a:srgbClr val="45BF55"/>
              </a:solidFill>
              <a:uFillTx/>
              <a:latin typeface="思源黑体 CN Bold" panose="020B0800000000000000" charset="-122"/>
              <a:ea typeface="思源黑体 CN Bold" panose="020B0800000000000000" charset="-122"/>
            </a:endParaRPr>
          </a:p>
        </p:txBody>
      </p:sp>
      <p:sp>
        <p:nvSpPr>
          <p:cNvPr id="147" name="文本框 146"/>
          <p:cNvSpPr txBox="1"/>
          <p:nvPr>
            <p:custDataLst>
              <p:tags r:id="rId8"/>
            </p:custDataLst>
          </p:nvPr>
        </p:nvSpPr>
        <p:spPr>
          <a:xfrm>
            <a:off x="3890010" y="1393190"/>
            <a:ext cx="3354705" cy="810260"/>
          </a:xfrm>
          <a:prstGeom prst="rect">
            <a:avLst/>
          </a:prstGeom>
          <a:noFill/>
        </p:spPr>
        <p:txBody>
          <a:bodyPr wrap="square" rtlCol="0">
            <a:normAutofit/>
          </a:bodyPr>
          <a:p>
            <a:pPr algn="l" fontAlgn="auto">
              <a:lnSpc>
                <a:spcPct val="130000"/>
              </a:lnSpc>
              <a:spcAft>
                <a:spcPts val="1000"/>
              </a:spcAft>
            </a:pPr>
            <a:r>
              <a:rPr lang="zh-CN" altLang="en-US" sz="900" b="1" dirty="0">
                <a:sym typeface="+mn-ea"/>
              </a:rPr>
              <a:t>纳税人因办理了纳税人名称、地址、电话、开户行、账号变更需废止原有发票时，应向主管税务机关领取并填写好“发票缴销登记表”，并持“发票购领证”、经办人员身份证明及未使用的发票向主管税务机关办理发票缴销手续。</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70" name="文本框 69"/>
          <p:cNvSpPr txBox="1"/>
          <p:nvPr>
            <p:custDataLst>
              <p:tags r:id="rId9"/>
            </p:custDataLst>
          </p:nvPr>
        </p:nvSpPr>
        <p:spPr>
          <a:xfrm>
            <a:off x="3890228" y="2871620"/>
            <a:ext cx="3469422" cy="326727"/>
          </a:xfrm>
          <a:prstGeom prst="rect">
            <a:avLst/>
          </a:prstGeom>
          <a:noFill/>
        </p:spPr>
        <p:txBody>
          <a:bodyPr wrap="square" bIns="0" rtlCol="0">
            <a:normAutofit fontScale="90000"/>
          </a:bodyPr>
          <a:p>
            <a:pPr algn="l"/>
            <a:r>
              <a:rPr lang="zh-CN" altLang="en-US" sz="1350" b="1" dirty="0">
                <a:sym typeface="+mn-ea"/>
              </a:rPr>
              <a:t>残损发票、改（换）版发票及次版发票的缴销</a:t>
            </a:r>
            <a:endParaRPr lang="zh-CN" altLang="en-US" sz="1350" spc="300">
              <a:solidFill>
                <a:srgbClr val="45BF55"/>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10"/>
            </p:custDataLst>
          </p:nvPr>
        </p:nvSpPr>
        <p:spPr>
          <a:xfrm>
            <a:off x="3890010" y="3269615"/>
            <a:ext cx="3380105" cy="810260"/>
          </a:xfrm>
          <a:prstGeom prst="rect">
            <a:avLst/>
          </a:prstGeom>
          <a:noFill/>
        </p:spPr>
        <p:txBody>
          <a:bodyPr wrap="square" rtlCol="0">
            <a:normAutofit fontScale="90000"/>
          </a:bodyPr>
          <a:p>
            <a:pPr algn="l" fontAlgn="auto">
              <a:lnSpc>
                <a:spcPct val="130000"/>
              </a:lnSpc>
              <a:spcAft>
                <a:spcPts val="1000"/>
              </a:spcAft>
            </a:pPr>
            <a:r>
              <a:rPr lang="zh-CN" altLang="en-US" sz="900" b="1" dirty="0">
                <a:sym typeface="+mn-ea"/>
              </a:rPr>
              <a:t>纳税人的发票发生霉变、鼠咬、水浸、火烧等残损问题，或被通知发票将进行改版、换版，或发现有次版发票等问题时，必须按有关规定到主管税务机关领取并填报“发票缴销登记表”，连同“发票购领证”及应缴销的改版、换版或次版发票一并交主管税务机关。</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pic>
        <p:nvPicPr>
          <p:cNvPr id="86" name="图片 85" descr="343435383036303b343532343136343bcfeec4bfb7b6cea7"/>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118659" y="1483812"/>
            <a:ext cx="366687" cy="366687"/>
          </a:xfrm>
          <a:prstGeom prst="rect">
            <a:avLst/>
          </a:prstGeom>
        </p:spPr>
      </p:pic>
      <p:pic>
        <p:nvPicPr>
          <p:cNvPr id="87" name="图片 86" descr="343435383036303b343532343136353bcfeec4bfc6c0c9f3"/>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118659" y="3417145"/>
            <a:ext cx="366687" cy="366687"/>
          </a:xfrm>
          <a:prstGeom prst="rect">
            <a:avLst/>
          </a:prstGeom>
        </p:spPr>
      </p:pic>
      <p:sp>
        <p:nvSpPr>
          <p:cNvPr id="25" name="文本框 24"/>
          <p:cNvSpPr txBox="1"/>
          <p:nvPr>
            <p:custDataLst>
              <p:tags r:id="rId17"/>
            </p:custDataLst>
          </p:nvPr>
        </p:nvSpPr>
        <p:spPr>
          <a:xfrm>
            <a:off x="2748915" y="335756"/>
            <a:ext cx="3646646" cy="345281"/>
          </a:xfrm>
          <a:prstGeom prst="rect">
            <a:avLst/>
          </a:prstGeom>
          <a:noFill/>
        </p:spPr>
        <p:txBody>
          <a:bodyPr wrap="square" bIns="0" rtlCol="0">
            <a:noAutofit/>
          </a:bodyPr>
          <a:p>
            <a:pPr algn="ctr"/>
            <a:r>
              <a:rPr lang="zh-CN" altLang="en-US" sz="2000" b="1" dirty="0">
                <a:solidFill>
                  <a:srgbClr val="FC0000"/>
                </a:solidFill>
                <a:sym typeface="+mn-ea"/>
              </a:rPr>
              <a:t>三、发票的注（缴）销</a:t>
            </a:r>
            <a:endParaRPr lang="zh-CN" altLang="en-US" sz="2000" b="1" spc="300" dirty="0">
              <a:solidFill>
                <a:srgbClr val="FC0000"/>
              </a:solidFill>
              <a:uFillTx/>
              <a:latin typeface="思源黑体 CN Bold" panose="020B0800000000000000" charset="-122"/>
              <a:ea typeface="思源黑体 CN Bold" panose="020B0800000000000000" charset="-122"/>
              <a:sym typeface="+mn-ea"/>
            </a:endParaRPr>
          </a:p>
        </p:txBody>
      </p:sp>
      <p:cxnSp>
        <p:nvCxnSpPr>
          <p:cNvPr id="10" name="直接连接符 9"/>
          <p:cNvCxnSpPr/>
          <p:nvPr>
            <p:custDataLst>
              <p:tags r:id="rId18"/>
            </p:custDataLst>
          </p:nvPr>
        </p:nvCxnSpPr>
        <p:spPr>
          <a:xfrm>
            <a:off x="3010376" y="726758"/>
            <a:ext cx="3123248" cy="0"/>
          </a:xfrm>
          <a:prstGeom prst="line">
            <a:avLst/>
          </a:prstGeom>
          <a:noFill/>
          <a:ln w="6350" cap="flat" cmpd="sng" algn="ctr">
            <a:solidFill>
              <a:srgbClr val="77D65E"/>
            </a:solidFill>
            <a:prstDash val="solid"/>
            <a:miter lim="800000"/>
            <a:headEnd type="oval"/>
            <a:tailEnd type="oval"/>
          </a:ln>
          <a:effectLst/>
        </p:spPr>
      </p:cxnSp>
      <p:sp>
        <p:nvSpPr>
          <p:cNvPr id="3" name="文本框 2"/>
          <p:cNvSpPr txBox="1"/>
          <p:nvPr/>
        </p:nvSpPr>
        <p:spPr>
          <a:xfrm>
            <a:off x="316865" y="843280"/>
            <a:ext cx="2413635" cy="3744595"/>
          </a:xfrm>
          <a:prstGeom prst="rect">
            <a:avLst/>
          </a:prstGeom>
          <a:noFill/>
        </p:spPr>
        <p:txBody>
          <a:bodyPr wrap="square" rtlCol="0" anchor="t">
            <a:spAutoFit/>
          </a:bodyPr>
          <a:p>
            <a:pPr>
              <a:lnSpc>
                <a:spcPct val="120000"/>
              </a:lnSpc>
              <a:spcBef>
                <a:spcPts val="0"/>
              </a:spcBef>
              <a:spcAft>
                <a:spcPts val="0"/>
              </a:spcAft>
            </a:pPr>
            <a:r>
              <a:rPr lang="en-US" altLang="zh-CN" sz="1800" b="1" dirty="0">
                <a:sym typeface="+mn-ea"/>
              </a:rPr>
              <a:t>         </a:t>
            </a:r>
            <a:r>
              <a:rPr lang="zh-CN" altLang="en-US" sz="1800" b="1" dirty="0">
                <a:sym typeface="+mn-ea"/>
              </a:rPr>
              <a:t>发票的注（缴）销主要有两种情况：一是因粗心大意等原因开出错票，发现后所开发票应全联作废并保存，不得任意撕毁、丢弃；二是用票单位和个人按照规定向税务机关上缴已使用或者未使用的发票。具体包括：</a:t>
            </a:r>
            <a:endParaRPr lang="zh-CN" altLang="en-US" sz="1800" b="1" dirty="0">
              <a:sym typeface="+mn-ea"/>
            </a:endParaRPr>
          </a:p>
        </p:txBody>
      </p:sp>
      <p:sp>
        <p:nvSpPr>
          <p:cNvPr id="4" name="文本框 3"/>
          <p:cNvSpPr txBox="1"/>
          <p:nvPr/>
        </p:nvSpPr>
        <p:spPr>
          <a:xfrm>
            <a:off x="7668260" y="4299585"/>
            <a:ext cx="1260475" cy="583565"/>
          </a:xfrm>
          <a:prstGeom prst="rect">
            <a:avLst/>
          </a:prstGeom>
          <a:noFill/>
        </p:spPr>
        <p:txBody>
          <a:bodyPr wrap="square" rtlCol="0">
            <a:spAutoFit/>
          </a:bodyPr>
          <a:p>
            <a:r>
              <a:rPr lang="zh-CN" altLang="en-US" sz="1600">
                <a:latin typeface="微软雅黑" panose="020B0503020204020204" pitchFamily="34" charset="-122"/>
                <a:ea typeface="微软雅黑" panose="020B0503020204020204" pitchFamily="34" charset="-122"/>
              </a:rPr>
              <a:t>全面数字化电子发票</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wheel spokes="3"/>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 name="矩形: 圆角 9"/>
          <p:cNvSpPr/>
          <p:nvPr>
            <p:custDataLst>
              <p:tags r:id="rId1"/>
            </p:custDataLst>
          </p:nvPr>
        </p:nvSpPr>
        <p:spPr>
          <a:xfrm>
            <a:off x="2971800" y="252413"/>
            <a:ext cx="3856038" cy="53657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eaLnBrk="1" fontAlgn="auto" hangingPunct="1"/>
            <a:r>
              <a:rPr lang="zh-CN" altLang="en-US" sz="2800" b="1" strike="noStrike" noProof="1" dirty="0">
                <a:solidFill>
                  <a:schemeClr val="bg1"/>
                </a:solidFill>
                <a:ea typeface="宋体" panose="02010600030101010101" pitchFamily="2" charset="-122"/>
                <a:sym typeface="+mn-ea"/>
              </a:rPr>
              <a:t>     项目三   </a:t>
            </a:r>
            <a:r>
              <a:rPr lang="zh-CN" altLang="en-US" sz="2800" b="1" strike="noStrike" noProof="1" dirty="0">
                <a:sym typeface="+mn-ea"/>
              </a:rPr>
              <a:t>纳税申报</a:t>
            </a:r>
            <a:endParaRPr lang="zh-CN" altLang="en-US" sz="2800" b="1" strike="noStrike" noProof="1" dirty="0">
              <a:solidFill>
                <a:schemeClr val="bg1"/>
              </a:solidFill>
              <a:ea typeface="宋体" panose="02010600030101010101" pitchFamily="2" charset="-122"/>
              <a:sym typeface="+mn-ea"/>
            </a:endParaRPr>
          </a:p>
        </p:txBody>
      </p:sp>
      <p:sp>
        <p:nvSpPr>
          <p:cNvPr id="2" name="文本框 1"/>
          <p:cNvSpPr txBox="1"/>
          <p:nvPr/>
        </p:nvSpPr>
        <p:spPr>
          <a:xfrm>
            <a:off x="828040" y="1491615"/>
            <a:ext cx="7553325" cy="3271520"/>
          </a:xfrm>
          <a:prstGeom prst="rect">
            <a:avLst/>
          </a:prstGeom>
          <a:noFill/>
        </p:spPr>
        <p:txBody>
          <a:bodyPr wrap="square" rtlCol="0" anchor="t">
            <a:spAutoFit/>
          </a:bodyPr>
          <a:p>
            <a:pPr>
              <a:lnSpc>
                <a:spcPct val="115000"/>
              </a:lnSpc>
              <a:spcBef>
                <a:spcPts val="0"/>
              </a:spcBef>
              <a:spcAft>
                <a:spcPts val="0"/>
              </a:spcAft>
            </a:pPr>
            <a:r>
              <a:rPr lang="en-US" altLang="zh-CN"/>
              <a:t>       </a:t>
            </a: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纳税申报是指纳税人、扣缴义务人在发生法定纳税义务后，按照税法或税务机关相关行政法规所规定的内容，在申报期限内，以书面形式向主管税务机关提交有关纳税事项及应缴税款的法律行为。是纳税人履行纳税义务、承担法律责任的主要依据，是税务机关税收管理信息的主要来源和税务管理的一项重要制度。</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一切负有纳税义务以及负有扣缴义务的单位和个人，都是办理纳税申报的对象。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(1)依法负有纳税义务的单位和个人。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(2)按规定享有减免税的纳税人。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15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(3)依法负有扣缴义务的单位和个人。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755650" y="987425"/>
            <a:ext cx="4572000" cy="398780"/>
          </a:xfrm>
          <a:prstGeom prst="rect">
            <a:avLst/>
          </a:prstGeom>
          <a:noFill/>
        </p:spPr>
        <p:txBody>
          <a:bodyPr wrap="square" rtlCol="0">
            <a:spAutoFit/>
          </a:bodyPr>
          <a:p>
            <a:r>
              <a:rPr lang="zh-CN" altLang="en-US" sz="2000" b="1">
                <a:solidFill>
                  <a:srgbClr val="FF0000"/>
                </a:solidFill>
                <a:latin typeface="微软雅黑" panose="020B0503020204020204" pitchFamily="34" charset="-122"/>
                <a:ea typeface="微软雅黑" panose="020B0503020204020204" pitchFamily="34" charset="-122"/>
                <a:sym typeface="+mn-ea"/>
              </a:rPr>
              <a:t>一、纳税申报对象</a:t>
            </a:r>
            <a:endParaRPr lang="zh-CN" altLang="en-US" sz="2000"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slow" advClick="0" advTm="4000">
    <p:wheel spokes="3"/>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4386" name="Rectangle 3"/>
          <p:cNvSpPr>
            <a:spLocks noGrp="1"/>
          </p:cNvSpPr>
          <p:nvPr>
            <p:ph idx="4294967295"/>
          </p:nvPr>
        </p:nvSpPr>
        <p:spPr>
          <a:xfrm>
            <a:off x="323850" y="267335"/>
            <a:ext cx="8229600" cy="3394075"/>
          </a:xfrm>
        </p:spPr>
        <p:txBody>
          <a:bodyPr wrap="square" lIns="68580" tIns="34290" rIns="68580" bIns="34290" anchor="t" anchorCtr="0"/>
          <a:p>
            <a:pPr fontAlgn="base"/>
            <a:r>
              <a:rPr lang="en-US" altLang="zh-CN" sz="2000" b="1" dirty="0">
                <a:solidFill>
                  <a:srgbClr val="FC0000"/>
                </a:solidFill>
              </a:rPr>
              <a:t>   </a:t>
            </a:r>
            <a:r>
              <a:rPr lang="en-US" altLang="zh-CN" sz="2000"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二</a:t>
            </a:r>
            <a:r>
              <a:rPr lang="zh-CN" altLang="en-US" sz="2000" b="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、纳税申报内容</a:t>
            </a:r>
            <a:endParaRPr lang="zh-CN" altLang="en-US" sz="2000"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       纳税人、扣缴义务人向税务机关进行纳税申报时，主要通过填制和上交纳税申报表及相关财务资料来完成。具体来说应当根据不同的情况相应报送下列有关证件、资料</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纳税申报表。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财务会计报表及其说明材料。</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与纳税有关的合同、协议书及凭证。</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税控装置的电子报税资料。</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外出经营活动税收管理证明和异地完税凭证。</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境内或者境外公证机构出具的有关证明文件。</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fontAlgn="base"/>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税务机关规定应当报送的其他有关证件、资料。</a:t>
            </a:r>
            <a:endParaRPr lang="zh-CN" altLang="en-US" sz="10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2"/>
          <p:cNvSpPr/>
          <p:nvPr>
            <p:custDataLst>
              <p:tags r:id="rId1"/>
            </p:custDataLst>
          </p:nvPr>
        </p:nvSpPr>
        <p:spPr>
          <a:xfrm>
            <a:off x="852964" y="1152525"/>
            <a:ext cx="591503" cy="591503"/>
          </a:xfrm>
          <a:prstGeom prst="ellipse">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4" name="圆角矩形 43"/>
          <p:cNvSpPr/>
          <p:nvPr>
            <p:custDataLst>
              <p:tags r:id="rId2"/>
            </p:custDataLst>
          </p:nvPr>
        </p:nvSpPr>
        <p:spPr>
          <a:xfrm>
            <a:off x="1552099" y="1883093"/>
            <a:ext cx="2730341" cy="57150"/>
          </a:xfrm>
          <a:prstGeom prst="roundRect">
            <a:avLst>
              <a:gd name="adj" fmla="val 50000"/>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5" name="椭圆 44"/>
          <p:cNvSpPr/>
          <p:nvPr>
            <p:custDataLst>
              <p:tags r:id="rId3"/>
            </p:custDataLst>
          </p:nvPr>
        </p:nvSpPr>
        <p:spPr>
          <a:xfrm>
            <a:off x="744855" y="1044416"/>
            <a:ext cx="807244" cy="807244"/>
          </a:xfrm>
          <a:prstGeom prst="ellipse">
            <a:avLst/>
          </a:prstGeom>
          <a:noFill/>
          <a:ln w="12700" cap="flat" cmpd="sng" algn="ctr">
            <a:solidFill>
              <a:srgbClr val="77D65E"/>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1" name="椭圆 50"/>
          <p:cNvSpPr/>
          <p:nvPr>
            <p:custDataLst>
              <p:tags r:id="rId4"/>
            </p:custDataLst>
          </p:nvPr>
        </p:nvSpPr>
        <p:spPr>
          <a:xfrm>
            <a:off x="852964" y="2562225"/>
            <a:ext cx="591503" cy="591503"/>
          </a:xfrm>
          <a:prstGeom prst="ellipse">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2" name="圆角矩形 51"/>
          <p:cNvSpPr/>
          <p:nvPr>
            <p:custDataLst>
              <p:tags r:id="rId5"/>
            </p:custDataLst>
          </p:nvPr>
        </p:nvSpPr>
        <p:spPr>
          <a:xfrm>
            <a:off x="1552099" y="3246596"/>
            <a:ext cx="2730341" cy="57150"/>
          </a:xfrm>
          <a:prstGeom prst="roundRect">
            <a:avLst>
              <a:gd name="adj" fmla="val 50000"/>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3" name="椭圆 52"/>
          <p:cNvSpPr/>
          <p:nvPr>
            <p:custDataLst>
              <p:tags r:id="rId6"/>
            </p:custDataLst>
          </p:nvPr>
        </p:nvSpPr>
        <p:spPr>
          <a:xfrm>
            <a:off x="744855" y="2454116"/>
            <a:ext cx="807244" cy="807244"/>
          </a:xfrm>
          <a:prstGeom prst="ellipse">
            <a:avLst/>
          </a:prstGeom>
          <a:noFill/>
          <a:ln w="12700" cap="flat" cmpd="sng" algn="ctr">
            <a:solidFill>
              <a:srgbClr val="45BF55"/>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5" name="椭圆 54"/>
          <p:cNvSpPr/>
          <p:nvPr>
            <p:custDataLst>
              <p:tags r:id="rId7"/>
            </p:custDataLst>
          </p:nvPr>
        </p:nvSpPr>
        <p:spPr>
          <a:xfrm>
            <a:off x="852964" y="3971925"/>
            <a:ext cx="591503" cy="591503"/>
          </a:xfrm>
          <a:prstGeom prst="ellipse">
            <a:avLst/>
          </a:prstGeom>
          <a:solidFill>
            <a:srgbClr val="178039"/>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6" name="圆角矩形 55"/>
          <p:cNvSpPr/>
          <p:nvPr>
            <p:custDataLst>
              <p:tags r:id="rId8"/>
            </p:custDataLst>
          </p:nvPr>
        </p:nvSpPr>
        <p:spPr>
          <a:xfrm>
            <a:off x="1552099" y="4610100"/>
            <a:ext cx="2730341" cy="57150"/>
          </a:xfrm>
          <a:prstGeom prst="roundRect">
            <a:avLst>
              <a:gd name="adj" fmla="val 50000"/>
            </a:avLst>
          </a:prstGeom>
          <a:solidFill>
            <a:srgbClr val="178039"/>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7" name="椭圆 56"/>
          <p:cNvSpPr/>
          <p:nvPr>
            <p:custDataLst>
              <p:tags r:id="rId9"/>
            </p:custDataLst>
          </p:nvPr>
        </p:nvSpPr>
        <p:spPr>
          <a:xfrm>
            <a:off x="744855" y="3863816"/>
            <a:ext cx="807244" cy="807244"/>
          </a:xfrm>
          <a:prstGeom prst="ellipse">
            <a:avLst/>
          </a:prstGeom>
          <a:noFill/>
          <a:ln w="12700" cap="flat" cmpd="sng" algn="ctr">
            <a:solidFill>
              <a:srgbClr val="178039"/>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146" name="文本框 145"/>
          <p:cNvSpPr txBox="1"/>
          <p:nvPr>
            <p:custDataLst>
              <p:tags r:id="rId10"/>
            </p:custDataLst>
          </p:nvPr>
        </p:nvSpPr>
        <p:spPr>
          <a:xfrm>
            <a:off x="1625600" y="904240"/>
            <a:ext cx="1775460" cy="264795"/>
          </a:xfrm>
          <a:prstGeom prst="rect">
            <a:avLst/>
          </a:prstGeom>
          <a:noFill/>
        </p:spPr>
        <p:txBody>
          <a:bodyPr wrap="square" bIns="0" rtlCol="0">
            <a:noAutofit/>
          </a:bodyPr>
          <a:p>
            <a:pPr algn="l"/>
            <a:r>
              <a:rPr lang="zh-CN" altLang="en-US" sz="1200" b="1" dirty="0">
                <a:solidFill>
                  <a:srgbClr val="7030A0"/>
                </a:solidFill>
                <a:latin typeface="+mn-lt"/>
                <a:ea typeface="+mn-ea"/>
                <a:sym typeface="+mn-ea"/>
              </a:rPr>
              <a:t>直接申报</a:t>
            </a:r>
            <a:r>
              <a:rPr lang="en-US" altLang="zh-CN" sz="1200" b="1" dirty="0">
                <a:solidFill>
                  <a:srgbClr val="7030A0"/>
                </a:solidFill>
                <a:latin typeface="+mn-lt"/>
                <a:ea typeface="+mn-ea"/>
                <a:sym typeface="+mn-ea"/>
              </a:rPr>
              <a:t>(</a:t>
            </a:r>
            <a:r>
              <a:rPr lang="zh-CN" altLang="en-US" sz="1200" b="1" dirty="0">
                <a:solidFill>
                  <a:srgbClr val="7030A0"/>
                </a:solidFill>
                <a:latin typeface="+mn-lt"/>
                <a:ea typeface="+mn-ea"/>
                <a:sym typeface="+mn-ea"/>
              </a:rPr>
              <a:t>上门申报</a:t>
            </a:r>
            <a:r>
              <a:rPr lang="en-US" altLang="zh-CN" sz="1200" b="1" dirty="0">
                <a:solidFill>
                  <a:srgbClr val="7030A0"/>
                </a:solidFill>
                <a:latin typeface="+mn-lt"/>
                <a:ea typeface="+mn-ea"/>
                <a:sym typeface="+mn-ea"/>
              </a:rPr>
              <a:t>)</a:t>
            </a:r>
            <a:endParaRPr lang="en-US" altLang="zh-CN" sz="800" b="1" spc="300" dirty="0">
              <a:solidFill>
                <a:srgbClr val="7030A0"/>
              </a:solidFill>
              <a:uFillTx/>
              <a:latin typeface="+mn-lt"/>
              <a:ea typeface="+mn-ea"/>
              <a:sym typeface="+mn-ea"/>
            </a:endParaRPr>
          </a:p>
        </p:txBody>
      </p:sp>
      <p:sp>
        <p:nvSpPr>
          <p:cNvPr id="147" name="文本框 146"/>
          <p:cNvSpPr txBox="1"/>
          <p:nvPr>
            <p:custDataLst>
              <p:tags r:id="rId11"/>
            </p:custDataLst>
          </p:nvPr>
        </p:nvSpPr>
        <p:spPr>
          <a:xfrm>
            <a:off x="1625441" y="1226344"/>
            <a:ext cx="2584133" cy="656749"/>
          </a:xfrm>
          <a:prstGeom prst="rect">
            <a:avLst/>
          </a:prstGeom>
          <a:noFill/>
        </p:spPr>
        <p:txBody>
          <a:bodyPr wrap="square" rtlCol="0">
            <a:normAutofit fontScale="80000"/>
          </a:bodyPr>
          <a:p>
            <a:pPr algn="l" fontAlgn="auto">
              <a:lnSpc>
                <a:spcPct val="130000"/>
              </a:lnSpc>
              <a:spcAft>
                <a:spcPts val="1000"/>
              </a:spcAft>
            </a:pPr>
            <a:r>
              <a:rPr lang="zh-CN" altLang="en-US" sz="900" b="1" dirty="0">
                <a:latin typeface="+mn-lt"/>
                <a:ea typeface="+mn-ea"/>
                <a:sym typeface="+mn-ea"/>
              </a:rPr>
              <a:t>由纳税人和扣缴义务人在法定税款征收期内自行到税务机关报送纳税资料。无论是在过去手工操作方式还是当前计算机征管方式下，这种方式一直是我国最主要的纳税申报方式。</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70" name="文本框 69"/>
          <p:cNvSpPr txBox="1"/>
          <p:nvPr>
            <p:custDataLst>
              <p:tags r:id="rId12"/>
            </p:custDataLst>
          </p:nvPr>
        </p:nvSpPr>
        <p:spPr>
          <a:xfrm>
            <a:off x="1625441" y="2267426"/>
            <a:ext cx="1233964" cy="264795"/>
          </a:xfrm>
          <a:prstGeom prst="rect">
            <a:avLst/>
          </a:prstGeom>
          <a:noFill/>
        </p:spPr>
        <p:txBody>
          <a:bodyPr wrap="square" bIns="0" rtlCol="0">
            <a:normAutofit/>
          </a:bodyPr>
          <a:p>
            <a:pPr algn="l"/>
            <a:r>
              <a:rPr lang="zh-CN" altLang="en-US" sz="1350" b="1" dirty="0">
                <a:solidFill>
                  <a:srgbClr val="7030A0"/>
                </a:solidFill>
                <a:latin typeface="+mn-lt"/>
                <a:ea typeface="+mn-ea"/>
                <a:sym typeface="+mn-ea"/>
              </a:rPr>
              <a:t>邮寄申报</a:t>
            </a:r>
            <a:endParaRPr lang="zh-CN" altLang="en-US" sz="1350" spc="300">
              <a:solidFill>
                <a:srgbClr val="45BF55"/>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13"/>
            </p:custDataLst>
          </p:nvPr>
        </p:nvSpPr>
        <p:spPr>
          <a:xfrm>
            <a:off x="1625441" y="2589848"/>
            <a:ext cx="2584133" cy="656749"/>
          </a:xfrm>
          <a:prstGeom prst="rect">
            <a:avLst/>
          </a:prstGeom>
          <a:noFill/>
        </p:spPr>
        <p:txBody>
          <a:bodyPr wrap="square" rtlCol="0">
            <a:normAutofit fontScale="80000"/>
          </a:bodyPr>
          <a:p>
            <a:pPr algn="l" fontAlgn="auto">
              <a:lnSpc>
                <a:spcPct val="130000"/>
              </a:lnSpc>
              <a:spcAft>
                <a:spcPts val="1000"/>
              </a:spcAft>
            </a:pPr>
            <a:r>
              <a:rPr lang="zh-CN" altLang="en-US" sz="900" b="1" dirty="0">
                <a:latin typeface="+mn-lt"/>
                <a:ea typeface="+mn-ea"/>
                <a:sym typeface="+mn-ea"/>
              </a:rPr>
              <a:t>是指经税务机关批准的纳税人、扣缴义务人使用统一规定的纳税申报特快专递专用信封，通过邮政部门办理交寄手续，并向邮政部门索取收据作为申报凭证的方式。邮寄申报以寄出的邮戳日期为实际申报日期。</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75" name="文本框 74"/>
          <p:cNvSpPr txBox="1"/>
          <p:nvPr>
            <p:custDataLst>
              <p:tags r:id="rId14"/>
            </p:custDataLst>
          </p:nvPr>
        </p:nvSpPr>
        <p:spPr>
          <a:xfrm>
            <a:off x="1625600" y="3630930"/>
            <a:ext cx="1919605" cy="264795"/>
          </a:xfrm>
          <a:prstGeom prst="rect">
            <a:avLst/>
          </a:prstGeom>
          <a:noFill/>
        </p:spPr>
        <p:txBody>
          <a:bodyPr wrap="square" bIns="0" rtlCol="0">
            <a:noAutofit/>
          </a:bodyPr>
          <a:p>
            <a:pPr algn="l"/>
            <a:r>
              <a:rPr lang="zh-CN" altLang="en-US" sz="1100" b="1" dirty="0">
                <a:solidFill>
                  <a:srgbClr val="7030A0"/>
                </a:solidFill>
                <a:latin typeface="+mn-lt"/>
                <a:ea typeface="+mn-ea"/>
                <a:sym typeface="+mn-ea"/>
              </a:rPr>
              <a:t>数据电文申报</a:t>
            </a:r>
            <a:r>
              <a:rPr lang="en-US" altLang="zh-CN" sz="1100" b="1" dirty="0">
                <a:solidFill>
                  <a:srgbClr val="7030A0"/>
                </a:solidFill>
                <a:latin typeface="+mn-lt"/>
                <a:ea typeface="+mn-ea"/>
                <a:sym typeface="+mn-ea"/>
              </a:rPr>
              <a:t>(</a:t>
            </a:r>
            <a:r>
              <a:rPr lang="zh-CN" altLang="en-US" sz="1100" b="1" dirty="0">
                <a:solidFill>
                  <a:srgbClr val="7030A0"/>
                </a:solidFill>
                <a:latin typeface="+mn-lt"/>
                <a:ea typeface="+mn-ea"/>
                <a:sym typeface="+mn-ea"/>
              </a:rPr>
              <a:t>电子申报</a:t>
            </a:r>
            <a:r>
              <a:rPr lang="en-US" altLang="zh-CN" sz="1100" b="1" dirty="0">
                <a:solidFill>
                  <a:srgbClr val="7030A0"/>
                </a:solidFill>
                <a:latin typeface="+mn-lt"/>
                <a:ea typeface="+mn-ea"/>
                <a:sym typeface="+mn-ea"/>
              </a:rPr>
              <a:t>)</a:t>
            </a:r>
            <a:endParaRPr lang="en-US" altLang="zh-CN" sz="500" b="1" spc="300" dirty="0">
              <a:solidFill>
                <a:srgbClr val="7030A0"/>
              </a:solidFill>
              <a:uFillTx/>
              <a:latin typeface="+mn-lt"/>
              <a:ea typeface="+mn-ea"/>
              <a:sym typeface="+mn-ea"/>
            </a:endParaRPr>
          </a:p>
        </p:txBody>
      </p:sp>
      <p:sp>
        <p:nvSpPr>
          <p:cNvPr id="76" name="文本框 75"/>
          <p:cNvSpPr txBox="1"/>
          <p:nvPr>
            <p:custDataLst>
              <p:tags r:id="rId15"/>
            </p:custDataLst>
          </p:nvPr>
        </p:nvSpPr>
        <p:spPr>
          <a:xfrm>
            <a:off x="1625441" y="3953351"/>
            <a:ext cx="2584133" cy="656749"/>
          </a:xfrm>
          <a:prstGeom prst="rect">
            <a:avLst/>
          </a:prstGeom>
          <a:noFill/>
        </p:spPr>
        <p:txBody>
          <a:bodyPr wrap="square" rtlCol="0">
            <a:normAutofit fontScale="80000"/>
          </a:bodyPr>
          <a:p>
            <a:pPr marR="0" algn="l" defTabSz="913765" rtl="0" eaLnBrk="1" fontAlgn="auto" latinLnBrk="0" hangingPunct="1">
              <a:lnSpc>
                <a:spcPct val="100000"/>
              </a:lnSpc>
              <a:spcBef>
                <a:spcPct val="20000"/>
              </a:spcBef>
              <a:spcAft>
                <a:spcPct val="0"/>
              </a:spcAft>
              <a:buClrTx/>
              <a:buSzTx/>
              <a:buFont typeface="Arial" panose="020B0604020202020204" pitchFamily="34" charset="0"/>
            </a:pPr>
            <a:r>
              <a:rPr lang="zh-CN" altLang="en-US" sz="900" b="1" dirty="0">
                <a:latin typeface="+mn-lt"/>
                <a:ea typeface="+mn-ea"/>
                <a:sym typeface="+mn-ea"/>
              </a:rPr>
              <a:t>是指经税务机关批准纳税人通过电话语音、电子数据交换和网络传输等形式办理的纳税申报。纳税人采取电子方式办理纳税申报的，应当按照税务机关规定的期限和要求保存有关资料，并定期书面报送主管税务机关。</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pic>
        <p:nvPicPr>
          <p:cNvPr id="86" name="图片 85" descr="343435383036303b343532343136343bcfeec4bfb7b6cea7"/>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1000125" y="1299686"/>
            <a:ext cx="297180" cy="297180"/>
          </a:xfrm>
          <a:prstGeom prst="rect">
            <a:avLst/>
          </a:prstGeom>
        </p:spPr>
      </p:pic>
      <p:pic>
        <p:nvPicPr>
          <p:cNvPr id="87" name="图片 86" descr="343435383036303b343532343136353bcfeec4bfc6c0c9f3"/>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1000125" y="2709386"/>
            <a:ext cx="297180" cy="297180"/>
          </a:xfrm>
          <a:prstGeom prst="rect">
            <a:avLst/>
          </a:prstGeom>
        </p:spPr>
      </p:pic>
      <p:pic>
        <p:nvPicPr>
          <p:cNvPr id="88" name="图片 87" descr="343435383036303b343532343134363bbbe1d2e9bcc6bbae"/>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1000125" y="4119086"/>
            <a:ext cx="297180" cy="297180"/>
          </a:xfrm>
          <a:prstGeom prst="rect">
            <a:avLst/>
          </a:prstGeom>
        </p:spPr>
      </p:pic>
      <p:sp>
        <p:nvSpPr>
          <p:cNvPr id="59" name="椭圆 58"/>
          <p:cNvSpPr/>
          <p:nvPr>
            <p:custDataLst>
              <p:tags r:id="rId25"/>
            </p:custDataLst>
          </p:nvPr>
        </p:nvSpPr>
        <p:spPr>
          <a:xfrm>
            <a:off x="4970145" y="1904048"/>
            <a:ext cx="591503" cy="591503"/>
          </a:xfrm>
          <a:prstGeom prst="ellipse">
            <a:avLst/>
          </a:prstGeom>
          <a:solidFill>
            <a:srgbClr val="9EED89"/>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60" name="圆角矩形 59"/>
          <p:cNvSpPr/>
          <p:nvPr>
            <p:custDataLst>
              <p:tags r:id="rId26"/>
            </p:custDataLst>
          </p:nvPr>
        </p:nvSpPr>
        <p:spPr>
          <a:xfrm>
            <a:off x="5669280" y="2510314"/>
            <a:ext cx="2730341" cy="57150"/>
          </a:xfrm>
          <a:prstGeom prst="roundRect">
            <a:avLst>
              <a:gd name="adj" fmla="val 50000"/>
            </a:avLst>
          </a:prstGeom>
          <a:solidFill>
            <a:srgbClr val="9EED89"/>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61" name="椭圆 60"/>
          <p:cNvSpPr/>
          <p:nvPr>
            <p:custDataLst>
              <p:tags r:id="rId27"/>
            </p:custDataLst>
          </p:nvPr>
        </p:nvSpPr>
        <p:spPr>
          <a:xfrm>
            <a:off x="4862036" y="1795939"/>
            <a:ext cx="807244" cy="807244"/>
          </a:xfrm>
          <a:prstGeom prst="ellipse">
            <a:avLst/>
          </a:prstGeom>
          <a:noFill/>
          <a:ln w="12700" cap="flat" cmpd="sng" algn="ctr">
            <a:solidFill>
              <a:srgbClr val="9EED89"/>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63" name="椭圆 62"/>
          <p:cNvSpPr/>
          <p:nvPr>
            <p:custDataLst>
              <p:tags r:id="rId28"/>
            </p:custDataLst>
          </p:nvPr>
        </p:nvSpPr>
        <p:spPr>
          <a:xfrm>
            <a:off x="4970145" y="3313748"/>
            <a:ext cx="591503" cy="591503"/>
          </a:xfrm>
          <a:prstGeom prst="ellipse">
            <a:avLst/>
          </a:prstGeom>
          <a:solidFill>
            <a:srgbClr val="52CA32"/>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64" name="圆角矩形 63"/>
          <p:cNvSpPr/>
          <p:nvPr>
            <p:custDataLst>
              <p:tags r:id="rId29"/>
            </p:custDataLst>
          </p:nvPr>
        </p:nvSpPr>
        <p:spPr>
          <a:xfrm>
            <a:off x="5669280" y="3920014"/>
            <a:ext cx="2730341" cy="57150"/>
          </a:xfrm>
          <a:prstGeom prst="roundRect">
            <a:avLst>
              <a:gd name="adj" fmla="val 50000"/>
            </a:avLst>
          </a:prstGeom>
          <a:solidFill>
            <a:srgbClr val="52CA32"/>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65" name="椭圆 64"/>
          <p:cNvSpPr/>
          <p:nvPr>
            <p:custDataLst>
              <p:tags r:id="rId30"/>
            </p:custDataLst>
          </p:nvPr>
        </p:nvSpPr>
        <p:spPr>
          <a:xfrm>
            <a:off x="4862036" y="3205639"/>
            <a:ext cx="807244" cy="807244"/>
          </a:xfrm>
          <a:prstGeom prst="ellipse">
            <a:avLst/>
          </a:prstGeom>
          <a:noFill/>
          <a:ln w="12700" cap="flat" cmpd="sng" algn="ctr">
            <a:solidFill>
              <a:srgbClr val="52CA32"/>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78" name="文本框 77"/>
          <p:cNvSpPr txBox="1"/>
          <p:nvPr>
            <p:custDataLst>
              <p:tags r:id="rId31"/>
            </p:custDataLst>
          </p:nvPr>
        </p:nvSpPr>
        <p:spPr>
          <a:xfrm>
            <a:off x="5742146" y="1531620"/>
            <a:ext cx="1233964" cy="264795"/>
          </a:xfrm>
          <a:prstGeom prst="rect">
            <a:avLst/>
          </a:prstGeom>
          <a:noFill/>
        </p:spPr>
        <p:txBody>
          <a:bodyPr wrap="square" bIns="0" rtlCol="0">
            <a:normAutofit/>
          </a:bodyPr>
          <a:p>
            <a:pPr algn="l">
              <a:buClrTx/>
              <a:buSzTx/>
              <a:buFontTx/>
            </a:pPr>
            <a:r>
              <a:rPr lang="zh-CN" altLang="en-US" sz="1350" b="1" dirty="0">
                <a:solidFill>
                  <a:srgbClr val="7030A0"/>
                </a:solidFill>
                <a:latin typeface="+mn-lt"/>
                <a:ea typeface="+mn-ea"/>
                <a:sym typeface="+mn-ea"/>
              </a:rPr>
              <a:t>简易申报</a:t>
            </a:r>
            <a:endParaRPr lang="zh-CN" altLang="en-US" sz="1350" b="1" dirty="0">
              <a:solidFill>
                <a:srgbClr val="7030A0"/>
              </a:solidFill>
              <a:latin typeface="+mn-lt"/>
              <a:ea typeface="+mn-ea"/>
            </a:endParaRPr>
          </a:p>
        </p:txBody>
      </p:sp>
      <p:sp>
        <p:nvSpPr>
          <p:cNvPr id="79" name="文本框 78"/>
          <p:cNvSpPr txBox="1"/>
          <p:nvPr>
            <p:custDataLst>
              <p:tags r:id="rId32"/>
            </p:custDataLst>
          </p:nvPr>
        </p:nvSpPr>
        <p:spPr>
          <a:xfrm>
            <a:off x="5742146" y="1854041"/>
            <a:ext cx="2584133" cy="656749"/>
          </a:xfrm>
          <a:prstGeom prst="rect">
            <a:avLst/>
          </a:prstGeom>
          <a:noFill/>
        </p:spPr>
        <p:txBody>
          <a:bodyPr wrap="square" rtlCol="0">
            <a:normAutofit/>
          </a:bodyPr>
          <a:p>
            <a:pPr fontAlgn="base">
              <a:lnSpc>
                <a:spcPct val="125000"/>
              </a:lnSpc>
              <a:spcBef>
                <a:spcPts val="25"/>
              </a:spcBef>
              <a:spcAft>
                <a:spcPct val="0"/>
              </a:spcAft>
            </a:pPr>
            <a:r>
              <a:rPr lang="zh-CN" altLang="en-US" sz="900" b="1" dirty="0">
                <a:sym typeface="+mn-ea"/>
              </a:rPr>
              <a:t>是指实行定期定额的纳税人，经税务机关批准，通过以缴纳税款凭证代替申报或简并征期的一种申报方式。</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81" name="文本框 80"/>
          <p:cNvSpPr txBox="1"/>
          <p:nvPr>
            <p:custDataLst>
              <p:tags r:id="rId33"/>
            </p:custDataLst>
          </p:nvPr>
        </p:nvSpPr>
        <p:spPr>
          <a:xfrm>
            <a:off x="5742146" y="2941320"/>
            <a:ext cx="1233964" cy="264795"/>
          </a:xfrm>
          <a:prstGeom prst="rect">
            <a:avLst/>
          </a:prstGeom>
          <a:noFill/>
        </p:spPr>
        <p:txBody>
          <a:bodyPr wrap="square" bIns="0" rtlCol="0">
            <a:normAutofit/>
          </a:bodyPr>
          <a:p>
            <a:pPr algn="l">
              <a:buClrTx/>
              <a:buSzTx/>
              <a:buFontTx/>
            </a:pPr>
            <a:r>
              <a:rPr lang="zh-CN" altLang="en-US" sz="1350" b="1" dirty="0">
                <a:solidFill>
                  <a:srgbClr val="7030A0"/>
                </a:solidFill>
                <a:latin typeface="+mn-lt"/>
                <a:ea typeface="+mn-ea"/>
                <a:sym typeface="+mn-ea"/>
              </a:rPr>
              <a:t>其他方式</a:t>
            </a:r>
            <a:endParaRPr lang="zh-CN" altLang="en-US" sz="1350" b="1" dirty="0">
              <a:solidFill>
                <a:srgbClr val="7030A0"/>
              </a:solidFill>
              <a:latin typeface="+mn-lt"/>
              <a:ea typeface="+mn-ea"/>
            </a:endParaRPr>
          </a:p>
        </p:txBody>
      </p:sp>
      <p:sp>
        <p:nvSpPr>
          <p:cNvPr id="82" name="文本框 81"/>
          <p:cNvSpPr txBox="1"/>
          <p:nvPr>
            <p:custDataLst>
              <p:tags r:id="rId34"/>
            </p:custDataLst>
          </p:nvPr>
        </p:nvSpPr>
        <p:spPr>
          <a:xfrm>
            <a:off x="5742146" y="3263741"/>
            <a:ext cx="2584133" cy="656749"/>
          </a:xfrm>
          <a:prstGeom prst="rect">
            <a:avLst/>
          </a:prstGeom>
          <a:noFill/>
        </p:spPr>
        <p:txBody>
          <a:bodyPr wrap="square" rtlCol="0">
            <a:normAutofit/>
          </a:bodyPr>
          <a:p>
            <a:pPr algn="l" fontAlgn="auto">
              <a:lnSpc>
                <a:spcPct val="130000"/>
              </a:lnSpc>
              <a:spcAft>
                <a:spcPts val="1000"/>
              </a:spcAft>
            </a:pPr>
            <a:r>
              <a:rPr lang="zh-CN" altLang="en-US" sz="900" b="1" dirty="0">
                <a:sym typeface="+mn-ea"/>
              </a:rPr>
              <a:t>是指纳税人、扣缴义务人采用直接办理、邮寄办理、数据电文以外的方法向税务机关办理纳税申报或者报送代扣代缴、代收代缴报告表。</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pic>
        <p:nvPicPr>
          <p:cNvPr id="89" name="图片 88" descr="343435383036303b343532343135383bcfeec4bfd0adb5f7"/>
          <p:cNvPicPr>
            <a:picLocks noChangeAspect="1"/>
          </p:cNvPicPr>
          <p:nvPr>
            <p:custDataLst>
              <p:tags r:id="rId35"/>
            </p:custDataLst>
          </p:nvPr>
        </p:nvPicPr>
        <p:blipFill>
          <a:blip r:embed="rId36">
            <a:extLst>
              <a:ext uri="{96DAC541-7B7A-43D3-8B79-37D633B846F1}">
                <asvg:svgBlip xmlns:asvg="http://schemas.microsoft.com/office/drawing/2016/SVG/main" r:embed="rId37"/>
              </a:ext>
            </a:extLst>
          </a:blip>
          <a:stretch>
            <a:fillRect/>
          </a:stretch>
        </p:blipFill>
        <p:spPr>
          <a:xfrm>
            <a:off x="5117306" y="2051209"/>
            <a:ext cx="297180" cy="297180"/>
          </a:xfrm>
          <a:prstGeom prst="rect">
            <a:avLst/>
          </a:prstGeom>
        </p:spPr>
      </p:pic>
      <p:pic>
        <p:nvPicPr>
          <p:cNvPr id="90" name="图片 89" descr="343435383036303b343532343135303bb9a4d7f7b0b2c5c5"/>
          <p:cNvPicPr>
            <a:picLocks noChangeAspect="1"/>
          </p:cNvPicPr>
          <p:nvPr>
            <p:custDataLst>
              <p:tags r:id="rId38"/>
            </p:custDataLst>
          </p:nvPr>
        </p:nvPicPr>
        <p:blipFill>
          <a:blip r:embed="rId39">
            <a:extLst>
              <a:ext uri="{96DAC541-7B7A-43D3-8B79-37D633B846F1}">
                <asvg:svgBlip xmlns:asvg="http://schemas.microsoft.com/office/drawing/2016/SVG/main" r:embed="rId40"/>
              </a:ext>
            </a:extLst>
          </a:blip>
          <a:stretch>
            <a:fillRect/>
          </a:stretch>
        </p:blipFill>
        <p:spPr>
          <a:xfrm>
            <a:off x="5117306" y="3460909"/>
            <a:ext cx="297180" cy="297180"/>
          </a:xfrm>
          <a:prstGeom prst="rect">
            <a:avLst/>
          </a:prstGeom>
        </p:spPr>
      </p:pic>
      <p:sp>
        <p:nvSpPr>
          <p:cNvPr id="25" name="文本框 24"/>
          <p:cNvSpPr txBox="1"/>
          <p:nvPr>
            <p:custDataLst>
              <p:tags r:id="rId41"/>
            </p:custDataLst>
          </p:nvPr>
        </p:nvSpPr>
        <p:spPr>
          <a:xfrm>
            <a:off x="2748915" y="192881"/>
            <a:ext cx="3646646" cy="345281"/>
          </a:xfrm>
          <a:prstGeom prst="rect">
            <a:avLst/>
          </a:prstGeom>
          <a:noFill/>
        </p:spPr>
        <p:txBody>
          <a:bodyPr wrap="square" bIns="0" rtlCol="0">
            <a:noAutofit/>
          </a:bodyPr>
          <a:p>
            <a:pPr algn="ctr"/>
            <a:r>
              <a:rPr lang="zh-CN" altLang="en-US" sz="2000" b="1" dirty="0">
                <a:solidFill>
                  <a:srgbClr val="FC0000"/>
                </a:solidFill>
                <a:uFillTx/>
                <a:latin typeface="微软雅黑" panose="020B0503020204020204" pitchFamily="34" charset="-122"/>
                <a:ea typeface="微软雅黑" panose="020B0503020204020204" pitchFamily="34" charset="-122"/>
                <a:sym typeface="+mn-ea"/>
              </a:rPr>
              <a:t>三、纳税申报方式</a:t>
            </a:r>
            <a:endParaRPr lang="zh-CN" altLang="en-US" sz="2000" b="1" spc="300" dirty="0">
              <a:solidFill>
                <a:srgbClr val="FC0000"/>
              </a:solidFill>
              <a:uFillTx/>
              <a:latin typeface="微软雅黑" panose="020B0503020204020204" pitchFamily="34" charset="-122"/>
              <a:ea typeface="微软雅黑" panose="020B0503020204020204" pitchFamily="34" charset="-122"/>
              <a:sym typeface="+mn-ea"/>
            </a:endParaRPr>
          </a:p>
        </p:txBody>
      </p:sp>
      <p:cxnSp>
        <p:nvCxnSpPr>
          <p:cNvPr id="10" name="直接连接符 9"/>
          <p:cNvCxnSpPr/>
          <p:nvPr>
            <p:custDataLst>
              <p:tags r:id="rId42"/>
            </p:custDataLst>
          </p:nvPr>
        </p:nvCxnSpPr>
        <p:spPr>
          <a:xfrm>
            <a:off x="3010376" y="583883"/>
            <a:ext cx="3123248" cy="0"/>
          </a:xfrm>
          <a:prstGeom prst="line">
            <a:avLst/>
          </a:prstGeom>
          <a:noFill/>
          <a:ln w="6350" cap="flat" cmpd="sng" algn="ctr">
            <a:solidFill>
              <a:srgbClr val="77D65E"/>
            </a:solidFill>
            <a:prstDash val="solid"/>
            <a:miter lim="800000"/>
            <a:headEnd type="oval"/>
            <a:tailEnd type="oval"/>
          </a:ln>
          <a:effectLst/>
        </p:spPr>
      </p:cxnSp>
    </p:spTree>
  </p:cSld>
  <p:clrMapOvr>
    <a:masterClrMapping/>
  </p:clrMapOvr>
  <p:transition spd="slow" advClick="0" advTm="4000">
    <p:wheel spokes="3"/>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12825" y="360045"/>
            <a:ext cx="2767330" cy="398780"/>
          </a:xfrm>
          <a:prstGeom prst="rect">
            <a:avLst/>
          </a:prstGeom>
          <a:noFill/>
        </p:spPr>
        <p:txBody>
          <a:bodyPr wrap="square" rtlCol="0">
            <a:spAutoFit/>
          </a:bodyPr>
          <a:p>
            <a:r>
              <a:rPr lang="zh-CN" altLang="en-US" sz="2000" b="1" dirty="0">
                <a:solidFill>
                  <a:srgbClr val="FC0000"/>
                </a:solidFill>
                <a:uFillTx/>
                <a:latin typeface="微软雅黑" panose="020B0503020204020204" pitchFamily="34" charset="-122"/>
                <a:ea typeface="微软雅黑" panose="020B0503020204020204" pitchFamily="34" charset="-122"/>
              </a:rPr>
              <a:t>四、纳税申报期限</a:t>
            </a:r>
            <a:endParaRPr lang="zh-CN" altLang="en-US" sz="2000" b="1" dirty="0">
              <a:solidFill>
                <a:srgbClr val="FC0000"/>
              </a:solidFill>
              <a:uFillTx/>
              <a:latin typeface="微软雅黑" panose="020B0503020204020204" pitchFamily="34" charset="-122"/>
              <a:ea typeface="微软雅黑" panose="020B0503020204020204" pitchFamily="34" charset="-122"/>
            </a:endParaRPr>
          </a:p>
        </p:txBody>
      </p:sp>
      <p:sp>
        <p:nvSpPr>
          <p:cNvPr id="3" name="文本框 2"/>
          <p:cNvSpPr txBox="1"/>
          <p:nvPr/>
        </p:nvSpPr>
        <p:spPr>
          <a:xfrm>
            <a:off x="1130935" y="1275715"/>
            <a:ext cx="6778625" cy="1691640"/>
          </a:xfrm>
          <a:prstGeom prst="rect">
            <a:avLst/>
          </a:prstGeom>
          <a:noFill/>
          <a:ln>
            <a:solidFill>
              <a:srgbClr val="EBAC07"/>
            </a:solidFill>
          </a:ln>
        </p:spPr>
        <p:txBody>
          <a:bodyPr wrap="square" rtlCol="0" anchor="t">
            <a:spAutoFit/>
          </a:bodyPr>
          <a:p>
            <a:pPr>
              <a:lnSpc>
                <a:spcPct val="130000"/>
              </a:lnSpc>
              <a:spcBef>
                <a:spcPts val="0"/>
              </a:spcBef>
              <a:spcAft>
                <a:spcPts val="0"/>
              </a:spcAft>
            </a:pPr>
            <a:r>
              <a:rPr lang="en-US" altLang="zh-CN" sz="2000">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纳税申报期限是法律、行政法规规定的或者税务机关依照法律、行政法规的规定确定的纳税人、扣缴义务人向税务机关申报应纳或应解缴税款的期限。各个税种的纳税期限因其征收对象、计税环节的不同而不尽相同。</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wheel spokes="3"/>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3"/>
          <p:cNvSpPr>
            <a:spLocks noGrp="1"/>
          </p:cNvSpPr>
          <p:nvPr>
            <p:ph idx="4294967295"/>
          </p:nvPr>
        </p:nvSpPr>
        <p:spPr>
          <a:xfrm>
            <a:off x="5037138" y="874713"/>
            <a:ext cx="4106862" cy="3394075"/>
          </a:xfrm>
        </p:spPr>
        <p:txBody>
          <a:bodyPr wrap="square" lIns="68580" tIns="34290" rIns="68580" bIns="34290" anchor="t" anchorCtr="0"/>
          <a:p>
            <a:pPr fontAlgn="base"/>
            <a:r>
              <a:rPr lang="zh-CN" altLang="en-US" sz="2800" b="1" dirty="0">
                <a:latin typeface="华文行楷" panose="02010800040101010101" pitchFamily="2" charset="-122"/>
                <a:ea typeface="华文行楷" panose="02010800040101010101" pitchFamily="2" charset="-122"/>
              </a:rPr>
              <a:t>世界上除了死亡和纳税，其他都不是必然的</a:t>
            </a:r>
            <a:endParaRPr lang="en-US" altLang="zh-CN" sz="2800" b="1">
              <a:latin typeface="华文行楷" panose="02010800040101010101" pitchFamily="2" charset="-122"/>
              <a:ea typeface="华文行楷" panose="02010800040101010101" pitchFamily="2" charset="-122"/>
            </a:endParaRPr>
          </a:p>
          <a:p>
            <a:pPr fontAlgn="base"/>
            <a:r>
              <a:rPr lang="en-US" altLang="zh-CN" sz="2800" b="1">
                <a:latin typeface="华文行楷" panose="02010800040101010101" pitchFamily="2" charset="-122"/>
                <a:ea typeface="华文行楷" panose="02010800040101010101" pitchFamily="2" charset="-122"/>
              </a:rPr>
              <a:t>                                    —</a:t>
            </a:r>
            <a:r>
              <a:rPr lang="zh-CN" altLang="en-US" sz="2800" b="1" dirty="0">
                <a:latin typeface="华文行楷" panose="02010800040101010101" pitchFamily="2" charset="-122"/>
                <a:ea typeface="华文行楷" panose="02010800040101010101" pitchFamily="2" charset="-122"/>
              </a:rPr>
              <a:t>本杰明</a:t>
            </a:r>
            <a:r>
              <a:rPr lang="en-US" altLang="zh-CN" sz="2800" b="1">
                <a:latin typeface="华文行楷" panose="02010800040101010101" pitchFamily="2" charset="-122"/>
                <a:ea typeface="华文行楷" panose="02010800040101010101" pitchFamily="2" charset="-122"/>
              </a:rPr>
              <a:t>·</a:t>
            </a:r>
            <a:r>
              <a:rPr lang="zh-CN" altLang="en-US" sz="2800" b="1" dirty="0">
                <a:latin typeface="华文行楷" panose="02010800040101010101" pitchFamily="2" charset="-122"/>
                <a:ea typeface="华文行楷" panose="02010800040101010101" pitchFamily="2" charset="-122"/>
              </a:rPr>
              <a:t>富兰克林</a:t>
            </a:r>
            <a:endParaRPr lang="zh-CN" altLang="en-US" sz="2800" b="1" dirty="0">
              <a:latin typeface="华文行楷" panose="02010800040101010101" pitchFamily="2" charset="-122"/>
              <a:ea typeface="华文行楷" panose="02010800040101010101" pitchFamily="2" charset="-122"/>
            </a:endParaRPr>
          </a:p>
          <a:p>
            <a:pPr fontAlgn="base"/>
            <a:endParaRPr lang="zh-CN" altLang="en-US" sz="2800" b="1" dirty="0">
              <a:latin typeface="华文行楷" panose="02010800040101010101" pitchFamily="2" charset="-122"/>
              <a:ea typeface="华文行楷" panose="02010800040101010101" pitchFamily="2" charset="-122"/>
            </a:endParaRPr>
          </a:p>
        </p:txBody>
      </p:sp>
      <p:sp>
        <p:nvSpPr>
          <p:cNvPr id="78850" name="Rectangle 3"/>
          <p:cNvSpPr>
            <a:spLocks noGrp="1"/>
          </p:cNvSpPr>
          <p:nvPr/>
        </p:nvSpPr>
        <p:spPr>
          <a:xfrm>
            <a:off x="1616075" y="487363"/>
            <a:ext cx="3527425" cy="3394075"/>
          </a:xfrm>
          <a:prstGeom prst="rect">
            <a:avLst/>
          </a:prstGeom>
          <a:noFill/>
          <a:ln w="9525">
            <a:noFill/>
          </a:ln>
        </p:spPr>
        <p:txBody>
          <a:bodyPr wrap="square" lIns="68580" tIns="34290" rIns="68580" bIns="34290" anchor="t" anchorCtr="0"/>
          <a:p>
            <a:pPr marL="342900" indent="-342900">
              <a:spcBef>
                <a:spcPct val="20000"/>
              </a:spcBef>
              <a:buFont typeface="Arial" panose="020B0604020202020204" pitchFamily="34" charset="0"/>
              <a:buChar char="•"/>
            </a:pPr>
            <a:endParaRPr lang="zh-CN" altLang="en-US" sz="2400" b="1" dirty="0">
              <a:latin typeface="华文行楷" panose="02010800040101010101" pitchFamily="2" charset="-122"/>
              <a:ea typeface="华文行楷" panose="02010800040101010101" pitchFamily="2" charset="-122"/>
            </a:endParaRPr>
          </a:p>
          <a:p>
            <a:pPr marL="342900" indent="-342900">
              <a:spcBef>
                <a:spcPct val="20000"/>
              </a:spcBef>
              <a:buFont typeface="Arial" panose="020B0604020202020204" pitchFamily="34" charset="0"/>
              <a:buChar char="•"/>
            </a:pPr>
            <a:endParaRPr lang="zh-CN" altLang="en-US" sz="2400" b="1" dirty="0">
              <a:latin typeface="华文行楷" panose="02010800040101010101" pitchFamily="2" charset="-122"/>
              <a:ea typeface="华文行楷" panose="02010800040101010101" pitchFamily="2" charset="-122"/>
            </a:endParaRPr>
          </a:p>
          <a:p>
            <a:pPr marL="342900" indent="-342900">
              <a:spcBef>
                <a:spcPct val="20000"/>
              </a:spcBef>
              <a:buFont typeface="Arial" panose="020B0604020202020204" pitchFamily="34" charset="0"/>
              <a:buChar char="•"/>
            </a:pPr>
            <a:r>
              <a:rPr lang="zh-CN" altLang="en-US" sz="2400" b="1" dirty="0">
                <a:latin typeface="华文行楷" panose="02010800040101010101" pitchFamily="2" charset="-122"/>
                <a:ea typeface="华文行楷" panose="02010800040101010101" pitchFamily="2" charset="-122"/>
              </a:rPr>
              <a:t>本杰明</a:t>
            </a:r>
            <a:r>
              <a:rPr lang="en-US" altLang="zh-CN" sz="2400" b="1">
                <a:latin typeface="华文行楷" panose="02010800040101010101" pitchFamily="2" charset="-122"/>
                <a:ea typeface="华文行楷" panose="02010800040101010101" pitchFamily="2" charset="-122"/>
              </a:rPr>
              <a:t>·</a:t>
            </a:r>
            <a:r>
              <a:rPr lang="zh-CN" altLang="en-US" sz="2400" b="1" dirty="0">
                <a:latin typeface="华文行楷" panose="02010800040101010101" pitchFamily="2" charset="-122"/>
                <a:ea typeface="华文行楷" panose="02010800040101010101" pitchFamily="2" charset="-122"/>
              </a:rPr>
              <a:t>富兰克林(Benjamin Franklin ）</a:t>
            </a:r>
            <a:endParaRPr lang="zh-CN" altLang="en-US" sz="2400" b="1" dirty="0">
              <a:latin typeface="华文行楷" panose="02010800040101010101" pitchFamily="2" charset="-122"/>
              <a:ea typeface="华文行楷" panose="02010800040101010101" pitchFamily="2" charset="-122"/>
            </a:endParaRPr>
          </a:p>
          <a:p>
            <a:pPr marL="342900" indent="-342900">
              <a:spcBef>
                <a:spcPct val="20000"/>
              </a:spcBef>
              <a:buFont typeface="Arial" panose="020B0604020202020204" pitchFamily="34" charset="0"/>
              <a:buChar char="•"/>
            </a:pPr>
            <a:r>
              <a:rPr lang="zh-CN" altLang="en-US" b="1" dirty="0">
                <a:latin typeface="仿宋" panose="02010609060101010101" charset="-122"/>
                <a:ea typeface="仿宋" panose="02010609060101010101" charset="-122"/>
              </a:rPr>
              <a:t>美国政治家、物理学家、《独立宣言》起草和签署人之一，美国开国元勋之一 。同时也是出版商、印刷商、记者、作家、慈善家;更是杰出的外交家及发明家。</a:t>
            </a:r>
            <a:endParaRPr lang="zh-CN" altLang="en-US" b="1" dirty="0">
              <a:latin typeface="仿宋" panose="02010609060101010101" charset="-122"/>
              <a:ea typeface="仿宋" panose="02010609060101010101" charset="-122"/>
            </a:endParaRPr>
          </a:p>
          <a:p>
            <a:pPr marL="342900" indent="-342900">
              <a:spcBef>
                <a:spcPct val="20000"/>
              </a:spcBef>
              <a:buFont typeface="Arial" panose="020B0604020202020204" pitchFamily="34" charset="0"/>
              <a:buChar char="•"/>
            </a:pPr>
            <a:r>
              <a:rPr lang="zh-CN" altLang="en-US" b="1" dirty="0">
                <a:latin typeface="仿宋" panose="02010609060101010101" charset="-122"/>
                <a:ea typeface="仿宋" panose="02010609060101010101" charset="-122"/>
              </a:rPr>
              <a:t>发明了避雷针，最早提出电荷守恒定律。他还发明了双焦点眼镜，蛙鞋等等。</a:t>
            </a:r>
            <a:endParaRPr lang="zh-CN" altLang="en-US" b="1" dirty="0">
              <a:latin typeface="华文行楷" panose="02010800040101010101" pitchFamily="2" charset="-122"/>
              <a:ea typeface="华文行楷" panose="02010800040101010101" pitchFamily="2" charset="-122"/>
            </a:endParaRPr>
          </a:p>
          <a:p>
            <a:pPr marL="342900" indent="-342900">
              <a:spcBef>
                <a:spcPct val="20000"/>
              </a:spcBef>
              <a:buFont typeface="Arial" panose="020B0604020202020204" pitchFamily="34" charset="0"/>
              <a:buChar char="•"/>
            </a:pPr>
            <a:endParaRPr lang="zh-CN" altLang="en-US" sz="2400" b="1" dirty="0">
              <a:latin typeface="华文行楷" panose="02010800040101010101" pitchFamily="2" charset="-122"/>
              <a:ea typeface="华文行楷" panose="02010800040101010101" pitchFamily="2" charset="-122"/>
            </a:endParaRPr>
          </a:p>
        </p:txBody>
      </p:sp>
      <p:pic>
        <p:nvPicPr>
          <p:cNvPr id="78851" name="图片 2"/>
          <p:cNvPicPr>
            <a:picLocks noChangeAspect="1"/>
          </p:cNvPicPr>
          <p:nvPr/>
        </p:nvPicPr>
        <p:blipFill>
          <a:blip r:embed="rId1"/>
          <a:stretch>
            <a:fillRect/>
          </a:stretch>
        </p:blipFill>
        <p:spPr>
          <a:xfrm>
            <a:off x="71438" y="0"/>
            <a:ext cx="1968500" cy="1968500"/>
          </a:xfrm>
          <a:prstGeom prst="rect">
            <a:avLst/>
          </a:prstGeom>
          <a:noFill/>
          <a:ln w="9525">
            <a:noFill/>
          </a:ln>
        </p:spPr>
      </p:pic>
    </p:spTree>
  </p:cSld>
  <p:clrMapOvr>
    <a:masterClrMapping/>
  </p:clrMapOvr>
  <p:transition spd="slow" advClick="0" advTm="4000">
    <p:wheel spokes="3"/>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12825" y="360045"/>
            <a:ext cx="2767330" cy="398780"/>
          </a:xfrm>
          <a:prstGeom prst="rect">
            <a:avLst/>
          </a:prstGeom>
          <a:noFill/>
        </p:spPr>
        <p:txBody>
          <a:bodyPr wrap="square" rtlCol="0">
            <a:spAutoFit/>
          </a:bodyPr>
          <a:p>
            <a:r>
              <a:rPr lang="zh-CN" altLang="en-US" sz="2000" b="1" dirty="0">
                <a:solidFill>
                  <a:srgbClr val="FC0000"/>
                </a:solidFill>
                <a:uFillTx/>
                <a:latin typeface="微软雅黑" panose="020B0503020204020204" pitchFamily="34" charset="-122"/>
                <a:ea typeface="微软雅黑" panose="020B0503020204020204" pitchFamily="34" charset="-122"/>
              </a:rPr>
              <a:t>五、延期申报</a:t>
            </a:r>
            <a:endParaRPr lang="zh-CN" altLang="en-US" sz="2000" b="1" dirty="0">
              <a:solidFill>
                <a:srgbClr val="FC0000"/>
              </a:solidFill>
              <a:uFillTx/>
              <a:latin typeface="微软雅黑" panose="020B0503020204020204" pitchFamily="34" charset="-122"/>
              <a:ea typeface="微软雅黑" panose="020B0503020204020204" pitchFamily="34" charset="-122"/>
            </a:endParaRPr>
          </a:p>
        </p:txBody>
      </p:sp>
      <p:sp>
        <p:nvSpPr>
          <p:cNvPr id="4" name="文本框 3"/>
          <p:cNvSpPr txBox="1"/>
          <p:nvPr/>
        </p:nvSpPr>
        <p:spPr>
          <a:xfrm>
            <a:off x="1908175" y="1303655"/>
            <a:ext cx="5583555" cy="2466975"/>
          </a:xfrm>
          <a:prstGeom prst="rect">
            <a:avLst/>
          </a:prstGeom>
          <a:noFill/>
        </p:spPr>
        <p:txBody>
          <a:bodyPr wrap="square" rtlCol="0" anchor="t">
            <a:noAutofit/>
          </a:bodyPr>
          <a:p>
            <a:pPr>
              <a:lnSpc>
                <a:spcPct val="120000"/>
              </a:lnSpc>
              <a:spcBef>
                <a:spcPts val="0"/>
              </a:spcBef>
              <a:spcAft>
                <a:spcPts val="0"/>
              </a:spcAft>
            </a:pPr>
            <a:r>
              <a:rPr lang="en-US" altLang="zh-CN" sz="2000">
                <a:latin typeface="微软雅黑" panose="020B0503020204020204" pitchFamily="34" charset="-122"/>
                <a:ea typeface="微软雅黑" panose="020B0503020204020204" pitchFamily="34" charset="-122"/>
              </a:rPr>
              <a:t>      </a:t>
            </a:r>
            <a:r>
              <a:rPr lang="en-US" altLang="zh-CN" sz="1400">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延期申报是纳税人、扣缴义务人基于法定原因，不能在法律、行政法规规定或者税务机关依照法律、行政法规的规定确定的申报期内办理纳税申报或向税务机关报送代扣代缴、代收代缴税款报告的，经税务机关核准，允许延长一定的时间，在核准后的期限内办理申报的一项税务管理制度。</a:t>
            </a:r>
            <a:endParaRPr lang="zh-CN" altLang="en-US" sz="2000">
              <a:latin typeface="微软雅黑" panose="020B0503020204020204" pitchFamily="34" charset="-122"/>
              <a:ea typeface="微软雅黑" panose="020B0503020204020204" pitchFamily="34" charset="-122"/>
            </a:endParaRPr>
          </a:p>
        </p:txBody>
      </p:sp>
      <p:grpSp>
        <p:nvGrpSpPr>
          <p:cNvPr id="11" name="组合 10"/>
          <p:cNvGrpSpPr/>
          <p:nvPr/>
        </p:nvGrpSpPr>
        <p:grpSpPr>
          <a:xfrm rot="0">
            <a:off x="1360170" y="1041400"/>
            <a:ext cx="6657340" cy="3291205"/>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 name="组合 5"/>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p:transition spd="slow" advClick="0" advTm="4000">
    <p:wheel spokes="3"/>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椭圆 1"/>
          <p:cNvSpPr/>
          <p:nvPr>
            <p:custDataLst>
              <p:tags r:id="rId1"/>
            </p:custDataLst>
          </p:nvPr>
        </p:nvSpPr>
        <p:spPr>
          <a:xfrm>
            <a:off x="2472303" y="1889674"/>
            <a:ext cx="643236" cy="643236"/>
          </a:xfrm>
          <a:prstGeom prst="ellipse">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4" name="圆角矩形 43"/>
          <p:cNvSpPr/>
          <p:nvPr>
            <p:custDataLst>
              <p:tags r:id="rId2"/>
            </p:custDataLst>
          </p:nvPr>
        </p:nvSpPr>
        <p:spPr>
          <a:xfrm>
            <a:off x="3232584" y="2684137"/>
            <a:ext cx="2969135" cy="62148"/>
          </a:xfrm>
          <a:prstGeom prst="roundRect">
            <a:avLst>
              <a:gd name="adj" fmla="val 50000"/>
            </a:avLst>
          </a:prstGeom>
          <a:solidFill>
            <a:srgbClr val="77D65E"/>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5" name="椭圆 44"/>
          <p:cNvSpPr/>
          <p:nvPr>
            <p:custDataLst>
              <p:tags r:id="rId3"/>
            </p:custDataLst>
          </p:nvPr>
        </p:nvSpPr>
        <p:spPr>
          <a:xfrm>
            <a:off x="2354739" y="1772110"/>
            <a:ext cx="877845" cy="877845"/>
          </a:xfrm>
          <a:prstGeom prst="ellipse">
            <a:avLst/>
          </a:prstGeom>
          <a:noFill/>
          <a:ln w="12700" cap="flat" cmpd="sng" algn="ctr">
            <a:solidFill>
              <a:srgbClr val="77D65E"/>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1" name="椭圆 50"/>
          <p:cNvSpPr/>
          <p:nvPr>
            <p:custDataLst>
              <p:tags r:id="rId4"/>
            </p:custDataLst>
          </p:nvPr>
        </p:nvSpPr>
        <p:spPr>
          <a:xfrm>
            <a:off x="2472303" y="3593574"/>
            <a:ext cx="643236" cy="643236"/>
          </a:xfrm>
          <a:prstGeom prst="ellipse">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2" name="圆角矩形 51"/>
          <p:cNvSpPr/>
          <p:nvPr>
            <p:custDataLst>
              <p:tags r:id="rId5"/>
            </p:custDataLst>
          </p:nvPr>
        </p:nvSpPr>
        <p:spPr>
          <a:xfrm>
            <a:off x="3232584" y="4337800"/>
            <a:ext cx="2969135" cy="62148"/>
          </a:xfrm>
          <a:prstGeom prst="roundRect">
            <a:avLst>
              <a:gd name="adj" fmla="val 50000"/>
            </a:avLst>
          </a:prstGeom>
          <a:solidFill>
            <a:srgbClr val="45BF55"/>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3" name="椭圆 52"/>
          <p:cNvSpPr/>
          <p:nvPr>
            <p:custDataLst>
              <p:tags r:id="rId6"/>
            </p:custDataLst>
          </p:nvPr>
        </p:nvSpPr>
        <p:spPr>
          <a:xfrm>
            <a:off x="2354739" y="3476010"/>
            <a:ext cx="877845" cy="877845"/>
          </a:xfrm>
          <a:prstGeom prst="ellipse">
            <a:avLst/>
          </a:prstGeom>
          <a:noFill/>
          <a:ln w="12700" cap="flat" cmpd="sng" algn="ctr">
            <a:solidFill>
              <a:srgbClr val="45BF55"/>
            </a:soli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147" name="文本框 146"/>
          <p:cNvSpPr txBox="1"/>
          <p:nvPr>
            <p:custDataLst>
              <p:tags r:id="rId7"/>
            </p:custDataLst>
          </p:nvPr>
        </p:nvSpPr>
        <p:spPr>
          <a:xfrm>
            <a:off x="3312160" y="1298575"/>
            <a:ext cx="4957445" cy="983615"/>
          </a:xfrm>
          <a:prstGeom prst="rect">
            <a:avLst/>
          </a:prstGeom>
          <a:noFill/>
        </p:spPr>
        <p:txBody>
          <a:bodyPr wrap="square" rtlCol="0">
            <a:noAutofit/>
          </a:bodyPr>
          <a:p>
            <a:pPr algn="l" fontAlgn="auto">
              <a:lnSpc>
                <a:spcPct val="115000"/>
              </a:lnSpc>
              <a:spcBef>
                <a:spcPts val="0"/>
              </a:spcBef>
              <a:spcAft>
                <a:spcPts val="1000"/>
              </a:spcAft>
            </a:pPr>
            <a:r>
              <a:rPr lang="zh-CN" altLang="en-US" sz="1500">
                <a:latin typeface="微软雅黑" panose="020B0503020204020204" pitchFamily="34" charset="-122"/>
                <a:ea typeface="微软雅黑" panose="020B0503020204020204" pitchFamily="34" charset="-122"/>
                <a:sym typeface="+mn-ea"/>
              </a:rPr>
              <a:t>因人们无法预见、无法避免、无法克服的自然灾害，如水灾、火灾、风灾、地震等不可抗力，不能按期办理纳税申报或者报送代扣代缴、代收代缴税款报告表的，可以延期办理。但应当在不可抗力情形消除后立即向税务机关报告。</a:t>
            </a:r>
            <a:endParaRPr lang="zh-CN" altLang="en-US" sz="1100" spc="150">
              <a:solidFill>
                <a:srgbClr val="000000">
                  <a:lumMod val="75000"/>
                  <a:lumOff val="25000"/>
                </a:srgbClr>
              </a:solidFill>
              <a:uFillTx/>
              <a:latin typeface="微软雅黑" panose="020B0503020204020204" pitchFamily="34" charset="-122"/>
              <a:ea typeface="微软雅黑" panose="020B0503020204020204" pitchFamily="34" charset="-122"/>
              <a:sym typeface="+mn-ea"/>
            </a:endParaRPr>
          </a:p>
        </p:txBody>
      </p:sp>
      <p:sp>
        <p:nvSpPr>
          <p:cNvPr id="71" name="文本框 70"/>
          <p:cNvSpPr txBox="1"/>
          <p:nvPr>
            <p:custDataLst>
              <p:tags r:id="rId8"/>
            </p:custDataLst>
          </p:nvPr>
        </p:nvSpPr>
        <p:spPr>
          <a:xfrm>
            <a:off x="3312160" y="2917825"/>
            <a:ext cx="4957445" cy="1248410"/>
          </a:xfrm>
          <a:prstGeom prst="rect">
            <a:avLst/>
          </a:prstGeom>
          <a:noFill/>
        </p:spPr>
        <p:txBody>
          <a:bodyPr wrap="square" rtlCol="0">
            <a:noAutofit/>
          </a:bodyPr>
          <a:p>
            <a:pPr algn="l" fontAlgn="auto">
              <a:lnSpc>
                <a:spcPct val="130000"/>
              </a:lnSpc>
              <a:spcAft>
                <a:spcPts val="1000"/>
              </a:spcAft>
            </a:pPr>
            <a:r>
              <a:rPr lang="zh-CN" altLang="en-US" sz="1600">
                <a:latin typeface="微软雅黑" panose="020B0503020204020204" pitchFamily="34" charset="-122"/>
                <a:ea typeface="微软雅黑" panose="020B0503020204020204" pitchFamily="34" charset="-122"/>
                <a:sym typeface="+mn-ea"/>
              </a:rPr>
              <a:t>因财务处理上的特殊原因，账务未处理完毕，不能计算应纳税额，按照规定的期限办理纳税申报或者报送代扣代缴、代收代缴税款报告表确有困难，需要延期的。</a:t>
            </a:r>
            <a:endParaRPr lang="zh-CN" altLang="en-US" sz="1600" spc="150">
              <a:solidFill>
                <a:srgbClr val="000000">
                  <a:lumMod val="75000"/>
                  <a:lumOff val="25000"/>
                </a:srgbClr>
              </a:solidFill>
              <a:uFillTx/>
              <a:latin typeface="微软雅黑" panose="020B0503020204020204" pitchFamily="34" charset="-122"/>
              <a:ea typeface="微软雅黑" panose="020B0503020204020204" pitchFamily="34" charset="-122"/>
              <a:sym typeface="+mn-ea"/>
            </a:endParaRPr>
          </a:p>
        </p:txBody>
      </p:sp>
      <p:pic>
        <p:nvPicPr>
          <p:cNvPr id="86" name="图片 85" descr="343435383036303b343532343136343bcfeec4bfb7b6cea7"/>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2632335" y="2049706"/>
            <a:ext cx="323171" cy="323171"/>
          </a:xfrm>
          <a:prstGeom prst="rect">
            <a:avLst/>
          </a:prstGeom>
        </p:spPr>
      </p:pic>
      <p:pic>
        <p:nvPicPr>
          <p:cNvPr id="87" name="图片 86" descr="343435383036303b343532343136353bcfeec4bfc6c0c9f3"/>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2632335" y="3753606"/>
            <a:ext cx="323171" cy="323171"/>
          </a:xfrm>
          <a:prstGeom prst="rect">
            <a:avLst/>
          </a:prstGeom>
        </p:spPr>
      </p:pic>
      <p:sp>
        <p:nvSpPr>
          <p:cNvPr id="25" name="文本框 24"/>
          <p:cNvSpPr txBox="1"/>
          <p:nvPr>
            <p:custDataLst>
              <p:tags r:id="rId15"/>
            </p:custDataLst>
          </p:nvPr>
        </p:nvSpPr>
        <p:spPr>
          <a:xfrm>
            <a:off x="2748915" y="335756"/>
            <a:ext cx="3646646" cy="345281"/>
          </a:xfrm>
          <a:prstGeom prst="rect">
            <a:avLst/>
          </a:prstGeom>
          <a:noFill/>
        </p:spPr>
        <p:txBody>
          <a:bodyPr wrap="square" bIns="0" rtlCol="0">
            <a:normAutofit/>
          </a:bodyPr>
          <a:p>
            <a:pPr algn="ctr"/>
            <a:r>
              <a:rPr lang="zh-CN" altLang="en-US" b="1" spc="300">
                <a:solidFill>
                  <a:srgbClr val="000000">
                    <a:lumMod val="85000"/>
                    <a:lumOff val="15000"/>
                  </a:srgbClr>
                </a:solidFill>
                <a:uFillTx/>
                <a:latin typeface="微软雅黑" panose="020B0503020204020204" pitchFamily="34" charset="-122"/>
                <a:ea typeface="微软雅黑" panose="020B0503020204020204" pitchFamily="34" charset="-122"/>
              </a:rPr>
              <a:t>（一）延期申报条件</a:t>
            </a:r>
            <a:endParaRPr lang="zh-CN" altLang="en-US" b="1" spc="300">
              <a:solidFill>
                <a:srgbClr val="000000">
                  <a:lumMod val="85000"/>
                  <a:lumOff val="15000"/>
                </a:srgbClr>
              </a:solidFill>
              <a:uFillTx/>
              <a:latin typeface="微软雅黑" panose="020B0503020204020204" pitchFamily="34" charset="-122"/>
              <a:ea typeface="微软雅黑" panose="020B0503020204020204" pitchFamily="34" charset="-122"/>
            </a:endParaRPr>
          </a:p>
        </p:txBody>
      </p:sp>
      <p:cxnSp>
        <p:nvCxnSpPr>
          <p:cNvPr id="10" name="直接连接符 9"/>
          <p:cNvCxnSpPr/>
          <p:nvPr>
            <p:custDataLst>
              <p:tags r:id="rId16"/>
            </p:custDataLst>
          </p:nvPr>
        </p:nvCxnSpPr>
        <p:spPr>
          <a:xfrm>
            <a:off x="3010376" y="726758"/>
            <a:ext cx="3123248" cy="0"/>
          </a:xfrm>
          <a:prstGeom prst="line">
            <a:avLst/>
          </a:prstGeom>
          <a:noFill/>
          <a:ln w="6350" cap="flat" cmpd="sng" algn="ctr">
            <a:solidFill>
              <a:srgbClr val="77D65E"/>
            </a:solidFill>
            <a:prstDash val="solid"/>
            <a:miter lim="800000"/>
            <a:headEnd type="oval"/>
            <a:tailEnd type="oval"/>
          </a:ln>
          <a:effectLst/>
        </p:spPr>
      </p:cxnSp>
    </p:spTree>
  </p:cSld>
  <p:clrMapOvr>
    <a:masterClrMapping/>
  </p:clrMapOvr>
  <p:transition spd="slow" advClick="0" advTm="4000">
    <p:wheel spokes="3"/>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03985" y="915670"/>
            <a:ext cx="5270500" cy="2245360"/>
          </a:xfrm>
          <a:prstGeom prst="rect">
            <a:avLst/>
          </a:prstGeom>
          <a:noFill/>
        </p:spPr>
        <p:txBody>
          <a:bodyPr wrap="square" rtlCol="0">
            <a:spAutoFit/>
          </a:bodyPr>
          <a:p>
            <a:r>
              <a:rPr lang="zh-CN" altLang="en-US" sz="2000">
                <a:latin typeface="微软雅黑" panose="020B0503020204020204" pitchFamily="34" charset="-122"/>
                <a:ea typeface="微软雅黑" panose="020B0503020204020204" pitchFamily="34" charset="-122"/>
              </a:rPr>
              <a:t>（二）延期申报办理材料（见教材）</a:t>
            </a:r>
            <a:endParaRPr lang="zh-CN" altLang="en-US" sz="2000">
              <a:latin typeface="微软雅黑" panose="020B0503020204020204" pitchFamily="34" charset="-122"/>
              <a:ea typeface="微软雅黑" panose="020B0503020204020204" pitchFamily="34" charset="-122"/>
            </a:endParaRPr>
          </a:p>
          <a:p>
            <a:endParaRPr lang="zh-CN" altLang="en-US" sz="2000">
              <a:latin typeface="微软雅黑" panose="020B0503020204020204" pitchFamily="34" charset="-122"/>
              <a:ea typeface="微软雅黑" panose="020B0503020204020204" pitchFamily="34" charset="-122"/>
            </a:endParaRPr>
          </a:p>
          <a:p>
            <a:endParaRPr lang="zh-CN" altLang="en-US" sz="2000">
              <a:latin typeface="微软雅黑" panose="020B0503020204020204" pitchFamily="34" charset="-122"/>
              <a:ea typeface="微软雅黑" panose="020B0503020204020204" pitchFamily="34" charset="-122"/>
            </a:endParaRPr>
          </a:p>
          <a:p>
            <a:endParaRPr lang="zh-CN" altLang="en-US" sz="2000">
              <a:latin typeface="微软雅黑" panose="020B0503020204020204" pitchFamily="34" charset="-122"/>
              <a:ea typeface="微软雅黑" panose="020B0503020204020204" pitchFamily="34" charset="-122"/>
            </a:endParaRPr>
          </a:p>
          <a:p>
            <a:endParaRPr lang="zh-CN" altLang="en-US" sz="2000">
              <a:latin typeface="微软雅黑" panose="020B0503020204020204" pitchFamily="34" charset="-122"/>
              <a:ea typeface="微软雅黑" panose="020B0503020204020204" pitchFamily="34" charset="-122"/>
            </a:endParaRPr>
          </a:p>
          <a:p>
            <a:r>
              <a:rPr lang="zh-CN" altLang="en-US" sz="2000">
                <a:latin typeface="微软雅黑" panose="020B0503020204020204" pitchFamily="34" charset="-122"/>
                <a:ea typeface="微软雅黑" panose="020B0503020204020204" pitchFamily="34" charset="-122"/>
              </a:rPr>
              <a:t>（三）</a:t>
            </a:r>
            <a:r>
              <a:rPr lang="zh-CN" altLang="en-US" sz="2000">
                <a:latin typeface="微软雅黑" panose="020B0503020204020204" pitchFamily="34" charset="-122"/>
                <a:ea typeface="微软雅黑" panose="020B0503020204020204" pitchFamily="34" charset="-122"/>
                <a:sym typeface="+mn-ea"/>
              </a:rPr>
              <a:t>延期申报办理流程（见教材）</a:t>
            </a:r>
            <a:endParaRPr lang="zh-CN" altLang="en-US" sz="2000">
              <a:latin typeface="微软雅黑" panose="020B0503020204020204" pitchFamily="34" charset="-122"/>
              <a:ea typeface="微软雅黑" panose="020B0503020204020204" pitchFamily="34" charset="-122"/>
            </a:endParaRPr>
          </a:p>
          <a:p>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wheel spokes="3"/>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8" name="Rectangle 3"/>
          <p:cNvSpPr>
            <a:spLocks noGrp="1"/>
          </p:cNvSpPr>
          <p:nvPr>
            <p:ph idx="4294967295"/>
          </p:nvPr>
        </p:nvSpPr>
        <p:spPr>
          <a:xfrm>
            <a:off x="390525" y="1203325"/>
            <a:ext cx="8146415" cy="4025900"/>
          </a:xfrm>
        </p:spPr>
        <p:txBody>
          <a:bodyPr wrap="square" lIns="68580" tIns="34290" rIns="68580" bIns="34290" anchor="t" anchorCtr="0"/>
          <a:p>
            <a:pPr>
              <a:lnSpc>
                <a:spcPct val="120000"/>
              </a:lnSpc>
              <a:spcBef>
                <a:spcPts val="25"/>
              </a:spcBef>
              <a:spcAft>
                <a:spcPct val="0"/>
              </a:spcAft>
            </a:pPr>
            <a:r>
              <a:rPr lang="zh-CN" altLang="zh-CN" sz="2000" b="1" dirty="0">
                <a:solidFill>
                  <a:srgbClr val="FC0000"/>
                </a:solidFill>
              </a:rPr>
              <a:t>一、税款缴纳方式</a:t>
            </a:r>
            <a:endParaRPr lang="zh-CN" altLang="zh-CN" sz="2000" b="1" dirty="0">
              <a:solidFill>
                <a:srgbClr val="FC0000"/>
              </a:solidFill>
            </a:endParaRPr>
          </a:p>
          <a:p>
            <a:pPr>
              <a:lnSpc>
                <a:spcPct val="120000"/>
              </a:lnSpc>
              <a:spcBef>
                <a:spcPts val="25"/>
              </a:spcBef>
              <a:spcAft>
                <a:spcPct val="0"/>
              </a:spcAft>
            </a:pPr>
            <a:r>
              <a:rPr lang="zh-CN" altLang="en-US" sz="2000" b="1" dirty="0"/>
              <a:t>         税款缴纳是指纳税人、扣缴义务人依照国家法律、行政法规的规定将实现的税款依法通过不同方式缴纳入库的过程。税务机关征收税款和扣缴义务人代扣、代收税款时，必须给纳税人开具完税凭证。</a:t>
            </a:r>
            <a:endParaRPr lang="zh-CN" altLang="en-US" sz="2000" b="1" dirty="0"/>
          </a:p>
          <a:p>
            <a:pPr>
              <a:lnSpc>
                <a:spcPct val="120000"/>
              </a:lnSpc>
              <a:spcBef>
                <a:spcPts val="25"/>
              </a:spcBef>
              <a:spcAft>
                <a:spcPct val="0"/>
              </a:spcAft>
            </a:pPr>
            <a:r>
              <a:rPr lang="zh-CN" altLang="en-US" sz="2000" b="1" dirty="0"/>
              <a:t>纳税人应当按照主管国家税务机关确定的征收方式缴纳税款。</a:t>
            </a:r>
            <a:endParaRPr lang="zh-CN" altLang="en-US" sz="2000" b="1" dirty="0"/>
          </a:p>
          <a:p>
            <a:pPr>
              <a:lnSpc>
                <a:spcPct val="120000"/>
              </a:lnSpc>
              <a:spcBef>
                <a:spcPts val="25"/>
              </a:spcBef>
              <a:spcAft>
                <a:spcPct val="0"/>
              </a:spcAft>
            </a:pPr>
            <a:r>
              <a:rPr lang="en-US" altLang="zh-CN" sz="2000" b="1" dirty="0"/>
              <a:t>      </a:t>
            </a:r>
            <a:endParaRPr lang="zh-CN" altLang="en-US" sz="2000" b="1" dirty="0"/>
          </a:p>
          <a:p>
            <a:r>
              <a:rPr lang="zh-CN" altLang="en-US" sz="2000" b="1" dirty="0"/>
              <a:t> </a:t>
            </a:r>
            <a:endParaRPr lang="zh-CN" altLang="en-US" sz="2000" b="1" dirty="0"/>
          </a:p>
        </p:txBody>
      </p:sp>
      <p:sp>
        <p:nvSpPr>
          <p:cNvPr id="70" name="矩形: 圆角 9"/>
          <p:cNvSpPr/>
          <p:nvPr/>
        </p:nvSpPr>
        <p:spPr>
          <a:xfrm>
            <a:off x="2971800" y="252413"/>
            <a:ext cx="3702050" cy="42545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eaLnBrk="1" fontAlgn="auto" hangingPunct="1"/>
            <a:r>
              <a:rPr lang="zh-CN" altLang="en-US" sz="2800" b="1" strike="noStrike" noProof="1" dirty="0">
                <a:solidFill>
                  <a:schemeClr val="bg1"/>
                </a:solidFill>
                <a:ea typeface="宋体" panose="02010600030101010101" pitchFamily="2" charset="-122"/>
                <a:sym typeface="+mn-ea"/>
              </a:rPr>
              <a:t>   项目四   </a:t>
            </a:r>
            <a:r>
              <a:rPr lang="zh-CN" altLang="en-US" sz="2800" b="1" strike="noStrike" noProof="1" dirty="0">
                <a:sym typeface="+mn-ea"/>
              </a:rPr>
              <a:t>税款缴纳</a:t>
            </a:r>
            <a:r>
              <a:rPr lang="zh-CN" altLang="en-US" b="1" strike="noStrike" noProof="1" dirty="0">
                <a:solidFill>
                  <a:schemeClr val="bg1"/>
                </a:solidFill>
                <a:ea typeface="宋体" panose="02010600030101010101" pitchFamily="2" charset="-122"/>
                <a:sym typeface="+mn-ea"/>
              </a:rPr>
              <a:t>  </a:t>
            </a:r>
            <a:endParaRPr lang="zh-CN" altLang="en-US" b="1" strike="noStrike" noProof="1" dirty="0">
              <a:solidFill>
                <a:schemeClr val="bg1"/>
              </a:solidFill>
              <a:ea typeface="宋体" panose="02010600030101010101" pitchFamily="2" charset="-122"/>
              <a:sym typeface="+mn-ea"/>
            </a:endParaRP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燕尾形 6"/>
          <p:cNvSpPr/>
          <p:nvPr>
            <p:custDataLst>
              <p:tags r:id="rId1"/>
            </p:custDataLst>
          </p:nvPr>
        </p:nvSpPr>
        <p:spPr>
          <a:xfrm flipH="1">
            <a:off x="1123474" y="3100388"/>
            <a:ext cx="3295174" cy="504825"/>
          </a:xfrm>
          <a:prstGeom prst="chevron">
            <a:avLst/>
          </a:prstGeom>
          <a:noFill/>
          <a:ln w="28575" cap="flat" cmpd="sng" algn="ctr">
            <a:gradFill>
              <a:gsLst>
                <a:gs pos="70000">
                  <a:srgbClr val="58B6E5">
                    <a:alpha val="20000"/>
                  </a:srgbClr>
                </a:gs>
                <a:gs pos="100000">
                  <a:srgbClr val="58B6E5"/>
                </a:gs>
              </a:gsLst>
              <a:lin ang="0" scaled="1"/>
            </a:gradFill>
            <a:prstDash val="solid"/>
            <a:miter lim="800000"/>
          </a:ln>
          <a:effectLst/>
        </p:spPr>
        <p:txBody>
          <a:bodyPr vertOverflow="overflow" horzOverflow="overflow" vert="horz" wrap="square" numCol="1" spcCol="0" rtlCol="0" fromWordArt="0" anchor="ctr" anchorCtr="0" forceAA="0" compatLnSpc="1">
            <a:noAutofit/>
          </a:bodyPr>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20" name="燕尾形 19"/>
          <p:cNvSpPr/>
          <p:nvPr>
            <p:custDataLst>
              <p:tags r:id="rId2"/>
            </p:custDataLst>
          </p:nvPr>
        </p:nvSpPr>
        <p:spPr>
          <a:xfrm flipH="1">
            <a:off x="908209" y="3100388"/>
            <a:ext cx="3453289" cy="504825"/>
          </a:xfrm>
          <a:prstGeom prst="chevron">
            <a:avLst/>
          </a:prstGeom>
          <a:noFill/>
          <a:ln w="28575" cap="flat" cmpd="sng" algn="ctr">
            <a:gradFill>
              <a:gsLst>
                <a:gs pos="90000">
                  <a:srgbClr val="58B6E5">
                    <a:alpha val="10000"/>
                  </a:srgbClr>
                </a:gs>
                <a:gs pos="100000">
                  <a:srgbClr val="58B6E5"/>
                </a:gs>
              </a:gsLst>
              <a:lin ang="0" scaled="1"/>
            </a:gradFill>
            <a:prstDash val="solid"/>
            <a:miter lim="800000"/>
          </a:ln>
          <a:effectLst/>
        </p:spPr>
        <p:txBody>
          <a:bodyPr vertOverflow="overflow" horzOverflow="overflow" vert="horz" wrap="square" numCol="1" spcCol="0" rtlCol="0" fromWordArt="0" anchor="ctr" anchorCtr="0" forceAA="0" compatLnSpc="1">
            <a:noAutofit/>
          </a:bodyPr>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16" name="燕尾形 15"/>
          <p:cNvSpPr/>
          <p:nvPr>
            <p:custDataLst>
              <p:tags r:id="rId3"/>
            </p:custDataLst>
          </p:nvPr>
        </p:nvSpPr>
        <p:spPr>
          <a:xfrm>
            <a:off x="4732020" y="3100388"/>
            <a:ext cx="3295174" cy="504825"/>
          </a:xfrm>
          <a:prstGeom prst="chevron">
            <a:avLst/>
          </a:prstGeom>
          <a:noFill/>
          <a:ln w="28575" cap="flat" cmpd="sng" algn="ctr">
            <a:gradFill>
              <a:gsLst>
                <a:gs pos="70000">
                  <a:srgbClr val="FFBA55">
                    <a:alpha val="20000"/>
                  </a:srgbClr>
                </a:gs>
                <a:gs pos="100000">
                  <a:srgbClr val="FFBA55"/>
                </a:gs>
              </a:gsLst>
              <a:lin ang="0" scaled="1"/>
            </a:grad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endParaRPr>
          </a:p>
        </p:txBody>
      </p:sp>
      <p:sp>
        <p:nvSpPr>
          <p:cNvPr id="18" name="燕尾形 17"/>
          <p:cNvSpPr/>
          <p:nvPr>
            <p:custDataLst>
              <p:tags r:id="rId4"/>
            </p:custDataLst>
          </p:nvPr>
        </p:nvSpPr>
        <p:spPr>
          <a:xfrm>
            <a:off x="4941570" y="3100388"/>
            <a:ext cx="3295174" cy="504825"/>
          </a:xfrm>
          <a:prstGeom prst="chevron">
            <a:avLst/>
          </a:prstGeom>
          <a:noFill/>
          <a:ln w="28575" cap="flat" cmpd="sng" algn="ctr">
            <a:gradFill>
              <a:gsLst>
                <a:gs pos="90000">
                  <a:srgbClr val="FFBA55">
                    <a:alpha val="10000"/>
                  </a:srgbClr>
                </a:gs>
                <a:gs pos="100000">
                  <a:srgbClr val="FFBA55"/>
                </a:gs>
              </a:gsLst>
              <a:lin ang="0" scaled="1"/>
            </a:gradFill>
            <a:prstDash val="solid"/>
            <a:miter lim="800000"/>
          </a:ln>
          <a:effectLst/>
        </p:spPr>
        <p:txBody>
          <a:bodyPr vertOverflow="overflow" horzOverflow="overflow" vert="horz" wrap="square" numCol="1" spcCol="0" rtlCol="0" fromWordArt="0" anchor="ctr" anchorCtr="0" forceAA="0" compatLnSpc="1">
            <a:noAutofit/>
          </a:bodyPr>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12" name="燕尾形 11"/>
          <p:cNvSpPr/>
          <p:nvPr>
            <p:custDataLst>
              <p:tags r:id="rId5"/>
            </p:custDataLst>
          </p:nvPr>
        </p:nvSpPr>
        <p:spPr>
          <a:xfrm>
            <a:off x="5254466" y="1428274"/>
            <a:ext cx="2707958" cy="505778"/>
          </a:xfrm>
          <a:prstGeom prst="chevron">
            <a:avLst/>
          </a:prstGeom>
          <a:noFill/>
          <a:ln w="28575" cap="flat" cmpd="sng" algn="ctr">
            <a:gradFill>
              <a:gsLst>
                <a:gs pos="70000">
                  <a:srgbClr val="56CA95">
                    <a:alpha val="20000"/>
                  </a:srgbClr>
                </a:gs>
                <a:gs pos="100000">
                  <a:srgbClr val="56CA95"/>
                </a:gs>
              </a:gsLst>
              <a:lin ang="0" scaled="1"/>
            </a:gradFill>
            <a:prstDash val="solid"/>
            <a:miter lim="800000"/>
          </a:ln>
          <a:effectLst/>
        </p:spPr>
        <p:txBody>
          <a:bodyPr vertOverflow="overflow" horzOverflow="overflow" vert="horz" wrap="square" numCol="1" spcCol="0" rtlCol="0" fromWordArt="0" anchor="ctr" anchorCtr="0" forceAA="0" compatLnSpc="1">
            <a:noAutofit/>
          </a:bodyPr>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25" name="椭圆 24"/>
          <p:cNvSpPr/>
          <p:nvPr>
            <p:custDataLst>
              <p:tags r:id="rId6"/>
            </p:custDataLst>
          </p:nvPr>
        </p:nvSpPr>
        <p:spPr>
          <a:xfrm>
            <a:off x="3512820" y="1499711"/>
            <a:ext cx="2212658" cy="2212658"/>
          </a:xfrm>
          <a:prstGeom prst="ellipse">
            <a:avLst/>
          </a:prstGeom>
          <a:solidFill>
            <a:srgbClr val="6096E6">
              <a:lumMod val="60000"/>
              <a:lumOff val="40000"/>
            </a:srgbClr>
          </a:solidFill>
          <a:ln w="12700" cap="flat" cmpd="sng" algn="ctr">
            <a:noFill/>
            <a:prstDash val="solid"/>
            <a:miter lim="800000"/>
          </a:ln>
          <a:effectLst/>
        </p:spPr>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9pPr>
          </a:lstStyle>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28" name="椭圆 27"/>
          <p:cNvSpPr/>
          <p:nvPr>
            <p:custDataLst>
              <p:tags r:id="rId7"/>
            </p:custDataLst>
          </p:nvPr>
        </p:nvSpPr>
        <p:spPr>
          <a:xfrm>
            <a:off x="3633788" y="1620679"/>
            <a:ext cx="1970723" cy="1970723"/>
          </a:xfrm>
          <a:prstGeom prst="ellipse">
            <a:avLst/>
          </a:prstGeom>
          <a:gradFill>
            <a:gsLst>
              <a:gs pos="100000">
                <a:srgbClr val="6096E6"/>
              </a:gs>
              <a:gs pos="0">
                <a:srgbClr val="6096E6">
                  <a:alpha val="80000"/>
                </a:srgbClr>
              </a:gs>
            </a:gsLst>
            <a:lin ang="5400000" scaled="0"/>
          </a:gradFill>
          <a:ln w="19050" cap="flat" cmpd="sng" algn="ctr">
            <a:gradFill>
              <a:gsLst>
                <a:gs pos="0">
                  <a:srgbClr val="6096E6">
                    <a:lumMod val="20000"/>
                    <a:lumOff val="80000"/>
                  </a:srgbClr>
                </a:gs>
                <a:gs pos="68000">
                  <a:srgbClr val="6096E6">
                    <a:alpha val="0"/>
                  </a:srgbClr>
                </a:gs>
                <a:gs pos="37000">
                  <a:srgbClr val="6096E6">
                    <a:alpha val="0"/>
                  </a:srgbClr>
                </a:gs>
                <a:gs pos="100000">
                  <a:srgbClr val="6096E6">
                    <a:lumMod val="20000"/>
                    <a:lumOff val="80000"/>
                  </a:srgbClr>
                </a:gs>
              </a:gsLst>
              <a:lin ang="0" scaled="1"/>
            </a:gradFill>
            <a:prstDash val="solid"/>
            <a:miter lim="800000"/>
          </a:ln>
          <a:effectLst/>
        </p:spPr>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9pPr>
          </a:lstStyle>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42" name="椭圆 41"/>
          <p:cNvSpPr/>
          <p:nvPr>
            <p:custDataLst>
              <p:tags r:id="rId8"/>
            </p:custDataLst>
          </p:nvPr>
        </p:nvSpPr>
        <p:spPr>
          <a:xfrm>
            <a:off x="3815239" y="1802130"/>
            <a:ext cx="1607820" cy="1607820"/>
          </a:xfrm>
          <a:prstGeom prst="ellipse">
            <a:avLst/>
          </a:prstGeom>
          <a:solidFill>
            <a:srgbClr val="FFFFFF"/>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11" name="燕尾形 10"/>
          <p:cNvSpPr/>
          <p:nvPr>
            <p:custDataLst>
              <p:tags r:id="rId9"/>
            </p:custDataLst>
          </p:nvPr>
        </p:nvSpPr>
        <p:spPr>
          <a:xfrm flipH="1">
            <a:off x="1244918" y="1428274"/>
            <a:ext cx="2709386" cy="505778"/>
          </a:xfrm>
          <a:prstGeom prst="chevron">
            <a:avLst/>
          </a:prstGeom>
          <a:noFill/>
          <a:ln w="28575" cap="flat" cmpd="sng" algn="ctr">
            <a:gradFill>
              <a:gsLst>
                <a:gs pos="70000">
                  <a:srgbClr val="6096E6">
                    <a:alpha val="20000"/>
                  </a:srgbClr>
                </a:gs>
                <a:gs pos="100000">
                  <a:srgbClr val="6096E6"/>
                </a:gs>
              </a:gsLst>
              <a:lin ang="0" scaled="1"/>
            </a:gradFill>
            <a:prstDash val="solid"/>
            <a:miter lim="800000"/>
          </a:ln>
          <a:effectLst/>
        </p:spPr>
        <p:txBody>
          <a:bodyPr vertOverflow="overflow" horzOverflow="overflow" vert="horz" wrap="square" numCol="1" spcCol="0" rtlCol="0" fromWordArt="0" anchor="ctr" anchorCtr="0" forceAA="0" compatLnSpc="1">
            <a:noAutofit/>
          </a:bodyPr>
          <a:p>
            <a:pPr lvl="0" algn="ctr">
              <a:buClrTx/>
              <a:buSzTx/>
              <a:buFontTx/>
            </a:pPr>
            <a:endParaRPr lang="zh-CN" altLang="en-US" sz="1350">
              <a:solidFill>
                <a:srgbClr val="FFFFFF"/>
              </a:solidFill>
              <a:latin typeface="Arial" panose="020B0604020202020204" pitchFamily="34" charset="0"/>
              <a:ea typeface="微软雅黑" panose="020B0503020204020204" pitchFamily="34" charset="-122"/>
              <a:cs typeface="MiSans" panose="00000500000000000000" charset="-122"/>
              <a:sym typeface="微软雅黑" panose="020B0503020204020204" pitchFamily="34" charset="-122"/>
            </a:endParaRPr>
          </a:p>
        </p:txBody>
      </p:sp>
      <p:sp>
        <p:nvSpPr>
          <p:cNvPr id="53" name="文本框 52"/>
          <p:cNvSpPr txBox="1"/>
          <p:nvPr>
            <p:custDataLst>
              <p:tags r:id="rId10"/>
            </p:custDataLst>
          </p:nvPr>
        </p:nvSpPr>
        <p:spPr>
          <a:xfrm>
            <a:off x="1346359" y="1548765"/>
            <a:ext cx="1415415" cy="264795"/>
          </a:xfrm>
          <a:prstGeom prst="rect">
            <a:avLst/>
          </a:prstGeom>
          <a:noFill/>
        </p:spPr>
        <p:txBody>
          <a:bodyPr wrap="square" bIns="0" rtlCol="0"/>
          <a:p>
            <a:pPr algn="ctr"/>
            <a:r>
              <a:rPr lang="zh-CN" altLang="en-US" sz="1500" b="1" dirty="0">
                <a:solidFill>
                  <a:srgbClr val="0070C0"/>
                </a:solidFill>
                <a:sym typeface="+mn-ea"/>
              </a:rPr>
              <a:t>自核自缴</a:t>
            </a:r>
            <a:endParaRPr lang="zh-CN" altLang="en-US" sz="1500" spc="300">
              <a:solidFill>
                <a:srgbClr val="6096E6"/>
              </a:solidFill>
              <a:uFillTx/>
              <a:latin typeface="思源黑体 CN Bold" panose="020B0800000000000000" charset="-122"/>
              <a:ea typeface="思源黑体 CN Bold" panose="020B0800000000000000" charset="-122"/>
            </a:endParaRPr>
          </a:p>
        </p:txBody>
      </p:sp>
      <p:sp>
        <p:nvSpPr>
          <p:cNvPr id="46" name="文本框 45"/>
          <p:cNvSpPr txBox="1"/>
          <p:nvPr>
            <p:custDataLst>
              <p:tags r:id="rId11"/>
            </p:custDataLst>
          </p:nvPr>
        </p:nvSpPr>
        <p:spPr>
          <a:xfrm>
            <a:off x="6152198" y="1548765"/>
            <a:ext cx="1415415" cy="264795"/>
          </a:xfrm>
          <a:prstGeom prst="rect">
            <a:avLst/>
          </a:prstGeom>
          <a:noFill/>
        </p:spPr>
        <p:txBody>
          <a:bodyPr wrap="square" bIns="0" rtlCol="0"/>
          <a:p>
            <a:pPr algn="r"/>
            <a:r>
              <a:rPr lang="zh-CN" altLang="en-US" sz="1500" b="1" dirty="0">
                <a:solidFill>
                  <a:srgbClr val="0070C0"/>
                </a:solidFill>
                <a:latin typeface="+mn-lt"/>
                <a:ea typeface="+mn-ea"/>
                <a:sym typeface="+mn-ea"/>
              </a:rPr>
              <a:t>申报查定缴纳</a:t>
            </a:r>
            <a:endParaRPr lang="zh-CN" altLang="en-US" sz="1500" spc="300">
              <a:solidFill>
                <a:srgbClr val="56CA95"/>
              </a:solidFill>
              <a:uFillTx/>
              <a:latin typeface="思源黑体 CN Bold" panose="020B0800000000000000" charset="-122"/>
              <a:ea typeface="思源黑体 CN Bold" panose="020B0800000000000000" charset="-122"/>
            </a:endParaRPr>
          </a:p>
        </p:txBody>
      </p:sp>
      <p:pic>
        <p:nvPicPr>
          <p:cNvPr id="57" name="图片 56" descr="343439383331313b343532303031393bd2b5bca8b9dcc0ed"/>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4276249" y="2263140"/>
            <a:ext cx="685800" cy="685800"/>
          </a:xfrm>
          <a:prstGeom prst="rect">
            <a:avLst/>
          </a:prstGeom>
        </p:spPr>
      </p:pic>
      <p:sp>
        <p:nvSpPr>
          <p:cNvPr id="147" name="文本框 146"/>
          <p:cNvSpPr txBox="1"/>
          <p:nvPr>
            <p:custDataLst>
              <p:tags r:id="rId15"/>
            </p:custDataLst>
          </p:nvPr>
        </p:nvSpPr>
        <p:spPr>
          <a:xfrm>
            <a:off x="593090" y="2058670"/>
            <a:ext cx="2919730" cy="661670"/>
          </a:xfrm>
          <a:prstGeom prst="rect">
            <a:avLst/>
          </a:prstGeom>
          <a:noFill/>
        </p:spPr>
        <p:txBody>
          <a:bodyPr wrap="square" rtlCol="0">
            <a:noAutofit/>
          </a:bodyPr>
          <a:p>
            <a:pPr algn="l" fontAlgn="auto">
              <a:lnSpc>
                <a:spcPct val="130000"/>
              </a:lnSpc>
              <a:spcAft>
                <a:spcPts val="1000"/>
              </a:spcAft>
            </a:pPr>
            <a:r>
              <a:rPr lang="zh-CN" altLang="en-US" sz="800" b="1" dirty="0">
                <a:sym typeface="+mn-ea"/>
              </a:rPr>
              <a:t>生产经营规模较大，财务制度健全，会计核算准确，一贯依法纳税的企业，经主管国家税务机关批准，企业依照税法规定，自行计算应纳税款，自行填写、审核纳税申报表，自行填写税收缴款书，到开户银行解缴应纳税款，并按规定向主管国家税务机关办理纳税申报并报送纳税资料和财务会计报表。</a:t>
            </a:r>
            <a:endParaRPr lang="zh-CN" altLang="en-US" sz="800" b="1" dirty="0"/>
          </a:p>
          <a:p>
            <a:pPr algn="l" fontAlgn="auto">
              <a:lnSpc>
                <a:spcPct val="130000"/>
              </a:lnSpc>
              <a:spcAft>
                <a:spcPts val="1000"/>
              </a:spcAft>
            </a:pPr>
            <a:endParaRPr lang="zh-CN" altLang="en-US" sz="400" b="1" spc="150" dirty="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43" name="文本框 42"/>
          <p:cNvSpPr txBox="1"/>
          <p:nvPr>
            <p:custDataLst>
              <p:tags r:id="rId16"/>
            </p:custDataLst>
          </p:nvPr>
        </p:nvSpPr>
        <p:spPr>
          <a:xfrm>
            <a:off x="1259205" y="3220403"/>
            <a:ext cx="1415415" cy="264795"/>
          </a:xfrm>
          <a:prstGeom prst="rect">
            <a:avLst/>
          </a:prstGeom>
          <a:noFill/>
        </p:spPr>
        <p:txBody>
          <a:bodyPr wrap="square" bIns="0" rtlCol="0"/>
          <a:p>
            <a:pPr algn="ctr"/>
            <a:r>
              <a:rPr lang="zh-CN" altLang="en-US" sz="1500" b="1" dirty="0">
                <a:solidFill>
                  <a:srgbClr val="0070C0"/>
                </a:solidFill>
                <a:sym typeface="+mn-ea"/>
              </a:rPr>
              <a:t>申报核实缴纳</a:t>
            </a:r>
            <a:endParaRPr lang="zh-CN" altLang="en-US" sz="1500" spc="300">
              <a:solidFill>
                <a:srgbClr val="58B6E5"/>
              </a:solidFill>
              <a:uFillTx/>
              <a:latin typeface="思源黑体 CN Bold" panose="020B0800000000000000" charset="-122"/>
              <a:ea typeface="思源黑体 CN Bold" panose="020B0800000000000000" charset="-122"/>
            </a:endParaRPr>
          </a:p>
        </p:txBody>
      </p:sp>
      <p:sp>
        <p:nvSpPr>
          <p:cNvPr id="68" name="文本框 67"/>
          <p:cNvSpPr txBox="1"/>
          <p:nvPr>
            <p:custDataLst>
              <p:tags r:id="rId17"/>
            </p:custDataLst>
          </p:nvPr>
        </p:nvSpPr>
        <p:spPr>
          <a:xfrm>
            <a:off x="512445" y="3714115"/>
            <a:ext cx="3100070" cy="1002665"/>
          </a:xfrm>
          <a:prstGeom prst="rect">
            <a:avLst/>
          </a:prstGeom>
          <a:noFill/>
        </p:spPr>
        <p:txBody>
          <a:bodyPr wrap="square" rtlCol="0">
            <a:normAutofit fontScale="90000"/>
          </a:bodyPr>
          <a:p>
            <a:pPr algn="l" fontAlgn="auto">
              <a:lnSpc>
                <a:spcPct val="130000"/>
              </a:lnSpc>
              <a:spcAft>
                <a:spcPts val="1000"/>
              </a:spcAft>
            </a:pPr>
            <a:r>
              <a:rPr lang="zh-CN" altLang="en-US" sz="900" b="1" dirty="0">
                <a:sym typeface="+mn-ea"/>
              </a:rPr>
              <a:t>生产经营正常，财务制度基本健全，账册、凭证完整，会计核算较准确的企业依照税法规定计算应纳税款，自行填写纳税申报表，按照规定向主管国家税务机关办理纳税申报，并报送纳税资料和财务会计报表。经主管国家税务机关审核，并填开税收缴款书，纳税人按规定期限到开户银行缴纳税款。</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47" name="文本框 46"/>
          <p:cNvSpPr txBox="1"/>
          <p:nvPr>
            <p:custDataLst>
              <p:tags r:id="rId18"/>
            </p:custDataLst>
          </p:nvPr>
        </p:nvSpPr>
        <p:spPr>
          <a:xfrm>
            <a:off x="6452235" y="3220403"/>
            <a:ext cx="1415415" cy="264795"/>
          </a:xfrm>
          <a:prstGeom prst="rect">
            <a:avLst/>
          </a:prstGeom>
          <a:noFill/>
        </p:spPr>
        <p:txBody>
          <a:bodyPr wrap="square" bIns="0" rtlCol="0"/>
          <a:p>
            <a:pPr algn="r"/>
            <a:r>
              <a:rPr lang="zh-CN" altLang="en-US" sz="1500" b="1" dirty="0">
                <a:solidFill>
                  <a:srgbClr val="0070C0"/>
                </a:solidFill>
                <a:latin typeface="+mn-lt"/>
                <a:ea typeface="+mn-ea"/>
                <a:sym typeface="+mn-ea"/>
              </a:rPr>
              <a:t>定额申报缴纳</a:t>
            </a:r>
            <a:endParaRPr lang="zh-CN" altLang="en-US" sz="1500" spc="300">
              <a:solidFill>
                <a:srgbClr val="FFBA55"/>
              </a:solidFill>
              <a:uFillTx/>
              <a:latin typeface="思源黑体 CN Bold" panose="020B0800000000000000" charset="-122"/>
              <a:ea typeface="思源黑体 CN Bold" panose="020B0800000000000000" charset="-122"/>
            </a:endParaRPr>
          </a:p>
        </p:txBody>
      </p:sp>
      <p:sp>
        <p:nvSpPr>
          <p:cNvPr id="72" name="文本框 71"/>
          <p:cNvSpPr txBox="1"/>
          <p:nvPr>
            <p:custDataLst>
              <p:tags r:id="rId19"/>
            </p:custDataLst>
          </p:nvPr>
        </p:nvSpPr>
        <p:spPr>
          <a:xfrm>
            <a:off x="5532755" y="3714115"/>
            <a:ext cx="2727960" cy="1003935"/>
          </a:xfrm>
          <a:prstGeom prst="rect">
            <a:avLst/>
          </a:prstGeom>
          <a:noFill/>
        </p:spPr>
        <p:txBody>
          <a:bodyPr wrap="square" rtlCol="0">
            <a:normAutofit/>
          </a:bodyPr>
          <a:p>
            <a:pPr algn="l" defTabSz="913765">
              <a:lnSpc>
                <a:spcPct val="115000"/>
              </a:lnSpc>
              <a:spcBef>
                <a:spcPts val="0"/>
              </a:spcBef>
              <a:spcAft>
                <a:spcPts val="0"/>
              </a:spcAft>
              <a:buClrTx/>
              <a:buSzTx/>
            </a:pPr>
            <a:r>
              <a:rPr lang="zh-CN" altLang="en-US" sz="900" b="1" dirty="0">
                <a:latin typeface="+mn-lt"/>
                <a:ea typeface="+mn-ea"/>
                <a:sym typeface="+mn-ea"/>
              </a:rPr>
              <a:t>生产经营规模较小，确无建帐能力或者帐证不健全，不能提供准确纳税资料的固定业户，按照国家税务机关核定的营业</a:t>
            </a:r>
            <a:r>
              <a:rPr lang="en-US" altLang="zh-CN" sz="900" b="1" dirty="0">
                <a:latin typeface="+mn-lt"/>
                <a:ea typeface="+mn-ea"/>
                <a:sym typeface="+mn-ea"/>
              </a:rPr>
              <a:t>(</a:t>
            </a:r>
            <a:r>
              <a:rPr lang="zh-CN" altLang="en-US" sz="900" b="1" dirty="0">
                <a:latin typeface="+mn-lt"/>
                <a:ea typeface="+mn-ea"/>
                <a:sym typeface="+mn-ea"/>
              </a:rPr>
              <a:t>销售</a:t>
            </a:r>
            <a:r>
              <a:rPr lang="en-US" altLang="zh-CN" sz="900" b="1" dirty="0">
                <a:latin typeface="+mn-lt"/>
                <a:ea typeface="+mn-ea"/>
                <a:sym typeface="+mn-ea"/>
              </a:rPr>
              <a:t>)</a:t>
            </a:r>
            <a:r>
              <a:rPr lang="zh-CN" altLang="en-US" sz="900" b="1" dirty="0">
                <a:latin typeface="+mn-lt"/>
                <a:ea typeface="+mn-ea"/>
                <a:sym typeface="+mn-ea"/>
              </a:rPr>
              <a:t>额和征收率，按规定期限向主管国家税务机关申报缴纳税款。</a:t>
            </a:r>
            <a:endParaRPr lang="zh-CN" altLang="en-US" sz="900" spc="150">
              <a:solidFill>
                <a:srgbClr val="000000">
                  <a:lumMod val="75000"/>
                  <a:lumOff val="25000"/>
                </a:srgbClr>
              </a:solidFill>
              <a:uFillTx/>
              <a:latin typeface="思源黑体 CN Light" panose="020B0300000000000000" charset="-122"/>
              <a:ea typeface="思源黑体 CN Light" panose="020B0300000000000000" charset="-122"/>
              <a:sym typeface="微软雅黑" panose="020B0503020204020204" pitchFamily="34" charset="-122"/>
            </a:endParaRPr>
          </a:p>
        </p:txBody>
      </p:sp>
      <p:sp>
        <p:nvSpPr>
          <p:cNvPr id="73" name="文本框 72"/>
          <p:cNvSpPr txBox="1"/>
          <p:nvPr>
            <p:custDataLst>
              <p:tags r:id="rId20"/>
            </p:custDataLst>
          </p:nvPr>
        </p:nvSpPr>
        <p:spPr>
          <a:xfrm>
            <a:off x="5744845" y="2056130"/>
            <a:ext cx="2709545" cy="927100"/>
          </a:xfrm>
          <a:prstGeom prst="rect">
            <a:avLst/>
          </a:prstGeom>
          <a:noFill/>
        </p:spPr>
        <p:txBody>
          <a:bodyPr wrap="square" rtlCol="0">
            <a:noAutofit/>
          </a:bodyPr>
          <a:p>
            <a:pPr algn="l" fontAlgn="auto">
              <a:lnSpc>
                <a:spcPct val="130000"/>
              </a:lnSpc>
              <a:spcAft>
                <a:spcPts val="1000"/>
              </a:spcAft>
            </a:pPr>
            <a:r>
              <a:rPr lang="zh-CN" altLang="en-US" sz="900" b="1" dirty="0">
                <a:latin typeface="+mn-lt"/>
                <a:ea typeface="+mn-ea"/>
                <a:sym typeface="+mn-ea"/>
              </a:rPr>
              <a:t>即财务制度不够健全，账簿凭证不完备的固定业户，应当如实向主管国家税务机关办理纳税申报并提供其生产能力、原材料、能源消耗情况及生产经营情况等，经主管国家税务机关审查测定或实地查验后，填开税收缴款书或者完税证，纳税人按规定期限到开户银行或者税务机关缴纳税款。</a:t>
            </a:r>
            <a:endParaRPr lang="zh-CN" altLang="en-US" sz="600" b="1" spc="150" dirty="0">
              <a:solidFill>
                <a:srgbClr val="000000">
                  <a:lumMod val="75000"/>
                  <a:lumOff val="25000"/>
                </a:srgbClr>
              </a:solidFill>
              <a:uFillTx/>
              <a:latin typeface="+mn-lt"/>
              <a:ea typeface="+mn-ea"/>
              <a:sym typeface="+mn-ea"/>
            </a:endParaRPr>
          </a:p>
        </p:txBody>
      </p:sp>
      <p:sp>
        <p:nvSpPr>
          <p:cNvPr id="10" name="文本框 9"/>
          <p:cNvSpPr txBox="1"/>
          <p:nvPr>
            <p:custDataLst>
              <p:tags r:id="rId21"/>
            </p:custDataLst>
          </p:nvPr>
        </p:nvSpPr>
        <p:spPr>
          <a:xfrm>
            <a:off x="3358515" y="411956"/>
            <a:ext cx="2426970" cy="414814"/>
          </a:xfrm>
          <a:prstGeom prst="rect">
            <a:avLst/>
          </a:prstGeom>
          <a:noFill/>
        </p:spPr>
        <p:txBody>
          <a:bodyPr wrap="square" bIns="0" rtlCol="0">
            <a:normAutofit/>
          </a:bodyPr>
          <a:p>
            <a:pPr algn="ctr"/>
            <a:r>
              <a:rPr lang="zh-CN" altLang="zh-CN" sz="2250" b="1" dirty="0">
                <a:solidFill>
                  <a:srgbClr val="FC0000"/>
                </a:solidFill>
                <a:sym typeface="+mn-ea"/>
              </a:rPr>
              <a:t>税款缴纳方式</a:t>
            </a:r>
            <a:endParaRPr lang="zh-CN" altLang="en-US" sz="225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3" name="菱形 2"/>
          <p:cNvSpPr/>
          <p:nvPr>
            <p:custDataLst>
              <p:tags r:id="rId22"/>
            </p:custDataLst>
          </p:nvPr>
        </p:nvSpPr>
        <p:spPr>
          <a:xfrm>
            <a:off x="3207068" y="555308"/>
            <a:ext cx="128588" cy="128588"/>
          </a:xfrm>
          <a:prstGeom prst="diamond">
            <a:avLst/>
          </a:prstGeom>
          <a:solidFill>
            <a:srgbClr val="6096E6">
              <a:alpha val="5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4" name="菱形 23"/>
          <p:cNvSpPr/>
          <p:nvPr>
            <p:custDataLst>
              <p:tags r:id="rId23"/>
            </p:custDataLst>
          </p:nvPr>
        </p:nvSpPr>
        <p:spPr>
          <a:xfrm>
            <a:off x="3260408" y="533876"/>
            <a:ext cx="170974" cy="170974"/>
          </a:xfrm>
          <a:prstGeom prst="diamond">
            <a:avLst/>
          </a:prstGeom>
          <a:solidFill>
            <a:srgbClr val="6096E6">
              <a:alpha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9" name="菱形 28"/>
          <p:cNvSpPr/>
          <p:nvPr>
            <p:custDataLst>
              <p:tags r:id="rId24"/>
            </p:custDataLst>
          </p:nvPr>
        </p:nvSpPr>
        <p:spPr>
          <a:xfrm flipH="1">
            <a:off x="5808345" y="555784"/>
            <a:ext cx="128588" cy="128588"/>
          </a:xfrm>
          <a:prstGeom prst="diamond">
            <a:avLst/>
          </a:prstGeom>
          <a:solidFill>
            <a:srgbClr val="6096E6">
              <a:alpha val="5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0" name="菱形 29"/>
          <p:cNvSpPr/>
          <p:nvPr>
            <p:custDataLst>
              <p:tags r:id="rId25"/>
            </p:custDataLst>
          </p:nvPr>
        </p:nvSpPr>
        <p:spPr>
          <a:xfrm flipH="1">
            <a:off x="5712619" y="534353"/>
            <a:ext cx="170974" cy="170974"/>
          </a:xfrm>
          <a:prstGeom prst="diamond">
            <a:avLst/>
          </a:prstGeom>
          <a:solidFill>
            <a:srgbClr val="6096E6">
              <a:alpha val="8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1" name="矩形 30"/>
          <p:cNvSpPr/>
          <p:nvPr>
            <p:custDataLst>
              <p:tags r:id="rId26"/>
            </p:custDataLst>
          </p:nvPr>
        </p:nvSpPr>
        <p:spPr>
          <a:xfrm>
            <a:off x="2242185" y="621983"/>
            <a:ext cx="810101" cy="10954"/>
          </a:xfrm>
          <a:prstGeom prst="rect">
            <a:avLst/>
          </a:prstGeom>
          <a:solidFill>
            <a:srgbClr val="FFFFFF">
              <a:lumMod val="75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3" name="矩形 32"/>
          <p:cNvSpPr/>
          <p:nvPr>
            <p:custDataLst>
              <p:tags r:id="rId27"/>
            </p:custDataLst>
          </p:nvPr>
        </p:nvSpPr>
        <p:spPr>
          <a:xfrm>
            <a:off x="6091714" y="605790"/>
            <a:ext cx="810101" cy="10954"/>
          </a:xfrm>
          <a:prstGeom prst="rect">
            <a:avLst/>
          </a:prstGeom>
          <a:solidFill>
            <a:srgbClr val="FFFFFF">
              <a:lumMod val="75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Tree>
  </p:cSld>
  <p:clrMapOvr>
    <a:masterClrMapping/>
  </p:clrMapOvr>
  <p:transition spd="slow" advClick="0" advTm="4000">
    <p:wheel spokes="3"/>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12825" y="360045"/>
            <a:ext cx="2767330" cy="706755"/>
          </a:xfrm>
          <a:prstGeom prst="rect">
            <a:avLst/>
          </a:prstGeom>
          <a:noFill/>
        </p:spPr>
        <p:txBody>
          <a:bodyPr wrap="square" rtlCol="0">
            <a:spAutoFit/>
          </a:bodyPr>
          <a:p>
            <a:r>
              <a:rPr lang="zh-CN" altLang="en-US" sz="2000" b="1" dirty="0">
                <a:solidFill>
                  <a:srgbClr val="FC0000"/>
                </a:solidFill>
                <a:uFillTx/>
                <a:latin typeface="微软雅黑" panose="020B0503020204020204" pitchFamily="34" charset="-122"/>
                <a:ea typeface="微软雅黑" panose="020B0503020204020204" pitchFamily="34" charset="-122"/>
              </a:rPr>
              <a:t>二、延期</a:t>
            </a:r>
            <a:r>
              <a:rPr lang="zh-CN" altLang="en-US" sz="2000" b="1" dirty="0">
                <a:solidFill>
                  <a:srgbClr val="FC0000"/>
                </a:solidFill>
                <a:uFillTx/>
                <a:latin typeface="微软雅黑" panose="020B0503020204020204" pitchFamily="34" charset="-122"/>
                <a:ea typeface="微软雅黑" panose="020B0503020204020204" pitchFamily="34" charset="-122"/>
                <a:sym typeface="+mn-ea"/>
              </a:rPr>
              <a:t>缴纳税款</a:t>
            </a:r>
            <a:endParaRPr lang="zh-CN" altLang="en-US" sz="2000" b="1" kern="1200">
              <a:solidFill>
                <a:srgbClr val="FC0000"/>
              </a:solidFill>
              <a:latin typeface="+mn-lt"/>
              <a:ea typeface="+mn-ea"/>
              <a:cs typeface="+mn-cs"/>
            </a:endParaRPr>
          </a:p>
          <a:p>
            <a:endParaRPr lang="zh-CN" altLang="en-US" sz="2000" b="1" dirty="0">
              <a:solidFill>
                <a:srgbClr val="FC0000"/>
              </a:solidFill>
              <a:uFillTx/>
              <a:latin typeface="微软雅黑" panose="020B0503020204020204" pitchFamily="34" charset="-122"/>
              <a:ea typeface="微软雅黑" panose="020B0503020204020204" pitchFamily="34" charset="-122"/>
            </a:endParaRPr>
          </a:p>
        </p:txBody>
      </p:sp>
      <p:sp>
        <p:nvSpPr>
          <p:cNvPr id="4" name="文本框 3"/>
          <p:cNvSpPr txBox="1"/>
          <p:nvPr/>
        </p:nvSpPr>
        <p:spPr>
          <a:xfrm>
            <a:off x="1915160" y="1491615"/>
            <a:ext cx="5583555" cy="2466975"/>
          </a:xfrm>
          <a:prstGeom prst="rect">
            <a:avLst/>
          </a:prstGeom>
          <a:noFill/>
        </p:spPr>
        <p:txBody>
          <a:bodyPr wrap="square" rtlCol="0" anchor="t">
            <a:noAutofit/>
          </a:bodyPr>
          <a:p>
            <a:pPr algn="l" defTabSz="913765">
              <a:lnSpc>
                <a:spcPct val="120000"/>
              </a:lnSpc>
              <a:spcBef>
                <a:spcPts val="25"/>
              </a:spcBef>
              <a:spcAft>
                <a:spcPct val="0"/>
              </a:spcAft>
              <a:buClrTx/>
              <a:buSzTx/>
            </a:pPr>
            <a:r>
              <a:rPr lang="en-US" altLang="zh-CN" sz="2000">
                <a:latin typeface="微软雅黑" panose="020B0503020204020204" pitchFamily="34" charset="-122"/>
                <a:ea typeface="微软雅黑" panose="020B0503020204020204" pitchFamily="34" charset="-122"/>
              </a:rPr>
              <a:t>      </a:t>
            </a:r>
            <a:r>
              <a:rPr lang="en-US" altLang="zh-CN" sz="1400">
                <a:latin typeface="微软雅黑" panose="020B0503020204020204" pitchFamily="34" charset="-122"/>
                <a:ea typeface="微软雅黑" panose="020B0503020204020204" pitchFamily="34" charset="-122"/>
              </a:rPr>
              <a:t> </a:t>
            </a:r>
            <a:r>
              <a:rPr lang="zh-CN" altLang="en-US" sz="2000" b="1">
                <a:latin typeface="+mn-lt"/>
                <a:ea typeface="+mn-ea"/>
                <a:sym typeface="+mn-ea"/>
              </a:rPr>
              <a:t>延期缴纳税款是指纳税人因有特殊困难，不能按期缴纳税款的，向主管税务机关提出申请，并经批准延期缴纳税款的行为。</a:t>
            </a:r>
            <a:endParaRPr lang="zh-CN" altLang="en-US" sz="2000">
              <a:latin typeface="微软雅黑" panose="020B0503020204020204" pitchFamily="34" charset="-122"/>
              <a:ea typeface="微软雅黑" panose="020B0503020204020204" pitchFamily="34" charset="-122"/>
            </a:endParaRPr>
          </a:p>
        </p:txBody>
      </p:sp>
      <p:grpSp>
        <p:nvGrpSpPr>
          <p:cNvPr id="11" name="组合 10"/>
          <p:cNvGrpSpPr/>
          <p:nvPr/>
        </p:nvGrpSpPr>
        <p:grpSpPr>
          <a:xfrm rot="0">
            <a:off x="1360170" y="1214755"/>
            <a:ext cx="6657340" cy="2085975"/>
            <a:chOff x="5773" y="3768"/>
            <a:chExt cx="7666" cy="3277"/>
          </a:xfrm>
        </p:grpSpPr>
        <p:sp>
          <p:nvSpPr>
            <p:cNvPr id="2203" name="Freeform 1045"/>
            <p:cNvSpPr/>
            <p:nvPr>
              <p:custDataLst>
                <p:tags r:id="rId2"/>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3"/>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4"/>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5"/>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6"/>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7"/>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8"/>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9"/>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10"/>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1"/>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2"/>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3"/>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4"/>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5"/>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 name="组合 5"/>
            <p:cNvGrpSpPr/>
            <p:nvPr/>
          </p:nvGrpSpPr>
          <p:grpSpPr>
            <a:xfrm rot="900000">
              <a:off x="11841" y="6565"/>
              <a:ext cx="490" cy="480"/>
              <a:chOff x="11817" y="6552"/>
              <a:chExt cx="490" cy="480"/>
            </a:xfrm>
          </p:grpSpPr>
          <p:sp>
            <p:nvSpPr>
              <p:cNvPr id="2217" name="Freeform 1059"/>
              <p:cNvSpPr/>
              <p:nvPr>
                <p:custDataLst>
                  <p:tags r:id="rId16"/>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7"/>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8"/>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9"/>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20"/>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1"/>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2"/>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3"/>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4"/>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5"/>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6"/>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7"/>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8"/>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p:transition spd="slow" advClick="0" advTm="4000">
    <p:wheel spokes="3"/>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文本框 13"/>
          <p:cNvSpPr txBox="1"/>
          <p:nvPr>
            <p:custDataLst>
              <p:tags r:id="rId1"/>
            </p:custDataLst>
          </p:nvPr>
        </p:nvSpPr>
        <p:spPr>
          <a:xfrm>
            <a:off x="539591" y="1274763"/>
            <a:ext cx="2368868" cy="299085"/>
          </a:xfrm>
          <a:prstGeom prst="rect">
            <a:avLst/>
          </a:prstGeom>
          <a:noFill/>
        </p:spPr>
        <p:txBody>
          <a:bodyPr wrap="square" bIns="0" rtlCol="0">
            <a:normAutofit/>
          </a:bodyPr>
          <a:p>
            <a:pPr algn="r"/>
            <a:r>
              <a:rPr lang="zh-CN" altLang="en-US" sz="1500" b="1" dirty="0">
                <a:latin typeface="+mn-lt"/>
                <a:ea typeface="+mn-ea"/>
                <a:sym typeface="+mn-ea"/>
              </a:rPr>
              <a:t>多缴税款的退还</a:t>
            </a:r>
            <a:endParaRPr lang="en-US" altLang="zh-CN" sz="1500" spc="300">
              <a:solidFill>
                <a:srgbClr val="098902"/>
              </a:solidFill>
              <a:latin typeface="思源黑体 CN Heavy" panose="020B0A00000000000000" charset="-122"/>
              <a:ea typeface="思源黑体 CN Heavy" panose="020B0A00000000000000" charset="-122"/>
            </a:endParaRPr>
          </a:p>
        </p:txBody>
      </p:sp>
      <p:sp>
        <p:nvSpPr>
          <p:cNvPr id="11" name="文本框 10"/>
          <p:cNvSpPr txBox="1"/>
          <p:nvPr>
            <p:custDataLst>
              <p:tags r:id="rId2"/>
            </p:custDataLst>
          </p:nvPr>
        </p:nvSpPr>
        <p:spPr>
          <a:xfrm>
            <a:off x="463550" y="1656080"/>
            <a:ext cx="2569845" cy="3056255"/>
          </a:xfrm>
          <a:prstGeom prst="rect">
            <a:avLst/>
          </a:prstGeom>
          <a:noFill/>
        </p:spPr>
        <p:txBody>
          <a:bodyPr wrap="square" rtlCol="0">
            <a:noAutofit/>
          </a:bodyPr>
          <a:p>
            <a:pPr algn="l" fontAlgn="auto">
              <a:lnSpc>
                <a:spcPct val="130000"/>
              </a:lnSpc>
              <a:spcAft>
                <a:spcPts val="1000"/>
              </a:spcAft>
            </a:pPr>
            <a:r>
              <a:rPr lang="en-US" altLang="zh-CN" sz="1300" b="1" dirty="0">
                <a:latin typeface="+mn-lt"/>
                <a:ea typeface="+mn-ea"/>
                <a:sym typeface="+mn-ea"/>
              </a:rPr>
              <a:t>         </a:t>
            </a:r>
            <a:r>
              <a:rPr lang="zh-CN" altLang="en-US" sz="1300" b="1" dirty="0">
                <a:latin typeface="+mn-lt"/>
                <a:ea typeface="+mn-ea"/>
                <a:sym typeface="+mn-ea"/>
              </a:rPr>
              <a:t>纳税人超过应纳税额缴纳的税款，税务机关发现后应当自发现之日起</a:t>
            </a:r>
            <a:r>
              <a:rPr lang="en-US" altLang="zh-CN" sz="1300" b="1" dirty="0">
                <a:latin typeface="+mn-lt"/>
                <a:ea typeface="+mn-ea"/>
                <a:sym typeface="+mn-ea"/>
              </a:rPr>
              <a:t>10</a:t>
            </a:r>
            <a:r>
              <a:rPr lang="zh-CN" altLang="en-US" sz="1300" b="1" dirty="0">
                <a:latin typeface="+mn-lt"/>
                <a:ea typeface="+mn-ea"/>
                <a:sym typeface="+mn-ea"/>
              </a:rPr>
              <a:t>日内办理退还手续；纳税人自结算缴纳税款之日起</a:t>
            </a:r>
            <a:r>
              <a:rPr lang="en-US" altLang="zh-CN" sz="1300" b="1" dirty="0">
                <a:latin typeface="+mn-lt"/>
                <a:ea typeface="+mn-ea"/>
                <a:sym typeface="+mn-ea"/>
              </a:rPr>
              <a:t>3</a:t>
            </a:r>
            <a:r>
              <a:rPr lang="zh-CN" altLang="en-US" sz="1300" b="1" dirty="0">
                <a:latin typeface="+mn-lt"/>
                <a:ea typeface="+mn-ea"/>
                <a:sym typeface="+mn-ea"/>
              </a:rPr>
              <a:t>年内发现的，可以向税务机关要求退还，填写</a:t>
            </a:r>
            <a:r>
              <a:rPr lang="en-US" altLang="zh-CN" sz="1300" b="1" dirty="0">
                <a:latin typeface="+mn-lt"/>
                <a:ea typeface="+mn-ea"/>
                <a:sym typeface="+mn-ea"/>
              </a:rPr>
              <a:t>《</a:t>
            </a:r>
            <a:r>
              <a:rPr lang="zh-CN" altLang="en-US" sz="1300" b="1" dirty="0">
                <a:latin typeface="+mn-lt"/>
                <a:ea typeface="+mn-ea"/>
                <a:sym typeface="+mn-ea"/>
              </a:rPr>
              <a:t>退税申请表</a:t>
            </a:r>
            <a:r>
              <a:rPr lang="en-US" altLang="zh-CN" sz="1300" b="1" dirty="0">
                <a:latin typeface="+mn-lt"/>
                <a:ea typeface="+mn-ea"/>
                <a:sym typeface="+mn-ea"/>
              </a:rPr>
              <a:t>》</a:t>
            </a:r>
            <a:r>
              <a:rPr lang="zh-CN" altLang="en-US" sz="1300" b="1" dirty="0">
                <a:latin typeface="+mn-lt"/>
                <a:ea typeface="+mn-ea"/>
                <a:sym typeface="+mn-ea"/>
              </a:rPr>
              <a:t>并提交相关资料，税务机关应当自接到纳税人退还申请之日起</a:t>
            </a:r>
            <a:r>
              <a:rPr lang="en-US" altLang="zh-CN" sz="1300" b="1" dirty="0">
                <a:latin typeface="+mn-lt"/>
                <a:ea typeface="+mn-ea"/>
                <a:sym typeface="+mn-ea"/>
              </a:rPr>
              <a:t>30</a:t>
            </a:r>
            <a:r>
              <a:rPr lang="zh-CN" altLang="en-US" sz="1300" b="1" dirty="0">
                <a:latin typeface="+mn-lt"/>
                <a:ea typeface="+mn-ea"/>
                <a:sym typeface="+mn-ea"/>
              </a:rPr>
              <a:t>日内查实并办理退还手续，并加算银行同期存款利息。如纳税人既有应退税款又有欠缴税款，先抵缴欠税。</a:t>
            </a:r>
            <a:endParaRPr lang="zh-CN" altLang="en-US" sz="700" b="1" spc="150" dirty="0">
              <a:solidFill>
                <a:srgbClr val="000000">
                  <a:lumMod val="50000"/>
                  <a:lumOff val="50000"/>
                </a:srgbClr>
              </a:solidFill>
              <a:latin typeface="+mn-lt"/>
              <a:ea typeface="+mn-ea"/>
              <a:sym typeface="+mn-ea"/>
            </a:endParaRPr>
          </a:p>
        </p:txBody>
      </p:sp>
      <p:cxnSp>
        <p:nvCxnSpPr>
          <p:cNvPr id="36" name="直接箭头连接符 35"/>
          <p:cNvCxnSpPr/>
          <p:nvPr>
            <p:custDataLst>
              <p:tags r:id="rId3"/>
            </p:custDataLst>
          </p:nvPr>
        </p:nvCxnSpPr>
        <p:spPr>
          <a:xfrm>
            <a:off x="1332389" y="1634966"/>
            <a:ext cx="1477804"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4"/>
            </p:custDataLst>
          </p:nvPr>
        </p:nvSpPr>
        <p:spPr>
          <a:xfrm flipH="1">
            <a:off x="3148013" y="1772126"/>
            <a:ext cx="1261586" cy="126158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5"/>
            </p:custDataLst>
          </p:nvPr>
        </p:nvSpPr>
        <p:spPr>
          <a:xfrm>
            <a:off x="4705350" y="1772126"/>
            <a:ext cx="1261586" cy="126158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58" name="文本框 57"/>
          <p:cNvSpPr txBox="1"/>
          <p:nvPr>
            <p:custDataLst>
              <p:tags r:id="rId6"/>
            </p:custDataLst>
          </p:nvPr>
        </p:nvSpPr>
        <p:spPr>
          <a:xfrm flipH="1">
            <a:off x="6169343" y="1274763"/>
            <a:ext cx="2368868" cy="299085"/>
          </a:xfrm>
          <a:prstGeom prst="rect">
            <a:avLst/>
          </a:prstGeom>
          <a:noFill/>
        </p:spPr>
        <p:txBody>
          <a:bodyPr wrap="square" bIns="0" rtlCol="0">
            <a:normAutofit/>
          </a:bodyPr>
          <a:p>
            <a:pPr algn="l"/>
            <a:r>
              <a:rPr lang="zh-CN" altLang="en-US" sz="1500" b="1" dirty="0">
                <a:sym typeface="宋体" panose="02010600030101010101" pitchFamily="2" charset="-122"/>
              </a:rPr>
              <a:t>少缴税款的追征</a:t>
            </a:r>
            <a:endParaRPr lang="en-US" altLang="zh-CN" sz="1500" spc="300">
              <a:solidFill>
                <a:srgbClr val="098902"/>
              </a:solidFill>
              <a:latin typeface="思源黑体 CN Heavy" panose="020B0A00000000000000" charset="-122"/>
              <a:ea typeface="思源黑体 CN Heavy" panose="020B0A00000000000000" charset="-122"/>
            </a:endParaRPr>
          </a:p>
        </p:txBody>
      </p:sp>
      <p:sp>
        <p:nvSpPr>
          <p:cNvPr id="59" name="文本框 58"/>
          <p:cNvSpPr txBox="1"/>
          <p:nvPr>
            <p:custDataLst>
              <p:tags r:id="rId7"/>
            </p:custDataLst>
          </p:nvPr>
        </p:nvSpPr>
        <p:spPr>
          <a:xfrm flipH="1">
            <a:off x="5909310" y="1772285"/>
            <a:ext cx="2844800" cy="3188335"/>
          </a:xfrm>
          <a:prstGeom prst="rect">
            <a:avLst/>
          </a:prstGeom>
          <a:noFill/>
        </p:spPr>
        <p:txBody>
          <a:bodyPr wrap="square" rtlCol="0">
            <a:noAutofit/>
          </a:bodyPr>
          <a:p>
            <a:pPr>
              <a:lnSpc>
                <a:spcPct val="120000"/>
              </a:lnSpc>
            </a:pPr>
            <a:r>
              <a:rPr lang="zh-CN" altLang="en-US" sz="400" b="1" dirty="0">
                <a:sym typeface="宋体" panose="02010600030101010101" pitchFamily="2" charset="-122"/>
              </a:rPr>
              <a:t> </a:t>
            </a:r>
            <a:r>
              <a:rPr lang="en-US" altLang="zh-CN" sz="400" b="1" dirty="0">
                <a:sym typeface="宋体" panose="02010600030101010101" pitchFamily="2" charset="-122"/>
              </a:rPr>
              <a:t>                        </a:t>
            </a:r>
            <a:r>
              <a:rPr lang="zh-CN" altLang="en-US" sz="1100" b="1" dirty="0">
                <a:sym typeface="宋体" panose="02010600030101010101" pitchFamily="2" charset="-122"/>
              </a:rPr>
              <a:t>因税务机关的责任，致使纳税人、扣缴义务人未缴或者少缴税款的，税务机关在</a:t>
            </a:r>
            <a:r>
              <a:rPr lang="en-US" altLang="zh-CN" sz="1100" b="1" dirty="0">
                <a:sym typeface="宋体" panose="02010600030101010101" pitchFamily="2" charset="-122"/>
              </a:rPr>
              <a:t>3</a:t>
            </a:r>
            <a:r>
              <a:rPr lang="zh-CN" altLang="en-US" sz="1100" b="1" dirty="0">
                <a:sym typeface="宋体" panose="02010600030101010101" pitchFamily="2" charset="-122"/>
              </a:rPr>
              <a:t>年内可以要求纳税人、扣缴义务人补缴税款，但是不得加收滞纳金。</a:t>
            </a:r>
            <a:endParaRPr lang="zh-CN" altLang="en-US" sz="1100" b="1" dirty="0">
              <a:latin typeface="Calibri" panose="020F0502020204030204" charset="0"/>
              <a:ea typeface="宋体" panose="02010600030101010101" pitchFamily="2" charset="-122"/>
            </a:endParaRPr>
          </a:p>
          <a:p>
            <a:pPr>
              <a:lnSpc>
                <a:spcPct val="120000"/>
              </a:lnSpc>
            </a:pPr>
            <a:r>
              <a:rPr lang="zh-CN" altLang="en-US" sz="1100" b="1" dirty="0">
                <a:sym typeface="宋体" panose="02010600030101010101" pitchFamily="2" charset="-122"/>
              </a:rPr>
              <a:t>         因纳税人、扣缴义务人计算错误等失误，未缴或者少缴税款的，税务机关在</a:t>
            </a:r>
            <a:r>
              <a:rPr lang="en-US" altLang="zh-CN" sz="1100" b="1" dirty="0">
                <a:sym typeface="宋体" panose="02010600030101010101" pitchFamily="2" charset="-122"/>
              </a:rPr>
              <a:t>3</a:t>
            </a:r>
            <a:r>
              <a:rPr lang="zh-CN" altLang="en-US" sz="1100" b="1" dirty="0">
                <a:sym typeface="宋体" panose="02010600030101010101" pitchFamily="2" charset="-122"/>
              </a:rPr>
              <a:t>年内可以追征税款、滞纳金；有特殊情况的，追征期可以延长到</a:t>
            </a:r>
            <a:r>
              <a:rPr lang="en-US" altLang="zh-CN" sz="1100" b="1" dirty="0">
                <a:sym typeface="宋体" panose="02010600030101010101" pitchFamily="2" charset="-122"/>
              </a:rPr>
              <a:t>5</a:t>
            </a:r>
            <a:r>
              <a:rPr lang="zh-CN" altLang="en-US" sz="1100" b="1" dirty="0">
                <a:sym typeface="宋体" panose="02010600030101010101" pitchFamily="2" charset="-122"/>
              </a:rPr>
              <a:t>年。补缴和追征税款的期限，自纳税人、扣缴义务人应缴未缴或者少缴税款之日起计算。</a:t>
            </a:r>
            <a:endParaRPr lang="zh-CN" altLang="en-US" sz="1100" b="1" dirty="0">
              <a:latin typeface="Calibri" panose="020F0502020204030204" charset="0"/>
              <a:ea typeface="宋体" panose="02010600030101010101" pitchFamily="2" charset="-122"/>
            </a:endParaRPr>
          </a:p>
          <a:p>
            <a:pPr>
              <a:lnSpc>
                <a:spcPct val="120000"/>
              </a:lnSpc>
            </a:pPr>
            <a:r>
              <a:rPr lang="zh-CN" altLang="en-US" sz="1100" b="1" dirty="0">
                <a:sym typeface="宋体" panose="02010600030101010101" pitchFamily="2" charset="-122"/>
              </a:rPr>
              <a:t>         对偷税、抗税、骗税的纳税人、扣缴义务人，其未缴或者少缴的税款、滞纳金或者所骗取的税款，税务机关可以无限期追征。</a:t>
            </a:r>
            <a:endParaRPr lang="zh-CN" altLang="en-US" sz="400" b="1" spc="150" dirty="0">
              <a:solidFill>
                <a:srgbClr val="000000">
                  <a:lumMod val="50000"/>
                  <a:lumOff val="50000"/>
                </a:srgbClr>
              </a:solidFill>
              <a:latin typeface="思源黑体 CN Regular" panose="020B0500000000000000" charset="-122"/>
              <a:ea typeface="思源黑体 CN Regular" panose="020B0500000000000000" charset="-122"/>
              <a:sym typeface="宋体" panose="02010600030101010101" pitchFamily="2" charset="-122"/>
            </a:endParaRPr>
          </a:p>
        </p:txBody>
      </p:sp>
      <p:cxnSp>
        <p:nvCxnSpPr>
          <p:cNvPr id="60" name="直接箭头连接符 59"/>
          <p:cNvCxnSpPr/>
          <p:nvPr>
            <p:custDataLst>
              <p:tags r:id="rId8"/>
            </p:custDataLst>
          </p:nvPr>
        </p:nvCxnSpPr>
        <p:spPr>
          <a:xfrm flipH="1">
            <a:off x="6227763" y="1634966"/>
            <a:ext cx="1477804" cy="0"/>
          </a:xfrm>
          <a:prstGeom prst="straightConnector1">
            <a:avLst/>
          </a:prstGeom>
          <a:noFill/>
          <a:ln w="12700" cap="flat" cmpd="sng" algn="ctr">
            <a:solidFill>
              <a:srgbClr val="78D390"/>
            </a:solidFill>
            <a:prstDash val="solid"/>
            <a:miter lim="800000"/>
            <a:headEnd type="oval"/>
            <a:tailEnd type="none"/>
          </a:ln>
          <a:effectLst/>
        </p:spPr>
      </p:cxnSp>
      <p:sp>
        <p:nvSpPr>
          <p:cNvPr id="7" name="菱形 6"/>
          <p:cNvSpPr/>
          <p:nvPr>
            <p:custDataLst>
              <p:tags r:id="rId9"/>
            </p:custDataLst>
          </p:nvPr>
        </p:nvSpPr>
        <p:spPr>
          <a:xfrm>
            <a:off x="94774" y="120491"/>
            <a:ext cx="403860" cy="403860"/>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8" name="文本框 7"/>
          <p:cNvSpPr txBox="1"/>
          <p:nvPr>
            <p:custDataLst>
              <p:tags r:id="rId10"/>
            </p:custDataLst>
          </p:nvPr>
        </p:nvSpPr>
        <p:spPr>
          <a:xfrm>
            <a:off x="3636010" y="339090"/>
            <a:ext cx="2814955" cy="403225"/>
          </a:xfrm>
          <a:prstGeom prst="rect">
            <a:avLst/>
          </a:prstGeom>
          <a:noFill/>
          <a:ln w="9525">
            <a:noFill/>
          </a:ln>
        </p:spPr>
        <p:txBody>
          <a:bodyPr wrap="square" bIns="0">
            <a:noAutofit/>
          </a:bodyPr>
          <a:p>
            <a:pPr indent="0"/>
            <a:r>
              <a:rPr lang="zh-CN" altLang="en-US" sz="1900" b="1" dirty="0">
                <a:solidFill>
                  <a:srgbClr val="FC0000"/>
                </a:solidFill>
                <a:uFillTx/>
                <a:latin typeface="微软雅黑" panose="020B0503020204020204" pitchFamily="34" charset="-122"/>
                <a:ea typeface="微软雅黑" panose="020B0503020204020204" pitchFamily="34" charset="-122"/>
                <a:sym typeface="+mn-ea"/>
              </a:rPr>
              <a:t>三、多缴少缴税款</a:t>
            </a:r>
            <a:endParaRPr lang="zh-CN" altLang="en-US" sz="1300" b="1" spc="300" dirty="0">
              <a:solidFill>
                <a:srgbClr val="FC0000"/>
              </a:solidFill>
              <a:uFillTx/>
              <a:latin typeface="微软雅黑" panose="020B0503020204020204" pitchFamily="34" charset="-122"/>
              <a:ea typeface="微软雅黑" panose="020B0503020204020204" pitchFamily="34" charset="-122"/>
              <a:sym typeface="+mn-ea"/>
            </a:endParaRPr>
          </a:p>
        </p:txBody>
      </p:sp>
      <p:pic>
        <p:nvPicPr>
          <p:cNvPr id="2" name="图片 1" descr="343435383038363b343532323338393bbacfd7f7bbfad6c6"/>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477816" y="2101930"/>
            <a:ext cx="601980" cy="601980"/>
          </a:xfrm>
          <a:prstGeom prst="rect">
            <a:avLst/>
          </a:prstGeom>
          <a:effectLst>
            <a:reflection blurRad="6350" stA="52000" endA="300" endPos="35000" dir="5400000" sy="-100000" algn="bl" rotWithShape="0"/>
          </a:effectLst>
        </p:spPr>
      </p:pic>
      <p:pic>
        <p:nvPicPr>
          <p:cNvPr id="4" name="图片 3" descr="343435383038363b343532323339323bc6b7c5c6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5054204" y="2120980"/>
            <a:ext cx="563880" cy="563880"/>
          </a:xfrm>
          <a:prstGeom prst="rect">
            <a:avLst/>
          </a:prstGeom>
          <a:effectLst>
            <a:reflection blurRad="6350" stA="52000" endA="300" endPos="35000" dir="5400000" sy="-100000" algn="bl" rotWithShape="0"/>
          </a:effectLst>
        </p:spPr>
      </p:pic>
    </p:spTree>
  </p:cSld>
  <p:clrMapOvr>
    <a:masterClrMapping/>
  </p:clrMapOvr>
  <p:transition spd="slow" advClick="0" advTm="4000">
    <p:wheel spokes="3"/>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文本框 1"/>
          <p:cNvSpPr txBox="1"/>
          <p:nvPr/>
        </p:nvSpPr>
        <p:spPr>
          <a:xfrm>
            <a:off x="899795" y="195263"/>
            <a:ext cx="6018213" cy="1014730"/>
          </a:xfrm>
          <a:prstGeom prst="rect">
            <a:avLst/>
          </a:prstGeom>
          <a:noFill/>
          <a:ln w="9525">
            <a:noFill/>
          </a:ln>
        </p:spPr>
        <p:txBody>
          <a:bodyPr wrap="square" anchor="t" anchorCtr="0">
            <a:spAutoFit/>
          </a:bodyPr>
          <a:p>
            <a:pPr>
              <a:lnSpc>
                <a:spcPct val="150000"/>
              </a:lnSpc>
            </a:pPr>
            <a:r>
              <a:rPr lang="en-US" altLang="zh-CN" sz="2000" b="1" dirty="0">
                <a:solidFill>
                  <a:srgbClr val="FC0000"/>
                </a:solidFill>
                <a:latin typeface="Calibri" panose="020F0502020204030204" charset="0"/>
                <a:ea typeface="宋体" panose="02010600030101010101" pitchFamily="2" charset="-122"/>
                <a:sym typeface="宋体" panose="02010600030101010101" pitchFamily="2" charset="-122"/>
              </a:rPr>
              <a:t>         </a:t>
            </a:r>
            <a:r>
              <a:rPr lang="zh-CN" altLang="en-US" sz="2000" b="1" dirty="0">
                <a:solidFill>
                  <a:srgbClr val="FC0000"/>
                </a:solidFill>
                <a:latin typeface="微软雅黑" panose="020B0503020204020204" pitchFamily="34" charset="-122"/>
                <a:ea typeface="微软雅黑" panose="020B0503020204020204" pitchFamily="34" charset="-122"/>
                <a:sym typeface="宋体" panose="02010600030101010101" pitchFamily="2" charset="-122"/>
              </a:rPr>
              <a:t>四、税收滞纳金的征收</a:t>
            </a:r>
            <a:endParaRPr lang="zh-CN" altLang="en-US" sz="2000" b="1" dirty="0">
              <a:solidFill>
                <a:srgbClr val="FC0000"/>
              </a:solidFill>
              <a:latin typeface="微软雅黑" panose="020B0503020204020204" pitchFamily="34" charset="-122"/>
              <a:ea typeface="微软雅黑" panose="020B0503020204020204" pitchFamily="34" charset="-122"/>
            </a:endParaRPr>
          </a:p>
          <a:p>
            <a:pPr>
              <a:lnSpc>
                <a:spcPct val="150000"/>
              </a:lnSpc>
            </a:pPr>
            <a:r>
              <a:rPr lang="zh-CN" altLang="en-US" sz="2000" b="1" dirty="0">
                <a:latin typeface="Calibri" panose="020F0502020204030204" charset="0"/>
                <a:ea typeface="宋体" panose="02010600030101010101" pitchFamily="2" charset="-122"/>
                <a:sym typeface="宋体" panose="02010600030101010101" pitchFamily="2" charset="-122"/>
              </a:rPr>
              <a:t>         </a:t>
            </a:r>
            <a:endParaRPr lang="zh-CN" altLang="en-US">
              <a:latin typeface="Calibri" panose="020F0502020204030204" charset="0"/>
              <a:ea typeface="宋体" panose="02010600030101010101" pitchFamily="2" charset="-122"/>
            </a:endParaRPr>
          </a:p>
        </p:txBody>
      </p:sp>
      <p:sp>
        <p:nvSpPr>
          <p:cNvPr id="2" name="文本框 1"/>
          <p:cNvSpPr txBox="1"/>
          <p:nvPr/>
        </p:nvSpPr>
        <p:spPr>
          <a:xfrm>
            <a:off x="1701165" y="1116965"/>
            <a:ext cx="5780405" cy="2860675"/>
          </a:xfrm>
          <a:prstGeom prst="rect">
            <a:avLst/>
          </a:prstGeom>
          <a:noFill/>
        </p:spPr>
        <p:txBody>
          <a:bodyPr wrap="square" rtlCol="0" anchor="t">
            <a:noAutofit/>
          </a:bodyPr>
          <a:p>
            <a:pPr>
              <a:lnSpc>
                <a:spcPct val="150000"/>
              </a:lnSpc>
            </a:pPr>
            <a:r>
              <a:rPr lang="en-US" altLang="zh-CN" sz="2000" b="1" dirty="0">
                <a:sym typeface="宋体" panose="02010600030101010101" pitchFamily="2" charset="-122"/>
              </a:rPr>
              <a:t>          </a:t>
            </a:r>
            <a:r>
              <a:rPr lang="zh-CN" altLang="en-US" sz="2000" b="1" dirty="0">
                <a:sym typeface="宋体" panose="02010600030101010101" pitchFamily="2" charset="-122"/>
              </a:rPr>
              <a:t>纳税人未按照规定期限缴纳税款的，扣缴义务人未按照规定期限解缴税款的，税务机关除责令限期缴纳外，从滞纳税款之日起，按日加收滞纳税款万分之五的滞纳金。其计算公式为：</a:t>
            </a:r>
            <a:endParaRPr lang="zh-CN" altLang="en-US" sz="2000" b="1" dirty="0">
              <a:latin typeface="Calibri" panose="020F0502020204030204" charset="0"/>
              <a:ea typeface="宋体" panose="02010600030101010101" pitchFamily="2" charset="-122"/>
            </a:endParaRPr>
          </a:p>
          <a:p>
            <a:pPr>
              <a:lnSpc>
                <a:spcPct val="150000"/>
              </a:lnSpc>
            </a:pPr>
            <a:r>
              <a:rPr lang="zh-CN" altLang="en-US" sz="2000" b="1" dirty="0">
                <a:sym typeface="宋体" panose="02010600030101010101" pitchFamily="2" charset="-122"/>
              </a:rPr>
              <a:t>应纳滞纳金</a:t>
            </a:r>
            <a:r>
              <a:rPr lang="en-US" altLang="zh-CN" sz="2000" b="1" dirty="0">
                <a:sym typeface="宋体" panose="02010600030101010101" pitchFamily="2" charset="-122"/>
              </a:rPr>
              <a:t>=</a:t>
            </a:r>
            <a:r>
              <a:rPr lang="zh-CN" altLang="en-US" sz="2000" b="1" dirty="0">
                <a:sym typeface="宋体" panose="02010600030101010101" pitchFamily="2" charset="-122"/>
              </a:rPr>
              <a:t>滞纳税款金额</a:t>
            </a:r>
            <a:r>
              <a:rPr lang="en-US" altLang="zh-CN" sz="2000" b="1" dirty="0">
                <a:sym typeface="宋体" panose="02010600030101010101" pitchFamily="2" charset="-122"/>
              </a:rPr>
              <a:t>×</a:t>
            </a:r>
            <a:r>
              <a:rPr lang="zh-CN" altLang="en-US" sz="2000" b="1" dirty="0">
                <a:sym typeface="宋体" panose="02010600030101010101" pitchFamily="2" charset="-122"/>
              </a:rPr>
              <a:t>滞纳天数</a:t>
            </a:r>
            <a:r>
              <a:rPr lang="en-US" altLang="zh-CN" sz="2000" b="1" dirty="0">
                <a:sym typeface="宋体" panose="02010600030101010101" pitchFamily="2" charset="-122"/>
              </a:rPr>
              <a:t>×0.5‰</a:t>
            </a:r>
            <a:endParaRPr lang="en-US" altLang="zh-CN" sz="2000" b="1" dirty="0">
              <a:sym typeface="宋体" panose="02010600030101010101" pitchFamily="2" charset="-122"/>
            </a:endParaRPr>
          </a:p>
        </p:txBody>
      </p:sp>
      <p:grpSp>
        <p:nvGrpSpPr>
          <p:cNvPr id="11" name="组合 10"/>
          <p:cNvGrpSpPr/>
          <p:nvPr/>
        </p:nvGrpSpPr>
        <p:grpSpPr>
          <a:xfrm rot="0">
            <a:off x="1162050" y="1033780"/>
            <a:ext cx="6991985" cy="3201670"/>
            <a:chOff x="5773" y="3768"/>
            <a:chExt cx="7666" cy="3277"/>
          </a:xfrm>
        </p:grpSpPr>
        <p:sp>
          <p:nvSpPr>
            <p:cNvPr id="2203" name="Freeform 1045"/>
            <p:cNvSpPr/>
            <p:nvPr>
              <p:custDataLst>
                <p:tags r:id="rId1"/>
              </p:custDataLst>
            </p:nvPr>
          </p:nvSpPr>
          <p:spPr bwMode="auto">
            <a:xfrm>
              <a:off x="6811" y="3768"/>
              <a:ext cx="6629" cy="3163"/>
            </a:xfrm>
            <a:custGeom>
              <a:avLst/>
              <a:gdLst>
                <a:gd name="T0" fmla="*/ 970 w 1132"/>
                <a:gd name="T1" fmla="*/ 0 h 533"/>
                <a:gd name="T2" fmla="*/ 0 w 1132"/>
                <a:gd name="T3" fmla="*/ 0 h 533"/>
                <a:gd name="T4" fmla="*/ 1 w 1132"/>
                <a:gd name="T5" fmla="*/ 3 h 533"/>
                <a:gd name="T6" fmla="*/ 0 w 1132"/>
                <a:gd name="T7" fmla="*/ 8 h 533"/>
                <a:gd name="T8" fmla="*/ 970 w 1132"/>
                <a:gd name="T9" fmla="*/ 8 h 533"/>
                <a:gd name="T10" fmla="*/ 1124 w 1132"/>
                <a:gd name="T11" fmla="*/ 162 h 533"/>
                <a:gd name="T12" fmla="*/ 1124 w 1132"/>
                <a:gd name="T13" fmla="*/ 371 h 533"/>
                <a:gd name="T14" fmla="*/ 970 w 1132"/>
                <a:gd name="T15" fmla="*/ 525 h 533"/>
                <a:gd name="T16" fmla="*/ 955 w 1132"/>
                <a:gd name="T17" fmla="*/ 525 h 533"/>
                <a:gd name="T18" fmla="*/ 955 w 1132"/>
                <a:gd name="T19" fmla="*/ 533 h 533"/>
                <a:gd name="T20" fmla="*/ 970 w 1132"/>
                <a:gd name="T21" fmla="*/ 533 h 533"/>
                <a:gd name="T22" fmla="*/ 1132 w 1132"/>
                <a:gd name="T23" fmla="*/ 371 h 533"/>
                <a:gd name="T24" fmla="*/ 1132 w 1132"/>
                <a:gd name="T25" fmla="*/ 162 h 533"/>
                <a:gd name="T26" fmla="*/ 970 w 1132"/>
                <a:gd name="T27"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9" h="3163">
                  <a:moveTo>
                    <a:pt x="0" y="0"/>
                  </a:moveTo>
                  <a:lnTo>
                    <a:pt x="1" y="0"/>
                  </a:lnTo>
                  <a:cubicBezTo>
                    <a:pt x="242" y="0"/>
                    <a:pt x="1273" y="0"/>
                    <a:pt x="5670" y="0"/>
                  </a:cubicBezTo>
                  <a:cubicBezTo>
                    <a:pt x="6197" y="0"/>
                    <a:pt x="6629" y="433"/>
                    <a:pt x="6629" y="961"/>
                  </a:cubicBezTo>
                  <a:cubicBezTo>
                    <a:pt x="6629" y="961"/>
                    <a:pt x="6629" y="961"/>
                    <a:pt x="6629" y="2202"/>
                  </a:cubicBezTo>
                  <a:cubicBezTo>
                    <a:pt x="6629" y="2730"/>
                    <a:pt x="6197" y="3163"/>
                    <a:pt x="5670" y="3163"/>
                  </a:cubicBezTo>
                  <a:cubicBezTo>
                    <a:pt x="5670" y="3163"/>
                    <a:pt x="5670" y="3163"/>
                    <a:pt x="5581" y="3163"/>
                  </a:cubicBezTo>
                  <a:cubicBezTo>
                    <a:pt x="5581" y="3145"/>
                    <a:pt x="5581" y="3133"/>
                    <a:pt x="5581" y="3116"/>
                  </a:cubicBezTo>
                  <a:cubicBezTo>
                    <a:pt x="5581" y="3116"/>
                    <a:pt x="5581" y="3116"/>
                    <a:pt x="5670" y="3116"/>
                  </a:cubicBezTo>
                  <a:cubicBezTo>
                    <a:pt x="6173" y="3116"/>
                    <a:pt x="6582" y="2706"/>
                    <a:pt x="6582" y="2202"/>
                  </a:cubicBezTo>
                  <a:cubicBezTo>
                    <a:pt x="6582" y="2202"/>
                    <a:pt x="6582" y="2202"/>
                    <a:pt x="6582" y="961"/>
                  </a:cubicBezTo>
                  <a:cubicBezTo>
                    <a:pt x="6582" y="457"/>
                    <a:pt x="6173" y="47"/>
                    <a:pt x="5670" y="47"/>
                  </a:cubicBezTo>
                  <a:cubicBezTo>
                    <a:pt x="5670" y="47"/>
                    <a:pt x="5670" y="47"/>
                    <a:pt x="61" y="47"/>
                  </a:cubicBezTo>
                  <a:lnTo>
                    <a:pt x="0" y="47"/>
                  </a:lnTo>
                  <a:lnTo>
                    <a:pt x="0" y="0"/>
                  </a:ln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4" name="Freeform 1046"/>
            <p:cNvSpPr/>
            <p:nvPr>
              <p:custDataLst>
                <p:tags r:id="rId2"/>
              </p:custDataLst>
            </p:nvPr>
          </p:nvSpPr>
          <p:spPr bwMode="auto">
            <a:xfrm>
              <a:off x="5928" y="4788"/>
              <a:ext cx="5817" cy="2143"/>
            </a:xfrm>
            <a:custGeom>
              <a:avLst/>
              <a:gdLst>
                <a:gd name="T0" fmla="*/ 982 w 983"/>
                <a:gd name="T1" fmla="*/ 353 h 361"/>
                <a:gd name="T2" fmla="*/ 161 w 983"/>
                <a:gd name="T3" fmla="*/ 353 h 361"/>
                <a:gd name="T4" fmla="*/ 8 w 983"/>
                <a:gd name="T5" fmla="*/ 199 h 361"/>
                <a:gd name="T6" fmla="*/ 8 w 983"/>
                <a:gd name="T7" fmla="*/ 0 h 361"/>
                <a:gd name="T8" fmla="*/ 0 w 983"/>
                <a:gd name="T9" fmla="*/ 0 h 361"/>
                <a:gd name="T10" fmla="*/ 0 w 983"/>
                <a:gd name="T11" fmla="*/ 199 h 361"/>
                <a:gd name="T12" fmla="*/ 161 w 983"/>
                <a:gd name="T13" fmla="*/ 361 h 361"/>
                <a:gd name="T14" fmla="*/ 983 w 983"/>
                <a:gd name="T15" fmla="*/ 361 h 361"/>
                <a:gd name="T16" fmla="*/ 982 w 983"/>
                <a:gd name="T17" fmla="*/ 35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3" h="361">
                  <a:moveTo>
                    <a:pt x="982" y="353"/>
                  </a:moveTo>
                  <a:cubicBezTo>
                    <a:pt x="161" y="353"/>
                    <a:pt x="161" y="353"/>
                    <a:pt x="161" y="353"/>
                  </a:cubicBezTo>
                  <a:cubicBezTo>
                    <a:pt x="77" y="353"/>
                    <a:pt x="8" y="284"/>
                    <a:pt x="8" y="199"/>
                  </a:cubicBezTo>
                  <a:cubicBezTo>
                    <a:pt x="8" y="0"/>
                    <a:pt x="8" y="0"/>
                    <a:pt x="8" y="0"/>
                  </a:cubicBezTo>
                  <a:cubicBezTo>
                    <a:pt x="5" y="0"/>
                    <a:pt x="2" y="0"/>
                    <a:pt x="0" y="0"/>
                  </a:cubicBezTo>
                  <a:cubicBezTo>
                    <a:pt x="0" y="199"/>
                    <a:pt x="0" y="199"/>
                    <a:pt x="0" y="199"/>
                  </a:cubicBezTo>
                  <a:cubicBezTo>
                    <a:pt x="0" y="288"/>
                    <a:pt x="72" y="361"/>
                    <a:pt x="161" y="361"/>
                  </a:cubicBezTo>
                  <a:cubicBezTo>
                    <a:pt x="983" y="361"/>
                    <a:pt x="983" y="361"/>
                    <a:pt x="983" y="361"/>
                  </a:cubicBezTo>
                  <a:cubicBezTo>
                    <a:pt x="983" y="358"/>
                    <a:pt x="982" y="356"/>
                    <a:pt x="982" y="353"/>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p:cNvGrpSpPr/>
            <p:nvPr/>
          </p:nvGrpSpPr>
          <p:grpSpPr>
            <a:xfrm rot="0">
              <a:off x="5773" y="3768"/>
              <a:ext cx="803" cy="877"/>
              <a:chOff x="5760" y="3755"/>
              <a:chExt cx="989" cy="1079"/>
            </a:xfrm>
          </p:grpSpPr>
          <p:sp>
            <p:nvSpPr>
              <p:cNvPr id="2205" name="Freeform 1047"/>
              <p:cNvSpPr/>
              <p:nvPr>
                <p:custDataLst>
                  <p:tags r:id="rId3"/>
                </p:custDataLst>
              </p:nvPr>
            </p:nvSpPr>
            <p:spPr bwMode="auto">
              <a:xfrm>
                <a:off x="5760" y="4075"/>
                <a:ext cx="255" cy="73"/>
              </a:xfrm>
              <a:custGeom>
                <a:avLst/>
                <a:gdLst>
                  <a:gd name="T0" fmla="*/ 28 w 43"/>
                  <a:gd name="T1" fmla="*/ 0 h 12"/>
                  <a:gd name="T2" fmla="*/ 23 w 43"/>
                  <a:gd name="T3" fmla="*/ 0 h 12"/>
                  <a:gd name="T4" fmla="*/ 2 w 43"/>
                  <a:gd name="T5" fmla="*/ 9 h 12"/>
                  <a:gd name="T6" fmla="*/ 0 w 43"/>
                  <a:gd name="T7" fmla="*/ 10 h 12"/>
                  <a:gd name="T8" fmla="*/ 5 w 43"/>
                  <a:gd name="T9" fmla="*/ 11 h 12"/>
                  <a:gd name="T10" fmla="*/ 9 w 43"/>
                  <a:gd name="T11" fmla="*/ 12 h 12"/>
                  <a:gd name="T12" fmla="*/ 19 w 43"/>
                  <a:gd name="T13" fmla="*/ 12 h 12"/>
                  <a:gd name="T14" fmla="*/ 30 w 43"/>
                  <a:gd name="T15" fmla="*/ 12 h 12"/>
                  <a:gd name="T16" fmla="*/ 43 w 43"/>
                  <a:gd name="T17" fmla="*/ 6 h 12"/>
                  <a:gd name="T18" fmla="*/ 40 w 43"/>
                  <a:gd name="T19" fmla="*/ 4 h 12"/>
                  <a:gd name="T20" fmla="*/ 28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8" y="0"/>
                    </a:moveTo>
                    <a:cubicBezTo>
                      <a:pt x="27" y="0"/>
                      <a:pt x="25" y="0"/>
                      <a:pt x="23" y="0"/>
                    </a:cubicBezTo>
                    <a:cubicBezTo>
                      <a:pt x="16" y="1"/>
                      <a:pt x="9" y="5"/>
                      <a:pt x="2" y="9"/>
                    </a:cubicBezTo>
                    <a:cubicBezTo>
                      <a:pt x="2" y="9"/>
                      <a:pt x="0" y="10"/>
                      <a:pt x="0" y="10"/>
                    </a:cubicBezTo>
                    <a:cubicBezTo>
                      <a:pt x="1" y="11"/>
                      <a:pt x="3" y="11"/>
                      <a:pt x="5" y="11"/>
                    </a:cubicBezTo>
                    <a:cubicBezTo>
                      <a:pt x="6" y="12"/>
                      <a:pt x="8" y="12"/>
                      <a:pt x="9" y="12"/>
                    </a:cubicBezTo>
                    <a:cubicBezTo>
                      <a:pt x="13" y="12"/>
                      <a:pt x="16" y="12"/>
                      <a:pt x="19" y="12"/>
                    </a:cubicBezTo>
                    <a:cubicBezTo>
                      <a:pt x="23" y="12"/>
                      <a:pt x="27" y="12"/>
                      <a:pt x="30" y="12"/>
                    </a:cubicBezTo>
                    <a:cubicBezTo>
                      <a:pt x="35" y="11"/>
                      <a:pt x="39" y="10"/>
                      <a:pt x="43" y="6"/>
                    </a:cubicBezTo>
                    <a:cubicBezTo>
                      <a:pt x="43" y="6"/>
                      <a:pt x="41" y="4"/>
                      <a:pt x="40" y="4"/>
                    </a:cubicBezTo>
                    <a:cubicBezTo>
                      <a:pt x="37" y="2"/>
                      <a:pt x="33" y="1"/>
                      <a:pt x="28"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6" name="Freeform 1048"/>
              <p:cNvSpPr/>
              <p:nvPr>
                <p:custDataLst>
                  <p:tags r:id="rId4"/>
                </p:custDataLst>
              </p:nvPr>
            </p:nvSpPr>
            <p:spPr bwMode="auto">
              <a:xfrm>
                <a:off x="6188" y="3875"/>
                <a:ext cx="153" cy="260"/>
              </a:xfrm>
              <a:custGeom>
                <a:avLst/>
                <a:gdLst>
                  <a:gd name="T0" fmla="*/ 12 w 26"/>
                  <a:gd name="T1" fmla="*/ 10 h 44"/>
                  <a:gd name="T2" fmla="*/ 9 w 26"/>
                  <a:gd name="T3" fmla="*/ 15 h 44"/>
                  <a:gd name="T4" fmla="*/ 1 w 26"/>
                  <a:gd name="T5" fmla="*/ 41 h 44"/>
                  <a:gd name="T6" fmla="*/ 0 w 26"/>
                  <a:gd name="T7" fmla="*/ 44 h 44"/>
                  <a:gd name="T8" fmla="*/ 4 w 26"/>
                  <a:gd name="T9" fmla="*/ 40 h 44"/>
                  <a:gd name="T10" fmla="*/ 8 w 26"/>
                  <a:gd name="T11" fmla="*/ 36 h 44"/>
                  <a:gd name="T12" fmla="*/ 14 w 26"/>
                  <a:gd name="T13" fmla="*/ 27 h 44"/>
                  <a:gd name="T14" fmla="*/ 21 w 26"/>
                  <a:gd name="T15" fmla="*/ 15 h 44"/>
                  <a:gd name="T16" fmla="*/ 26 w 26"/>
                  <a:gd name="T17" fmla="*/ 0 h 44"/>
                  <a:gd name="T18" fmla="*/ 23 w 26"/>
                  <a:gd name="T19" fmla="*/ 1 h 44"/>
                  <a:gd name="T20" fmla="*/ 12 w 26"/>
                  <a:gd name="T21"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4">
                    <a:moveTo>
                      <a:pt x="12" y="10"/>
                    </a:moveTo>
                    <a:cubicBezTo>
                      <a:pt x="11" y="11"/>
                      <a:pt x="10" y="13"/>
                      <a:pt x="9" y="15"/>
                    </a:cubicBezTo>
                    <a:cubicBezTo>
                      <a:pt x="5" y="22"/>
                      <a:pt x="2" y="32"/>
                      <a:pt x="1" y="41"/>
                    </a:cubicBezTo>
                    <a:cubicBezTo>
                      <a:pt x="1" y="42"/>
                      <a:pt x="0" y="43"/>
                      <a:pt x="0" y="44"/>
                    </a:cubicBezTo>
                    <a:cubicBezTo>
                      <a:pt x="2" y="43"/>
                      <a:pt x="3" y="41"/>
                      <a:pt x="4" y="40"/>
                    </a:cubicBezTo>
                    <a:cubicBezTo>
                      <a:pt x="5" y="39"/>
                      <a:pt x="7" y="37"/>
                      <a:pt x="8" y="36"/>
                    </a:cubicBezTo>
                    <a:cubicBezTo>
                      <a:pt x="10" y="33"/>
                      <a:pt x="12" y="30"/>
                      <a:pt x="14" y="27"/>
                    </a:cubicBezTo>
                    <a:cubicBezTo>
                      <a:pt x="17" y="23"/>
                      <a:pt x="19" y="19"/>
                      <a:pt x="21" y="15"/>
                    </a:cubicBezTo>
                    <a:cubicBezTo>
                      <a:pt x="24" y="11"/>
                      <a:pt x="26" y="6"/>
                      <a:pt x="26" y="0"/>
                    </a:cubicBezTo>
                    <a:cubicBezTo>
                      <a:pt x="26" y="0"/>
                      <a:pt x="23" y="1"/>
                      <a:pt x="23" y="1"/>
                    </a:cubicBezTo>
                    <a:cubicBezTo>
                      <a:pt x="19" y="3"/>
                      <a:pt x="15" y="6"/>
                      <a:pt x="12" y="1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7" name="Freeform 1049"/>
              <p:cNvSpPr/>
              <p:nvPr>
                <p:custDataLst>
                  <p:tags r:id="rId5"/>
                </p:custDataLst>
              </p:nvPr>
            </p:nvSpPr>
            <p:spPr bwMode="auto">
              <a:xfrm>
                <a:off x="5945" y="3755"/>
                <a:ext cx="805" cy="415"/>
              </a:xfrm>
              <a:custGeom>
                <a:avLst/>
                <a:gdLst>
                  <a:gd name="T0" fmla="*/ 136 w 136"/>
                  <a:gd name="T1" fmla="*/ 7 h 70"/>
                  <a:gd name="T2" fmla="*/ 136 w 136"/>
                  <a:gd name="T3" fmla="*/ 6 h 70"/>
                  <a:gd name="T4" fmla="*/ 136 w 136"/>
                  <a:gd name="T5" fmla="*/ 3 h 70"/>
                  <a:gd name="T6" fmla="*/ 134 w 136"/>
                  <a:gd name="T7" fmla="*/ 0 h 70"/>
                  <a:gd name="T8" fmla="*/ 0 w 136"/>
                  <a:gd name="T9" fmla="*/ 64 h 70"/>
                  <a:gd name="T10" fmla="*/ 7 w 136"/>
                  <a:gd name="T11" fmla="*/ 70 h 70"/>
                  <a:gd name="T12" fmla="*/ 136 w 136"/>
                  <a:gd name="T13" fmla="*/ 10 h 70"/>
                  <a:gd name="T14" fmla="*/ 136 w 136"/>
                  <a:gd name="T15" fmla="*/ 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70">
                    <a:moveTo>
                      <a:pt x="136" y="7"/>
                    </a:moveTo>
                    <a:cubicBezTo>
                      <a:pt x="136" y="7"/>
                      <a:pt x="136" y="6"/>
                      <a:pt x="136" y="6"/>
                    </a:cubicBezTo>
                    <a:cubicBezTo>
                      <a:pt x="136" y="5"/>
                      <a:pt x="136" y="4"/>
                      <a:pt x="136" y="3"/>
                    </a:cubicBezTo>
                    <a:cubicBezTo>
                      <a:pt x="135" y="2"/>
                      <a:pt x="135" y="1"/>
                      <a:pt x="134" y="0"/>
                    </a:cubicBezTo>
                    <a:cubicBezTo>
                      <a:pt x="40" y="5"/>
                      <a:pt x="2" y="61"/>
                      <a:pt x="0" y="64"/>
                    </a:cubicBezTo>
                    <a:cubicBezTo>
                      <a:pt x="7" y="70"/>
                      <a:pt x="7" y="70"/>
                      <a:pt x="7" y="70"/>
                    </a:cubicBezTo>
                    <a:cubicBezTo>
                      <a:pt x="7" y="70"/>
                      <a:pt x="45" y="15"/>
                      <a:pt x="136" y="10"/>
                    </a:cubicBezTo>
                    <a:cubicBezTo>
                      <a:pt x="136" y="9"/>
                      <a:pt x="136" y="8"/>
                      <a:pt x="136" y="7"/>
                    </a:cubicBez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8" name="Freeform 1050"/>
              <p:cNvSpPr/>
              <p:nvPr>
                <p:custDataLst>
                  <p:tags r:id="rId6"/>
                </p:custDataLst>
              </p:nvPr>
            </p:nvSpPr>
            <p:spPr bwMode="auto">
              <a:xfrm>
                <a:off x="5903" y="4075"/>
                <a:ext cx="138" cy="280"/>
              </a:xfrm>
              <a:custGeom>
                <a:avLst/>
                <a:gdLst>
                  <a:gd name="T0" fmla="*/ 9 w 23"/>
                  <a:gd name="T1" fmla="*/ 11 h 47"/>
                  <a:gd name="T2" fmla="*/ 6 w 23"/>
                  <a:gd name="T3" fmla="*/ 16 h 47"/>
                  <a:gd name="T4" fmla="*/ 0 w 23"/>
                  <a:gd name="T5" fmla="*/ 43 h 47"/>
                  <a:gd name="T6" fmla="*/ 0 w 23"/>
                  <a:gd name="T7" fmla="*/ 47 h 47"/>
                  <a:gd name="T8" fmla="*/ 4 w 23"/>
                  <a:gd name="T9" fmla="*/ 42 h 47"/>
                  <a:gd name="T10" fmla="*/ 7 w 23"/>
                  <a:gd name="T11" fmla="*/ 38 h 47"/>
                  <a:gd name="T12" fmla="*/ 13 w 23"/>
                  <a:gd name="T13" fmla="*/ 28 h 47"/>
                  <a:gd name="T14" fmla="*/ 18 w 23"/>
                  <a:gd name="T15" fmla="*/ 16 h 47"/>
                  <a:gd name="T16" fmla="*/ 22 w 23"/>
                  <a:gd name="T17" fmla="*/ 0 h 47"/>
                  <a:gd name="T18" fmla="*/ 19 w 23"/>
                  <a:gd name="T19" fmla="*/ 1 h 47"/>
                  <a:gd name="T20" fmla="*/ 9 w 23"/>
                  <a:gd name="T21"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47">
                    <a:moveTo>
                      <a:pt x="9" y="11"/>
                    </a:moveTo>
                    <a:cubicBezTo>
                      <a:pt x="8" y="13"/>
                      <a:pt x="7" y="15"/>
                      <a:pt x="6" y="16"/>
                    </a:cubicBezTo>
                    <a:cubicBezTo>
                      <a:pt x="3" y="24"/>
                      <a:pt x="1" y="34"/>
                      <a:pt x="0" y="43"/>
                    </a:cubicBezTo>
                    <a:cubicBezTo>
                      <a:pt x="0" y="44"/>
                      <a:pt x="0" y="46"/>
                      <a:pt x="0" y="47"/>
                    </a:cubicBezTo>
                    <a:cubicBezTo>
                      <a:pt x="1" y="46"/>
                      <a:pt x="3" y="44"/>
                      <a:pt x="4" y="42"/>
                    </a:cubicBezTo>
                    <a:cubicBezTo>
                      <a:pt x="5" y="41"/>
                      <a:pt x="6" y="39"/>
                      <a:pt x="7" y="38"/>
                    </a:cubicBezTo>
                    <a:cubicBezTo>
                      <a:pt x="9" y="35"/>
                      <a:pt x="11" y="31"/>
                      <a:pt x="13" y="28"/>
                    </a:cubicBezTo>
                    <a:cubicBezTo>
                      <a:pt x="15" y="24"/>
                      <a:pt x="17" y="20"/>
                      <a:pt x="18" y="16"/>
                    </a:cubicBezTo>
                    <a:cubicBezTo>
                      <a:pt x="21" y="11"/>
                      <a:pt x="23" y="5"/>
                      <a:pt x="22" y="0"/>
                    </a:cubicBezTo>
                    <a:cubicBezTo>
                      <a:pt x="22" y="0"/>
                      <a:pt x="19" y="1"/>
                      <a:pt x="19" y="1"/>
                    </a:cubicBezTo>
                    <a:cubicBezTo>
                      <a:pt x="15" y="4"/>
                      <a:pt x="12" y="7"/>
                      <a:pt x="9"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9" name="Freeform 1051"/>
              <p:cNvSpPr/>
              <p:nvPr>
                <p:custDataLst>
                  <p:tags r:id="rId7"/>
                </p:custDataLst>
              </p:nvPr>
            </p:nvSpPr>
            <p:spPr bwMode="auto">
              <a:xfrm>
                <a:off x="6323" y="3875"/>
                <a:ext cx="95" cy="283"/>
              </a:xfrm>
              <a:custGeom>
                <a:avLst/>
                <a:gdLst>
                  <a:gd name="T0" fmla="*/ 1 w 16"/>
                  <a:gd name="T1" fmla="*/ 18 h 48"/>
                  <a:gd name="T2" fmla="*/ 2 w 16"/>
                  <a:gd name="T3" fmla="*/ 23 h 48"/>
                  <a:gd name="T4" fmla="*/ 14 w 16"/>
                  <a:gd name="T5" fmla="*/ 46 h 48"/>
                  <a:gd name="T6" fmla="*/ 16 w 16"/>
                  <a:gd name="T7" fmla="*/ 48 h 48"/>
                  <a:gd name="T8" fmla="*/ 15 w 16"/>
                  <a:gd name="T9" fmla="*/ 43 h 48"/>
                  <a:gd name="T10" fmla="*/ 15 w 16"/>
                  <a:gd name="T11" fmla="*/ 37 h 48"/>
                  <a:gd name="T12" fmla="*/ 13 w 16"/>
                  <a:gd name="T13" fmla="*/ 26 h 48"/>
                  <a:gd name="T14" fmla="*/ 10 w 16"/>
                  <a:gd name="T15" fmla="*/ 13 h 48"/>
                  <a:gd name="T16" fmla="*/ 2 w 16"/>
                  <a:gd name="T17" fmla="*/ 0 h 48"/>
                  <a:gd name="T18" fmla="*/ 1 w 16"/>
                  <a:gd name="T19" fmla="*/ 3 h 48"/>
                  <a:gd name="T20" fmla="*/ 1 w 16"/>
                  <a:gd name="T21"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8">
                    <a:moveTo>
                      <a:pt x="1" y="18"/>
                    </a:moveTo>
                    <a:cubicBezTo>
                      <a:pt x="1" y="19"/>
                      <a:pt x="1" y="21"/>
                      <a:pt x="2" y="23"/>
                    </a:cubicBezTo>
                    <a:cubicBezTo>
                      <a:pt x="4" y="32"/>
                      <a:pt x="9" y="40"/>
                      <a:pt x="14" y="46"/>
                    </a:cubicBezTo>
                    <a:cubicBezTo>
                      <a:pt x="14" y="47"/>
                      <a:pt x="15" y="48"/>
                      <a:pt x="16" y="48"/>
                    </a:cubicBezTo>
                    <a:cubicBezTo>
                      <a:pt x="16" y="47"/>
                      <a:pt x="15" y="44"/>
                      <a:pt x="15" y="43"/>
                    </a:cubicBezTo>
                    <a:cubicBezTo>
                      <a:pt x="15" y="41"/>
                      <a:pt x="15" y="39"/>
                      <a:pt x="15" y="37"/>
                    </a:cubicBezTo>
                    <a:cubicBezTo>
                      <a:pt x="14" y="33"/>
                      <a:pt x="14" y="29"/>
                      <a:pt x="13" y="26"/>
                    </a:cubicBezTo>
                    <a:cubicBezTo>
                      <a:pt x="12" y="21"/>
                      <a:pt x="11" y="17"/>
                      <a:pt x="10" y="13"/>
                    </a:cubicBezTo>
                    <a:cubicBezTo>
                      <a:pt x="8" y="8"/>
                      <a:pt x="6" y="3"/>
                      <a:pt x="2" y="0"/>
                    </a:cubicBezTo>
                    <a:cubicBezTo>
                      <a:pt x="2" y="0"/>
                      <a:pt x="1" y="3"/>
                      <a:pt x="1" y="3"/>
                    </a:cubicBezTo>
                    <a:cubicBezTo>
                      <a:pt x="0" y="8"/>
                      <a:pt x="0" y="13"/>
                      <a:pt x="1" y="18"/>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0" name="Freeform 1052"/>
              <p:cNvSpPr/>
              <p:nvPr>
                <p:custDataLst>
                  <p:tags r:id="rId8"/>
                </p:custDataLst>
              </p:nvPr>
            </p:nvSpPr>
            <p:spPr bwMode="auto">
              <a:xfrm>
                <a:off x="5915" y="3915"/>
                <a:ext cx="278" cy="65"/>
              </a:xfrm>
              <a:custGeom>
                <a:avLst/>
                <a:gdLst>
                  <a:gd name="T0" fmla="*/ 31 w 47"/>
                  <a:gd name="T1" fmla="*/ 11 h 11"/>
                  <a:gd name="T2" fmla="*/ 25 w 47"/>
                  <a:gd name="T3" fmla="*/ 10 h 11"/>
                  <a:gd name="T4" fmla="*/ 3 w 47"/>
                  <a:gd name="T5" fmla="*/ 3 h 11"/>
                  <a:gd name="T6" fmla="*/ 0 w 47"/>
                  <a:gd name="T7" fmla="*/ 1 h 11"/>
                  <a:gd name="T8" fmla="*/ 6 w 47"/>
                  <a:gd name="T9" fmla="*/ 0 h 11"/>
                  <a:gd name="T10" fmla="*/ 11 w 47"/>
                  <a:gd name="T11" fmla="*/ 0 h 11"/>
                  <a:gd name="T12" fmla="*/ 22 w 47"/>
                  <a:gd name="T13" fmla="*/ 0 h 11"/>
                  <a:gd name="T14" fmla="*/ 34 w 47"/>
                  <a:gd name="T15" fmla="*/ 1 h 11"/>
                  <a:gd name="T16" fmla="*/ 47 w 47"/>
                  <a:gd name="T17" fmla="*/ 5 h 11"/>
                  <a:gd name="T18" fmla="*/ 44 w 47"/>
                  <a:gd name="T19" fmla="*/ 7 h 11"/>
                  <a:gd name="T20" fmla="*/ 31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31" y="11"/>
                    </a:moveTo>
                    <a:cubicBezTo>
                      <a:pt x="29" y="11"/>
                      <a:pt x="27" y="11"/>
                      <a:pt x="25" y="10"/>
                    </a:cubicBezTo>
                    <a:cubicBezTo>
                      <a:pt x="17" y="10"/>
                      <a:pt x="10" y="7"/>
                      <a:pt x="3" y="3"/>
                    </a:cubicBezTo>
                    <a:cubicBezTo>
                      <a:pt x="2" y="2"/>
                      <a:pt x="1" y="2"/>
                      <a:pt x="0" y="1"/>
                    </a:cubicBezTo>
                    <a:cubicBezTo>
                      <a:pt x="2" y="1"/>
                      <a:pt x="4" y="1"/>
                      <a:pt x="6" y="0"/>
                    </a:cubicBezTo>
                    <a:cubicBezTo>
                      <a:pt x="7" y="0"/>
                      <a:pt x="9" y="0"/>
                      <a:pt x="11" y="0"/>
                    </a:cubicBezTo>
                    <a:cubicBezTo>
                      <a:pt x="15" y="0"/>
                      <a:pt x="18" y="0"/>
                      <a:pt x="22" y="0"/>
                    </a:cubicBezTo>
                    <a:cubicBezTo>
                      <a:pt x="26" y="0"/>
                      <a:pt x="30" y="0"/>
                      <a:pt x="34" y="1"/>
                    </a:cubicBezTo>
                    <a:cubicBezTo>
                      <a:pt x="39" y="1"/>
                      <a:pt x="44" y="2"/>
                      <a:pt x="47" y="5"/>
                    </a:cubicBezTo>
                    <a:cubicBezTo>
                      <a:pt x="47" y="5"/>
                      <a:pt x="45" y="7"/>
                      <a:pt x="44" y="7"/>
                    </a:cubicBezTo>
                    <a:cubicBezTo>
                      <a:pt x="40" y="9"/>
                      <a:pt x="35" y="10"/>
                      <a:pt x="31" y="11"/>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1" name="Freeform 1053"/>
              <p:cNvSpPr/>
              <p:nvPr>
                <p:custDataLst>
                  <p:tags r:id="rId9"/>
                </p:custDataLst>
              </p:nvPr>
            </p:nvSpPr>
            <p:spPr bwMode="auto">
              <a:xfrm>
                <a:off x="5873" y="4563"/>
                <a:ext cx="215" cy="173"/>
              </a:xfrm>
              <a:custGeom>
                <a:avLst/>
                <a:gdLst>
                  <a:gd name="T0" fmla="*/ 33 w 36"/>
                  <a:gd name="T1" fmla="*/ 0 h 29"/>
                  <a:gd name="T2" fmla="*/ 21 w 36"/>
                  <a:gd name="T3" fmla="*/ 3 h 29"/>
                  <a:gd name="T4" fmla="*/ 17 w 36"/>
                  <a:gd name="T5" fmla="*/ 6 h 29"/>
                  <a:gd name="T6" fmla="*/ 10 w 36"/>
                  <a:gd name="T7" fmla="*/ 13 h 29"/>
                  <a:gd name="T8" fmla="*/ 10 w 36"/>
                  <a:gd name="T9" fmla="*/ 13 h 29"/>
                  <a:gd name="T10" fmla="*/ 7 w 36"/>
                  <a:gd name="T11" fmla="*/ 17 h 29"/>
                  <a:gd name="T12" fmla="*/ 2 w 36"/>
                  <a:gd name="T13" fmla="*/ 26 h 29"/>
                  <a:gd name="T14" fmla="*/ 0 w 36"/>
                  <a:gd name="T15" fmla="*/ 29 h 29"/>
                  <a:gd name="T16" fmla="*/ 5 w 36"/>
                  <a:gd name="T17" fmla="*/ 27 h 29"/>
                  <a:gd name="T18" fmla="*/ 9 w 36"/>
                  <a:gd name="T19" fmla="*/ 24 h 29"/>
                  <a:gd name="T20" fmla="*/ 18 w 36"/>
                  <a:gd name="T21" fmla="*/ 19 h 29"/>
                  <a:gd name="T22" fmla="*/ 27 w 36"/>
                  <a:gd name="T23" fmla="*/ 12 h 29"/>
                  <a:gd name="T24" fmla="*/ 36 w 36"/>
                  <a:gd name="T25" fmla="*/ 0 h 29"/>
                  <a:gd name="T26" fmla="*/ 33 w 36"/>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9">
                    <a:moveTo>
                      <a:pt x="33" y="0"/>
                    </a:moveTo>
                    <a:cubicBezTo>
                      <a:pt x="29" y="0"/>
                      <a:pt x="25" y="1"/>
                      <a:pt x="21" y="3"/>
                    </a:cubicBezTo>
                    <a:cubicBezTo>
                      <a:pt x="19" y="4"/>
                      <a:pt x="18" y="5"/>
                      <a:pt x="17" y="6"/>
                    </a:cubicBezTo>
                    <a:cubicBezTo>
                      <a:pt x="14" y="8"/>
                      <a:pt x="12" y="10"/>
                      <a:pt x="10" y="13"/>
                    </a:cubicBezTo>
                    <a:cubicBezTo>
                      <a:pt x="10" y="13"/>
                      <a:pt x="10" y="13"/>
                      <a:pt x="10" y="13"/>
                    </a:cubicBezTo>
                    <a:cubicBezTo>
                      <a:pt x="9" y="15"/>
                      <a:pt x="8" y="16"/>
                      <a:pt x="7" y="17"/>
                    </a:cubicBezTo>
                    <a:cubicBezTo>
                      <a:pt x="5" y="20"/>
                      <a:pt x="3" y="23"/>
                      <a:pt x="2" y="26"/>
                    </a:cubicBezTo>
                    <a:cubicBezTo>
                      <a:pt x="1" y="27"/>
                      <a:pt x="0" y="28"/>
                      <a:pt x="0" y="29"/>
                    </a:cubicBezTo>
                    <a:cubicBezTo>
                      <a:pt x="2" y="28"/>
                      <a:pt x="3" y="27"/>
                      <a:pt x="5" y="27"/>
                    </a:cubicBezTo>
                    <a:cubicBezTo>
                      <a:pt x="6" y="26"/>
                      <a:pt x="8" y="25"/>
                      <a:pt x="9" y="24"/>
                    </a:cubicBezTo>
                    <a:cubicBezTo>
                      <a:pt x="12" y="23"/>
                      <a:pt x="15" y="21"/>
                      <a:pt x="18" y="19"/>
                    </a:cubicBezTo>
                    <a:cubicBezTo>
                      <a:pt x="21" y="17"/>
                      <a:pt x="24" y="14"/>
                      <a:pt x="27" y="12"/>
                    </a:cubicBezTo>
                    <a:cubicBezTo>
                      <a:pt x="31" y="9"/>
                      <a:pt x="35" y="5"/>
                      <a:pt x="36" y="0"/>
                    </a:cubicBezTo>
                    <a:cubicBezTo>
                      <a:pt x="36" y="0"/>
                      <a:pt x="33" y="0"/>
                      <a:pt x="33"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2" name="Freeform 1054"/>
              <p:cNvSpPr/>
              <p:nvPr>
                <p:custDataLst>
                  <p:tags r:id="rId10"/>
                </p:custDataLst>
              </p:nvPr>
            </p:nvSpPr>
            <p:spPr bwMode="auto">
              <a:xfrm>
                <a:off x="6270" y="4165"/>
                <a:ext cx="183" cy="203"/>
              </a:xfrm>
              <a:custGeom>
                <a:avLst/>
                <a:gdLst>
                  <a:gd name="T0" fmla="*/ 6 w 31"/>
                  <a:gd name="T1" fmla="*/ 16 h 34"/>
                  <a:gd name="T2" fmla="*/ 9 w 31"/>
                  <a:gd name="T3" fmla="*/ 21 h 34"/>
                  <a:gd name="T4" fmla="*/ 29 w 31"/>
                  <a:gd name="T5" fmla="*/ 33 h 34"/>
                  <a:gd name="T6" fmla="*/ 31 w 31"/>
                  <a:gd name="T7" fmla="*/ 34 h 34"/>
                  <a:gd name="T8" fmla="*/ 29 w 31"/>
                  <a:gd name="T9" fmla="*/ 30 h 34"/>
                  <a:gd name="T10" fmla="*/ 26 w 31"/>
                  <a:gd name="T11" fmla="*/ 25 h 34"/>
                  <a:gd name="T12" fmla="*/ 20 w 31"/>
                  <a:gd name="T13" fmla="*/ 16 h 34"/>
                  <a:gd name="T14" fmla="*/ 12 w 31"/>
                  <a:gd name="T15" fmla="*/ 7 h 34"/>
                  <a:gd name="T16" fmla="*/ 0 w 31"/>
                  <a:gd name="T17" fmla="*/ 0 h 34"/>
                  <a:gd name="T18" fmla="*/ 0 w 31"/>
                  <a:gd name="T19" fmla="*/ 3 h 34"/>
                  <a:gd name="T20" fmla="*/ 6 w 31"/>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4">
                    <a:moveTo>
                      <a:pt x="6" y="16"/>
                    </a:moveTo>
                    <a:cubicBezTo>
                      <a:pt x="7" y="18"/>
                      <a:pt x="8" y="19"/>
                      <a:pt x="9" y="21"/>
                    </a:cubicBezTo>
                    <a:cubicBezTo>
                      <a:pt x="15" y="27"/>
                      <a:pt x="22" y="31"/>
                      <a:pt x="29" y="33"/>
                    </a:cubicBezTo>
                    <a:cubicBezTo>
                      <a:pt x="30" y="34"/>
                      <a:pt x="31" y="34"/>
                      <a:pt x="31" y="34"/>
                    </a:cubicBezTo>
                    <a:cubicBezTo>
                      <a:pt x="31" y="33"/>
                      <a:pt x="30" y="31"/>
                      <a:pt x="29" y="30"/>
                    </a:cubicBezTo>
                    <a:cubicBezTo>
                      <a:pt x="28" y="28"/>
                      <a:pt x="27" y="27"/>
                      <a:pt x="26" y="25"/>
                    </a:cubicBezTo>
                    <a:cubicBezTo>
                      <a:pt x="24" y="22"/>
                      <a:pt x="22" y="19"/>
                      <a:pt x="20" y="16"/>
                    </a:cubicBezTo>
                    <a:cubicBezTo>
                      <a:pt x="17" y="13"/>
                      <a:pt x="14" y="10"/>
                      <a:pt x="12" y="7"/>
                    </a:cubicBezTo>
                    <a:cubicBezTo>
                      <a:pt x="8" y="4"/>
                      <a:pt x="4" y="0"/>
                      <a:pt x="0" y="0"/>
                    </a:cubicBezTo>
                    <a:cubicBezTo>
                      <a:pt x="0" y="0"/>
                      <a:pt x="0" y="3"/>
                      <a:pt x="0" y="3"/>
                    </a:cubicBezTo>
                    <a:cubicBezTo>
                      <a:pt x="1" y="8"/>
                      <a:pt x="3" y="12"/>
                      <a:pt x="6" y="16"/>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3" name="Freeform 1055"/>
              <p:cNvSpPr/>
              <p:nvPr>
                <p:custDataLst>
                  <p:tags r:id="rId11"/>
                </p:custDataLst>
              </p:nvPr>
            </p:nvSpPr>
            <p:spPr bwMode="auto">
              <a:xfrm>
                <a:off x="5938" y="4308"/>
                <a:ext cx="238" cy="143"/>
              </a:xfrm>
              <a:custGeom>
                <a:avLst/>
                <a:gdLst>
                  <a:gd name="T0" fmla="*/ 27 w 40"/>
                  <a:gd name="T1" fmla="*/ 4 h 24"/>
                  <a:gd name="T2" fmla="*/ 15 w 40"/>
                  <a:gd name="T3" fmla="*/ 11 h 24"/>
                  <a:gd name="T4" fmla="*/ 6 w 40"/>
                  <a:gd name="T5" fmla="*/ 17 h 24"/>
                  <a:gd name="T6" fmla="*/ 2 w 40"/>
                  <a:gd name="T7" fmla="*/ 21 h 24"/>
                  <a:gd name="T8" fmla="*/ 0 w 40"/>
                  <a:gd name="T9" fmla="*/ 22 h 24"/>
                  <a:gd name="T10" fmla="*/ 6 w 40"/>
                  <a:gd name="T11" fmla="*/ 24 h 24"/>
                  <a:gd name="T12" fmla="*/ 23 w 40"/>
                  <a:gd name="T13" fmla="*/ 18 h 24"/>
                  <a:gd name="T14" fmla="*/ 28 w 40"/>
                  <a:gd name="T15" fmla="*/ 15 h 24"/>
                  <a:gd name="T16" fmla="*/ 38 w 40"/>
                  <a:gd name="T17" fmla="*/ 4 h 24"/>
                  <a:gd name="T18" fmla="*/ 40 w 40"/>
                  <a:gd name="T19" fmla="*/ 1 h 24"/>
                  <a:gd name="T20" fmla="*/ 27 w 40"/>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27" y="4"/>
                    </a:moveTo>
                    <a:cubicBezTo>
                      <a:pt x="23" y="6"/>
                      <a:pt x="19" y="8"/>
                      <a:pt x="15" y="11"/>
                    </a:cubicBezTo>
                    <a:cubicBezTo>
                      <a:pt x="12" y="13"/>
                      <a:pt x="9" y="15"/>
                      <a:pt x="6" y="17"/>
                    </a:cubicBezTo>
                    <a:cubicBezTo>
                      <a:pt x="5" y="18"/>
                      <a:pt x="3" y="20"/>
                      <a:pt x="2" y="21"/>
                    </a:cubicBezTo>
                    <a:cubicBezTo>
                      <a:pt x="1" y="21"/>
                      <a:pt x="1" y="22"/>
                      <a:pt x="0" y="22"/>
                    </a:cubicBezTo>
                    <a:cubicBezTo>
                      <a:pt x="2" y="22"/>
                      <a:pt x="4" y="22"/>
                      <a:pt x="6" y="24"/>
                    </a:cubicBezTo>
                    <a:cubicBezTo>
                      <a:pt x="12" y="23"/>
                      <a:pt x="18" y="21"/>
                      <a:pt x="23" y="18"/>
                    </a:cubicBezTo>
                    <a:cubicBezTo>
                      <a:pt x="25" y="17"/>
                      <a:pt x="26" y="16"/>
                      <a:pt x="28" y="15"/>
                    </a:cubicBezTo>
                    <a:cubicBezTo>
                      <a:pt x="32" y="12"/>
                      <a:pt x="35" y="8"/>
                      <a:pt x="38" y="4"/>
                    </a:cubicBezTo>
                    <a:cubicBezTo>
                      <a:pt x="38" y="4"/>
                      <a:pt x="40" y="1"/>
                      <a:pt x="40" y="1"/>
                    </a:cubicBezTo>
                    <a:cubicBezTo>
                      <a:pt x="36" y="0"/>
                      <a:pt x="31" y="2"/>
                      <a:pt x="27" y="4"/>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4" name="Freeform 1056"/>
              <p:cNvSpPr/>
              <p:nvPr>
                <p:custDataLst>
                  <p:tags r:id="rId12"/>
                </p:custDataLst>
              </p:nvPr>
            </p:nvSpPr>
            <p:spPr bwMode="auto">
              <a:xfrm>
                <a:off x="6033" y="3760"/>
                <a:ext cx="658" cy="873"/>
              </a:xfrm>
              <a:custGeom>
                <a:avLst/>
                <a:gdLst>
                  <a:gd name="T0" fmla="*/ 0 w 111"/>
                  <a:gd name="T1" fmla="*/ 145 h 147"/>
                  <a:gd name="T2" fmla="*/ 107 w 111"/>
                  <a:gd name="T3" fmla="*/ 0 h 147"/>
                  <a:gd name="T4" fmla="*/ 111 w 111"/>
                  <a:gd name="T5" fmla="*/ 9 h 147"/>
                  <a:gd name="T6" fmla="*/ 8 w 111"/>
                  <a:gd name="T7" fmla="*/ 147 h 147"/>
                  <a:gd name="T8" fmla="*/ 0 w 111"/>
                  <a:gd name="T9" fmla="*/ 145 h 147"/>
                </a:gdLst>
                <a:ahLst/>
                <a:cxnLst>
                  <a:cxn ang="0">
                    <a:pos x="T0" y="T1"/>
                  </a:cxn>
                  <a:cxn ang="0">
                    <a:pos x="T2" y="T3"/>
                  </a:cxn>
                  <a:cxn ang="0">
                    <a:pos x="T4" y="T5"/>
                  </a:cxn>
                  <a:cxn ang="0">
                    <a:pos x="T6" y="T7"/>
                  </a:cxn>
                  <a:cxn ang="0">
                    <a:pos x="T8" y="T9"/>
                  </a:cxn>
                </a:cxnLst>
                <a:rect l="0" t="0" r="r" b="b"/>
                <a:pathLst>
                  <a:path w="111" h="147">
                    <a:moveTo>
                      <a:pt x="0" y="145"/>
                    </a:moveTo>
                    <a:cubicBezTo>
                      <a:pt x="1" y="142"/>
                      <a:pt x="13" y="61"/>
                      <a:pt x="107" y="0"/>
                    </a:cubicBezTo>
                    <a:cubicBezTo>
                      <a:pt x="111" y="9"/>
                      <a:pt x="111" y="9"/>
                      <a:pt x="111" y="9"/>
                    </a:cubicBezTo>
                    <a:cubicBezTo>
                      <a:pt x="21" y="67"/>
                      <a:pt x="9" y="146"/>
                      <a:pt x="8" y="147"/>
                    </a:cubicBezTo>
                    <a:lnTo>
                      <a:pt x="0" y="145"/>
                    </a:lnTo>
                    <a:close/>
                  </a:path>
                </a:pathLst>
              </a:custGeom>
              <a:solidFill>
                <a:srgbClr val="3DAD6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5" name="Freeform 1057"/>
              <p:cNvSpPr/>
              <p:nvPr>
                <p:custDataLst>
                  <p:tags r:id="rId13"/>
                </p:custDataLst>
              </p:nvPr>
            </p:nvSpPr>
            <p:spPr bwMode="auto">
              <a:xfrm>
                <a:off x="6218" y="4165"/>
                <a:ext cx="70" cy="315"/>
              </a:xfrm>
              <a:custGeom>
                <a:avLst/>
                <a:gdLst>
                  <a:gd name="T0" fmla="*/ 2 w 12"/>
                  <a:gd name="T1" fmla="*/ 16 h 53"/>
                  <a:gd name="T2" fmla="*/ 1 w 12"/>
                  <a:gd name="T3" fmla="*/ 22 h 53"/>
                  <a:gd name="T4" fmla="*/ 4 w 12"/>
                  <a:gd name="T5" fmla="*/ 50 h 53"/>
                  <a:gd name="T6" fmla="*/ 5 w 12"/>
                  <a:gd name="T7" fmla="*/ 53 h 53"/>
                  <a:gd name="T8" fmla="*/ 7 w 12"/>
                  <a:gd name="T9" fmla="*/ 47 h 53"/>
                  <a:gd name="T10" fmla="*/ 8 w 12"/>
                  <a:gd name="T11" fmla="*/ 42 h 53"/>
                  <a:gd name="T12" fmla="*/ 10 w 12"/>
                  <a:gd name="T13" fmla="*/ 30 h 53"/>
                  <a:gd name="T14" fmla="*/ 12 w 12"/>
                  <a:gd name="T15" fmla="*/ 16 h 53"/>
                  <a:gd name="T16" fmla="*/ 9 w 12"/>
                  <a:gd name="T17" fmla="*/ 0 h 53"/>
                  <a:gd name="T18" fmla="*/ 7 w 12"/>
                  <a:gd name="T19" fmla="*/ 2 h 53"/>
                  <a:gd name="T20" fmla="*/ 2 w 12"/>
                  <a:gd name="T21"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3">
                    <a:moveTo>
                      <a:pt x="2" y="16"/>
                    </a:moveTo>
                    <a:cubicBezTo>
                      <a:pt x="1" y="18"/>
                      <a:pt x="1" y="20"/>
                      <a:pt x="1" y="22"/>
                    </a:cubicBezTo>
                    <a:cubicBezTo>
                      <a:pt x="0" y="31"/>
                      <a:pt x="2" y="41"/>
                      <a:pt x="4" y="50"/>
                    </a:cubicBezTo>
                    <a:cubicBezTo>
                      <a:pt x="5" y="51"/>
                      <a:pt x="5" y="52"/>
                      <a:pt x="5" y="53"/>
                    </a:cubicBezTo>
                    <a:cubicBezTo>
                      <a:pt x="6" y="51"/>
                      <a:pt x="7" y="49"/>
                      <a:pt x="7" y="47"/>
                    </a:cubicBezTo>
                    <a:cubicBezTo>
                      <a:pt x="8" y="45"/>
                      <a:pt x="8" y="44"/>
                      <a:pt x="8" y="42"/>
                    </a:cubicBezTo>
                    <a:cubicBezTo>
                      <a:pt x="9" y="38"/>
                      <a:pt x="10" y="34"/>
                      <a:pt x="10" y="30"/>
                    </a:cubicBezTo>
                    <a:cubicBezTo>
                      <a:pt x="11" y="25"/>
                      <a:pt x="11" y="21"/>
                      <a:pt x="12" y="16"/>
                    </a:cubicBezTo>
                    <a:cubicBezTo>
                      <a:pt x="12" y="11"/>
                      <a:pt x="12" y="4"/>
                      <a:pt x="9" y="0"/>
                    </a:cubicBezTo>
                    <a:cubicBezTo>
                      <a:pt x="9" y="0"/>
                      <a:pt x="7" y="2"/>
                      <a:pt x="7" y="2"/>
                    </a:cubicBezTo>
                    <a:cubicBezTo>
                      <a:pt x="4" y="6"/>
                      <a:pt x="3" y="11"/>
                      <a:pt x="2" y="16"/>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6" name="Freeform 1058"/>
              <p:cNvSpPr/>
              <p:nvPr>
                <p:custDataLst>
                  <p:tags r:id="rId14"/>
                </p:custDataLst>
              </p:nvPr>
            </p:nvSpPr>
            <p:spPr bwMode="auto">
              <a:xfrm>
                <a:off x="6045" y="4520"/>
                <a:ext cx="65" cy="315"/>
              </a:xfrm>
              <a:custGeom>
                <a:avLst/>
                <a:gdLst>
                  <a:gd name="T0" fmla="*/ 1 w 11"/>
                  <a:gd name="T1" fmla="*/ 17 h 53"/>
                  <a:gd name="T2" fmla="*/ 0 w 11"/>
                  <a:gd name="T3" fmla="*/ 23 h 53"/>
                  <a:gd name="T4" fmla="*/ 6 w 11"/>
                  <a:gd name="T5" fmla="*/ 50 h 53"/>
                  <a:gd name="T6" fmla="*/ 7 w 11"/>
                  <a:gd name="T7" fmla="*/ 53 h 53"/>
                  <a:gd name="T8" fmla="*/ 8 w 11"/>
                  <a:gd name="T9" fmla="*/ 47 h 53"/>
                  <a:gd name="T10" fmla="*/ 9 w 11"/>
                  <a:gd name="T11" fmla="*/ 41 h 53"/>
                  <a:gd name="T12" fmla="*/ 10 w 11"/>
                  <a:gd name="T13" fmla="*/ 29 h 53"/>
                  <a:gd name="T14" fmla="*/ 11 w 11"/>
                  <a:gd name="T15" fmla="*/ 15 h 53"/>
                  <a:gd name="T16" fmla="*/ 7 w 11"/>
                  <a:gd name="T17" fmla="*/ 0 h 53"/>
                  <a:gd name="T18" fmla="*/ 5 w 11"/>
                  <a:gd name="T19" fmla="*/ 2 h 53"/>
                  <a:gd name="T20" fmla="*/ 1 w 11"/>
                  <a:gd name="T2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53">
                    <a:moveTo>
                      <a:pt x="1" y="17"/>
                    </a:moveTo>
                    <a:cubicBezTo>
                      <a:pt x="0" y="19"/>
                      <a:pt x="0" y="21"/>
                      <a:pt x="0" y="23"/>
                    </a:cubicBezTo>
                    <a:cubicBezTo>
                      <a:pt x="0" y="32"/>
                      <a:pt x="3" y="42"/>
                      <a:pt x="6" y="50"/>
                    </a:cubicBezTo>
                    <a:cubicBezTo>
                      <a:pt x="6" y="51"/>
                      <a:pt x="7" y="52"/>
                      <a:pt x="7" y="53"/>
                    </a:cubicBezTo>
                    <a:cubicBezTo>
                      <a:pt x="8" y="51"/>
                      <a:pt x="8" y="49"/>
                      <a:pt x="8" y="47"/>
                    </a:cubicBezTo>
                    <a:cubicBezTo>
                      <a:pt x="9" y="45"/>
                      <a:pt x="9" y="43"/>
                      <a:pt x="9" y="41"/>
                    </a:cubicBezTo>
                    <a:cubicBezTo>
                      <a:pt x="10" y="37"/>
                      <a:pt x="10" y="33"/>
                      <a:pt x="10" y="29"/>
                    </a:cubicBezTo>
                    <a:cubicBezTo>
                      <a:pt x="11" y="25"/>
                      <a:pt x="11" y="20"/>
                      <a:pt x="11" y="15"/>
                    </a:cubicBezTo>
                    <a:cubicBezTo>
                      <a:pt x="10" y="10"/>
                      <a:pt x="10" y="4"/>
                      <a:pt x="7" y="0"/>
                    </a:cubicBezTo>
                    <a:cubicBezTo>
                      <a:pt x="7" y="0"/>
                      <a:pt x="5" y="2"/>
                      <a:pt x="5" y="2"/>
                    </a:cubicBezTo>
                    <a:cubicBezTo>
                      <a:pt x="3" y="7"/>
                      <a:pt x="1" y="12"/>
                      <a:pt x="1" y="17"/>
                    </a:cubicBezTo>
                    <a:close/>
                  </a:path>
                </a:pathLst>
              </a:custGeom>
              <a:solidFill>
                <a:srgbClr val="3DAD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 name="组合 5"/>
            <p:cNvGrpSpPr/>
            <p:nvPr/>
          </p:nvGrpSpPr>
          <p:grpSpPr>
            <a:xfrm rot="900000">
              <a:off x="11841" y="6565"/>
              <a:ext cx="490" cy="480"/>
              <a:chOff x="11817" y="6552"/>
              <a:chExt cx="490" cy="480"/>
            </a:xfrm>
          </p:grpSpPr>
          <p:sp>
            <p:nvSpPr>
              <p:cNvPr id="2217" name="Freeform 1059"/>
              <p:cNvSpPr/>
              <p:nvPr>
                <p:custDataLst>
                  <p:tags r:id="rId15"/>
                </p:custDataLst>
              </p:nvPr>
            </p:nvSpPr>
            <p:spPr bwMode="auto">
              <a:xfrm>
                <a:off x="11817" y="6552"/>
                <a:ext cx="490" cy="480"/>
              </a:xfrm>
              <a:custGeom>
                <a:avLst/>
                <a:gdLst>
                  <a:gd name="T0" fmla="*/ 11 w 83"/>
                  <a:gd name="T1" fmla="*/ 75 h 81"/>
                  <a:gd name="T2" fmla="*/ 27 w 83"/>
                  <a:gd name="T3" fmla="*/ 3 h 81"/>
                  <a:gd name="T4" fmla="*/ 80 w 83"/>
                  <a:gd name="T5" fmla="*/ 55 h 81"/>
                  <a:gd name="T6" fmla="*/ 11 w 83"/>
                  <a:gd name="T7" fmla="*/ 75 h 81"/>
                </a:gdLst>
                <a:ahLst/>
                <a:cxnLst>
                  <a:cxn ang="0">
                    <a:pos x="T0" y="T1"/>
                  </a:cxn>
                  <a:cxn ang="0">
                    <a:pos x="T2" y="T3"/>
                  </a:cxn>
                  <a:cxn ang="0">
                    <a:pos x="T4" y="T5"/>
                  </a:cxn>
                  <a:cxn ang="0">
                    <a:pos x="T6" y="T7"/>
                  </a:cxn>
                </a:cxnLst>
                <a:rect l="0" t="0" r="r" b="b"/>
                <a:pathLst>
                  <a:path w="83" h="81">
                    <a:moveTo>
                      <a:pt x="11" y="75"/>
                    </a:moveTo>
                    <a:cubicBezTo>
                      <a:pt x="0" y="67"/>
                      <a:pt x="15" y="6"/>
                      <a:pt x="27" y="3"/>
                    </a:cubicBezTo>
                    <a:cubicBezTo>
                      <a:pt x="39" y="0"/>
                      <a:pt x="83" y="43"/>
                      <a:pt x="80" y="55"/>
                    </a:cubicBezTo>
                    <a:cubicBezTo>
                      <a:pt x="76" y="65"/>
                      <a:pt x="19" y="81"/>
                      <a:pt x="11" y="75"/>
                    </a:cubicBezTo>
                    <a:close/>
                  </a:path>
                </a:pathLst>
              </a:custGeom>
              <a:solidFill>
                <a:srgbClr val="EFC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8" name="Freeform 1060"/>
              <p:cNvSpPr/>
              <p:nvPr>
                <p:custDataLst>
                  <p:tags r:id="rId16"/>
                </p:custDataLst>
              </p:nvPr>
            </p:nvSpPr>
            <p:spPr bwMode="auto">
              <a:xfrm>
                <a:off x="11847" y="6777"/>
                <a:ext cx="243" cy="238"/>
              </a:xfrm>
              <a:custGeom>
                <a:avLst/>
                <a:gdLst>
                  <a:gd name="T0" fmla="*/ 5 w 41"/>
                  <a:gd name="T1" fmla="*/ 0 h 40"/>
                  <a:gd name="T2" fmla="*/ 5 w 41"/>
                  <a:gd name="T3" fmla="*/ 37 h 40"/>
                  <a:gd name="T4" fmla="*/ 41 w 41"/>
                  <a:gd name="T5" fmla="*/ 33 h 40"/>
                  <a:gd name="T6" fmla="*/ 5 w 41"/>
                  <a:gd name="T7" fmla="*/ 0 h 40"/>
                </a:gdLst>
                <a:ahLst/>
                <a:cxnLst>
                  <a:cxn ang="0">
                    <a:pos x="T0" y="T1"/>
                  </a:cxn>
                  <a:cxn ang="0">
                    <a:pos x="T2" y="T3"/>
                  </a:cxn>
                  <a:cxn ang="0">
                    <a:pos x="T4" y="T5"/>
                  </a:cxn>
                  <a:cxn ang="0">
                    <a:pos x="T6" y="T7"/>
                  </a:cxn>
                </a:cxnLst>
                <a:rect l="0" t="0" r="r" b="b"/>
                <a:pathLst>
                  <a:path w="41" h="40">
                    <a:moveTo>
                      <a:pt x="5" y="0"/>
                    </a:moveTo>
                    <a:cubicBezTo>
                      <a:pt x="2" y="16"/>
                      <a:pt x="0" y="33"/>
                      <a:pt x="5" y="37"/>
                    </a:cubicBezTo>
                    <a:cubicBezTo>
                      <a:pt x="10" y="40"/>
                      <a:pt x="26" y="38"/>
                      <a:pt x="41" y="33"/>
                    </a:cubicBezTo>
                    <a:cubicBezTo>
                      <a:pt x="19" y="26"/>
                      <a:pt x="9" y="9"/>
                      <a:pt x="5" y="0"/>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9" name="Freeform 1061"/>
              <p:cNvSpPr/>
              <p:nvPr>
                <p:custDataLst>
                  <p:tags r:id="rId17"/>
                </p:custDataLst>
              </p:nvPr>
            </p:nvSpPr>
            <p:spPr bwMode="auto">
              <a:xfrm>
                <a:off x="11877" y="6587"/>
                <a:ext cx="360" cy="388"/>
              </a:xfrm>
              <a:custGeom>
                <a:avLst/>
                <a:gdLst>
                  <a:gd name="T0" fmla="*/ 61 w 61"/>
                  <a:gd name="T1" fmla="*/ 56 h 65"/>
                  <a:gd name="T2" fmla="*/ 13 w 61"/>
                  <a:gd name="T3" fmla="*/ 0 h 65"/>
                  <a:gd name="T4" fmla="*/ 0 w 61"/>
                  <a:gd name="T5" fmla="*/ 32 h 65"/>
                  <a:gd name="T6" fmla="*/ 36 w 61"/>
                  <a:gd name="T7" fmla="*/ 65 h 65"/>
                  <a:gd name="T8" fmla="*/ 61 w 61"/>
                  <a:gd name="T9" fmla="*/ 56 h 65"/>
                </a:gdLst>
                <a:ahLst/>
                <a:cxnLst>
                  <a:cxn ang="0">
                    <a:pos x="T0" y="T1"/>
                  </a:cxn>
                  <a:cxn ang="0">
                    <a:pos x="T2" y="T3"/>
                  </a:cxn>
                  <a:cxn ang="0">
                    <a:pos x="T4" y="T5"/>
                  </a:cxn>
                  <a:cxn ang="0">
                    <a:pos x="T6" y="T7"/>
                  </a:cxn>
                  <a:cxn ang="0">
                    <a:pos x="T8" y="T9"/>
                  </a:cxn>
                </a:cxnLst>
                <a:rect l="0" t="0" r="r" b="b"/>
                <a:pathLst>
                  <a:path w="61" h="65">
                    <a:moveTo>
                      <a:pt x="61" y="56"/>
                    </a:moveTo>
                    <a:cubicBezTo>
                      <a:pt x="31" y="37"/>
                      <a:pt x="17" y="10"/>
                      <a:pt x="13" y="0"/>
                    </a:cubicBezTo>
                    <a:cubicBezTo>
                      <a:pt x="8" y="6"/>
                      <a:pt x="3" y="19"/>
                      <a:pt x="0" y="32"/>
                    </a:cubicBezTo>
                    <a:cubicBezTo>
                      <a:pt x="4" y="41"/>
                      <a:pt x="14" y="58"/>
                      <a:pt x="36" y="65"/>
                    </a:cubicBezTo>
                    <a:cubicBezTo>
                      <a:pt x="46" y="63"/>
                      <a:pt x="55" y="59"/>
                      <a:pt x="61" y="56"/>
                    </a:cubicBezTo>
                    <a:close/>
                  </a:path>
                </a:pathLst>
              </a:custGeom>
              <a:solidFill>
                <a:srgbClr val="4DC4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0" name="Freeform 1062"/>
              <p:cNvSpPr/>
              <p:nvPr>
                <p:custDataLst>
                  <p:tags r:id="rId18"/>
                </p:custDataLst>
              </p:nvPr>
            </p:nvSpPr>
            <p:spPr bwMode="auto">
              <a:xfrm>
                <a:off x="12017" y="6689"/>
                <a:ext cx="220" cy="230"/>
              </a:xfrm>
              <a:custGeom>
                <a:avLst/>
                <a:gdLst>
                  <a:gd name="T0" fmla="*/ 0 w 37"/>
                  <a:gd name="T1" fmla="*/ 4 h 39"/>
                  <a:gd name="T2" fmla="*/ 37 w 37"/>
                  <a:gd name="T3" fmla="*/ 39 h 39"/>
                  <a:gd name="T4" fmla="*/ 2 w 37"/>
                  <a:gd name="T5" fmla="*/ 0 h 39"/>
                  <a:gd name="T6" fmla="*/ 0 w 37"/>
                  <a:gd name="T7" fmla="*/ 4 h 39"/>
                </a:gdLst>
                <a:ahLst/>
                <a:cxnLst>
                  <a:cxn ang="0">
                    <a:pos x="T0" y="T1"/>
                  </a:cxn>
                  <a:cxn ang="0">
                    <a:pos x="T2" y="T3"/>
                  </a:cxn>
                  <a:cxn ang="0">
                    <a:pos x="T4" y="T5"/>
                  </a:cxn>
                  <a:cxn ang="0">
                    <a:pos x="T6" y="T7"/>
                  </a:cxn>
                </a:cxnLst>
                <a:rect l="0" t="0" r="r" b="b"/>
                <a:pathLst>
                  <a:path w="37" h="39">
                    <a:moveTo>
                      <a:pt x="0" y="4"/>
                    </a:moveTo>
                    <a:cubicBezTo>
                      <a:pt x="8" y="15"/>
                      <a:pt x="20" y="28"/>
                      <a:pt x="37" y="39"/>
                    </a:cubicBezTo>
                    <a:cubicBezTo>
                      <a:pt x="17" y="26"/>
                      <a:pt x="5" y="6"/>
                      <a:pt x="2" y="0"/>
                    </a:cubicBezTo>
                    <a:cubicBezTo>
                      <a:pt x="2" y="1"/>
                      <a:pt x="1" y="2"/>
                      <a:pt x="0" y="4"/>
                    </a:cubicBezTo>
                    <a:close/>
                  </a:path>
                </a:pathLst>
              </a:custGeom>
              <a:solidFill>
                <a:srgbClr val="1F7A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1" name="Freeform 1063"/>
              <p:cNvSpPr/>
              <p:nvPr>
                <p:custDataLst>
                  <p:tags r:id="rId19"/>
                </p:custDataLst>
              </p:nvPr>
            </p:nvSpPr>
            <p:spPr bwMode="auto">
              <a:xfrm>
                <a:off x="12030" y="6607"/>
                <a:ext cx="273" cy="313"/>
              </a:xfrm>
              <a:custGeom>
                <a:avLst/>
                <a:gdLst>
                  <a:gd name="T0" fmla="*/ 6 w 46"/>
                  <a:gd name="T1" fmla="*/ 0 h 53"/>
                  <a:gd name="T2" fmla="*/ 0 w 46"/>
                  <a:gd name="T3" fmla="*/ 14 h 53"/>
                  <a:gd name="T4" fmla="*/ 35 w 46"/>
                  <a:gd name="T5" fmla="*/ 53 h 53"/>
                  <a:gd name="T6" fmla="*/ 44 w 46"/>
                  <a:gd name="T7" fmla="*/ 46 h 53"/>
                  <a:gd name="T8" fmla="*/ 6 w 46"/>
                  <a:gd name="T9" fmla="*/ 0 h 53"/>
                </a:gdLst>
                <a:ahLst/>
                <a:cxnLst>
                  <a:cxn ang="0">
                    <a:pos x="T0" y="T1"/>
                  </a:cxn>
                  <a:cxn ang="0">
                    <a:pos x="T2" y="T3"/>
                  </a:cxn>
                  <a:cxn ang="0">
                    <a:pos x="T4" y="T5"/>
                  </a:cxn>
                  <a:cxn ang="0">
                    <a:pos x="T6" y="T7"/>
                  </a:cxn>
                  <a:cxn ang="0">
                    <a:pos x="T8" y="T9"/>
                  </a:cxn>
                </a:cxnLst>
                <a:rect l="0" t="0" r="r" b="b"/>
                <a:pathLst>
                  <a:path w="46" h="53">
                    <a:moveTo>
                      <a:pt x="6" y="0"/>
                    </a:moveTo>
                    <a:cubicBezTo>
                      <a:pt x="6" y="4"/>
                      <a:pt x="4" y="9"/>
                      <a:pt x="0" y="14"/>
                    </a:cubicBezTo>
                    <a:cubicBezTo>
                      <a:pt x="3" y="20"/>
                      <a:pt x="15" y="40"/>
                      <a:pt x="35" y="53"/>
                    </a:cubicBezTo>
                    <a:cubicBezTo>
                      <a:pt x="40" y="50"/>
                      <a:pt x="43" y="48"/>
                      <a:pt x="44" y="46"/>
                    </a:cubicBezTo>
                    <a:cubicBezTo>
                      <a:pt x="46" y="37"/>
                      <a:pt x="23" y="12"/>
                      <a:pt x="6" y="0"/>
                    </a:cubicBezTo>
                    <a:close/>
                  </a:path>
                </a:pathLst>
              </a:custGeom>
              <a:solidFill>
                <a:srgbClr val="2B93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2" name="Freeform 1064"/>
              <p:cNvSpPr/>
              <p:nvPr>
                <p:custDataLst>
                  <p:tags r:id="rId20"/>
                </p:custDataLst>
              </p:nvPr>
            </p:nvSpPr>
            <p:spPr bwMode="auto">
              <a:xfrm>
                <a:off x="11857" y="6682"/>
                <a:ext cx="333" cy="198"/>
              </a:xfrm>
              <a:custGeom>
                <a:avLst/>
                <a:gdLst>
                  <a:gd name="T0" fmla="*/ 27 w 56"/>
                  <a:gd name="T1" fmla="*/ 33 h 33"/>
                  <a:gd name="T2" fmla="*/ 1 w 56"/>
                  <a:gd name="T3" fmla="*/ 20 h 33"/>
                  <a:gd name="T4" fmla="*/ 1 w 56"/>
                  <a:gd name="T5" fmla="*/ 17 h 33"/>
                  <a:gd name="T6" fmla="*/ 4 w 56"/>
                  <a:gd name="T7" fmla="*/ 17 h 33"/>
                  <a:gd name="T8" fmla="*/ 31 w 56"/>
                  <a:gd name="T9" fmla="*/ 29 h 33"/>
                  <a:gd name="T10" fmla="*/ 52 w 56"/>
                  <a:gd name="T11" fmla="*/ 2 h 33"/>
                  <a:gd name="T12" fmla="*/ 54 w 56"/>
                  <a:gd name="T13" fmla="*/ 1 h 33"/>
                  <a:gd name="T14" fmla="*/ 56 w 56"/>
                  <a:gd name="T15" fmla="*/ 3 h 33"/>
                  <a:gd name="T16" fmla="*/ 32 w 56"/>
                  <a:gd name="T17" fmla="*/ 33 h 33"/>
                  <a:gd name="T18" fmla="*/ 32 w 56"/>
                  <a:gd name="T19" fmla="*/ 33 h 33"/>
                  <a:gd name="T20" fmla="*/ 27 w 5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33">
                    <a:moveTo>
                      <a:pt x="27" y="33"/>
                    </a:moveTo>
                    <a:cubicBezTo>
                      <a:pt x="13" y="33"/>
                      <a:pt x="1" y="21"/>
                      <a:pt x="1" y="20"/>
                    </a:cubicBezTo>
                    <a:cubicBezTo>
                      <a:pt x="0" y="19"/>
                      <a:pt x="0" y="18"/>
                      <a:pt x="1" y="17"/>
                    </a:cubicBezTo>
                    <a:cubicBezTo>
                      <a:pt x="2" y="17"/>
                      <a:pt x="3" y="17"/>
                      <a:pt x="4" y="17"/>
                    </a:cubicBezTo>
                    <a:cubicBezTo>
                      <a:pt x="4" y="18"/>
                      <a:pt x="17" y="32"/>
                      <a:pt x="31" y="29"/>
                    </a:cubicBezTo>
                    <a:cubicBezTo>
                      <a:pt x="32" y="28"/>
                      <a:pt x="45" y="20"/>
                      <a:pt x="52" y="2"/>
                    </a:cubicBezTo>
                    <a:cubicBezTo>
                      <a:pt x="52" y="1"/>
                      <a:pt x="53" y="0"/>
                      <a:pt x="54" y="1"/>
                    </a:cubicBezTo>
                    <a:cubicBezTo>
                      <a:pt x="56" y="1"/>
                      <a:pt x="56" y="2"/>
                      <a:pt x="56" y="3"/>
                    </a:cubicBezTo>
                    <a:cubicBezTo>
                      <a:pt x="47" y="24"/>
                      <a:pt x="33" y="32"/>
                      <a:pt x="32" y="33"/>
                    </a:cubicBezTo>
                    <a:cubicBezTo>
                      <a:pt x="32" y="33"/>
                      <a:pt x="32" y="33"/>
                      <a:pt x="32" y="33"/>
                    </a:cubicBezTo>
                    <a:cubicBezTo>
                      <a:pt x="30" y="33"/>
                      <a:pt x="29" y="33"/>
                      <a:pt x="27" y="33"/>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3" name="Freeform 1065"/>
              <p:cNvSpPr>
                <a:spLocks noEditPoints="1"/>
              </p:cNvSpPr>
              <p:nvPr>
                <p:custDataLst>
                  <p:tags r:id="rId21"/>
                </p:custDataLst>
              </p:nvPr>
            </p:nvSpPr>
            <p:spPr bwMode="auto">
              <a:xfrm>
                <a:off x="11990" y="6767"/>
                <a:ext cx="75" cy="113"/>
              </a:xfrm>
              <a:custGeom>
                <a:avLst/>
                <a:gdLst>
                  <a:gd name="T0" fmla="*/ 10 w 13"/>
                  <a:gd name="T1" fmla="*/ 19 h 19"/>
                  <a:gd name="T2" fmla="*/ 9 w 13"/>
                  <a:gd name="T3" fmla="*/ 19 h 19"/>
                  <a:gd name="T4" fmla="*/ 0 w 13"/>
                  <a:gd name="T5" fmla="*/ 8 h 19"/>
                  <a:gd name="T6" fmla="*/ 3 w 13"/>
                  <a:gd name="T7" fmla="*/ 1 h 19"/>
                  <a:gd name="T8" fmla="*/ 9 w 13"/>
                  <a:gd name="T9" fmla="*/ 1 h 19"/>
                  <a:gd name="T10" fmla="*/ 12 w 13"/>
                  <a:gd name="T11" fmla="*/ 5 h 19"/>
                  <a:gd name="T12" fmla="*/ 13 w 13"/>
                  <a:gd name="T13" fmla="*/ 12 h 19"/>
                  <a:gd name="T14" fmla="*/ 12 w 13"/>
                  <a:gd name="T15" fmla="*/ 14 h 19"/>
                  <a:gd name="T16" fmla="*/ 11 w 13"/>
                  <a:gd name="T17" fmla="*/ 19 h 19"/>
                  <a:gd name="T18" fmla="*/ 10 w 13"/>
                  <a:gd name="T19" fmla="*/ 19 h 19"/>
                  <a:gd name="T20" fmla="*/ 10 w 13"/>
                  <a:gd name="T21" fmla="*/ 17 h 19"/>
                  <a:gd name="T22" fmla="*/ 10 w 13"/>
                  <a:gd name="T23" fmla="*/ 17 h 19"/>
                  <a:gd name="T24" fmla="*/ 6 w 13"/>
                  <a:gd name="T25" fmla="*/ 4 h 19"/>
                  <a:gd name="T26" fmla="*/ 5 w 13"/>
                  <a:gd name="T27" fmla="*/ 4 h 19"/>
                  <a:gd name="T28" fmla="*/ 4 w 13"/>
                  <a:gd name="T29" fmla="*/ 7 h 19"/>
                  <a:gd name="T30" fmla="*/ 8 w 13"/>
                  <a:gd name="T31" fmla="*/ 14 h 19"/>
                  <a:gd name="T32" fmla="*/ 9 w 13"/>
                  <a:gd name="T33" fmla="*/ 13 h 19"/>
                  <a:gd name="T34" fmla="*/ 9 w 13"/>
                  <a:gd name="T35" fmla="*/ 11 h 19"/>
                  <a:gd name="T36" fmla="*/ 9 w 13"/>
                  <a:gd name="T37" fmla="*/ 11 h 19"/>
                  <a:gd name="T38" fmla="*/ 8 w 13"/>
                  <a:gd name="T39" fmla="*/ 6 h 19"/>
                  <a:gd name="T40" fmla="*/ 7 w 13"/>
                  <a:gd name="T41" fmla="*/ 4 h 19"/>
                  <a:gd name="T42" fmla="*/ 6 w 13"/>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9">
                    <a:moveTo>
                      <a:pt x="10" y="19"/>
                    </a:moveTo>
                    <a:cubicBezTo>
                      <a:pt x="9" y="19"/>
                      <a:pt x="9" y="19"/>
                      <a:pt x="9" y="19"/>
                    </a:cubicBezTo>
                    <a:cubicBezTo>
                      <a:pt x="5" y="17"/>
                      <a:pt x="1" y="13"/>
                      <a:pt x="0" y="8"/>
                    </a:cubicBezTo>
                    <a:cubicBezTo>
                      <a:pt x="0" y="5"/>
                      <a:pt x="0" y="2"/>
                      <a:pt x="3" y="1"/>
                    </a:cubicBezTo>
                    <a:cubicBezTo>
                      <a:pt x="5" y="0"/>
                      <a:pt x="7" y="0"/>
                      <a:pt x="9" y="1"/>
                    </a:cubicBezTo>
                    <a:cubicBezTo>
                      <a:pt x="10" y="2"/>
                      <a:pt x="11" y="3"/>
                      <a:pt x="12" y="5"/>
                    </a:cubicBezTo>
                    <a:cubicBezTo>
                      <a:pt x="13" y="7"/>
                      <a:pt x="13" y="10"/>
                      <a:pt x="13" y="12"/>
                    </a:cubicBezTo>
                    <a:cubicBezTo>
                      <a:pt x="13" y="12"/>
                      <a:pt x="13" y="13"/>
                      <a:pt x="12" y="14"/>
                    </a:cubicBezTo>
                    <a:cubicBezTo>
                      <a:pt x="12" y="18"/>
                      <a:pt x="11" y="18"/>
                      <a:pt x="11" y="19"/>
                    </a:cubicBezTo>
                    <a:lnTo>
                      <a:pt x="10" y="19"/>
                    </a:lnTo>
                    <a:close/>
                    <a:moveTo>
                      <a:pt x="10" y="17"/>
                    </a:moveTo>
                    <a:cubicBezTo>
                      <a:pt x="10" y="17"/>
                      <a:pt x="10" y="17"/>
                      <a:pt x="10" y="17"/>
                    </a:cubicBezTo>
                    <a:close/>
                    <a:moveTo>
                      <a:pt x="6" y="4"/>
                    </a:moveTo>
                    <a:cubicBezTo>
                      <a:pt x="5" y="4"/>
                      <a:pt x="5" y="4"/>
                      <a:pt x="5" y="4"/>
                    </a:cubicBezTo>
                    <a:cubicBezTo>
                      <a:pt x="4" y="5"/>
                      <a:pt x="4" y="6"/>
                      <a:pt x="4" y="7"/>
                    </a:cubicBezTo>
                    <a:cubicBezTo>
                      <a:pt x="5" y="10"/>
                      <a:pt x="6" y="12"/>
                      <a:pt x="8" y="14"/>
                    </a:cubicBezTo>
                    <a:cubicBezTo>
                      <a:pt x="8" y="13"/>
                      <a:pt x="8" y="13"/>
                      <a:pt x="9" y="13"/>
                    </a:cubicBezTo>
                    <a:cubicBezTo>
                      <a:pt x="9" y="12"/>
                      <a:pt x="9" y="12"/>
                      <a:pt x="9" y="11"/>
                    </a:cubicBezTo>
                    <a:cubicBezTo>
                      <a:pt x="9" y="11"/>
                      <a:pt x="9" y="11"/>
                      <a:pt x="9" y="11"/>
                    </a:cubicBezTo>
                    <a:cubicBezTo>
                      <a:pt x="9" y="9"/>
                      <a:pt x="9" y="8"/>
                      <a:pt x="8" y="6"/>
                    </a:cubicBezTo>
                    <a:cubicBezTo>
                      <a:pt x="8" y="5"/>
                      <a:pt x="7" y="5"/>
                      <a:pt x="7" y="4"/>
                    </a:cubicBezTo>
                    <a:cubicBezTo>
                      <a:pt x="6" y="4"/>
                      <a:pt x="6" y="4"/>
                      <a:pt x="6" y="4"/>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4" name="Freeform 1066"/>
              <p:cNvSpPr>
                <a:spLocks noEditPoints="1"/>
              </p:cNvSpPr>
              <p:nvPr>
                <p:custDataLst>
                  <p:tags r:id="rId22"/>
                </p:custDataLst>
              </p:nvPr>
            </p:nvSpPr>
            <p:spPr bwMode="auto">
              <a:xfrm>
                <a:off x="12030" y="6814"/>
                <a:ext cx="118" cy="75"/>
              </a:xfrm>
              <a:custGeom>
                <a:avLst/>
                <a:gdLst>
                  <a:gd name="T0" fmla="*/ 10 w 20"/>
                  <a:gd name="T1" fmla="*/ 13 h 13"/>
                  <a:gd name="T2" fmla="*/ 1 w 20"/>
                  <a:gd name="T3" fmla="*/ 10 h 13"/>
                  <a:gd name="T4" fmla="*/ 0 w 20"/>
                  <a:gd name="T5" fmla="*/ 10 h 13"/>
                  <a:gd name="T6" fmla="*/ 0 w 20"/>
                  <a:gd name="T7" fmla="*/ 9 h 13"/>
                  <a:gd name="T8" fmla="*/ 4 w 20"/>
                  <a:gd name="T9" fmla="*/ 5 h 13"/>
                  <a:gd name="T10" fmla="*/ 5 w 20"/>
                  <a:gd name="T11" fmla="*/ 3 h 13"/>
                  <a:gd name="T12" fmla="*/ 11 w 20"/>
                  <a:gd name="T13" fmla="*/ 0 h 13"/>
                  <a:gd name="T14" fmla="*/ 16 w 20"/>
                  <a:gd name="T15" fmla="*/ 1 h 13"/>
                  <a:gd name="T16" fmla="*/ 19 w 20"/>
                  <a:gd name="T17" fmla="*/ 5 h 13"/>
                  <a:gd name="T18" fmla="*/ 15 w 20"/>
                  <a:gd name="T19" fmla="*/ 12 h 13"/>
                  <a:gd name="T20" fmla="*/ 10 w 20"/>
                  <a:gd name="T21" fmla="*/ 13 h 13"/>
                  <a:gd name="T22" fmla="*/ 6 w 20"/>
                  <a:gd name="T23" fmla="*/ 8 h 13"/>
                  <a:gd name="T24" fmla="*/ 13 w 20"/>
                  <a:gd name="T25" fmla="*/ 8 h 13"/>
                  <a:gd name="T26" fmla="*/ 16 w 20"/>
                  <a:gd name="T27" fmla="*/ 6 h 13"/>
                  <a:gd name="T28" fmla="*/ 14 w 20"/>
                  <a:gd name="T29" fmla="*/ 5 h 13"/>
                  <a:gd name="T30" fmla="*/ 12 w 20"/>
                  <a:gd name="T31" fmla="*/ 4 h 13"/>
                  <a:gd name="T32" fmla="*/ 8 w 20"/>
                  <a:gd name="T33" fmla="*/ 7 h 13"/>
                  <a:gd name="T34" fmla="*/ 6 w 20"/>
                  <a:gd name="T35" fmla="*/ 8 h 13"/>
                  <a:gd name="T36" fmla="*/ 6 w 2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3">
                    <a:moveTo>
                      <a:pt x="10" y="13"/>
                    </a:moveTo>
                    <a:cubicBezTo>
                      <a:pt x="7" y="13"/>
                      <a:pt x="4" y="12"/>
                      <a:pt x="1" y="10"/>
                    </a:cubicBezTo>
                    <a:cubicBezTo>
                      <a:pt x="0" y="10"/>
                      <a:pt x="0" y="10"/>
                      <a:pt x="0" y="10"/>
                    </a:cubicBezTo>
                    <a:cubicBezTo>
                      <a:pt x="0" y="9"/>
                      <a:pt x="0" y="9"/>
                      <a:pt x="0" y="9"/>
                    </a:cubicBezTo>
                    <a:cubicBezTo>
                      <a:pt x="0" y="8"/>
                      <a:pt x="0" y="7"/>
                      <a:pt x="4" y="5"/>
                    </a:cubicBezTo>
                    <a:cubicBezTo>
                      <a:pt x="4" y="4"/>
                      <a:pt x="5" y="4"/>
                      <a:pt x="5" y="3"/>
                    </a:cubicBezTo>
                    <a:cubicBezTo>
                      <a:pt x="7" y="2"/>
                      <a:pt x="9" y="1"/>
                      <a:pt x="11" y="0"/>
                    </a:cubicBezTo>
                    <a:cubicBezTo>
                      <a:pt x="13" y="0"/>
                      <a:pt x="15" y="0"/>
                      <a:pt x="16" y="1"/>
                    </a:cubicBezTo>
                    <a:cubicBezTo>
                      <a:pt x="18" y="2"/>
                      <a:pt x="19" y="3"/>
                      <a:pt x="19" y="5"/>
                    </a:cubicBezTo>
                    <a:cubicBezTo>
                      <a:pt x="20" y="8"/>
                      <a:pt x="17" y="11"/>
                      <a:pt x="15" y="12"/>
                    </a:cubicBezTo>
                    <a:cubicBezTo>
                      <a:pt x="13" y="12"/>
                      <a:pt x="11" y="13"/>
                      <a:pt x="10" y="13"/>
                    </a:cubicBezTo>
                    <a:close/>
                    <a:moveTo>
                      <a:pt x="6" y="8"/>
                    </a:moveTo>
                    <a:cubicBezTo>
                      <a:pt x="8" y="9"/>
                      <a:pt x="11" y="9"/>
                      <a:pt x="13" y="8"/>
                    </a:cubicBezTo>
                    <a:cubicBezTo>
                      <a:pt x="14" y="8"/>
                      <a:pt x="16" y="7"/>
                      <a:pt x="16" y="6"/>
                    </a:cubicBezTo>
                    <a:cubicBezTo>
                      <a:pt x="15" y="5"/>
                      <a:pt x="15" y="5"/>
                      <a:pt x="14" y="5"/>
                    </a:cubicBezTo>
                    <a:cubicBezTo>
                      <a:pt x="14" y="4"/>
                      <a:pt x="13" y="4"/>
                      <a:pt x="12" y="4"/>
                    </a:cubicBezTo>
                    <a:cubicBezTo>
                      <a:pt x="11" y="5"/>
                      <a:pt x="9" y="5"/>
                      <a:pt x="8" y="7"/>
                    </a:cubicBezTo>
                    <a:cubicBezTo>
                      <a:pt x="7" y="7"/>
                      <a:pt x="7" y="7"/>
                      <a:pt x="6" y="8"/>
                    </a:cubicBezTo>
                    <a:cubicBezTo>
                      <a:pt x="6" y="8"/>
                      <a:pt x="6" y="8"/>
                      <a:pt x="6" y="8"/>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5" name="Freeform 1067"/>
              <p:cNvSpPr/>
              <p:nvPr>
                <p:custDataLst>
                  <p:tags r:id="rId23"/>
                </p:custDataLst>
              </p:nvPr>
            </p:nvSpPr>
            <p:spPr bwMode="auto">
              <a:xfrm>
                <a:off x="11952" y="6842"/>
                <a:ext cx="143" cy="115"/>
              </a:xfrm>
              <a:custGeom>
                <a:avLst/>
                <a:gdLst>
                  <a:gd name="T0" fmla="*/ 22 w 24"/>
                  <a:gd name="T1" fmla="*/ 19 h 19"/>
                  <a:gd name="T2" fmla="*/ 20 w 24"/>
                  <a:gd name="T3" fmla="*/ 18 h 19"/>
                  <a:gd name="T4" fmla="*/ 15 w 24"/>
                  <a:gd name="T5" fmla="*/ 7 h 19"/>
                  <a:gd name="T6" fmla="*/ 4 w 24"/>
                  <a:gd name="T7" fmla="*/ 18 h 19"/>
                  <a:gd name="T8" fmla="*/ 1 w 24"/>
                  <a:gd name="T9" fmla="*/ 18 h 19"/>
                  <a:gd name="T10" fmla="*/ 1 w 24"/>
                  <a:gd name="T11" fmla="*/ 15 h 19"/>
                  <a:gd name="T12" fmla="*/ 16 w 24"/>
                  <a:gd name="T13" fmla="*/ 0 h 19"/>
                  <a:gd name="T14" fmla="*/ 24 w 24"/>
                  <a:gd name="T15" fmla="*/ 17 h 19"/>
                  <a:gd name="T16" fmla="*/ 23 w 24"/>
                  <a:gd name="T17" fmla="*/ 19 h 19"/>
                  <a:gd name="T18" fmla="*/ 22 w 2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9">
                    <a:moveTo>
                      <a:pt x="22" y="19"/>
                    </a:moveTo>
                    <a:cubicBezTo>
                      <a:pt x="21" y="19"/>
                      <a:pt x="20" y="19"/>
                      <a:pt x="20" y="18"/>
                    </a:cubicBezTo>
                    <a:cubicBezTo>
                      <a:pt x="15" y="7"/>
                      <a:pt x="15" y="7"/>
                      <a:pt x="15" y="7"/>
                    </a:cubicBezTo>
                    <a:cubicBezTo>
                      <a:pt x="4" y="18"/>
                      <a:pt x="4" y="18"/>
                      <a:pt x="4" y="18"/>
                    </a:cubicBezTo>
                    <a:cubicBezTo>
                      <a:pt x="3" y="18"/>
                      <a:pt x="2" y="18"/>
                      <a:pt x="1" y="18"/>
                    </a:cubicBezTo>
                    <a:cubicBezTo>
                      <a:pt x="0" y="17"/>
                      <a:pt x="0" y="16"/>
                      <a:pt x="1" y="15"/>
                    </a:cubicBezTo>
                    <a:cubicBezTo>
                      <a:pt x="16" y="0"/>
                      <a:pt x="16" y="0"/>
                      <a:pt x="16" y="0"/>
                    </a:cubicBezTo>
                    <a:cubicBezTo>
                      <a:pt x="24" y="17"/>
                      <a:pt x="24" y="17"/>
                      <a:pt x="24" y="17"/>
                    </a:cubicBezTo>
                    <a:cubicBezTo>
                      <a:pt x="24" y="18"/>
                      <a:pt x="24" y="19"/>
                      <a:pt x="23" y="19"/>
                    </a:cubicBezTo>
                    <a:cubicBezTo>
                      <a:pt x="22" y="19"/>
                      <a:pt x="22" y="19"/>
                      <a:pt x="22" y="19"/>
                    </a:cubicBezTo>
                    <a:close/>
                  </a:path>
                </a:pathLst>
              </a:custGeom>
              <a:solidFill>
                <a:srgbClr val="E6C8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226" name="Freeform 1068"/>
            <p:cNvSpPr/>
            <p:nvPr>
              <p:custDataLst>
                <p:tags r:id="rId24"/>
              </p:custDataLst>
            </p:nvPr>
          </p:nvSpPr>
          <p:spPr bwMode="auto">
            <a:xfrm>
              <a:off x="12333" y="6699"/>
              <a:ext cx="100" cy="113"/>
            </a:xfrm>
            <a:custGeom>
              <a:avLst/>
              <a:gdLst>
                <a:gd name="T0" fmla="*/ 13 w 17"/>
                <a:gd name="T1" fmla="*/ 18 h 19"/>
                <a:gd name="T2" fmla="*/ 13 w 17"/>
                <a:gd name="T3" fmla="*/ 18 h 19"/>
                <a:gd name="T4" fmla="*/ 4 w 17"/>
                <a:gd name="T5" fmla="*/ 15 h 19"/>
                <a:gd name="T6" fmla="*/ 2 w 17"/>
                <a:gd name="T7" fmla="*/ 10 h 19"/>
                <a:gd name="T8" fmla="*/ 4 w 17"/>
                <a:gd name="T9" fmla="*/ 2 h 19"/>
                <a:gd name="T10" fmla="*/ 4 w 17"/>
                <a:gd name="T11" fmla="*/ 2 h 19"/>
                <a:gd name="T12" fmla="*/ 13 w 17"/>
                <a:gd name="T13" fmla="*/ 4 h 19"/>
                <a:gd name="T14" fmla="*/ 15 w 17"/>
                <a:gd name="T15" fmla="*/ 9 h 19"/>
                <a:gd name="T16" fmla="*/ 13 w 17"/>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13" y="18"/>
                  </a:moveTo>
                  <a:cubicBezTo>
                    <a:pt x="13" y="18"/>
                    <a:pt x="13" y="18"/>
                    <a:pt x="13" y="18"/>
                  </a:cubicBezTo>
                  <a:cubicBezTo>
                    <a:pt x="9" y="19"/>
                    <a:pt x="6" y="18"/>
                    <a:pt x="4" y="15"/>
                  </a:cubicBezTo>
                  <a:cubicBezTo>
                    <a:pt x="2" y="10"/>
                    <a:pt x="2" y="10"/>
                    <a:pt x="2" y="10"/>
                  </a:cubicBezTo>
                  <a:cubicBezTo>
                    <a:pt x="0" y="7"/>
                    <a:pt x="1" y="3"/>
                    <a:pt x="4" y="2"/>
                  </a:cubicBezTo>
                  <a:cubicBezTo>
                    <a:pt x="4" y="2"/>
                    <a:pt x="4" y="2"/>
                    <a:pt x="4" y="2"/>
                  </a:cubicBezTo>
                  <a:cubicBezTo>
                    <a:pt x="8" y="0"/>
                    <a:pt x="11" y="1"/>
                    <a:pt x="13" y="4"/>
                  </a:cubicBezTo>
                  <a:cubicBezTo>
                    <a:pt x="15" y="9"/>
                    <a:pt x="15" y="9"/>
                    <a:pt x="15" y="9"/>
                  </a:cubicBezTo>
                  <a:cubicBezTo>
                    <a:pt x="17" y="12"/>
                    <a:pt x="16" y="16"/>
                    <a:pt x="13" y="18"/>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7" name="Freeform 1069"/>
            <p:cNvSpPr/>
            <p:nvPr>
              <p:custDataLst>
                <p:tags r:id="rId25"/>
              </p:custDataLst>
            </p:nvPr>
          </p:nvSpPr>
          <p:spPr bwMode="auto">
            <a:xfrm>
              <a:off x="11680" y="6699"/>
              <a:ext cx="130" cy="113"/>
            </a:xfrm>
            <a:custGeom>
              <a:avLst/>
              <a:gdLst>
                <a:gd name="T0" fmla="*/ 2 w 22"/>
                <a:gd name="T1" fmla="*/ 14 h 19"/>
                <a:gd name="T2" fmla="*/ 2 w 22"/>
                <a:gd name="T3" fmla="*/ 14 h 19"/>
                <a:gd name="T4" fmla="*/ 5 w 22"/>
                <a:gd name="T5" fmla="*/ 4 h 19"/>
                <a:gd name="T6" fmla="*/ 10 w 22"/>
                <a:gd name="T7" fmla="*/ 2 h 19"/>
                <a:gd name="T8" fmla="*/ 20 w 22"/>
                <a:gd name="T9" fmla="*/ 5 h 19"/>
                <a:gd name="T10" fmla="*/ 20 w 22"/>
                <a:gd name="T11" fmla="*/ 5 h 19"/>
                <a:gd name="T12" fmla="*/ 17 w 22"/>
                <a:gd name="T13" fmla="*/ 15 h 19"/>
                <a:gd name="T14" fmla="*/ 12 w 22"/>
                <a:gd name="T15" fmla="*/ 17 h 19"/>
                <a:gd name="T16" fmla="*/ 2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2" y="14"/>
                  </a:moveTo>
                  <a:cubicBezTo>
                    <a:pt x="2" y="14"/>
                    <a:pt x="2" y="14"/>
                    <a:pt x="2" y="14"/>
                  </a:cubicBezTo>
                  <a:cubicBezTo>
                    <a:pt x="0" y="10"/>
                    <a:pt x="2" y="6"/>
                    <a:pt x="5" y="4"/>
                  </a:cubicBezTo>
                  <a:cubicBezTo>
                    <a:pt x="10" y="2"/>
                    <a:pt x="10" y="2"/>
                    <a:pt x="10" y="2"/>
                  </a:cubicBezTo>
                  <a:cubicBezTo>
                    <a:pt x="14" y="0"/>
                    <a:pt x="19" y="1"/>
                    <a:pt x="20" y="5"/>
                  </a:cubicBezTo>
                  <a:cubicBezTo>
                    <a:pt x="20" y="5"/>
                    <a:pt x="20" y="5"/>
                    <a:pt x="20" y="5"/>
                  </a:cubicBezTo>
                  <a:cubicBezTo>
                    <a:pt x="22" y="8"/>
                    <a:pt x="21" y="13"/>
                    <a:pt x="17" y="15"/>
                  </a:cubicBezTo>
                  <a:cubicBezTo>
                    <a:pt x="12" y="17"/>
                    <a:pt x="12" y="17"/>
                    <a:pt x="12" y="17"/>
                  </a:cubicBezTo>
                  <a:cubicBezTo>
                    <a:pt x="9" y="19"/>
                    <a:pt x="4" y="18"/>
                    <a:pt x="2" y="14"/>
                  </a:cubicBezTo>
                  <a:close/>
                </a:path>
              </a:pathLst>
            </a:custGeom>
            <a:solidFill>
              <a:srgbClr val="BA45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任意多边形 7"/>
            <p:cNvSpPr/>
            <p:nvPr>
              <p:custDataLst>
                <p:tags r:id="rId26"/>
              </p:custDataLst>
            </p:nvPr>
          </p:nvSpPr>
          <p:spPr>
            <a:xfrm>
              <a:off x="6567" y="3769"/>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custDataLst>
                <p:tags r:id="rId27"/>
              </p:custDataLst>
            </p:nvPr>
          </p:nvSpPr>
          <p:spPr>
            <a:xfrm rot="5400000">
              <a:off x="5817" y="4721"/>
              <a:ext cx="269" cy="47"/>
            </a:xfrm>
            <a:custGeom>
              <a:avLst/>
              <a:gdLst/>
              <a:ahLst/>
              <a:cxnLst>
                <a:cxn ang="3">
                  <a:pos x="hc" y="t"/>
                </a:cxn>
                <a:cxn ang="cd2">
                  <a:pos x="l" y="vc"/>
                </a:cxn>
                <a:cxn ang="cd4">
                  <a:pos x="hc" y="b"/>
                </a:cxn>
                <a:cxn ang="0">
                  <a:pos x="r" y="vc"/>
                </a:cxn>
              </a:cxnLst>
              <a:rect l="l" t="t" r="r" b="b"/>
              <a:pathLst>
                <a:path w="269" h="47">
                  <a:moveTo>
                    <a:pt x="0" y="0"/>
                  </a:moveTo>
                  <a:lnTo>
                    <a:pt x="1" y="0"/>
                  </a:lnTo>
                  <a:cubicBezTo>
                    <a:pt x="50" y="0"/>
                    <a:pt x="132" y="0"/>
                    <a:pt x="267" y="0"/>
                  </a:cubicBezTo>
                  <a:lnTo>
                    <a:pt x="269" y="0"/>
                  </a:lnTo>
                  <a:lnTo>
                    <a:pt x="269" y="47"/>
                  </a:lnTo>
                  <a:lnTo>
                    <a:pt x="256" y="47"/>
                  </a:lnTo>
                  <a:cubicBezTo>
                    <a:pt x="192" y="47"/>
                    <a:pt x="127" y="47"/>
                    <a:pt x="61" y="47"/>
                  </a:cubicBezTo>
                  <a:lnTo>
                    <a:pt x="0" y="47"/>
                  </a:lnTo>
                  <a:lnTo>
                    <a:pt x="0" y="0"/>
                  </a:lnTo>
                  <a:close/>
                </a:path>
              </a:pathLst>
            </a:custGeom>
            <a:solidFill>
              <a:srgbClr val="3DA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p:transition spd="slow" advClick="0" advTm="4000">
    <p:wheel spokes="3"/>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5" name="标题 1"/>
          <p:cNvSpPr>
            <a:spLocks noGrp="1"/>
          </p:cNvSpPr>
          <p:nvPr>
            <p:ph type="title"/>
          </p:nvPr>
        </p:nvSpPr>
        <p:spPr/>
        <p:txBody>
          <a:bodyPr wrap="square" lIns="68580" tIns="34290" rIns="68580" bIns="34290" anchor="ctr" anchorCtr="0"/>
          <a:p>
            <a:endParaRPr lang="zh-CN" altLang="en-US" dirty="0"/>
          </a:p>
        </p:txBody>
      </p:sp>
      <p:sp>
        <p:nvSpPr>
          <p:cNvPr id="154626" name="内容占位符 2"/>
          <p:cNvSpPr>
            <a:spLocks noGrp="1"/>
          </p:cNvSpPr>
          <p:nvPr>
            <p:ph idx="4294967295"/>
          </p:nvPr>
        </p:nvSpPr>
        <p:spPr>
          <a:xfrm>
            <a:off x="457200" y="1063625"/>
            <a:ext cx="8229600" cy="3394075"/>
          </a:xfrm>
        </p:spPr>
        <p:txBody>
          <a:bodyPr wrap="square" lIns="68580" tIns="34290" rIns="68580" bIns="34290" anchor="t" anchorCtr="0"/>
          <a:p>
            <a:pPr>
              <a:lnSpc>
                <a:spcPct val="150000"/>
              </a:lnSpc>
            </a:pPr>
            <a:r>
              <a:rPr lang="zh-CN" altLang="en-US" sz="2000" b="1" dirty="0">
                <a:solidFill>
                  <a:srgbClr val="FF0000"/>
                </a:solidFill>
              </a:rPr>
              <a:t>一、判断 </a:t>
            </a:r>
            <a:endParaRPr lang="zh-CN" altLang="en-US" sz="2000" b="1" dirty="0">
              <a:solidFill>
                <a:srgbClr val="FF0000"/>
              </a:solidFill>
            </a:endParaRPr>
          </a:p>
          <a:p>
            <a:pPr>
              <a:lnSpc>
                <a:spcPct val="150000"/>
              </a:lnSpc>
            </a:pPr>
            <a:r>
              <a:rPr lang="en-US" altLang="zh-CN" sz="2000" b="1" dirty="0"/>
              <a:t>1.</a:t>
            </a:r>
            <a:r>
              <a:rPr lang="zh-CN" altLang="en-US" sz="2000" b="1" dirty="0"/>
              <a:t>领取“一照一码”营业执照的企业，在经营过程中发生生产经营地、财务负责人、核算方式变更的，应向工商登记部门申请变更。</a:t>
            </a:r>
            <a:endParaRPr lang="en-US" altLang="zh-CN" sz="2000" b="1" dirty="0"/>
          </a:p>
          <a:p>
            <a:pPr>
              <a:lnSpc>
                <a:spcPct val="150000"/>
              </a:lnSpc>
            </a:pPr>
            <a:r>
              <a:rPr lang="en-US" altLang="zh-CN" sz="2000" b="1" dirty="0"/>
              <a:t>2.“</a:t>
            </a:r>
            <a:r>
              <a:rPr lang="zh-CN" altLang="en-US" sz="2000" b="1" dirty="0"/>
              <a:t>交旧购新”发票存根存放于用票单位；“验旧购新”发票存根存放于税务机关。</a:t>
            </a:r>
            <a:endParaRPr lang="en-US" altLang="zh-CN" sz="2000" b="1" dirty="0"/>
          </a:p>
          <a:p>
            <a:pPr>
              <a:lnSpc>
                <a:spcPct val="150000"/>
              </a:lnSpc>
            </a:pPr>
            <a:r>
              <a:rPr lang="en-US" altLang="zh-CN" sz="2000" b="1" dirty="0"/>
              <a:t>3.</a:t>
            </a:r>
            <a:r>
              <a:rPr lang="zh-CN" altLang="en-US" sz="2000" b="1" dirty="0"/>
              <a:t>批量供应发票领购方式一般适用于经营规模大、财务制度健全、发票管理严格、发票使用量较大的单位。</a:t>
            </a:r>
            <a:endParaRPr lang="zh-CN" altLang="en-US" sz="2000" b="1" dirty="0"/>
          </a:p>
        </p:txBody>
      </p:sp>
      <p:sp>
        <p:nvSpPr>
          <p:cNvPr id="2" name="云形标注 1"/>
          <p:cNvSpPr/>
          <p:nvPr/>
        </p:nvSpPr>
        <p:spPr>
          <a:xfrm>
            <a:off x="5940425" y="411163"/>
            <a:ext cx="2087563" cy="72072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r>
              <a:rPr lang="zh-CN" altLang="en-US" sz="2400" b="1" strike="noStrike" noProof="1"/>
              <a:t>练一练</a:t>
            </a:r>
            <a:endParaRPr lang="zh-CN" altLang="en-US" sz="2400" b="1" strike="noStrike" noProof="1"/>
          </a:p>
        </p:txBody>
      </p:sp>
      <p:sp>
        <p:nvSpPr>
          <p:cNvPr id="3" name="文本框 2"/>
          <p:cNvSpPr txBox="1"/>
          <p:nvPr/>
        </p:nvSpPr>
        <p:spPr>
          <a:xfrm>
            <a:off x="4090988" y="4591050"/>
            <a:ext cx="2579687" cy="368300"/>
          </a:xfrm>
          <a:prstGeom prst="rect">
            <a:avLst/>
          </a:prstGeom>
          <a:noFill/>
          <a:ln w="9525">
            <a:noFill/>
          </a:ln>
        </p:spPr>
        <p:txBody>
          <a:bodyPr wrap="square" anchor="t" anchorCtr="0">
            <a:spAutoFit/>
          </a:bodyPr>
          <a:p>
            <a:r>
              <a:rPr lang="en-US" altLang="zh-CN" b="1">
                <a:latin typeface="Calibri" panose="020F0502020204030204" charset="0"/>
                <a:ea typeface="宋体" panose="02010600030101010101" pitchFamily="2" charset="-122"/>
              </a:rPr>
              <a:t>1.</a:t>
            </a:r>
            <a:r>
              <a:rPr lang="zh-CN" altLang="en-US" b="1">
                <a:latin typeface="Calibri" panose="020F0502020204030204" charset="0"/>
                <a:ea typeface="宋体" panose="02010600030101010101" pitchFamily="2" charset="-122"/>
              </a:rPr>
              <a:t>错   </a:t>
            </a:r>
            <a:r>
              <a:rPr lang="en-US" altLang="zh-CN" b="1">
                <a:latin typeface="Calibri" panose="020F0502020204030204" charset="0"/>
                <a:ea typeface="宋体" panose="02010600030101010101" pitchFamily="2" charset="-122"/>
              </a:rPr>
              <a:t>2.</a:t>
            </a:r>
            <a:r>
              <a:rPr lang="zh-CN" altLang="en-US" b="1">
                <a:latin typeface="Calibri" panose="020F0502020204030204" charset="0"/>
                <a:ea typeface="宋体" panose="02010600030101010101" pitchFamily="2" charset="-122"/>
              </a:rPr>
              <a:t> 错        </a:t>
            </a:r>
            <a:r>
              <a:rPr lang="en-US" altLang="zh-CN" b="1">
                <a:latin typeface="Calibri" panose="020F0502020204030204" charset="0"/>
                <a:ea typeface="宋体" panose="02010600030101010101" pitchFamily="2" charset="-122"/>
              </a:rPr>
              <a:t>3.</a:t>
            </a:r>
            <a:r>
              <a:rPr lang="zh-CN" altLang="en-US" b="1">
                <a:latin typeface="Calibri" panose="020F0502020204030204" charset="0"/>
                <a:ea typeface="宋体" panose="02010600030101010101" pitchFamily="2" charset="-122"/>
              </a:rPr>
              <a:t>对</a:t>
            </a:r>
            <a:endParaRPr lang="zh-CN" altLang="en-US" b="1">
              <a:latin typeface="Calibri" panose="020F0502020204030204" charset="0"/>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0" end="22"/>
                                            </p:txEl>
                                          </p:spTgt>
                                        </p:tgtEl>
                                        <p:attrNameLst>
                                          <p:attrName>style.visibility</p:attrName>
                                        </p:attrNameLst>
                                      </p:cBhvr>
                                      <p:to>
                                        <p:strVal val="visible"/>
                                      </p:to>
                                    </p:set>
                                    <p:anim calcmode="lin" valueType="num">
                                      <p:cBhvr additive="base">
                                        <p:cTn id="7" dur="500" fill="hold"/>
                                        <p:tgtEl>
                                          <p:spTgt spid="3">
                                            <p:txEl>
                                              <p:charRg st="0" end="2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2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标题 1"/>
          <p:cNvSpPr>
            <a:spLocks noGrp="1"/>
          </p:cNvSpPr>
          <p:nvPr>
            <p:ph type="title"/>
          </p:nvPr>
        </p:nvSpPr>
        <p:spPr/>
        <p:txBody>
          <a:bodyPr wrap="square" lIns="68580" tIns="34290" rIns="68580" bIns="34290" anchor="ctr" anchorCtr="0"/>
          <a:p>
            <a:endParaRPr lang="zh-CN" altLang="en-US" dirty="0"/>
          </a:p>
        </p:txBody>
      </p:sp>
      <p:sp>
        <p:nvSpPr>
          <p:cNvPr id="3" name="内容占位符 2"/>
          <p:cNvSpPr>
            <a:spLocks noGrp="1"/>
          </p:cNvSpPr>
          <p:nvPr>
            <p:ph idx="1"/>
          </p:nvPr>
        </p:nvSpPr>
        <p:spPr>
          <a:xfrm>
            <a:off x="298450" y="657225"/>
            <a:ext cx="8229600" cy="3394075"/>
          </a:xfrm>
        </p:spPr>
        <p:txBody>
          <a:bodyPr wrap="square" lIns="68580" tIns="34290" rIns="68580" bIns="34290" numCol="1" anchor="t" anchorCtr="0" compatLnSpc="1">
            <a:normAutofit lnSpcReduction="10000"/>
          </a:bodyPr>
          <a:lstStyle/>
          <a:p>
            <a:pPr marL="342900" marR="0" lvl="0" indent="266700" algn="just" defTabSz="914400" rtl="0" eaLnBrk="1" fontAlgn="base" latinLnBrk="0" hangingPunct="1">
              <a:lnSpc>
                <a:spcPct val="125000"/>
              </a:lnSpc>
              <a:spcBef>
                <a:spcPct val="20000"/>
              </a:spcBef>
              <a:spcAft>
                <a:spcPts val="0"/>
              </a:spcAft>
              <a:buClrTx/>
              <a:buSzTx/>
              <a:buFontTx/>
              <a:buChar char="•"/>
              <a:defRPr/>
            </a:pPr>
            <a:r>
              <a:rPr kumimoji="0" lang="zh-CN" altLang="zh-CN" sz="2400" b="1" i="0" u="none" strike="noStrike" kern="100" cap="none" spc="0" normalizeH="0" baseline="0" noProof="0" dirty="0" smtClean="0">
                <a:ln>
                  <a:noFill/>
                </a:ln>
                <a:solidFill>
                  <a:srgbClr val="FF0000"/>
                </a:solidFill>
                <a:effectLst/>
                <a:uLnTx/>
                <a:uFillTx/>
                <a:latin typeface="Times New Roman" panose="02020603050405020304"/>
                <a:ea typeface="仿宋_GB2312"/>
                <a:cs typeface="+mn-cs"/>
              </a:rPr>
              <a:t>二、单项选择题</a:t>
            </a:r>
            <a:endParaRPr kumimoji="0" lang="zh-CN" altLang="zh-CN"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mn-cs"/>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根据税收征管法的相关规定，税收征收管理的首要环节是</a:t>
            </a:r>
            <a:r>
              <a:rPr kumimoji="0" lang="zh-CN" altLang="en-US"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A.</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税务登记</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B.</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企业进行工商注册登记</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C.</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账簿、凭证管理</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D.</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纳税申报</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2.</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自（</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rPr>
              <a:t>）</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起，“三证合一、一照一码”登记制度改革在全国范围内全面实施。</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A.2015</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年</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10</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月</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日</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B.2016</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年</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10</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月</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日 </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l" defTabSz="914400" rtl="0" eaLnBrk="1" fontAlgn="base" latinLnBrk="0" hangingPunct="1">
              <a:lnSpc>
                <a:spcPct val="125000"/>
              </a:lnSpc>
              <a:spcBef>
                <a:spcPct val="2000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C.2015</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年</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月</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日 </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D.2016</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年</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月</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日</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 name="文本框 1"/>
          <p:cNvSpPr txBox="1"/>
          <p:nvPr/>
        </p:nvSpPr>
        <p:spPr>
          <a:xfrm>
            <a:off x="4090988" y="4591050"/>
            <a:ext cx="1611312" cy="460375"/>
          </a:xfrm>
          <a:prstGeom prst="rect">
            <a:avLst/>
          </a:prstGeom>
          <a:noFill/>
          <a:ln w="9525">
            <a:noFill/>
          </a:ln>
        </p:spPr>
        <p:txBody>
          <a:bodyPr wrap="square" anchor="t" anchorCtr="0">
            <a:spAutoFit/>
          </a:bodyPr>
          <a:p>
            <a:r>
              <a:rPr lang="en-US" altLang="zh-CN" sz="2400" b="1">
                <a:latin typeface="Calibri" panose="020F0502020204030204" charset="0"/>
                <a:ea typeface="宋体" panose="02010600030101010101" pitchFamily="2" charset="-122"/>
              </a:rPr>
              <a:t>1.A</a:t>
            </a:r>
            <a:r>
              <a:rPr lang="zh-CN" altLang="en-US" sz="2400" b="1">
                <a:latin typeface="Calibri" panose="020F0502020204030204" charset="0"/>
                <a:ea typeface="宋体" panose="02010600030101010101" pitchFamily="2" charset="-122"/>
              </a:rPr>
              <a:t>     </a:t>
            </a:r>
            <a:r>
              <a:rPr lang="en-US" altLang="zh-CN" sz="2400" b="1">
                <a:latin typeface="Calibri" panose="020F0502020204030204" charset="0"/>
                <a:ea typeface="宋体" panose="02010600030101010101" pitchFamily="2" charset="-122"/>
              </a:rPr>
              <a:t>2.</a:t>
            </a:r>
            <a:r>
              <a:rPr lang="zh-CN" altLang="en-US" sz="2400" b="1">
                <a:latin typeface="Calibri" panose="020F0502020204030204" charset="0"/>
                <a:ea typeface="宋体" panose="02010600030101010101" pitchFamily="2" charset="-122"/>
              </a:rPr>
              <a:t> </a:t>
            </a:r>
            <a:r>
              <a:rPr lang="en-US" altLang="zh-CN" sz="2400" b="1">
                <a:latin typeface="Calibri" panose="020F0502020204030204" charset="0"/>
                <a:ea typeface="宋体" panose="02010600030101010101" pitchFamily="2" charset="-122"/>
              </a:rPr>
              <a:t>B</a:t>
            </a:r>
            <a:r>
              <a:rPr lang="zh-CN" altLang="en-US" sz="2400" b="1">
                <a:latin typeface="Calibri" panose="020F0502020204030204" charset="0"/>
                <a:ea typeface="宋体" panose="02010600030101010101" pitchFamily="2" charset="-122"/>
              </a:rPr>
              <a:t>   </a:t>
            </a:r>
            <a:endParaRPr lang="zh-CN" altLang="en-US" sz="2400" b="1">
              <a:latin typeface="Calibri" panose="020F0502020204030204" charset="0"/>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charRg st="0" end="16"/>
                                            </p:txEl>
                                          </p:spTgt>
                                        </p:tgtEl>
                                        <p:attrNameLst>
                                          <p:attrName>style.visibility</p:attrName>
                                        </p:attrNameLst>
                                      </p:cBhvr>
                                      <p:to>
                                        <p:strVal val="visible"/>
                                      </p:to>
                                    </p:set>
                                    <p:anim calcmode="lin" valueType="num">
                                      <p:cBhvr>
                                        <p:cTn id="7" dur="500" fill="hold"/>
                                        <p:tgtEl>
                                          <p:spTgt spid="2">
                                            <p:txEl>
                                              <p:charRg st="0" end="16"/>
                                            </p:txEl>
                                          </p:spTgt>
                                        </p:tgtEl>
                                        <p:attrNameLst>
                                          <p:attrName>ppt_x</p:attrName>
                                        </p:attrNameLst>
                                      </p:cBhvr>
                                      <p:tavLst>
                                        <p:tav tm="0">
                                          <p:val>
                                            <p:strVal val="#ppt_x"/>
                                          </p:val>
                                        </p:tav>
                                        <p:tav tm="100000">
                                          <p:val>
                                            <p:strVal val="#ppt_x"/>
                                          </p:val>
                                        </p:tav>
                                      </p:tavLst>
                                    </p:anim>
                                    <p:anim calcmode="lin" valueType="num">
                                      <p:cBhvr>
                                        <p:cTn id="8" dur="500" fill="hold"/>
                                        <p:tgtEl>
                                          <p:spTgt spid="2">
                                            <p:txEl>
                                              <p:charRg st="0"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Rectangle 3"/>
          <p:cNvSpPr>
            <a:spLocks noGrp="1"/>
          </p:cNvSpPr>
          <p:nvPr>
            <p:ph idx="4294967295"/>
          </p:nvPr>
        </p:nvSpPr>
        <p:spPr>
          <a:xfrm>
            <a:off x="3870325" y="346075"/>
            <a:ext cx="3776663" cy="3394075"/>
          </a:xfrm>
        </p:spPr>
        <p:txBody>
          <a:bodyPr wrap="square" lIns="68580" tIns="34290" rIns="68580" bIns="34290" anchor="t" anchorCtr="0"/>
          <a:p>
            <a:pPr fontAlgn="base"/>
            <a:r>
              <a:rPr lang="zh-CN" altLang="en-US" sz="2400" b="1" dirty="0">
                <a:latin typeface="华文行楷" panose="02010800040101010101" pitchFamily="2" charset="-122"/>
                <a:ea typeface="华文行楷" panose="02010800040101010101" pitchFamily="2" charset="-122"/>
              </a:rPr>
              <a:t>我就我的收入纳税，这是我生命中最重要的事，让我感到无上光荣。 </a:t>
            </a:r>
            <a:endParaRPr lang="zh-CN" altLang="en-US" sz="2400" b="1" dirty="0">
              <a:latin typeface="华文行楷" panose="02010800040101010101" pitchFamily="2" charset="-122"/>
              <a:ea typeface="华文行楷" panose="02010800040101010101" pitchFamily="2" charset="-122"/>
            </a:endParaRPr>
          </a:p>
          <a:p>
            <a:pPr fontAlgn="base"/>
            <a:r>
              <a:rPr lang="zh-CN" altLang="en-US" sz="2400" b="1" dirty="0">
                <a:latin typeface="华文行楷" panose="02010800040101010101" pitchFamily="2" charset="-122"/>
                <a:ea typeface="华文行楷" panose="02010800040101010101" pitchFamily="2" charset="-122"/>
              </a:rPr>
              <a:t>                   </a:t>
            </a:r>
            <a:r>
              <a:rPr lang="en-US" altLang="zh-CN" sz="2400" b="1">
                <a:latin typeface="华文行楷" panose="02010800040101010101" pitchFamily="2" charset="-122"/>
                <a:ea typeface="华文行楷" panose="02010800040101010101" pitchFamily="2" charset="-122"/>
              </a:rPr>
              <a:t>—</a:t>
            </a:r>
            <a:r>
              <a:rPr lang="zh-CN" altLang="en-US" sz="2400" b="1" dirty="0">
                <a:latin typeface="华文行楷" panose="02010800040101010101" pitchFamily="2" charset="-122"/>
                <a:ea typeface="华文行楷" panose="02010800040101010101" pitchFamily="2" charset="-122"/>
              </a:rPr>
              <a:t>马克</a:t>
            </a:r>
            <a:r>
              <a:rPr lang="en-US" altLang="zh-CN" sz="2400" b="1">
                <a:latin typeface="华文行楷" panose="02010800040101010101" pitchFamily="2" charset="-122"/>
                <a:ea typeface="华文行楷" panose="02010800040101010101" pitchFamily="2" charset="-122"/>
              </a:rPr>
              <a:t>·</a:t>
            </a:r>
            <a:r>
              <a:rPr lang="zh-CN" altLang="en-US" sz="2400" b="1" dirty="0">
                <a:latin typeface="华文行楷" panose="02010800040101010101" pitchFamily="2" charset="-122"/>
                <a:ea typeface="华文行楷" panose="02010800040101010101" pitchFamily="2" charset="-122"/>
              </a:rPr>
              <a:t>吐温</a:t>
            </a:r>
            <a:endParaRPr lang="zh-CN" altLang="en-US" sz="2400" b="1" dirty="0">
              <a:latin typeface="华文行楷" panose="02010800040101010101" pitchFamily="2" charset="-122"/>
              <a:ea typeface="华文行楷" panose="02010800040101010101" pitchFamily="2" charset="-122"/>
            </a:endParaRPr>
          </a:p>
          <a:p>
            <a:pPr fontAlgn="base">
              <a:buFont typeface="Wingdings" panose="05000000000000000000" pitchFamily="2" charset="2"/>
              <a:buNone/>
            </a:pPr>
            <a:r>
              <a:rPr lang="zh-CN" altLang="en-US" sz="2400" b="1" dirty="0">
                <a:latin typeface="华文行楷" panose="02010800040101010101" pitchFamily="2" charset="-122"/>
                <a:ea typeface="华文行楷" panose="02010800040101010101" pitchFamily="2" charset="-122"/>
              </a:rPr>
              <a:t>      </a:t>
            </a:r>
            <a:endParaRPr lang="zh-CN" altLang="en-US" sz="2400" b="1" dirty="0">
              <a:latin typeface="华文行楷" panose="02010800040101010101" pitchFamily="2" charset="-122"/>
              <a:ea typeface="华文行楷" panose="02010800040101010101" pitchFamily="2" charset="-122"/>
            </a:endParaRPr>
          </a:p>
        </p:txBody>
      </p:sp>
      <p:pic>
        <p:nvPicPr>
          <p:cNvPr id="79874" name="图片 1"/>
          <p:cNvPicPr>
            <a:picLocks noChangeAspect="1"/>
          </p:cNvPicPr>
          <p:nvPr/>
        </p:nvPicPr>
        <p:blipFill>
          <a:blip r:embed="rId1"/>
          <a:stretch>
            <a:fillRect/>
          </a:stretch>
        </p:blipFill>
        <p:spPr>
          <a:xfrm>
            <a:off x="157163" y="103188"/>
            <a:ext cx="2552700" cy="3238500"/>
          </a:xfrm>
          <a:prstGeom prst="rect">
            <a:avLst/>
          </a:prstGeom>
          <a:noFill/>
          <a:ln w="9525">
            <a:noFill/>
          </a:ln>
        </p:spPr>
      </p:pic>
      <p:sp>
        <p:nvSpPr>
          <p:cNvPr id="79875" name="文本框 2"/>
          <p:cNvSpPr txBox="1"/>
          <p:nvPr/>
        </p:nvSpPr>
        <p:spPr>
          <a:xfrm>
            <a:off x="2860675" y="2425700"/>
            <a:ext cx="2540000" cy="2244725"/>
          </a:xfrm>
          <a:prstGeom prst="rect">
            <a:avLst/>
          </a:prstGeom>
          <a:noFill/>
          <a:ln w="9525">
            <a:noFill/>
          </a:ln>
        </p:spPr>
        <p:txBody>
          <a:bodyPr wrap="square" anchor="t" anchorCtr="0">
            <a:spAutoFit/>
          </a:bodyPr>
          <a:p>
            <a:r>
              <a:rPr lang="zh-CN" altLang="en-US" sz="2000" b="1">
                <a:latin typeface="Calibri" panose="020F0502020204030204" charset="0"/>
                <a:ea typeface="宋体" panose="02010600030101010101" pitchFamily="2" charset="-122"/>
              </a:rPr>
              <a:t>美国作家、演说家，"马克·吐温"是他的笔名，代表作品有小说《百万英镑》《哈克贝利·费恩历险记》《汤姆·索亚历险记》等。</a:t>
            </a:r>
            <a:endParaRPr lang="zh-CN" altLang="en-US" sz="2000" b="1">
              <a:latin typeface="Calibri" panose="020F0502020204030204" charset="0"/>
              <a:ea typeface="宋体" panose="02010600030101010101" pitchFamily="2" charset="-122"/>
            </a:endParaRPr>
          </a:p>
        </p:txBody>
      </p:sp>
    </p:spTree>
  </p:cSld>
  <p:clrMapOvr>
    <a:masterClrMapping/>
  </p:clrMapOvr>
  <p:transition spd="slow" advClick="0" advTm="4000">
    <p:wheel spokes="3"/>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标题 1"/>
          <p:cNvSpPr>
            <a:spLocks noGrp="1"/>
          </p:cNvSpPr>
          <p:nvPr>
            <p:ph type="title"/>
          </p:nvPr>
        </p:nvSpPr>
        <p:spPr/>
        <p:txBody>
          <a:bodyPr wrap="square" lIns="68580" tIns="34290" rIns="68580" bIns="34290" anchor="ctr" anchorCtr="0"/>
          <a:p>
            <a:endParaRPr lang="zh-CN" altLang="en-US" dirty="0"/>
          </a:p>
        </p:txBody>
      </p:sp>
      <p:sp>
        <p:nvSpPr>
          <p:cNvPr id="3" name="内容占位符 2"/>
          <p:cNvSpPr>
            <a:spLocks noGrp="1"/>
          </p:cNvSpPr>
          <p:nvPr>
            <p:ph idx="1"/>
          </p:nvPr>
        </p:nvSpPr>
        <p:spPr>
          <a:xfrm>
            <a:off x="457200" y="206375"/>
            <a:ext cx="8229600" cy="4384675"/>
          </a:xfrm>
        </p:spPr>
        <p:txBody>
          <a:bodyPr wrap="square" lIns="68580" tIns="34290" rIns="68580" bIns="34290" numCol="1" anchor="t" anchorCtr="0" compatLnSpc="1"/>
          <a:lstStyle/>
          <a:p>
            <a:pPr marL="342900" marR="0" lvl="0" indent="266700" algn="just" defTabSz="914400" rtl="0" eaLnBrk="1" fontAlgn="base" latinLnBrk="0" hangingPunct="1">
              <a:lnSpc>
                <a:spcPct val="115000"/>
              </a:lnSpc>
              <a:spcBef>
                <a:spcPts val="20"/>
              </a:spcBef>
              <a:spcAft>
                <a:spcPts val="0"/>
              </a:spcAft>
              <a:buClrTx/>
              <a:buSzTx/>
              <a:buFontTx/>
              <a:buChar char="•"/>
              <a:defRPr/>
            </a:pPr>
            <a:r>
              <a:rPr kumimoji="0" lang="zh-CN" altLang="en-US" sz="2000" b="1" i="0" u="none" strike="noStrike" kern="100" cap="none" spc="0" normalizeH="0" baseline="0" noProof="0" dirty="0" smtClean="0">
                <a:ln>
                  <a:noFill/>
                </a:ln>
                <a:solidFill>
                  <a:srgbClr val="FF0000"/>
                </a:solidFill>
                <a:effectLst/>
                <a:uLnTx/>
                <a:uFillTx/>
                <a:latin typeface="仿宋" panose="02010609060101010101" charset="-122"/>
                <a:ea typeface="宋体" panose="02010600030101010101" pitchFamily="2" charset="-122"/>
                <a:cs typeface="Times New Roman" panose="02020603050405020304"/>
              </a:rPr>
              <a:t>三、多选</a:t>
            </a:r>
            <a:endParaRPr kumimoji="0" lang="en-US" altLang="zh-CN" sz="2000" b="1" i="0" u="none" strike="noStrike" kern="100" cap="none" spc="0" normalizeH="0" baseline="0" noProof="0" dirty="0" smtClean="0">
              <a:ln>
                <a:noFill/>
              </a:ln>
              <a:solidFill>
                <a:srgbClr val="FF0000"/>
              </a:solidFill>
              <a:effectLst/>
              <a:uLnTx/>
              <a:uFillTx/>
              <a:latin typeface="仿宋" panose="02010609060101010101" charset="-122"/>
              <a:ea typeface="宋体" panose="02010600030101010101" pitchFamily="2" charset="-122"/>
              <a:cs typeface="Times New Roman" panose="02020603050405020304"/>
            </a:endParaRPr>
          </a:p>
          <a:p>
            <a:pPr marL="342900" marR="0" lvl="0" indent="266700" algn="just" defTabSz="914400" rtl="0" eaLnBrk="1" fontAlgn="base" latinLnBrk="0" hangingPunct="1">
              <a:lnSpc>
                <a:spcPct val="115000"/>
              </a:lnSpc>
              <a:spcBef>
                <a:spcPts val="2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1.</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专用发票由基本联次或者基本联次附加其他联次构成。基本联次包括</a:t>
            </a:r>
            <a:r>
              <a:rPr kumimoji="0" lang="zh-CN" altLang="en-US"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just" defTabSz="914400" rtl="0" eaLnBrk="1" fontAlgn="base" latinLnBrk="0" hangingPunct="1">
              <a:lnSpc>
                <a:spcPct val="115000"/>
              </a:lnSpc>
              <a:spcBef>
                <a:spcPts val="2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A.</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抵扣联</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B.</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核销联</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C.</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发票联</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D.</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记账联</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just" defTabSz="914400" rtl="0" eaLnBrk="1" fontAlgn="base" latinLnBrk="0" hangingPunct="1">
              <a:lnSpc>
                <a:spcPct val="115000"/>
              </a:lnSpc>
              <a:spcBef>
                <a:spcPts val="2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2.</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发票领购方式主要包括（</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宋体" panose="02010600030101010101" pitchFamily="2" charset="-122"/>
              <a:cs typeface="Times New Roman" panose="02020603050405020304"/>
            </a:endParaRPr>
          </a:p>
          <a:p>
            <a:pPr marL="342900" marR="0" lvl="0" indent="266700" algn="just" defTabSz="914400" rtl="0" eaLnBrk="1" fontAlgn="base" latinLnBrk="0" hangingPunct="1">
              <a:lnSpc>
                <a:spcPct val="115000"/>
              </a:lnSpc>
              <a:spcBef>
                <a:spcPts val="20"/>
              </a:spcBef>
              <a:spcAft>
                <a:spcPts val="0"/>
              </a:spcAft>
              <a:buClrTx/>
              <a:buSzTx/>
              <a:buFontTx/>
              <a:buChar char="•"/>
              <a:defRPr/>
            </a:pPr>
            <a:r>
              <a:rPr kumimoji="0" lang="en-US" altLang="zh-CN" sz="2000" b="1" i="0" u="none" strike="noStrike" kern="100" cap="none" spc="0" normalizeH="0" baseline="0" noProof="0" dirty="0" smtClean="0">
                <a:ln>
                  <a:noFill/>
                </a:ln>
                <a:solidFill>
                  <a:schemeClr val="tx1"/>
                </a:solidFill>
                <a:effectLst/>
                <a:uLnTx/>
                <a:uFillTx/>
                <a:latin typeface="仿宋" panose="02010609060101010101" charset="-122"/>
                <a:ea typeface="宋体" panose="02010600030101010101" pitchFamily="2" charset="-122"/>
                <a:cs typeface="Times New Roman" panose="02020603050405020304"/>
              </a:rPr>
              <a:t>A.</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批量供应</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B.</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验旧购新</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a:t>
            </a:r>
            <a:endPar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342900" marR="0" lvl="0" indent="0" algn="just" defTabSz="914400" rtl="0" eaLnBrk="1" fontAlgn="base" latinLnBrk="0" hangingPunct="1">
              <a:lnSpc>
                <a:spcPct val="115000"/>
              </a:lnSpc>
              <a:spcBef>
                <a:spcPts val="20"/>
              </a:spcBef>
              <a:spcAft>
                <a:spcPts val="0"/>
              </a:spcAft>
              <a:buClrTx/>
              <a:buSzTx/>
              <a:buFontTx/>
              <a:buNone/>
              <a:defRPr/>
            </a:pP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C.</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交旧购新</a:t>
            </a:r>
            <a:r>
              <a:rPr kumimoji="0" lang="en-US"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            D.</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rPr>
              <a:t>直接领购</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0" marR="0" indent="0" algn="l" defTabSz="913765" rtl="0" eaLnBrk="1" fontAlgn="auto" latinLnBrk="0" hangingPunct="1">
              <a:lnSpc>
                <a:spcPct val="115000"/>
              </a:lnSpc>
              <a:spcBef>
                <a:spcPts val="20"/>
              </a:spcBef>
              <a:spcAft>
                <a:spcPct val="0"/>
              </a:spcAft>
              <a:buClrTx/>
              <a:buSzTx/>
              <a:buFont typeface="Arial" panose="020B0604020202020204" pitchFamily="34" charset="0"/>
              <a:buNone/>
            </a:pPr>
            <a:r>
              <a:rPr kumimoji="0" lang="en-US" altLang="zh-CN" sz="2000" b="1" i="0" u="none" strike="noStrike" kern="1200" cap="none" spc="0" normalizeH="0" baseline="0" noProof="1" dirty="0">
                <a:solidFill>
                  <a:schemeClr val="tx1"/>
                </a:solidFill>
                <a:latin typeface="+mn-lt"/>
                <a:ea typeface="+mn-ea"/>
                <a:cs typeface="+mn-cs"/>
                <a:sym typeface="+mn-ea"/>
              </a:rPr>
              <a:t>        </a:t>
            </a: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sym typeface="+mn-ea"/>
              </a:rPr>
              <a:t>3. 下列选项中，纳税人应当办理变更税务登记的有（   ）。</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0" marR="0" indent="0" algn="l" defTabSz="913765" rtl="0" eaLnBrk="1" fontAlgn="auto" latinLnBrk="0" hangingPunct="1">
              <a:lnSpc>
                <a:spcPct val="115000"/>
              </a:lnSpc>
              <a:spcBef>
                <a:spcPts val="20"/>
              </a:spcBef>
              <a:spcAft>
                <a:spcPct val="0"/>
              </a:spcAft>
              <a:buClrTx/>
              <a:buSzTx/>
              <a:buFont typeface="Arial" panose="020B0604020202020204" pitchFamily="34" charset="0"/>
              <a:buNone/>
            </a:pP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sym typeface="+mn-ea"/>
              </a:rPr>
              <a:t>         A.改变纳税人名称、法定代表人的</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0" marR="0" indent="0" algn="l" defTabSz="913765" rtl="0" eaLnBrk="1" fontAlgn="auto" latinLnBrk="0" hangingPunct="1">
              <a:lnSpc>
                <a:spcPct val="115000"/>
              </a:lnSpc>
              <a:spcBef>
                <a:spcPts val="20"/>
              </a:spcBef>
              <a:spcAft>
                <a:spcPct val="0"/>
              </a:spcAft>
              <a:buClrTx/>
              <a:buSzTx/>
              <a:buFont typeface="Arial" panose="020B0604020202020204" pitchFamily="34" charset="0"/>
              <a:buNone/>
            </a:pP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sym typeface="+mn-ea"/>
              </a:rPr>
              <a:t>         B.改变住所、经营地且改变主管税务机关的</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0" marR="0" indent="0" algn="l" defTabSz="913765" rtl="0" eaLnBrk="1" fontAlgn="auto" latinLnBrk="0" hangingPunct="1">
              <a:lnSpc>
                <a:spcPct val="115000"/>
              </a:lnSpc>
              <a:spcBef>
                <a:spcPts val="20"/>
              </a:spcBef>
              <a:spcAft>
                <a:spcPct val="0"/>
              </a:spcAft>
              <a:buClrTx/>
              <a:buSzTx/>
              <a:buFont typeface="Arial" panose="020B0604020202020204" pitchFamily="34" charset="0"/>
              <a:buNone/>
            </a:pP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sym typeface="+mn-ea"/>
              </a:rPr>
              <a:t>         C.改变经济性质或企业类型的     </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0" marR="0" indent="0" algn="l" defTabSz="913765" rtl="0" eaLnBrk="1" fontAlgn="auto" latinLnBrk="0" hangingPunct="1">
              <a:lnSpc>
                <a:spcPct val="115000"/>
              </a:lnSpc>
              <a:spcBef>
                <a:spcPts val="20"/>
              </a:spcBef>
              <a:spcAft>
                <a:spcPct val="0"/>
              </a:spcAft>
              <a:buClrTx/>
              <a:buSzTx/>
              <a:buFont typeface="Arial" panose="020B0604020202020204" pitchFamily="34" charset="0"/>
              <a:buNone/>
            </a:pPr>
            <a:r>
              <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sym typeface="+mn-ea"/>
              </a:rPr>
              <a:t>         D.改变经营范围的</a:t>
            </a: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342900" marR="0" lvl="0" indent="266700" algn="just" defTabSz="914400" rtl="0" eaLnBrk="1" fontAlgn="base" latinLnBrk="0" hangingPunct="1">
              <a:lnSpc>
                <a:spcPct val="125000"/>
              </a:lnSpc>
              <a:spcBef>
                <a:spcPct val="20000"/>
              </a:spcBef>
              <a:spcAft>
                <a:spcPts val="0"/>
              </a:spcAft>
              <a:buClrTx/>
              <a:buSzTx/>
              <a:buFontTx/>
              <a:buChar char="•"/>
              <a:defRPr/>
            </a:pPr>
            <a:endParaRPr kumimoji="0" lang="zh-CN" altLang="zh-CN" sz="2000" b="1" i="0" u="none" strike="noStrike" kern="100" cap="none" spc="0" normalizeH="0" baseline="0" noProof="0" dirty="0" smtClean="0">
              <a:ln>
                <a:noFill/>
              </a:ln>
              <a:solidFill>
                <a:schemeClr val="tx1"/>
              </a:solidFill>
              <a:effectLst/>
              <a:uLnTx/>
              <a:uFillTx/>
              <a:latin typeface="Calibri" panose="020F0502020204030204"/>
              <a:ea typeface="仿宋" panose="02010609060101010101" charset="-122"/>
              <a:cs typeface="Times New Roman" panose="02020603050405020304"/>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2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2" name="文本框 1"/>
          <p:cNvSpPr txBox="1"/>
          <p:nvPr/>
        </p:nvSpPr>
        <p:spPr>
          <a:xfrm>
            <a:off x="4741863" y="4044950"/>
            <a:ext cx="3944937" cy="460375"/>
          </a:xfrm>
          <a:prstGeom prst="rect">
            <a:avLst/>
          </a:prstGeom>
          <a:noFill/>
          <a:ln w="9525">
            <a:noFill/>
          </a:ln>
        </p:spPr>
        <p:txBody>
          <a:bodyPr wrap="square" anchor="t" anchorCtr="0">
            <a:spAutoFit/>
          </a:bodyPr>
          <a:p>
            <a:r>
              <a:rPr lang="en-US" altLang="zh-CN" sz="2400" b="1">
                <a:latin typeface="Calibri" panose="020F0502020204030204" charset="0"/>
                <a:ea typeface="宋体" panose="02010600030101010101" pitchFamily="2" charset="-122"/>
              </a:rPr>
              <a:t>1.ACD</a:t>
            </a:r>
            <a:r>
              <a:rPr lang="zh-CN" altLang="en-US" sz="2400" b="1">
                <a:latin typeface="Calibri" panose="020F0502020204030204" charset="0"/>
                <a:ea typeface="宋体" panose="02010600030101010101" pitchFamily="2" charset="-122"/>
              </a:rPr>
              <a:t>     </a:t>
            </a:r>
            <a:r>
              <a:rPr lang="en-US" altLang="zh-CN" sz="2400" b="1">
                <a:latin typeface="Calibri" panose="020F0502020204030204" charset="0"/>
                <a:ea typeface="宋体" panose="02010600030101010101" pitchFamily="2" charset="-122"/>
              </a:rPr>
              <a:t>2.</a:t>
            </a:r>
            <a:r>
              <a:rPr lang="zh-CN" altLang="en-US" sz="2400" b="1">
                <a:latin typeface="Calibri" panose="020F0502020204030204" charset="0"/>
                <a:ea typeface="宋体" panose="02010600030101010101" pitchFamily="2" charset="-122"/>
              </a:rPr>
              <a:t> </a:t>
            </a:r>
            <a:r>
              <a:rPr lang="en-US" altLang="zh-CN" sz="2400" b="1">
                <a:latin typeface="Calibri" panose="020F0502020204030204" charset="0"/>
                <a:ea typeface="宋体" panose="02010600030101010101" pitchFamily="2" charset="-122"/>
              </a:rPr>
              <a:t>ABC  3.</a:t>
            </a:r>
            <a:r>
              <a:rPr lang="zh-CN" altLang="en-US" sz="2400" b="1">
                <a:latin typeface="Calibri" panose="020F0502020204030204" charset="0"/>
                <a:ea typeface="宋体" panose="02010600030101010101" pitchFamily="2" charset="-122"/>
              </a:rPr>
              <a:t> </a:t>
            </a:r>
            <a:r>
              <a:rPr lang="en-US" altLang="zh-CN" sz="2400" b="1">
                <a:latin typeface="Calibri" panose="020F0502020204030204" charset="0"/>
                <a:ea typeface="宋体" panose="02010600030101010101" pitchFamily="2" charset="-122"/>
              </a:rPr>
              <a:t>ABCD</a:t>
            </a:r>
            <a:r>
              <a:rPr lang="zh-CN" altLang="en-US" sz="2400" b="1">
                <a:latin typeface="Calibri" panose="020F0502020204030204" charset="0"/>
                <a:ea typeface="宋体" panose="02010600030101010101" pitchFamily="2" charset="-122"/>
              </a:rPr>
              <a:t> </a:t>
            </a:r>
            <a:endParaRPr lang="zh-CN" altLang="en-US" sz="2400" b="1">
              <a:latin typeface="Calibri" panose="020F0502020204030204" charset="0"/>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charRg st="0" end="26"/>
                                            </p:txEl>
                                          </p:spTgt>
                                        </p:tgtEl>
                                        <p:attrNameLst>
                                          <p:attrName>style.visibility</p:attrName>
                                        </p:attrNameLst>
                                      </p:cBhvr>
                                      <p:to>
                                        <p:strVal val="visible"/>
                                      </p:to>
                                    </p:set>
                                    <p:anim calcmode="lin" valueType="num">
                                      <p:cBhvr>
                                        <p:cTn id="7" dur="500" fill="hold"/>
                                        <p:tgtEl>
                                          <p:spTgt spid="2">
                                            <p:txEl>
                                              <p:charRg st="0" end="26"/>
                                            </p:txEl>
                                          </p:spTgt>
                                        </p:tgtEl>
                                        <p:attrNameLst>
                                          <p:attrName>ppt_x</p:attrName>
                                        </p:attrNameLst>
                                      </p:cBhvr>
                                      <p:tavLst>
                                        <p:tav tm="0">
                                          <p:val>
                                            <p:strVal val="#ppt_x"/>
                                          </p:val>
                                        </p:tav>
                                        <p:tav tm="100000">
                                          <p:val>
                                            <p:strVal val="#ppt_x"/>
                                          </p:val>
                                        </p:tav>
                                      </p:tavLst>
                                    </p:anim>
                                    <p:anim calcmode="lin" valueType="num">
                                      <p:cBhvr>
                                        <p:cTn id="8" dur="500" fill="hold"/>
                                        <p:tgtEl>
                                          <p:spTgt spid="2">
                                            <p:txEl>
                                              <p:charRg st="0" end="2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7" name="标题 1"/>
          <p:cNvSpPr>
            <a:spLocks noGrp="1"/>
          </p:cNvSpPr>
          <p:nvPr>
            <p:ph type="title"/>
          </p:nvPr>
        </p:nvSpPr>
        <p:spPr/>
        <p:txBody>
          <a:bodyPr lIns="91428" tIns="45714" rIns="91428" bIns="45714" anchor="ctr" anchorCtr="0"/>
          <a:p>
            <a:endParaRPr lang="zh-CN" altLang="en-US"/>
          </a:p>
        </p:txBody>
      </p:sp>
      <p:sp>
        <p:nvSpPr>
          <p:cNvPr id="157698" name="内容占位符 2"/>
          <p:cNvSpPr>
            <a:spLocks noGrp="1"/>
          </p:cNvSpPr>
          <p:nvPr>
            <p:ph idx="4294967295"/>
          </p:nvPr>
        </p:nvSpPr>
        <p:spPr/>
        <p:txBody>
          <a:bodyPr lIns="91428" tIns="45714" rIns="91428" bIns="45714" anchor="t" anchorCtr="0"/>
          <a:p>
            <a:pPr>
              <a:lnSpc>
                <a:spcPct val="150000"/>
              </a:lnSpc>
              <a:spcBef>
                <a:spcPts val="25"/>
              </a:spcBef>
            </a:pPr>
            <a:r>
              <a:rPr lang="en-US" altLang="zh-CN" dirty="0">
                <a:latin typeface="微软雅黑" panose="020B0503020204020204" pitchFamily="34" charset="-122"/>
                <a:ea typeface="微软雅黑" panose="020B0503020204020204" pitchFamily="34" charset="-122"/>
                <a:sym typeface="宋体" panose="02010600030101010101" pitchFamily="2" charset="-122"/>
              </a:rPr>
              <a:t>      </a:t>
            </a:r>
            <a:r>
              <a:rPr lang="zh-CN" altLang="zh-CN" dirty="0">
                <a:latin typeface="微软雅黑" panose="020B0503020204020204" pitchFamily="34" charset="-122"/>
                <a:ea typeface="微软雅黑" panose="020B0503020204020204" pitchFamily="34" charset="-122"/>
                <a:sym typeface="宋体" panose="02010600030101010101" pitchFamily="2" charset="-122"/>
              </a:rPr>
              <a:t>熟悉契纳税流程；掌握发票的领购、开具、保管要求；了解纳税申报方式；熟悉缴纳税款要求。</a:t>
            </a:r>
            <a:endParaRPr lang="zh-CN" altLang="en-US" dirty="0">
              <a:latin typeface="微软雅黑" panose="020B0503020204020204" pitchFamily="34" charset="-122"/>
              <a:ea typeface="微软雅黑" panose="020B0503020204020204" pitchFamily="34" charset="-122"/>
            </a:endParaRPr>
          </a:p>
          <a:p>
            <a:pPr>
              <a:lnSpc>
                <a:spcPct val="115000"/>
              </a:lnSpc>
              <a:spcBef>
                <a:spcPts val="25"/>
              </a:spcBef>
            </a:pPr>
            <a:endParaRPr lang="zh-CN" altLang="en-US"/>
          </a:p>
        </p:txBody>
      </p:sp>
      <p:sp>
        <p:nvSpPr>
          <p:cNvPr id="4" name="云形标注 3"/>
          <p:cNvSpPr/>
          <p:nvPr/>
        </p:nvSpPr>
        <p:spPr>
          <a:xfrm>
            <a:off x="5113338" y="357188"/>
            <a:ext cx="2320925" cy="81121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3000" b="1" strike="noStrike" noProof="1"/>
              <a:t>小结</a:t>
            </a:r>
            <a:endParaRPr lang="zh-CN" altLang="en-US" sz="3000" b="1" strike="noStrike" noProof="1"/>
          </a:p>
        </p:txBody>
      </p:sp>
    </p:spTree>
  </p:cSld>
  <p:clrMapOvr>
    <a:masterClrMapping/>
  </p:clrMapOvr>
  <p:transition>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395288" y="339725"/>
            <a:ext cx="8353425" cy="4537075"/>
          </a:xfrm>
          <a:prstGeom prst="rect">
            <a:avLst/>
          </a:prstGeom>
          <a:noFill/>
          <a:ln w="57150">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zh-CN" altLang="en-US" strike="noStrike" noProof="1"/>
          </a:p>
        </p:txBody>
      </p:sp>
      <p:sp>
        <p:nvSpPr>
          <p:cNvPr id="27" name="TextBox 26"/>
          <p:cNvSpPr txBox="1"/>
          <p:nvPr/>
        </p:nvSpPr>
        <p:spPr>
          <a:xfrm>
            <a:off x="4166235" y="1851660"/>
            <a:ext cx="4754880" cy="1198880"/>
          </a:xfrm>
          <a:prstGeom prst="rect">
            <a:avLst/>
          </a:prstGeom>
          <a:noFill/>
          <a:ln w="9525">
            <a:noFill/>
          </a:ln>
        </p:spPr>
        <p:txBody>
          <a:bodyPr wrap="none" anchor="t" anchorCtr="0">
            <a:spAutoFit/>
          </a:bodyPr>
          <a:p>
            <a:r>
              <a:rPr lang="zh-CN" altLang="en-US" sz="7200" dirty="0">
                <a:solidFill>
                  <a:srgbClr val="595959"/>
                </a:solidFill>
                <a:latin typeface="微软雅黑" panose="020B0503020204020204" pitchFamily="34" charset="-122"/>
                <a:ea typeface="微软雅黑" panose="020B0503020204020204" pitchFamily="34" charset="-122"/>
              </a:rPr>
              <a:t>非常感谢！</a:t>
            </a:r>
            <a:endParaRPr lang="zh-CN" altLang="en-US" sz="7200" dirty="0">
              <a:solidFill>
                <a:srgbClr val="595959"/>
              </a:solidFill>
              <a:latin typeface="微软雅黑" panose="020B0503020204020204" pitchFamily="34" charset="-122"/>
              <a:ea typeface="微软雅黑" panose="020B0503020204020204" pitchFamily="34" charset="-122"/>
            </a:endParaRPr>
          </a:p>
        </p:txBody>
      </p:sp>
      <p:pic>
        <p:nvPicPr>
          <p:cNvPr id="3" name="班得瑞乐团 - childhood memory - bandari 童年">
            <a:hlinkClick r:id="" action="ppaction://media"/>
          </p:cNvPr>
          <p:cNvPicPr>
            <a:picLocks noChangeAspect="1"/>
          </p:cNvPicPr>
          <p:nvPr/>
        </p:nvPicPr>
        <p:blipFill>
          <a:blip r:embed="rId1"/>
          <a:stretch>
            <a:fillRect/>
          </a:stretch>
        </p:blipFill>
        <p:spPr>
          <a:xfrm>
            <a:off x="2854325" y="-1258887"/>
            <a:ext cx="609600" cy="609600"/>
          </a:xfrm>
          <a:prstGeom prst="rect">
            <a:avLst/>
          </a:prstGeom>
          <a:noFill/>
          <a:ln w="9525">
            <a:noFill/>
          </a:ln>
        </p:spPr>
      </p:pic>
      <p:pic>
        <p:nvPicPr>
          <p:cNvPr id="4" name="图片 3" descr="225fd52a756042dc5ad567937b75c410"/>
          <p:cNvPicPr>
            <a:picLocks noChangeAspect="1"/>
          </p:cNvPicPr>
          <p:nvPr/>
        </p:nvPicPr>
        <p:blipFill>
          <a:blip r:embed="rId2"/>
          <a:srcRect l="20419" t="2142" r="22382" b="5698"/>
          <a:stretch>
            <a:fillRect/>
          </a:stretch>
        </p:blipFill>
        <p:spPr>
          <a:xfrm>
            <a:off x="501650" y="171450"/>
            <a:ext cx="3748088" cy="4799013"/>
          </a:xfrm>
          <a:prstGeom prst="rect">
            <a:avLst/>
          </a:prstGeom>
          <a:noFill/>
          <a:ln w="9525">
            <a:noFill/>
          </a:ln>
        </p:spPr>
      </p:pic>
      <p:sp>
        <p:nvSpPr>
          <p:cNvPr id="5" name="矩形 4"/>
          <p:cNvSpPr/>
          <p:nvPr/>
        </p:nvSpPr>
        <p:spPr>
          <a:xfrm>
            <a:off x="1763713" y="411163"/>
            <a:ext cx="1223963" cy="503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158726" name="图片 5" descr="18c3d9a9e43ef815cdbd7e276cd496f7"/>
          <p:cNvPicPr>
            <a:picLocks noChangeAspect="1"/>
          </p:cNvPicPr>
          <p:nvPr/>
        </p:nvPicPr>
        <p:blipFill>
          <a:blip r:embed="rId3"/>
          <a:stretch>
            <a:fillRect/>
          </a:stretch>
        </p:blipFill>
        <p:spPr>
          <a:xfrm flipH="1">
            <a:off x="4675188" y="3895725"/>
            <a:ext cx="4073525" cy="981075"/>
          </a:xfrm>
          <a:prstGeom prst="rect">
            <a:avLst/>
          </a:prstGeom>
          <a:noFill/>
          <a:ln w="9525">
            <a:noFill/>
          </a:ln>
        </p:spPr>
      </p:pic>
      <p:pic>
        <p:nvPicPr>
          <p:cNvPr id="158727" name="图片 6" descr="18c3d9a9e43ef815cdbd7e276cd496f7"/>
          <p:cNvPicPr>
            <a:picLocks noChangeAspect="1"/>
          </p:cNvPicPr>
          <p:nvPr/>
        </p:nvPicPr>
        <p:blipFill>
          <a:blip r:embed="rId3"/>
          <a:stretch>
            <a:fillRect/>
          </a:stretch>
        </p:blipFill>
        <p:spPr>
          <a:xfrm>
            <a:off x="1558925" y="411163"/>
            <a:ext cx="4073525" cy="1017587"/>
          </a:xfrm>
          <a:prstGeom prst="rect">
            <a:avLst/>
          </a:prstGeom>
          <a:noFill/>
          <a:ln w="9525">
            <a:noFill/>
          </a:ln>
        </p:spPr>
      </p:pic>
      <p:sp>
        <p:nvSpPr>
          <p:cNvPr id="8" name="TextBox 32"/>
          <p:cNvSpPr txBox="1"/>
          <p:nvPr/>
        </p:nvSpPr>
        <p:spPr>
          <a:xfrm>
            <a:off x="4476750" y="3141663"/>
            <a:ext cx="309563" cy="306387"/>
          </a:xfrm>
          <a:prstGeom prst="rect">
            <a:avLst/>
          </a:prstGeom>
          <a:noFill/>
          <a:ln w="9525">
            <a:noFill/>
          </a:ln>
        </p:spPr>
        <p:txBody>
          <a:bodyPr wrap="none" anchor="t" anchorCtr="0">
            <a:spAutoFit/>
          </a:bodyPr>
          <a:p>
            <a:pPr>
              <a:buFont typeface="Arial" panose="020B0604020202020204" pitchFamily="34" charset="0"/>
            </a:pPr>
            <a:endParaRPr lang="zh-CN" altLang="en-US" sz="1400" dirty="0">
              <a:solidFill>
                <a:srgbClr val="595959"/>
              </a:solidFill>
              <a:latin typeface="微软雅黑" panose="020B0503020204020204" pitchFamily="34" charset="-122"/>
              <a:ea typeface="微软雅黑" panose="020B0503020204020204" pitchFamily="34" charset="-122"/>
            </a:endParaRPr>
          </a:p>
        </p:txBody>
      </p:sp>
      <p:sp>
        <p:nvSpPr>
          <p:cNvPr id="9" name="TextBox 33"/>
          <p:cNvSpPr txBox="1"/>
          <p:nvPr/>
        </p:nvSpPr>
        <p:spPr>
          <a:xfrm>
            <a:off x="4467225" y="3519488"/>
            <a:ext cx="4425950" cy="274637"/>
          </a:xfrm>
          <a:prstGeom prst="rect">
            <a:avLst/>
          </a:prstGeom>
          <a:noFill/>
          <a:ln w="9525">
            <a:noFill/>
          </a:ln>
        </p:spPr>
        <p:txBody>
          <a:bodyPr wrap="square" anchor="t" anchorCtr="0">
            <a:spAutoFit/>
          </a:bodyPr>
          <a:p>
            <a:endParaRPr lang="zh-CN" altLang="en-US" sz="1200" dirty="0">
              <a:solidFill>
                <a:srgbClr val="595959"/>
              </a:solidFill>
              <a:latin typeface="Calibri" panose="020F0502020204030204" charset="0"/>
              <a:ea typeface="宋体" panose="02010600030101010101" pitchFamily="2" charset="-122"/>
            </a:endParaRPr>
          </a:p>
        </p:txBody>
      </p:sp>
    </p:spTree>
  </p:cSld>
  <p:clrMapOvr>
    <a:masterClrMapping/>
  </p:clrMapOvr>
  <p:transition spd="slow" advClick="0" advTm="4000">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000000"/>
                                          </p:val>
                                        </p:tav>
                                        <p:tav tm="100000">
                                          <p:val>
                                            <p:strVal val="#ppt_w"/>
                                          </p:val>
                                        </p:tav>
                                      </p:tavLst>
                                    </p:anim>
                                    <p:anim calcmode="lin" valueType="num">
                                      <p:cBhvr>
                                        <p:cTn id="12" dur="1000" fill="hold"/>
                                        <p:tgtEl>
                                          <p:spTgt spid="4"/>
                                        </p:tgtEl>
                                        <p:attrNameLst>
                                          <p:attrName>ppt_h</p:attrName>
                                        </p:attrNameLst>
                                      </p:cBhvr>
                                      <p:tavLst>
                                        <p:tav tm="0">
                                          <p:val>
                                            <p:fltVal val="0.000000"/>
                                          </p:val>
                                        </p:tav>
                                        <p:tav tm="100000">
                                          <p:val>
                                            <p:strVal val="#ppt_h"/>
                                          </p:val>
                                        </p:tav>
                                      </p:tavLst>
                                    </p:anim>
                                    <p:anim calcmode="lin" valueType="num">
                                      <p:cBhvr>
                                        <p:cTn id="13" dur="1000" fill="hold"/>
                                        <p:tgtEl>
                                          <p:spTgt spid="4"/>
                                        </p:tgtEl>
                                        <p:attrNameLst>
                                          <p:attrName>style.rotation</p:attrName>
                                        </p:attrNameLst>
                                      </p:cBhvr>
                                      <p:tavLst>
                                        <p:tav tm="0">
                                          <p:val>
                                            <p:fltVal val="90.000000"/>
                                          </p:val>
                                        </p:tav>
                                        <p:tav tm="100000">
                                          <p:val>
                                            <p:fltVal val="0.000000"/>
                                          </p:val>
                                        </p:tav>
                                      </p:tavLst>
                                    </p:anim>
                                    <p:animEffect transition="in" filter="fade">
                                      <p:cBhvr>
                                        <p:cTn id="14" dur="1000"/>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27"/>
                                        </p:tgtEl>
                                        <p:attrNameLst>
                                          <p:attrName>style.visibility</p:attrName>
                                        </p:attrNameLst>
                                      </p:cBhvr>
                                      <p:to>
                                        <p:strVal val="visible"/>
                                      </p:to>
                                    </p:set>
                                    <p:anim by="(-#ppt_w*2)" calcmode="lin" valueType="num">
                                      <p:cBhvr rctx="PPT">
                                        <p:cTn id="18" dur="500" autoRev="1" fill="hold">
                                          <p:stCondLst>
                                            <p:cond delay="0"/>
                                          </p:stCondLst>
                                        </p:cTn>
                                        <p:tgtEl>
                                          <p:spTgt spid="27"/>
                                        </p:tgtEl>
                                        <p:attrNameLst>
                                          <p:attrName>ppt_w</p:attrName>
                                        </p:attrNameLst>
                                      </p:cBhvr>
                                    </p:anim>
                                    <p:anim by="(#ppt_w*0.50)" calcmode="lin" valueType="num">
                                      <p:cBhvr>
                                        <p:cTn id="19" dur="500" decel="50000" autoRev="1" fill="hold">
                                          <p:stCondLst>
                                            <p:cond delay="0"/>
                                          </p:stCondLst>
                                        </p:cTn>
                                        <p:tgtEl>
                                          <p:spTgt spid="27"/>
                                        </p:tgtEl>
                                        <p:attrNameLst>
                                          <p:attrName>ppt_x</p:attrName>
                                        </p:attrNameLst>
                                      </p:cBhvr>
                                    </p:anim>
                                    <p:anim from="(-#ppt_h/2)" to="(#ppt_y)" calcmode="lin" valueType="num">
                                      <p:cBhvr>
                                        <p:cTn id="20" dur="1000" fill="hold">
                                          <p:stCondLst>
                                            <p:cond delay="0"/>
                                          </p:stCondLst>
                                        </p:cTn>
                                        <p:tgtEl>
                                          <p:spTgt spid="27"/>
                                        </p:tgtEl>
                                        <p:attrNameLst>
                                          <p:attrName>ppt_y</p:attrName>
                                        </p:attrNameLst>
                                      </p:cBhvr>
                                    </p:anim>
                                    <p:animRot by="21600000">
                                      <p:cBhvr>
                                        <p:cTn id="21" dur="1000" fill="hold">
                                          <p:stCondLst>
                                            <p:cond delay="0"/>
                                          </p:stCondLst>
                                        </p:cTn>
                                        <p:tgtEl>
                                          <p:spTgt spid="27"/>
                                        </p:tgtEl>
                                        <p:attrNameLst>
                                          <p:attrName>r</p:attrName>
                                        </p:attrNameLst>
                                      </p:cBhvr>
                                    </p:animRot>
                                  </p:childTnLst>
                                </p:cTn>
                              </p:par>
                            </p:childTnLst>
                          </p:cTn>
                        </p:par>
                        <p:par>
                          <p:cTn id="22" fill="hold">
                            <p:stCondLst>
                              <p:cond delay="2400"/>
                            </p:stCondLst>
                            <p:childTnLst>
                              <p:par>
                                <p:cTn id="23" presetID="40"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1"/>
                                          </p:val>
                                        </p:tav>
                                        <p:tav tm="100000">
                                          <p:val>
                                            <p:strVal val="#ppt_x"/>
                                          </p:val>
                                        </p:tav>
                                      </p:tavLst>
                                    </p:anim>
                                    <p:anim calcmode="lin" valueType="num">
                                      <p:cBhvr>
                                        <p:cTn id="27" dur="10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TextBox 11"/>
          <p:cNvSpPr txBox="1"/>
          <p:nvPr/>
        </p:nvSpPr>
        <p:spPr>
          <a:xfrm>
            <a:off x="3952875" y="1758950"/>
            <a:ext cx="4375150" cy="1445260"/>
          </a:xfrm>
          <a:prstGeom prst="rect">
            <a:avLst/>
          </a:prstGeom>
          <a:noFill/>
          <a:ln w="9525">
            <a:noFill/>
          </a:ln>
        </p:spPr>
        <p:txBody>
          <a:bodyPr wrap="square" anchor="t" anchorCtr="0">
            <a:spAutoFit/>
          </a:bodyPr>
          <a:p>
            <a:pPr marL="0" lvl="1" indent="457200"/>
            <a:r>
              <a:rPr lang="en-US" altLang="zh-CN" sz="3600" b="1" dirty="0">
                <a:solidFill>
                  <a:srgbClr val="FFC000"/>
                </a:solidFill>
                <a:latin typeface="微软雅黑" panose="020B0503020204020204" pitchFamily="34" charset="-122"/>
                <a:ea typeface="微软雅黑" panose="020B0503020204020204" pitchFamily="34" charset="-122"/>
              </a:rPr>
              <a:t>       </a:t>
            </a:r>
            <a:r>
              <a:rPr lang="zh-CN" altLang="en-US" sz="4400" dirty="0">
                <a:solidFill>
                  <a:srgbClr val="0000FF"/>
                </a:solidFill>
                <a:latin typeface="华文行楷" panose="02010800040101010101" pitchFamily="2" charset="-122"/>
                <a:ea typeface="华文行楷" panose="02010800040101010101" pitchFamily="2" charset="-122"/>
              </a:rPr>
              <a:t>项目一</a:t>
            </a:r>
            <a:endParaRPr lang="zh-CN" altLang="en-US" sz="4400" dirty="0">
              <a:solidFill>
                <a:srgbClr val="0000FF"/>
              </a:solidFill>
              <a:latin typeface="华文行楷" panose="02010800040101010101" pitchFamily="2" charset="-122"/>
              <a:ea typeface="华文行楷" panose="02010800040101010101" pitchFamily="2" charset="-122"/>
            </a:endParaRPr>
          </a:p>
          <a:p>
            <a:pPr algn="ctr"/>
            <a:r>
              <a:rPr lang="zh-CN" altLang="en-US" sz="4400" dirty="0">
                <a:solidFill>
                  <a:srgbClr val="0000FF"/>
                </a:solidFill>
                <a:latin typeface="华文行楷" panose="02010800040101010101" pitchFamily="2" charset="-122"/>
                <a:ea typeface="华文行楷" panose="02010800040101010101" pitchFamily="2" charset="-122"/>
                <a:sym typeface="Arial" panose="020B0604020202020204" pitchFamily="34" charset="0"/>
              </a:rPr>
              <a:t>纳税程序认知</a:t>
            </a:r>
            <a:endParaRPr lang="zh-CN" altLang="en-US" sz="4400" dirty="0">
              <a:solidFill>
                <a:srgbClr val="0000FF"/>
              </a:solidFill>
              <a:latin typeface="华文行楷" panose="02010800040101010101" pitchFamily="2" charset="-122"/>
              <a:ea typeface="华文行楷" panose="02010800040101010101" pitchFamily="2" charset="-122"/>
              <a:sym typeface="Arial" panose="020B0604020202020204" pitchFamily="34" charset="0"/>
            </a:endParaRPr>
          </a:p>
        </p:txBody>
      </p:sp>
      <p:cxnSp>
        <p:nvCxnSpPr>
          <p:cNvPr id="12" name="直接连接符 11"/>
          <p:cNvCxnSpPr/>
          <p:nvPr/>
        </p:nvCxnSpPr>
        <p:spPr>
          <a:xfrm flipV="1">
            <a:off x="5767388" y="2130425"/>
            <a:ext cx="0" cy="1420813"/>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3786188" y="755650"/>
            <a:ext cx="1003300" cy="10048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280" strike="noStrike" noProof="1" dirty="0">
              <a:solidFill>
                <a:srgbClr val="080808"/>
              </a:solidFill>
              <a:latin typeface="+mj-ea"/>
              <a:ea typeface="+mj-ea"/>
            </a:endParaRPr>
          </a:p>
        </p:txBody>
      </p:sp>
      <p:sp>
        <p:nvSpPr>
          <p:cNvPr id="17" name="TextBox 13"/>
          <p:cNvSpPr txBox="1"/>
          <p:nvPr/>
        </p:nvSpPr>
        <p:spPr>
          <a:xfrm>
            <a:off x="3952875" y="873125"/>
            <a:ext cx="903288" cy="768350"/>
          </a:xfrm>
          <a:prstGeom prst="rect">
            <a:avLst/>
          </a:prstGeom>
          <a:noFill/>
          <a:ln w="9525">
            <a:noFill/>
          </a:ln>
        </p:spPr>
        <p:txBody>
          <a:bodyPr wrap="square" lIns="0" tIns="0" rIns="0" bIns="0" anchor="t" anchorCtr="0">
            <a:spAutoFit/>
          </a:bodyPr>
          <a:p>
            <a:r>
              <a:rPr lang="en-US" altLang="zh-CN" sz="5000" b="1" dirty="0">
                <a:solidFill>
                  <a:schemeClr val="bg1"/>
                </a:solidFill>
                <a:latin typeface="Arial" panose="020B0604020202020204" pitchFamily="34" charset="0"/>
                <a:ea typeface="宋体" panose="02010600030101010101" pitchFamily="2" charset="-122"/>
              </a:rPr>
              <a:t>01</a:t>
            </a:r>
            <a:endParaRPr lang="zh-CN" altLang="en-US" sz="5000" b="1" dirty="0">
              <a:solidFill>
                <a:schemeClr val="bg1"/>
              </a:solidFill>
              <a:latin typeface="Arial" panose="020B0604020202020204" pitchFamily="34" charset="0"/>
              <a:ea typeface="宋体" panose="02010600030101010101" pitchFamily="2" charset="-122"/>
            </a:endParaRPr>
          </a:p>
        </p:txBody>
      </p:sp>
      <p:pic>
        <p:nvPicPr>
          <p:cNvPr id="4" name="图片 3" descr="225fd52a756042dc5ad567937b75c410"/>
          <p:cNvPicPr>
            <a:picLocks noChangeAspect="1"/>
          </p:cNvPicPr>
          <p:nvPr/>
        </p:nvPicPr>
        <p:blipFill>
          <a:blip r:embed="rId1"/>
          <a:srcRect l="20419" t="2142" r="22382" b="5698"/>
          <a:stretch>
            <a:fillRect/>
          </a:stretch>
        </p:blipFill>
        <p:spPr>
          <a:xfrm>
            <a:off x="541338" y="173038"/>
            <a:ext cx="3519487" cy="4799012"/>
          </a:xfrm>
          <a:prstGeom prst="rect">
            <a:avLst/>
          </a:prstGeom>
          <a:noFill/>
          <a:ln w="9525">
            <a:noFill/>
          </a:ln>
        </p:spPr>
      </p:pic>
      <p:sp>
        <p:nvSpPr>
          <p:cNvPr id="5" name="矩形 4"/>
          <p:cNvSpPr/>
          <p:nvPr/>
        </p:nvSpPr>
        <p:spPr>
          <a:xfrm>
            <a:off x="1835150" y="411163"/>
            <a:ext cx="1150938" cy="503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矩形 1"/>
          <p:cNvSpPr/>
          <p:nvPr/>
        </p:nvSpPr>
        <p:spPr>
          <a:xfrm>
            <a:off x="395288" y="339725"/>
            <a:ext cx="8353425" cy="4537075"/>
          </a:xfrm>
          <a:prstGeom prst="rect">
            <a:avLst/>
          </a:prstGeom>
          <a:noFill/>
          <a:ln w="57150">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zh-CN" altLang="en-US" strike="noStrike" noProof="1"/>
          </a:p>
        </p:txBody>
      </p:sp>
      <p:pic>
        <p:nvPicPr>
          <p:cNvPr id="118792" name="图片 6" descr="18c3d9a9e43ef815cdbd7e276cd496f7"/>
          <p:cNvPicPr>
            <a:picLocks noChangeAspect="1"/>
          </p:cNvPicPr>
          <p:nvPr/>
        </p:nvPicPr>
        <p:blipFill>
          <a:blip r:embed="rId2"/>
          <a:stretch>
            <a:fillRect/>
          </a:stretch>
        </p:blipFill>
        <p:spPr>
          <a:xfrm flipH="1">
            <a:off x="4675188" y="531813"/>
            <a:ext cx="4073525" cy="1016000"/>
          </a:xfrm>
          <a:prstGeom prst="rect">
            <a:avLst/>
          </a:prstGeom>
          <a:noFill/>
          <a:ln w="9525">
            <a:noFill/>
          </a:ln>
        </p:spPr>
      </p:pic>
    </p:spTree>
  </p:cSld>
  <p:clrMapOvr>
    <a:masterClrMapping/>
  </p:clrMapOvr>
  <p:transition spd="slow" advClick="0" advTm="4000">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anim calcmode="lin" valueType="num">
                                      <p:cBhvr>
                                        <p:cTn id="12" dur="500" fill="hold"/>
                                        <p:tgtEl>
                                          <p:spTgt spid="17"/>
                                        </p:tgtEl>
                                        <p:attrNameLst>
                                          <p:attrName>ppt_x</p:attrName>
                                        </p:attrNameLst>
                                      </p:cBhvr>
                                      <p:tavLst>
                                        <p:tav tm="0">
                                          <p:val>
                                            <p:strVal val="#ppt_x"/>
                                          </p:val>
                                        </p:tav>
                                        <p:tav tm="100000">
                                          <p:val>
                                            <p:strVal val="#ppt_x"/>
                                          </p:val>
                                        </p:tav>
                                      </p:tavLst>
                                    </p:anim>
                                    <p:anim calcmode="lin" valueType="num">
                                      <p:cBhvr>
                                        <p:cTn id="13" dur="5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p:tgtEl>
                                          <p:spTgt spid="11"/>
                                        </p:tgtEl>
                                        <p:attrNameLst>
                                          <p:attrName>ppt_x</p:attrName>
                                        </p:attrNameLst>
                                      </p:cBhvr>
                                      <p:tavLst>
                                        <p:tav tm="0">
                                          <p:val>
                                            <p:strVal val="#ppt_x-#ppt_w*1.125000"/>
                                          </p:val>
                                        </p:tav>
                                        <p:tav tm="100000">
                                          <p:val>
                                            <p:strVal val="#ppt_x"/>
                                          </p:val>
                                        </p:tav>
                                      </p:tavLst>
                                    </p:anim>
                                    <p:animEffect transition="in" filter="wipe(righ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000000"/>
                                          </p:val>
                                        </p:tav>
                                        <p:tav tm="100000">
                                          <p:val>
                                            <p:strVal val="#ppt_w"/>
                                          </p:val>
                                        </p:tav>
                                      </p:tavLst>
                                    </p:anim>
                                    <p:anim calcmode="lin" valueType="num">
                                      <p:cBhvr>
                                        <p:cTn id="24" dur="1000" fill="hold"/>
                                        <p:tgtEl>
                                          <p:spTgt spid="4"/>
                                        </p:tgtEl>
                                        <p:attrNameLst>
                                          <p:attrName>ppt_h</p:attrName>
                                        </p:attrNameLst>
                                      </p:cBhvr>
                                      <p:tavLst>
                                        <p:tav tm="0">
                                          <p:val>
                                            <p:fltVal val="0.000000"/>
                                          </p:val>
                                        </p:tav>
                                        <p:tav tm="100000">
                                          <p:val>
                                            <p:strVal val="#ppt_h"/>
                                          </p:val>
                                        </p:tav>
                                      </p:tavLst>
                                    </p:anim>
                                    <p:anim calcmode="lin" valueType="num">
                                      <p:cBhvr>
                                        <p:cTn id="25" dur="1000" fill="hold"/>
                                        <p:tgtEl>
                                          <p:spTgt spid="4"/>
                                        </p:tgtEl>
                                        <p:attrNameLst>
                                          <p:attrName>style.rotation</p:attrName>
                                        </p:attrNameLst>
                                      </p:cBhvr>
                                      <p:tavLst>
                                        <p:tav tm="0">
                                          <p:val>
                                            <p:fltVal val="90.000000"/>
                                          </p:val>
                                        </p:tav>
                                        <p:tav tm="100000">
                                          <p:val>
                                            <p:fltVal val="0.000000"/>
                                          </p:val>
                                        </p:tav>
                                      </p:tavLst>
                                    </p:anim>
                                    <p:animEffect transition="in" filter="fade">
                                      <p:cBhvr>
                                        <p:cTn id="2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任意多边形 14"/>
          <p:cNvSpPr/>
          <p:nvPr/>
        </p:nvSpPr>
        <p:spPr bwMode="auto">
          <a:xfrm>
            <a:off x="7938" y="781050"/>
            <a:ext cx="1149350" cy="3028950"/>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ln>
        </p:spPr>
        <p:txBody>
          <a:bodyPr vert="horz" wrap="square" lIns="91435" tIns="45717" rIns="91435" bIns="45717" numCol="1" anchor="t" anchorCtr="0" compatLnSpc="1">
            <a:noAutofit/>
          </a:bodyPr>
          <a:lstStyle/>
          <a:p>
            <a:pPr fontAlgn="auto"/>
            <a:endParaRPr lang="zh-CN" altLang="en-US" sz="1280"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1"/>
            </p:custDataLst>
          </p:nvPr>
        </p:nvSpPr>
        <p:spPr>
          <a:xfrm>
            <a:off x="395288" y="781050"/>
            <a:ext cx="492125" cy="2697163"/>
          </a:xfrm>
          <a:prstGeom prst="rect">
            <a:avLst/>
          </a:prstGeom>
          <a:noFill/>
          <a:ln w="9525">
            <a:noFill/>
          </a:ln>
        </p:spPr>
        <p:txBody>
          <a:bodyPr vert="eaVert" wrap="square" lIns="0" tIns="0" rIns="0" bIns="0" anchor="ctr" anchorCtr="0">
            <a:spAutoFit/>
          </a:bodyPr>
          <a:p>
            <a:pPr algn="ctr"/>
            <a:r>
              <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主要内容</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23"/>
          <p:cNvGrpSpPr/>
          <p:nvPr/>
        </p:nvGrpSpPr>
        <p:grpSpPr>
          <a:xfrm>
            <a:off x="1908175" y="890588"/>
            <a:ext cx="3171825" cy="488950"/>
            <a:chOff x="4357092" y="1347614"/>
            <a:chExt cx="3171461" cy="488156"/>
          </a:xfrm>
        </p:grpSpPr>
        <p:sp>
          <p:nvSpPr>
            <p:cNvPr id="120836" name="MH_SubTitle_1"/>
            <p:cNvSpPr txBox="1"/>
            <p:nvPr>
              <p:custDataLst>
                <p:tags r:id="rId2"/>
              </p:custDataLst>
            </p:nvPr>
          </p:nvSpPr>
          <p:spPr>
            <a:xfrm>
              <a:off x="5347767" y="1437678"/>
              <a:ext cx="2180786" cy="368336"/>
            </a:xfrm>
            <a:prstGeom prst="rect">
              <a:avLst/>
            </a:prstGeom>
            <a:noFill/>
            <a:ln w="9525">
              <a:noFill/>
            </a:ln>
          </p:spPr>
          <p:txBody>
            <a:bodyPr wrap="square" lIns="0" tIns="0" rIns="0" bIns="0" anchor="ctr" anchorCtr="0">
              <a:spAutoFit/>
            </a:bodyPr>
            <a:p>
              <a:r>
                <a:rPr lang="zh-CN" altLang="en-US" sz="2400" b="1" dirty="0">
                  <a:latin typeface="Arial" panose="020B0604020202020204" pitchFamily="34" charset="0"/>
                  <a:ea typeface="微软雅黑" panose="020B0503020204020204" pitchFamily="34" charset="-122"/>
                  <a:sym typeface="Arial" panose="020B0604020202020204" pitchFamily="34" charset="0"/>
                </a:rPr>
                <a:t>涉税登记</a:t>
              </a:r>
              <a:endParaRPr lang="zh-CN" altLang="en-US" sz="24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20837" name="组合 2"/>
            <p:cNvGrpSpPr/>
            <p:nvPr/>
          </p:nvGrpSpPr>
          <p:grpSpPr>
            <a:xfrm>
              <a:off x="4357092" y="1347614"/>
              <a:ext cx="802436" cy="488156"/>
              <a:chOff x="6127160" y="2096130"/>
              <a:chExt cx="1128426" cy="686432"/>
            </a:xfrm>
          </p:grpSpPr>
          <p:cxnSp>
            <p:nvCxnSpPr>
              <p:cNvPr id="29" name="MH_Other_1"/>
              <p:cNvCxnSpPr/>
              <p:nvPr>
                <p:custDataLst>
                  <p:tags r:id="rId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MH_Other_2"/>
              <p:cNvSpPr/>
              <p:nvPr>
                <p:custDataLst>
                  <p:tags r:id="rId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fontAlgn="auto">
                  <a:defRPr/>
                </a:pPr>
                <a:endParaRPr lang="zh-CN" altLang="en-US" sz="1000"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840" name="MH_Other_3"/>
              <p:cNvSpPr txBox="1"/>
              <p:nvPr>
                <p:custDataLst>
                  <p:tags r:id="rId5"/>
                </p:custDataLst>
              </p:nvPr>
            </p:nvSpPr>
            <p:spPr>
              <a:xfrm>
                <a:off x="6127160" y="2108750"/>
                <a:ext cx="565888" cy="389193"/>
              </a:xfrm>
              <a:prstGeom prst="rect">
                <a:avLst/>
              </a:prstGeom>
              <a:noFill/>
              <a:ln w="9525">
                <a:noFill/>
              </a:ln>
            </p:spPr>
            <p:txBody>
              <a:bodyPr lIns="0" tIns="0" rIns="0" bIns="0" anchor="b" anchorCtr="0">
                <a:spAutoFit/>
              </a:bodyPr>
              <a:p>
                <a:pPr algn="ctr"/>
                <a:r>
                  <a:rPr lang="en-US" altLang="da-DK" dirty="0">
                    <a:solidFill>
                      <a:srgbClr val="A6A6A6"/>
                    </a:solidFill>
                    <a:latin typeface="Arial" panose="020B0604020202020204" pitchFamily="34" charset="0"/>
                    <a:ea typeface="微软雅黑" panose="020B0503020204020204" pitchFamily="34" charset="-122"/>
                    <a:sym typeface="Arial" panose="020B0604020202020204" pitchFamily="34" charset="0"/>
                  </a:rPr>
                  <a:t>1</a:t>
                </a:r>
                <a:endParaRPr lang="en-US" altLang="da-DK"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2" name="组合 24"/>
          <p:cNvGrpSpPr/>
          <p:nvPr/>
        </p:nvGrpSpPr>
        <p:grpSpPr>
          <a:xfrm>
            <a:off x="1920875" y="1757363"/>
            <a:ext cx="3732213" cy="488950"/>
            <a:chOff x="4357092" y="2091358"/>
            <a:chExt cx="3143604" cy="488156"/>
          </a:xfrm>
        </p:grpSpPr>
        <p:sp>
          <p:nvSpPr>
            <p:cNvPr id="120842" name="MH_SubTitle_2"/>
            <p:cNvSpPr txBox="1"/>
            <p:nvPr>
              <p:custDataLst>
                <p:tags r:id="rId6"/>
              </p:custDataLst>
            </p:nvPr>
          </p:nvSpPr>
          <p:spPr>
            <a:xfrm>
              <a:off x="5167862" y="2179596"/>
              <a:ext cx="2332834" cy="368821"/>
            </a:xfrm>
            <a:prstGeom prst="rect">
              <a:avLst/>
            </a:prstGeom>
            <a:noFill/>
            <a:ln w="9525">
              <a:noFill/>
            </a:ln>
          </p:spPr>
          <p:txBody>
            <a:bodyPr wrap="square" lIns="0" tIns="0" rIns="0" bIns="0" anchor="ctr" anchorCtr="0">
              <a:spAutoFit/>
            </a:bodyPr>
            <a:p>
              <a:r>
                <a:rPr lang="zh-CN" altLang="en-US" sz="2400" b="1" dirty="0">
                  <a:latin typeface="Arial" panose="020B0604020202020204" pitchFamily="34" charset="0"/>
                  <a:ea typeface="微软雅黑" panose="020B0503020204020204" pitchFamily="34" charset="-122"/>
                  <a:sym typeface="Arial" panose="020B0604020202020204" pitchFamily="34" charset="0"/>
                </a:rPr>
                <a:t>发票的使用与管理</a:t>
              </a:r>
              <a:endParaRPr lang="zh-CN" altLang="en-US" sz="24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20843" name="组合 6"/>
            <p:cNvGrpSpPr/>
            <p:nvPr/>
          </p:nvGrpSpPr>
          <p:grpSpPr>
            <a:xfrm>
              <a:off x="4357092" y="2091358"/>
              <a:ext cx="802436" cy="488156"/>
              <a:chOff x="6127160" y="3142521"/>
              <a:chExt cx="1128426" cy="686432"/>
            </a:xfrm>
          </p:grpSpPr>
          <p:cxnSp>
            <p:nvCxnSpPr>
              <p:cNvPr id="35" name="MH_Other_4"/>
              <p:cNvCxnSpPr/>
              <p:nvPr>
                <p:custDataLst>
                  <p:tags r:id="rId7"/>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MH_Other_5"/>
              <p:cNvSpPr/>
              <p:nvPr>
                <p:custDataLst>
                  <p:tags r:id="rId8"/>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60000" lnSpcReduction="20000"/>
              </a:bodyPr>
              <a:lstStyle/>
              <a:p>
                <a:pPr algn="ctr" fontAlgn="auto">
                  <a:defRPr/>
                </a:pPr>
                <a:endParaRPr lang="zh-CN" altLang="en-US" sz="1000"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846" name="MH_Other_6"/>
              <p:cNvSpPr txBox="1"/>
              <p:nvPr>
                <p:custDataLst>
                  <p:tags r:id="rId9"/>
                </p:custDataLst>
              </p:nvPr>
            </p:nvSpPr>
            <p:spPr>
              <a:xfrm>
                <a:off x="6127160" y="3155141"/>
                <a:ext cx="565888" cy="389193"/>
              </a:xfrm>
              <a:prstGeom prst="rect">
                <a:avLst/>
              </a:prstGeom>
              <a:noFill/>
              <a:ln w="9525">
                <a:noFill/>
              </a:ln>
            </p:spPr>
            <p:txBody>
              <a:bodyPr lIns="0" tIns="0" rIns="0" bIns="0" anchor="b" anchorCtr="0">
                <a:spAutoFit/>
              </a:bodyPr>
              <a:p>
                <a:pPr algn="ctr"/>
                <a:r>
                  <a:rPr lang="en-US" altLang="zh-CN" dirty="0">
                    <a:solidFill>
                      <a:srgbClr val="A6A6A6"/>
                    </a:solidFill>
                    <a:latin typeface="Arial" panose="020B0604020202020204" pitchFamily="34" charset="0"/>
                    <a:ea typeface="微软雅黑" panose="020B0503020204020204" pitchFamily="34" charset="-122"/>
                    <a:sym typeface="Arial" panose="020B0604020202020204" pitchFamily="34" charset="0"/>
                  </a:rPr>
                  <a:t>2</a:t>
                </a:r>
                <a:endParaRPr lang="zh-CN" altLang="en-US"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8" name="组合 25"/>
          <p:cNvGrpSpPr/>
          <p:nvPr/>
        </p:nvGrpSpPr>
        <p:grpSpPr>
          <a:xfrm>
            <a:off x="1936750" y="2598738"/>
            <a:ext cx="3128963" cy="488950"/>
            <a:chOff x="4357092" y="2835101"/>
            <a:chExt cx="3129558" cy="488320"/>
          </a:xfrm>
        </p:grpSpPr>
        <p:sp>
          <p:nvSpPr>
            <p:cNvPr id="120848" name="MH_SubTitle_3"/>
            <p:cNvSpPr txBox="1"/>
            <p:nvPr>
              <p:custDataLst>
                <p:tags r:id="rId10"/>
              </p:custDataLst>
            </p:nvPr>
          </p:nvSpPr>
          <p:spPr>
            <a:xfrm>
              <a:off x="5305864" y="2954600"/>
              <a:ext cx="2180786" cy="368821"/>
            </a:xfrm>
            <a:prstGeom prst="rect">
              <a:avLst/>
            </a:prstGeom>
            <a:noFill/>
            <a:ln w="9525">
              <a:noFill/>
            </a:ln>
          </p:spPr>
          <p:txBody>
            <a:bodyPr wrap="square" lIns="0" tIns="0" rIns="0" bIns="0" anchor="ctr" anchorCtr="0">
              <a:spAutoFit/>
            </a:bodyPr>
            <a:p>
              <a:r>
                <a:rPr lang="zh-CN" altLang="en-US" sz="2400" b="1" dirty="0">
                  <a:latin typeface="Arial" panose="020B0604020202020204" pitchFamily="34" charset="0"/>
                  <a:ea typeface="微软雅黑" panose="020B0503020204020204" pitchFamily="34" charset="-122"/>
                  <a:sym typeface="Arial" panose="020B0604020202020204" pitchFamily="34" charset="0"/>
                </a:rPr>
                <a:t>纳税申报</a:t>
              </a:r>
              <a:endParaRPr lang="zh-CN" altLang="en-US" sz="24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20849" name="组合 7"/>
            <p:cNvGrpSpPr/>
            <p:nvPr/>
          </p:nvGrpSpPr>
          <p:grpSpPr>
            <a:xfrm>
              <a:off x="4357092" y="2835101"/>
              <a:ext cx="802436" cy="488156"/>
              <a:chOff x="6127160" y="4187237"/>
              <a:chExt cx="1128426" cy="686432"/>
            </a:xfrm>
          </p:grpSpPr>
          <p:cxnSp>
            <p:nvCxnSpPr>
              <p:cNvPr id="41" name="MH_Other_7"/>
              <p:cNvCxnSpPr/>
              <p:nvPr>
                <p:custDataLst>
                  <p:tags r:id="rId1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2" name="MH_Other_8"/>
              <p:cNvSpPr/>
              <p:nvPr>
                <p:custDataLst>
                  <p:tags r:id="rId1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fontAlgn="auto">
                  <a:defRPr/>
                </a:pPr>
                <a:endParaRPr lang="zh-CN" altLang="en-US" sz="1000"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852" name="MH_Other_9"/>
              <p:cNvSpPr txBox="1"/>
              <p:nvPr>
                <p:custDataLst>
                  <p:tags r:id="rId13"/>
                </p:custDataLst>
              </p:nvPr>
            </p:nvSpPr>
            <p:spPr>
              <a:xfrm>
                <a:off x="6127160" y="4199857"/>
                <a:ext cx="565888" cy="389193"/>
              </a:xfrm>
              <a:prstGeom prst="rect">
                <a:avLst/>
              </a:prstGeom>
              <a:noFill/>
              <a:ln w="9525">
                <a:noFill/>
              </a:ln>
            </p:spPr>
            <p:txBody>
              <a:bodyPr lIns="0" tIns="0" rIns="0" bIns="0" anchor="b" anchorCtr="0">
                <a:spAutoFit/>
              </a:bodyPr>
              <a:p>
                <a:pPr algn="ctr"/>
                <a:r>
                  <a:rPr lang="en-US" altLang="zh-CN" dirty="0">
                    <a:solidFill>
                      <a:srgbClr val="A6A6A6"/>
                    </a:solidFill>
                    <a:latin typeface="Arial" panose="020B0604020202020204" pitchFamily="34" charset="0"/>
                    <a:ea typeface="微软雅黑" panose="020B0503020204020204" pitchFamily="34" charset="-122"/>
                    <a:sym typeface="Arial" panose="020B0604020202020204" pitchFamily="34" charset="0"/>
                  </a:rPr>
                  <a:t>3</a:t>
                </a:r>
                <a:endParaRPr lang="zh-CN" altLang="en-US"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4" name="组合 26"/>
          <p:cNvGrpSpPr/>
          <p:nvPr/>
        </p:nvGrpSpPr>
        <p:grpSpPr>
          <a:xfrm>
            <a:off x="1936750" y="3478213"/>
            <a:ext cx="3143250" cy="487362"/>
            <a:chOff x="4357092" y="3578845"/>
            <a:chExt cx="3142891" cy="486966"/>
          </a:xfrm>
        </p:grpSpPr>
        <p:sp>
          <p:nvSpPr>
            <p:cNvPr id="120854" name="MH_SubTitle_4"/>
            <p:cNvSpPr txBox="1"/>
            <p:nvPr>
              <p:custDataLst>
                <p:tags r:id="rId14"/>
              </p:custDataLst>
            </p:nvPr>
          </p:nvSpPr>
          <p:spPr>
            <a:xfrm>
              <a:off x="5319197" y="3667478"/>
              <a:ext cx="2180786" cy="368821"/>
            </a:xfrm>
            <a:prstGeom prst="rect">
              <a:avLst/>
            </a:prstGeom>
            <a:noFill/>
            <a:ln w="9525">
              <a:noFill/>
            </a:ln>
          </p:spPr>
          <p:txBody>
            <a:bodyPr wrap="square" lIns="0" tIns="0" rIns="0" bIns="0" anchor="ctr" anchorCtr="0">
              <a:spAutoFit/>
            </a:bodyPr>
            <a:p>
              <a:r>
                <a:rPr lang="zh-CN" altLang="en-US" sz="2400" b="1" dirty="0">
                  <a:latin typeface="Arial" panose="020B0604020202020204" pitchFamily="34" charset="0"/>
                  <a:ea typeface="微软雅黑" panose="020B0503020204020204" pitchFamily="34" charset="-122"/>
                  <a:sym typeface="Arial" panose="020B0604020202020204" pitchFamily="34" charset="0"/>
                </a:rPr>
                <a:t>税款缴纳</a:t>
              </a:r>
              <a:endParaRPr lang="zh-CN" altLang="en-US" sz="24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20855" name="组合 9"/>
            <p:cNvGrpSpPr/>
            <p:nvPr/>
          </p:nvGrpSpPr>
          <p:grpSpPr>
            <a:xfrm>
              <a:off x="4357092" y="3578845"/>
              <a:ext cx="802436" cy="486966"/>
              <a:chOff x="6127160" y="5233626"/>
              <a:chExt cx="1128426" cy="684758"/>
            </a:xfrm>
          </p:grpSpPr>
          <p:cxnSp>
            <p:nvCxnSpPr>
              <p:cNvPr id="47" name="MH_Other_10"/>
              <p:cNvCxnSpPr/>
              <p:nvPr>
                <p:custDataLst>
                  <p:tags r:id="rId15"/>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8" name="MH_Other_11"/>
              <p:cNvSpPr/>
              <p:nvPr>
                <p:custDataLst>
                  <p:tags r:id="rId16"/>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fontAlgn="auto">
                  <a:defRPr/>
                </a:pPr>
                <a:endParaRPr lang="zh-CN" altLang="en-US" sz="1000" strike="noStrike" noProof="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858" name="MH_Other_12"/>
              <p:cNvSpPr txBox="1"/>
              <p:nvPr>
                <p:custDataLst>
                  <p:tags r:id="rId17"/>
                </p:custDataLst>
              </p:nvPr>
            </p:nvSpPr>
            <p:spPr>
              <a:xfrm>
                <a:off x="6127160" y="5246247"/>
                <a:ext cx="565888" cy="389193"/>
              </a:xfrm>
              <a:prstGeom prst="rect">
                <a:avLst/>
              </a:prstGeom>
              <a:noFill/>
              <a:ln w="9525">
                <a:noFill/>
              </a:ln>
            </p:spPr>
            <p:txBody>
              <a:bodyPr lIns="0" tIns="0" rIns="0" bIns="0" anchor="b" anchorCtr="0">
                <a:spAutoFit/>
              </a:bodyPr>
              <a:p>
                <a:pPr algn="ctr"/>
                <a:r>
                  <a:rPr lang="en-US" altLang="zh-CN" dirty="0">
                    <a:solidFill>
                      <a:srgbClr val="A6A6A6"/>
                    </a:solidFill>
                    <a:latin typeface="Arial" panose="020B0604020202020204" pitchFamily="34" charset="0"/>
                    <a:ea typeface="微软雅黑" panose="020B0503020204020204" pitchFamily="34" charset="-122"/>
                    <a:sym typeface="Arial" panose="020B0604020202020204" pitchFamily="34" charset="0"/>
                  </a:rPr>
                  <a:t>4</a:t>
                </a:r>
                <a:endParaRPr lang="zh-CN" altLang="en-US"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grpSp>
    </p:spTree>
  </p:cSld>
  <p:clrMapOvr>
    <a:masterClrMapping/>
  </p:clrMapOvr>
  <p:transition spd="slow" advClick="0" advTm="4000">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0-#ppt_w/2"/>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by="(-#ppt_w*2)" calcmode="lin" valueType="num">
                                      <p:cBhvr rctx="PPT">
                                        <p:cTn id="13" dur="500" autoRev="1" fill="hold">
                                          <p:stCondLst>
                                            <p:cond delay="0"/>
                                          </p:stCondLst>
                                        </p:cTn>
                                        <p:tgtEl>
                                          <p:spTgt spid="18"/>
                                        </p:tgtEl>
                                        <p:attrNameLst>
                                          <p:attrName>ppt_w</p:attrName>
                                        </p:attrNameLst>
                                      </p:cBhvr>
                                    </p:anim>
                                    <p:anim by="(#ppt_w*0.50)" calcmode="lin" valueType="num">
                                      <p:cBhvr>
                                        <p:cTn id="14" dur="500" decel="50000" autoRev="1" fill="hold">
                                          <p:stCondLst>
                                            <p:cond delay="0"/>
                                          </p:stCondLst>
                                        </p:cTn>
                                        <p:tgtEl>
                                          <p:spTgt spid="18"/>
                                        </p:tgtEl>
                                        <p:attrNameLst>
                                          <p:attrName>ppt_x</p:attrName>
                                        </p:attrNameLst>
                                      </p:cBhvr>
                                    </p:anim>
                                    <p:anim from="(-#ppt_h/2)" to="(#ppt_y)" calcmode="lin" valueType="num">
                                      <p:cBhvr>
                                        <p:cTn id="15" dur="1000" fill="hold">
                                          <p:stCondLst>
                                            <p:cond delay="0"/>
                                          </p:stCondLst>
                                        </p:cTn>
                                        <p:tgtEl>
                                          <p:spTgt spid="18"/>
                                        </p:tgtEl>
                                        <p:attrNameLst>
                                          <p:attrName>ppt_y</p:attrName>
                                        </p:attrNameLst>
                                      </p:cBhvr>
                                    </p:anim>
                                    <p:animRot by="21600000">
                                      <p:cBhvr>
                                        <p:cTn id="16" dur="1000" fill="hold">
                                          <p:stCondLst>
                                            <p:cond delay="0"/>
                                          </p:stCondLst>
                                        </p:cTn>
                                        <p:tgtEl>
                                          <p:spTgt spid="18"/>
                                        </p:tgtEl>
                                        <p:attrNameLst>
                                          <p:attrName>r</p:attrName>
                                        </p:attrNameLst>
                                      </p:cBhvr>
                                    </p:animRot>
                                  </p:childTnLst>
                                </p:cTn>
                              </p:par>
                            </p:childTnLst>
                          </p:cTn>
                        </p:par>
                        <p:par>
                          <p:cTn id="17" fill="hold">
                            <p:stCondLst>
                              <p:cond delay="1299"/>
                            </p:stCondLst>
                            <p:childTnLst>
                              <p:par>
                                <p:cTn id="18" presetID="2" presetClass="entr" presetSubtype="4"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1+#ppt_h/2"/>
                                          </p:val>
                                        </p:tav>
                                        <p:tav tm="100000">
                                          <p:val>
                                            <p:strVal val="#ppt_y"/>
                                          </p:val>
                                        </p:tav>
                                      </p:tavLst>
                                    </p:anim>
                                  </p:childTnLst>
                                </p:cTn>
                              </p:par>
                            </p:childTnLst>
                          </p:cTn>
                        </p:par>
                        <p:par>
                          <p:cTn id="22" fill="hold">
                            <p:stCondLst>
                              <p:cond delay="1799"/>
                            </p:stCondLst>
                            <p:childTnLst>
                              <p:par>
                                <p:cTn id="23" presetID="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2299"/>
                            </p:stCondLst>
                            <p:childTnLst>
                              <p:par>
                                <p:cTn id="28" presetID="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1+#ppt_h/2"/>
                                          </p:val>
                                        </p:tav>
                                        <p:tav tm="100000">
                                          <p:val>
                                            <p:strVal val="#ppt_y"/>
                                          </p:val>
                                        </p:tav>
                                      </p:tavLst>
                                    </p:anim>
                                  </p:childTnLst>
                                </p:cTn>
                              </p:par>
                            </p:childTnLst>
                          </p:cTn>
                        </p:par>
                        <p:par>
                          <p:cTn id="32" fill="hold">
                            <p:stCondLst>
                              <p:cond delay="2799"/>
                            </p:stCondLst>
                            <p:childTnLst>
                              <p:par>
                                <p:cTn id="33" presetID="2" presetClass="entr" presetSubtype="4"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ppt_x</p:attrName>
                                        </p:attrNameLst>
                                      </p:cBhvr>
                                      <p:tavLst>
                                        <p:tav tm="0">
                                          <p:val>
                                            <p:strVal val="#ppt_x"/>
                                          </p:val>
                                        </p:tav>
                                        <p:tav tm="100000">
                                          <p:val>
                                            <p:strVal val="#ppt_x"/>
                                          </p:val>
                                        </p:tav>
                                      </p:tavLst>
                                    </p:anim>
                                    <p:anim calcmode="lin" valueType="num">
                                      <p:cBhvr>
                                        <p:cTn id="3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1547813" y="250031"/>
            <a:ext cx="1616869" cy="348854"/>
          </a:xfrm>
          <a:prstGeom prst="rect">
            <a:avLst/>
          </a:prstGeom>
          <a:solidFill>
            <a:schemeClr val="accent4"/>
          </a:solidFill>
          <a:ln w="12700">
            <a:noFill/>
            <a:miter lim="800000"/>
          </a:ln>
          <a:effectLst/>
        </p:spPr>
        <p:txBody>
          <a:bodyPr lIns="71979" tIns="47986" rIns="71979" bIns="47986" anchor="ctr"/>
          <a:p>
            <a:pPr defTabSz="711835" eaLnBrk="0" fontAlgn="base" hangingPunct="0"/>
            <a:r>
              <a:rPr lang="zh-CN" sz="21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rPr>
              <a:t>教学目标</a:t>
            </a:r>
            <a:endParaRPr lang="zh-CN" sz="21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文本框 13"/>
          <p:cNvSpPr txBox="1"/>
          <p:nvPr>
            <p:custDataLst>
              <p:tags r:id="rId2"/>
            </p:custDataLst>
          </p:nvPr>
        </p:nvSpPr>
        <p:spPr>
          <a:xfrm>
            <a:off x="1704752" y="1346018"/>
            <a:ext cx="1751457" cy="221133"/>
          </a:xfrm>
          <a:prstGeom prst="rect">
            <a:avLst/>
          </a:prstGeom>
          <a:noFill/>
        </p:spPr>
        <p:txBody>
          <a:bodyPr wrap="square" bIns="0" rtlCol="0">
            <a:noAutofit/>
          </a:bodyPr>
          <a:p>
            <a:pPr algn="r"/>
            <a:r>
              <a:rPr lang="zh-CN" altLang="zh-CN" sz="1350" b="1">
                <a:solidFill>
                  <a:srgbClr val="FFC000"/>
                </a:solidFill>
                <a:latin typeface="微软雅黑" panose="020B0503020204020204" pitchFamily="34" charset="-122"/>
                <a:ea typeface="微软雅黑" panose="020B0503020204020204" pitchFamily="34" charset="-122"/>
                <a:sym typeface="+mn-ea"/>
              </a:rPr>
              <a:t>知识目标</a:t>
            </a:r>
            <a:endParaRPr lang="zh-CN" altLang="zh-CN" sz="1350" b="1" spc="300">
              <a:solidFill>
                <a:srgbClr val="FFC000"/>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3"/>
            </p:custDataLst>
          </p:nvPr>
        </p:nvSpPr>
        <p:spPr>
          <a:xfrm>
            <a:off x="1672005" y="1771852"/>
            <a:ext cx="2169074" cy="1272336"/>
          </a:xfrm>
          <a:prstGeom prst="rect">
            <a:avLst/>
          </a:prstGeom>
          <a:noFill/>
        </p:spPr>
        <p:txBody>
          <a:bodyPr wrap="square" rtlCol="0">
            <a:noAutofit/>
          </a:bodyPr>
          <a:p>
            <a:pPr algn="l" fontAlgn="auto">
              <a:lnSpc>
                <a:spcPct val="130000"/>
              </a:lnSpc>
              <a:spcAft>
                <a:spcPts val="1000"/>
              </a:spcAft>
            </a:pP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·掌握纳税工作经办流程。</a:t>
            </a:r>
            <a:endPar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 name="直接箭头连接符 1"/>
          <p:cNvCxnSpPr/>
          <p:nvPr>
            <p:custDataLst>
              <p:tags r:id="rId4"/>
            </p:custDataLst>
          </p:nvPr>
        </p:nvCxnSpPr>
        <p:spPr>
          <a:xfrm>
            <a:off x="2338808" y="1665394"/>
            <a:ext cx="1092636"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623938" y="1144957"/>
            <a:ext cx="932772" cy="932772"/>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015">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6"/>
            </p:custDataLst>
          </p:nvPr>
        </p:nvSpPr>
        <p:spPr>
          <a:xfrm>
            <a:off x="4775378" y="1144957"/>
            <a:ext cx="932772" cy="932772"/>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015">
              <a:solidFill>
                <a:srgbClr val="FFFFFF"/>
              </a:solidFill>
              <a:latin typeface="Arial" panose="020B0604020202020204" pitchFamily="34" charset="0"/>
              <a:ea typeface="微软雅黑" panose="020B0503020204020204" pitchFamily="34" charset="-122"/>
            </a:endParaRPr>
          </a:p>
        </p:txBody>
      </p:sp>
      <p:sp>
        <p:nvSpPr>
          <p:cNvPr id="3" name="泪滴形 2"/>
          <p:cNvSpPr/>
          <p:nvPr>
            <p:custDataLst>
              <p:tags r:id="rId7"/>
            </p:custDataLst>
          </p:nvPr>
        </p:nvSpPr>
        <p:spPr>
          <a:xfrm rot="2700000" flipH="1">
            <a:off x="4194376" y="2122801"/>
            <a:ext cx="932772" cy="932772"/>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015">
              <a:solidFill>
                <a:srgbClr val="FFFFFF"/>
              </a:solidFill>
              <a:latin typeface="Arial" panose="020B0604020202020204" pitchFamily="34" charset="0"/>
              <a:ea typeface="微软雅黑" panose="020B0503020204020204" pitchFamily="34" charset="-122"/>
            </a:endParaRPr>
          </a:p>
        </p:txBody>
      </p:sp>
      <p:sp>
        <p:nvSpPr>
          <p:cNvPr id="49" name="文本框 48"/>
          <p:cNvSpPr txBox="1"/>
          <p:nvPr>
            <p:custDataLst>
              <p:tags r:id="rId8"/>
            </p:custDataLst>
          </p:nvPr>
        </p:nvSpPr>
        <p:spPr>
          <a:xfrm>
            <a:off x="3399049" y="3204168"/>
            <a:ext cx="1751457" cy="221133"/>
          </a:xfrm>
          <a:prstGeom prst="rect">
            <a:avLst/>
          </a:prstGeom>
          <a:noFill/>
        </p:spPr>
        <p:txBody>
          <a:bodyPr wrap="square" bIns="0" rtlCol="0">
            <a:noAutofit/>
          </a:bodyPr>
          <a:p>
            <a:pPr algn="r"/>
            <a:r>
              <a:rPr lang="zh-CN" altLang="en-US" sz="1350" b="1" spc="300">
                <a:solidFill>
                  <a:srgbClr val="098902"/>
                </a:solidFill>
                <a:latin typeface="思源黑体 CN Heavy" panose="020B0A00000000000000" charset="-122"/>
                <a:ea typeface="思源黑体 CN Heavy" panose="020B0A00000000000000" charset="-122"/>
              </a:rPr>
              <a:t>素养目标</a:t>
            </a:r>
            <a:endParaRPr lang="zh-CN" altLang="en-US" sz="1350" b="1"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367155" y="3507740"/>
            <a:ext cx="6532880" cy="946785"/>
          </a:xfrm>
          <a:prstGeom prst="rect">
            <a:avLst/>
          </a:prstGeom>
          <a:noFill/>
        </p:spPr>
        <p:txBody>
          <a:bodyPr wrap="square" rtlCol="0">
            <a:noAutofit/>
          </a:bodyPr>
          <a:p>
            <a:pPr algn="l" fontAlgn="auto">
              <a:lnSpc>
                <a:spcPct val="130000"/>
              </a:lnSpc>
              <a:spcAft>
                <a:spcPts val="1000"/>
              </a:spcAft>
            </a:pPr>
            <a:r>
              <a:rPr lang="en-US"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培养学生对公司合法规范运</a:t>
            </a:r>
            <a:r>
              <a:rPr lang="zh-CN"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营</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的法律意识和法律习惯。</a:t>
            </a:r>
            <a:endPar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培养学生合法使用增值税发票，</a:t>
            </a:r>
            <a:r>
              <a:rPr lang="zh-CN"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依法</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办理涉税登记，</a:t>
            </a:r>
            <a:r>
              <a:rPr lang="zh-CN"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依法履行纳税</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义务的</a:t>
            </a:r>
            <a:r>
              <a:rPr lang="zh-CN"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法</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律意识。</a:t>
            </a:r>
            <a:endPar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培养学生具有</a:t>
            </a:r>
            <a:r>
              <a:rPr lang="zh-CN"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良好</a:t>
            </a:r>
            <a:r>
              <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的沟通能力和协调能力。</a:t>
            </a:r>
            <a:endParaRPr sz="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1" name="直接箭头连接符 50"/>
          <p:cNvCxnSpPr/>
          <p:nvPr>
            <p:custDataLst>
              <p:tags r:id="rId10"/>
            </p:custDataLst>
          </p:nvPr>
        </p:nvCxnSpPr>
        <p:spPr>
          <a:xfrm>
            <a:off x="4130759" y="3505233"/>
            <a:ext cx="1092636"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061094" y="1239443"/>
            <a:ext cx="1751457" cy="221133"/>
          </a:xfrm>
          <a:prstGeom prst="rect">
            <a:avLst/>
          </a:prstGeom>
          <a:noFill/>
        </p:spPr>
        <p:txBody>
          <a:bodyPr wrap="square" bIns="0" rtlCol="0">
            <a:noAutofit/>
          </a:bodyPr>
          <a:p>
            <a:pPr defTabSz="711200" eaLnBrk="0" hangingPunct="0"/>
            <a:r>
              <a:rPr lang="zh-CN" altLang="en-US" sz="1350" b="1">
                <a:solidFill>
                  <a:srgbClr val="FFC000"/>
                </a:solidFill>
                <a:latin typeface="微软雅黑" panose="020B0503020204020204" pitchFamily="34" charset="-122"/>
                <a:ea typeface="微软雅黑" panose="020B0503020204020204" pitchFamily="34" charset="-122"/>
                <a:sym typeface="+mn-ea"/>
              </a:rPr>
              <a:t>能力目标</a:t>
            </a:r>
            <a:endParaRPr lang="zh-CN" altLang="en-US" sz="1350" b="1" spc="300">
              <a:solidFill>
                <a:srgbClr val="FFC000"/>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2"/>
            </p:custDataLst>
          </p:nvPr>
        </p:nvSpPr>
        <p:spPr>
          <a:xfrm flipH="1">
            <a:off x="5901700" y="1567151"/>
            <a:ext cx="1877048" cy="1787843"/>
          </a:xfrm>
          <a:prstGeom prst="rect">
            <a:avLst/>
          </a:prstGeom>
          <a:noFill/>
        </p:spPr>
        <p:txBody>
          <a:bodyPr wrap="square" rtlCol="0">
            <a:noAutofit/>
          </a:bodyPr>
          <a:p>
            <a:pPr algn="l" fontAlgn="auto">
              <a:lnSpc>
                <a:spcPct val="130000"/>
              </a:lnSpc>
              <a:spcAft>
                <a:spcPts val="1000"/>
              </a:spcAft>
            </a:pPr>
            <a:r>
              <a:rPr lang="en-US"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能够依法进行各类涉税事务登记。</a:t>
            </a:r>
            <a:endPar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能够依法领购、开具和缴销发票。</a:t>
            </a:r>
            <a:endPar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能够进行</a:t>
            </a:r>
            <a:r>
              <a:rPr lang="zh-CN"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纳</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税</a:t>
            </a:r>
            <a:r>
              <a:rPr lang="zh-CN"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申报</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能够进行税款</a:t>
            </a:r>
            <a:r>
              <a:rPr lang="zh-CN"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缴纳</a:t>
            </a:r>
            <a:r>
              <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endParaRPr lang="zh-CN" altLang="en-US" sz="105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6" name="直接箭头连接符 5"/>
          <p:cNvCxnSpPr/>
          <p:nvPr>
            <p:custDataLst>
              <p:tags r:id="rId13"/>
            </p:custDataLst>
          </p:nvPr>
        </p:nvCxnSpPr>
        <p:spPr>
          <a:xfrm flipH="1">
            <a:off x="6007571" y="1558818"/>
            <a:ext cx="1092636"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1366481" y="811145"/>
            <a:ext cx="298600" cy="298600"/>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015">
              <a:solidFill>
                <a:srgbClr val="FFFFFF"/>
              </a:solidFill>
              <a:latin typeface="Arial" panose="020B0604020202020204" pitchFamily="34" charset="0"/>
              <a:ea typeface="微软雅黑" panose="020B0503020204020204" pitchFamily="3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867782" y="1388802"/>
            <a:ext cx="445083" cy="445083"/>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033308" y="1402887"/>
            <a:ext cx="416913" cy="416913"/>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52657" y="2381083"/>
            <a:ext cx="416209" cy="416209"/>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 name="矩形: 圆角 9"/>
          <p:cNvSpPr/>
          <p:nvPr/>
        </p:nvSpPr>
        <p:spPr>
          <a:xfrm>
            <a:off x="2844165" y="771208"/>
            <a:ext cx="3606800" cy="42545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eaLnBrk="1" fontAlgn="auto" hangingPunct="1"/>
            <a:r>
              <a:rPr lang="zh-CN" altLang="en-US" b="1" strike="noStrike" noProof="1" dirty="0">
                <a:solidFill>
                  <a:schemeClr val="bg1"/>
                </a:solidFill>
                <a:ea typeface="宋体" panose="02010600030101010101" pitchFamily="2" charset="-122"/>
                <a:sym typeface="+mn-ea"/>
              </a:rPr>
              <a:t>     </a:t>
            </a:r>
            <a:r>
              <a:rPr lang="zh-CN" altLang="en-US" sz="2400" b="1" strike="noStrike" noProof="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 任务一     涉税登记</a:t>
            </a:r>
            <a:endParaRPr lang="zh-CN" altLang="en-US" sz="2400" b="1" strike="noStrike" noProof="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7411" name="Rectangle 3"/>
          <p:cNvSpPr>
            <a:spLocks noGrp="1"/>
          </p:cNvSpPr>
          <p:nvPr>
            <p:ph idx="4294967295"/>
          </p:nvPr>
        </p:nvSpPr>
        <p:spPr>
          <a:xfrm>
            <a:off x="467995" y="2257425"/>
            <a:ext cx="8162925" cy="2997200"/>
          </a:xfrm>
        </p:spPr>
        <p:txBody>
          <a:bodyPr wrap="square" lIns="68580" tIns="34290" rIns="68580" bIns="34290" anchor="t">
            <a:normAutofit fontScale="60000"/>
          </a:bodyPr>
          <a:p>
            <a:pPr marL="342900" marR="0" indent="-342900" algn="l" defTabSz="913765" rtl="0" eaLnBrk="1" fontAlgn="auto" latinLnBrk="0" hangingPunct="1">
              <a:lnSpc>
                <a:spcPct val="150000"/>
              </a:lnSpc>
              <a:spcBef>
                <a:spcPct val="20000"/>
              </a:spcBef>
              <a:spcAft>
                <a:spcPct val="0"/>
              </a:spcAft>
              <a:buClrTx/>
              <a:buSzTx/>
              <a:buFont typeface="Arial" panose="020B0604020202020204" pitchFamily="34" charset="0"/>
              <a:buNone/>
            </a:pPr>
            <a:r>
              <a:rPr kumimoji="0" lang="zh-CN" altLang="en-US" sz="2100" b="0"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rPr>
              <a:t>   </a:t>
            </a:r>
            <a:r>
              <a:rPr kumimoji="0" lang="zh-CN" altLang="en-US" sz="4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kumimoji="0" lang="en-US" altLang="zh-CN" sz="4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3335" b="1" i="0" u="none" strike="noStrike" kern="1200" cap="none" spc="0" normalizeH="0" baseline="0" noProof="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rPr>
              <a:t>一、税务登记</a:t>
            </a:r>
            <a:endParaRPr kumimoji="0" lang="zh-CN" altLang="en-US" sz="4000" b="1" i="0" u="none" strike="noStrike" kern="1200" cap="none" spc="0" normalizeH="0" baseline="0" noProof="1" dirty="0">
              <a:solidFill>
                <a:srgbClr val="FC0000"/>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marR="0" indent="-342900" algn="l" defTabSz="913765" rtl="0" eaLnBrk="1" fontAlgn="auto" latinLnBrk="0" hangingPunct="1">
              <a:lnSpc>
                <a:spcPct val="150000"/>
              </a:lnSpc>
              <a:spcBef>
                <a:spcPct val="20000"/>
              </a:spcBef>
              <a:spcAft>
                <a:spcPct val="0"/>
              </a:spcAft>
              <a:buClrTx/>
              <a:buSzTx/>
              <a:buFont typeface="Arial" panose="020B0604020202020204" pitchFamily="34" charset="0"/>
              <a:buNone/>
            </a:pPr>
            <a:r>
              <a:rPr kumimoji="0" lang="en-US" altLang="zh-CN" sz="3000" b="1" i="0" u="none" strike="noStrike" kern="1200" cap="none" spc="0" normalizeH="0" baseline="0" noProof="1" dirty="0">
                <a:solidFill>
                  <a:schemeClr val="tx1"/>
                </a:solidFill>
                <a:latin typeface="+mn-lt"/>
                <a:ea typeface="+mn-ea"/>
                <a:cs typeface="+mn-cs"/>
                <a:sym typeface="+mn-ea"/>
              </a:rPr>
              <a:t>              </a:t>
            </a:r>
            <a:r>
              <a:rPr kumimoji="0" lang="zh-CN" altLang="en-US" sz="3000" b="1" i="0" u="none" strike="noStrike" kern="1200" cap="none" spc="0" normalizeH="0" baseline="0" noProof="1" dirty="0">
                <a:solidFill>
                  <a:schemeClr val="tx1"/>
                </a:solidFill>
                <a:latin typeface="+mn-lt"/>
                <a:ea typeface="+mn-ea"/>
                <a:cs typeface="+mn-cs"/>
                <a:sym typeface="+mn-ea"/>
              </a:rPr>
              <a:t>税务登记又称</a:t>
            </a:r>
            <a:r>
              <a:rPr kumimoji="0" lang="zh-CN" altLang="en-US" sz="3000" b="1" i="0" u="none" strike="noStrike" kern="1200" cap="none" spc="0" normalizeH="0" baseline="0" noProof="1" dirty="0">
                <a:solidFill>
                  <a:srgbClr val="0070C0"/>
                </a:solidFill>
                <a:latin typeface="+mn-lt"/>
                <a:ea typeface="+mn-ea"/>
                <a:cs typeface="+mn-cs"/>
                <a:sym typeface="+mn-ea"/>
              </a:rPr>
              <a:t>纳税登记</a:t>
            </a:r>
            <a:r>
              <a:rPr kumimoji="0" lang="zh-CN" altLang="en-US" sz="3000" b="1" i="0" u="none" strike="noStrike" kern="1200" cap="none" spc="0" normalizeH="0" baseline="0" noProof="1" dirty="0">
                <a:solidFill>
                  <a:schemeClr val="tx1"/>
                </a:solidFill>
                <a:latin typeface="+mn-lt"/>
                <a:ea typeface="+mn-ea"/>
                <a:cs typeface="+mn-cs"/>
                <a:sym typeface="+mn-ea"/>
              </a:rPr>
              <a:t>，是指税务机关根据税法规定，对纳税人的生产、经营活动进行登记管理的一项法定制度，也是纳税人依法履行纳税义务的法定手续。它是税务机关对纳税人实施税收管理的</a:t>
            </a:r>
            <a:r>
              <a:rPr kumimoji="0" lang="zh-CN" altLang="en-US" sz="3000" b="1" i="0" u="none" strike="noStrike" kern="1200" cap="none" spc="0" normalizeH="0" baseline="0" noProof="1" dirty="0">
                <a:solidFill>
                  <a:srgbClr val="0070C0"/>
                </a:solidFill>
                <a:latin typeface="+mn-lt"/>
                <a:ea typeface="+mn-ea"/>
                <a:cs typeface="+mn-cs"/>
                <a:sym typeface="+mn-ea"/>
              </a:rPr>
              <a:t>首要环节</a:t>
            </a:r>
            <a:r>
              <a:rPr kumimoji="0" lang="zh-CN" altLang="en-US" sz="3000" b="1" i="0" u="none" strike="noStrike" kern="1200" cap="none" spc="0" normalizeH="0" baseline="0" noProof="1" dirty="0">
                <a:solidFill>
                  <a:schemeClr val="tx1"/>
                </a:solidFill>
                <a:latin typeface="+mn-lt"/>
                <a:ea typeface="+mn-ea"/>
                <a:cs typeface="+mn-cs"/>
                <a:sym typeface="+mn-ea"/>
              </a:rPr>
              <a:t>和基础工作，是征纳双方法律关系成立的依据和证明，也是纳税人必须依法履行的义务。</a:t>
            </a:r>
            <a:endParaRPr kumimoji="0" lang="zh-CN" altLang="en-US" sz="30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endParaRPr>
          </a:p>
        </p:txBody>
      </p:sp>
      <p:sp>
        <p:nvSpPr>
          <p:cNvPr id="124931" name="文本框 1"/>
          <p:cNvSpPr txBox="1"/>
          <p:nvPr/>
        </p:nvSpPr>
        <p:spPr>
          <a:xfrm>
            <a:off x="500063" y="1491615"/>
            <a:ext cx="7834312" cy="922338"/>
          </a:xfrm>
          <a:prstGeom prst="rect">
            <a:avLst/>
          </a:prstGeom>
          <a:noFill/>
          <a:ln w="9525">
            <a:noFill/>
          </a:ln>
        </p:spPr>
        <p:txBody>
          <a:bodyPr wrap="square" anchor="t" anchorCtr="0">
            <a:spAutoFit/>
          </a:bodyPr>
          <a:p>
            <a:r>
              <a:rPr lang="en-US" altLang="zh-CN" b="1" dirty="0">
                <a:latin typeface="Calibri" panose="020F0502020204030204" charset="0"/>
                <a:ea typeface="宋体" panose="02010600030101010101" pitchFamily="2" charset="-122"/>
                <a:sym typeface="宋体" panose="02010600030101010101" pitchFamily="2" charset="-122"/>
              </a:rPr>
              <a:t>       《</a:t>
            </a:r>
            <a:r>
              <a:rPr lang="zh-CN" altLang="en-US" b="1" dirty="0">
                <a:latin typeface="Calibri" panose="020F0502020204030204" charset="0"/>
                <a:ea typeface="宋体" panose="02010600030101010101" pitchFamily="2" charset="-122"/>
                <a:sym typeface="宋体" panose="02010600030101010101" pitchFamily="2" charset="-122"/>
              </a:rPr>
              <a:t>中华人民共和国税收征收管理法</a:t>
            </a:r>
            <a:r>
              <a:rPr lang="en-US" altLang="zh-CN" b="1" dirty="0">
                <a:latin typeface="Calibri" panose="020F0502020204030204" charset="0"/>
                <a:ea typeface="宋体" panose="02010600030101010101" pitchFamily="2" charset="-122"/>
                <a:sym typeface="宋体" panose="02010600030101010101" pitchFamily="2" charset="-122"/>
              </a:rPr>
              <a:t>》</a:t>
            </a:r>
            <a:r>
              <a:rPr lang="zh-CN" altLang="en-US" b="1" dirty="0">
                <a:latin typeface="Calibri" panose="020F0502020204030204" charset="0"/>
                <a:ea typeface="宋体" panose="02010600030101010101" pitchFamily="2" charset="-122"/>
                <a:sym typeface="宋体" panose="02010600030101010101" pitchFamily="2" charset="-122"/>
              </a:rPr>
              <a:t>（以下简称</a:t>
            </a:r>
            <a:r>
              <a:rPr lang="en-US" altLang="zh-CN" b="1" dirty="0">
                <a:latin typeface="Calibri" panose="020F0502020204030204" charset="0"/>
                <a:ea typeface="宋体" panose="02010600030101010101" pitchFamily="2" charset="-122"/>
                <a:sym typeface="宋体" panose="02010600030101010101" pitchFamily="2" charset="-122"/>
              </a:rPr>
              <a:t>《</a:t>
            </a:r>
            <a:r>
              <a:rPr lang="zh-CN" altLang="en-US" b="1" dirty="0">
                <a:latin typeface="Calibri" panose="020F0502020204030204" charset="0"/>
                <a:ea typeface="宋体" panose="02010600030101010101" pitchFamily="2" charset="-122"/>
                <a:sym typeface="宋体" panose="02010600030101010101" pitchFamily="2" charset="-122"/>
              </a:rPr>
              <a:t>税收征管法</a:t>
            </a:r>
            <a:r>
              <a:rPr lang="en-US" altLang="zh-CN" b="1" dirty="0">
                <a:latin typeface="Calibri" panose="020F0502020204030204" charset="0"/>
                <a:ea typeface="宋体" panose="02010600030101010101" pitchFamily="2" charset="-122"/>
                <a:sym typeface="宋体" panose="02010600030101010101" pitchFamily="2" charset="-122"/>
              </a:rPr>
              <a:t>》</a:t>
            </a:r>
            <a:r>
              <a:rPr lang="zh-CN" altLang="en-US" b="1" dirty="0">
                <a:latin typeface="Calibri" panose="020F0502020204030204" charset="0"/>
                <a:ea typeface="宋体" panose="02010600030101010101" pitchFamily="2" charset="-122"/>
                <a:sym typeface="宋体" panose="02010600030101010101" pitchFamily="2" charset="-122"/>
              </a:rPr>
              <a:t>）及其实施细则规定，税的征收与管理的一般流程包括：税务登记、账簿与凭证管理、发票管理、纳税申报、税款缴纳、税务检查等。</a:t>
            </a:r>
            <a:endParaRPr lang="zh-CN" altLang="en-US" b="1">
              <a:latin typeface="Calibri" panose="020F0502020204030204" charset="0"/>
              <a:ea typeface="宋体" panose="02010600030101010101" pitchFamily="2" charset="-122"/>
            </a:endParaRPr>
          </a:p>
        </p:txBody>
      </p:sp>
      <p:sp>
        <p:nvSpPr>
          <p:cNvPr id="2" name="文本框 1"/>
          <p:cNvSpPr txBox="1"/>
          <p:nvPr/>
        </p:nvSpPr>
        <p:spPr>
          <a:xfrm>
            <a:off x="755650" y="267335"/>
            <a:ext cx="1756410" cy="368300"/>
          </a:xfrm>
          <a:prstGeom prst="rect">
            <a:avLst/>
          </a:prstGeom>
          <a:noFill/>
        </p:spPr>
        <p:txBody>
          <a:bodyPr wrap="square" rtlCol="0">
            <a:spAutoFit/>
          </a:bodyPr>
          <a:p>
            <a:r>
              <a:rPr lang="zh-CN" altLang="en-US" b="1"/>
              <a:t>【项目引例】</a:t>
            </a:r>
            <a:endParaRPr lang="zh-CN" altLang="en-US" b="1"/>
          </a:p>
        </p:txBody>
      </p:sp>
    </p:spTree>
  </p:cSld>
  <p:clrMapOvr>
    <a:masterClrMapping/>
  </p:clrMapOvr>
  <p:transition spd="slow" advClick="0" advTm="4000">
    <p:wheel spokes="3"/>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3" name="Rectangle 3"/>
          <p:cNvSpPr>
            <a:spLocks noGrp="1"/>
          </p:cNvSpPr>
          <p:nvPr>
            <p:ph idx="1"/>
          </p:nvPr>
        </p:nvSpPr>
        <p:spPr>
          <a:xfrm>
            <a:off x="323533" y="195580"/>
            <a:ext cx="8367713" cy="4387850"/>
          </a:xfrm>
        </p:spPr>
        <p:txBody>
          <a:bodyPr wrap="square" lIns="68580" tIns="34290" rIns="68580" bIns="34290" anchor="t">
            <a:normAutofit/>
          </a:bodyPr>
          <a:p>
            <a:pPr marL="342900" marR="0" indent="-342900" algn="l" defTabSz="913765" rtl="0" eaLnBrk="1" fontAlgn="auto" latinLnBrk="0" hangingPunct="1">
              <a:lnSpc>
                <a:spcPct val="100000"/>
              </a:lnSpc>
              <a:spcBef>
                <a:spcPct val="20000"/>
              </a:spcBef>
              <a:spcAft>
                <a:spcPct val="0"/>
              </a:spcAft>
              <a:buClrTx/>
              <a:buSzTx/>
              <a:buFont typeface="Arial" panose="020B0604020202020204" pitchFamily="34" charset="0"/>
              <a:buChar char="•"/>
            </a:pPr>
            <a:endParaRPr kumimoji="0" lang="zh-CN" altLang="en-US" sz="2250" b="1" i="0" u="none" strike="noStrike" kern="1200" cap="none" spc="0" normalizeH="0" baseline="0" noProof="1" dirty="0">
              <a:solidFill>
                <a:schemeClr val="tx1"/>
              </a:solidFill>
              <a:latin typeface="+mn-lt"/>
              <a:ea typeface="+mn-ea"/>
              <a:cs typeface="+mn-cs"/>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2000" b="1"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rPr>
              <a:t>（一）设立税务登记</a:t>
            </a:r>
            <a:endParaRPr kumimoji="0" lang="zh-CN" altLang="en-US" sz="2000" b="1" i="0" u="none" strike="noStrike" kern="1200" cap="none" spc="0" normalizeH="0" baseline="0" noProof="1" dirty="0">
              <a:solidFill>
                <a:schemeClr val="tx1"/>
              </a:solidFill>
              <a:latin typeface="+mn-lt"/>
              <a:ea typeface="+mn-ea"/>
              <a:cs typeface="+mn-cs"/>
            </a:endParaRPr>
          </a:p>
          <a:p>
            <a:pPr marL="342900" marR="0" indent="-342900" algn="l" defTabSz="913765" rtl="0" eaLnBrk="1" fontAlgn="auto" latinLnBrk="0" hangingPunct="1">
              <a:lnSpc>
                <a:spcPct val="120000"/>
              </a:lnSpc>
              <a:spcBef>
                <a:spcPts val="20"/>
              </a:spcBef>
              <a:spcAft>
                <a:spcPts val="0"/>
              </a:spcAft>
              <a:buClrTx/>
              <a:buSzTx/>
              <a:buFont typeface="Arial" panose="020B0604020202020204" pitchFamily="34" charset="0"/>
              <a:buChar char="•"/>
            </a:pPr>
            <a:r>
              <a:rPr kumimoji="0" lang="zh-CN" altLang="en-US" sz="2000" b="1" i="0" u="none" strike="noStrike" kern="1200" cap="none" spc="0" normalizeH="0" baseline="0" noProof="1" dirty="0">
                <a:solidFill>
                  <a:schemeClr val="tx1"/>
                </a:solidFill>
                <a:latin typeface="+mn-lt"/>
                <a:ea typeface="+mn-ea"/>
                <a:cs typeface="+mn-cs"/>
              </a:rPr>
              <a:t>       已实行“多证合一、一照一码”登记模式的纳税人，首次办理涉税事宜时，可通过主管税务机关办税服务厅(场所)、电子税务局办理，对市场监督管理等部门共享信息进行确认。办理流程如下图：</a:t>
            </a:r>
            <a:endParaRPr kumimoji="0" lang="zh-CN" altLang="en-US" sz="2000" b="1" i="0" u="none" strike="noStrike" kern="1200" cap="none" spc="0" normalizeH="0" baseline="0" noProof="1" dirty="0">
              <a:solidFill>
                <a:schemeClr val="tx1"/>
              </a:solidFill>
              <a:latin typeface="+mn-lt"/>
              <a:ea typeface="+mn-ea"/>
              <a:cs typeface="+mn-cs"/>
            </a:endParaRPr>
          </a:p>
        </p:txBody>
      </p:sp>
      <p:pic>
        <p:nvPicPr>
          <p:cNvPr id="3" name="图片 2"/>
          <p:cNvPicPr>
            <a:picLocks noChangeAspect="1"/>
          </p:cNvPicPr>
          <p:nvPr>
            <p:custDataLst>
              <p:tags r:id="rId1"/>
            </p:custDataLst>
          </p:nvPr>
        </p:nvPicPr>
        <p:blipFill>
          <a:blip r:embed="rId2"/>
          <a:stretch>
            <a:fillRect/>
          </a:stretch>
        </p:blipFill>
        <p:spPr>
          <a:xfrm>
            <a:off x="2250440" y="2275205"/>
            <a:ext cx="4669790" cy="2366010"/>
          </a:xfrm>
          <a:prstGeom prst="rect">
            <a:avLst/>
          </a:prstGeom>
        </p:spPr>
      </p:pic>
    </p:spTree>
  </p:cSld>
  <p:clrMapOvr>
    <a:masterClrMapping/>
  </p:clrMapOvr>
  <p:transition>
    <p:fade/>
  </p:transition>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MH" val="20161022192725"/>
  <p:tag name="MH_LIBRARY" val="GRAPHIC"/>
  <p:tag name="MH_TYPE" val="SubTitle"/>
  <p:tag name="MH_ORDER" val="3"/>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MH" val="20161022192725"/>
  <p:tag name="MH_LIBRARY" val="GRAPHIC"/>
  <p:tag name="MH_TYPE" val="Other"/>
  <p:tag name="MH_ORDER" val="7"/>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MH" val="20161022192725"/>
  <p:tag name="MH_LIBRARY" val="GRAPHIC"/>
  <p:tag name="MH_TYPE" val="Other"/>
  <p:tag name="MH_ORDER" val="8"/>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MH" val="20161022192725"/>
  <p:tag name="MH_LIBRARY" val="GRAPHIC"/>
  <p:tag name="MH_TYPE" val="Other"/>
  <p:tag name="MH_ORDER" val="9"/>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MH" val="20161022192725"/>
  <p:tag name="MH_LIBRARY" val="GRAPHIC"/>
  <p:tag name="MH_TYPE" val="SubTitle"/>
  <p:tag name="MH_ORDER" val="4"/>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MH" val="20161022192725"/>
  <p:tag name="MH_LIBRARY" val="GRAPHIC"/>
  <p:tag name="MH_TYPE" val="Other"/>
  <p:tag name="MH_ORDER" val="10"/>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MH" val="20161022192725"/>
  <p:tag name="MH_LIBRARY" val="GRAPHIC"/>
  <p:tag name="MH_TYPE" val="Other"/>
  <p:tag name="MH_ORDER" val="11"/>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MH" val="20161022192725"/>
  <p:tag name="MH_LIBRARY" val="GRAPHIC"/>
  <p:tag name="MH_TYPE" val="Other"/>
  <p:tag name="MH_ORDER" val="12"/>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192725"/>
  <p:tag name="MH_LIBRARY" val="GRAPHIC"/>
  <p:tag name="MH_TYPE" val="SubTitle"/>
  <p:tag name="MH_ORDER" val="1"/>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UNIT_PLACING_PICTURE_USER_VIEWPORT" val="{&quot;height&quot;:7337.4992125984254,&quot;width&quot;:13227.499212598424}"/>
</p:tagLst>
</file>

<file path=ppt/tags/tag205.xml><?xml version="1.0" encoding="utf-8"?>
<p:tagLst xmlns:p="http://schemas.openxmlformats.org/presentationml/2006/main">
  <p:tag name="KSO_WM_TAG_VERSION" val="1.0"/>
  <p:tag name="KSO_WM_BEAUTIFY_FLAG" val="#wm#"/>
  <p:tag name="KSO_WM_UNIT_TYPE" val="i"/>
  <p:tag name="KSO_WM_UNIT_ID" val="diagram722_3*i*0"/>
  <p:tag name="KSO_WM_TEMPLATE_CATEGORY" val="diagram"/>
  <p:tag name="KSO_WM_TEMPLATE_INDEX" val="722"/>
  <p:tag name="KSO_WM_UNIT_INDEX" val="0"/>
</p:tagLst>
</file>

<file path=ppt/tags/tag206.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f"/>
  <p:tag name="KSO_WM_UNIT_INDEX" val="1_1_1"/>
  <p:tag name="KSO_WM_UNIT_ID" val="diagram722_3*l_h_f*1_1_1"/>
  <p:tag name="KSO_WM_UNIT_LAYERLEVEL" val="1_1_1"/>
  <p:tag name="KSO_WM_UNIT_VALUE" val="27"/>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207.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1_1"/>
  <p:tag name="KSO_WM_UNIT_ID" val="diagram722_3*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208.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1_2"/>
  <p:tag name="KSO_WM_UNIT_ID" val="diagram722_3*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09.xml><?xml version="1.0" encoding="utf-8"?>
<p:tagLst xmlns:p="http://schemas.openxmlformats.org/presentationml/2006/main">
  <p:tag name="KSO_WM_TAG_VERSION" val="1.0"/>
  <p:tag name="KSO_WM_BEAUTIFY_FLAG" val="#wm#"/>
  <p:tag name="KSO_WM_UNIT_TYPE" val="i"/>
  <p:tag name="KSO_WM_UNIT_ID" val="diagram722_3*i*7"/>
  <p:tag name="KSO_WM_TEMPLATE_CATEGORY" val="diagram"/>
  <p:tag name="KSO_WM_TEMPLATE_INDEX" val="722"/>
  <p:tag name="KSO_WM_UNIT_INDEX" val="7"/>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10.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f"/>
  <p:tag name="KSO_WM_UNIT_INDEX" val="1_2_1"/>
  <p:tag name="KSO_WM_UNIT_ID" val="diagram722_3*l_h_f*1_2_1"/>
  <p:tag name="KSO_WM_UNIT_LAYERLEVEL" val="1_1_1"/>
  <p:tag name="KSO_WM_UNIT_VALUE" val="27"/>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211.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2_1"/>
  <p:tag name="KSO_WM_UNIT_ID" val="diagram722_3*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212.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2_2"/>
  <p:tag name="KSO_WM_UNIT_ID" val="diagram722_3*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13.xml><?xml version="1.0" encoding="utf-8"?>
<p:tagLst xmlns:p="http://schemas.openxmlformats.org/presentationml/2006/main">
  <p:tag name="KSO_WM_TAG_VERSION" val="1.0"/>
  <p:tag name="KSO_WM_BEAUTIFY_FLAG" val="#wm#"/>
  <p:tag name="KSO_WM_UNIT_TYPE" val="i"/>
  <p:tag name="KSO_WM_UNIT_ID" val="diagram722_3*i*14"/>
  <p:tag name="KSO_WM_TEMPLATE_CATEGORY" val="diagram"/>
  <p:tag name="KSO_WM_TEMPLATE_INDEX" val="722"/>
  <p:tag name="KSO_WM_UNIT_INDEX" val="14"/>
</p:tagLst>
</file>

<file path=ppt/tags/tag214.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f"/>
  <p:tag name="KSO_WM_UNIT_INDEX" val="1_3_1"/>
  <p:tag name="KSO_WM_UNIT_ID" val="diagram722_3*l_h_f*1_3_1"/>
  <p:tag name="KSO_WM_UNIT_LAYERLEVEL" val="1_1_1"/>
  <p:tag name="KSO_WM_UNIT_VALUE" val="27"/>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215.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3_1"/>
  <p:tag name="KSO_WM_UNIT_ID" val="diagram722_3*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216.xml><?xml version="1.0" encoding="utf-8"?>
<p:tagLst xmlns:p="http://schemas.openxmlformats.org/presentationml/2006/main">
  <p:tag name="KSO_WM_TAG_VERSION" val="1.0"/>
  <p:tag name="KSO_WM_BEAUTIFY_FLAG" val="#wm#"/>
  <p:tag name="KSO_WM_TEMPLATE_CATEGORY" val="diagram"/>
  <p:tag name="KSO_WM_TEMPLATE_INDEX" val="722"/>
  <p:tag name="KSO_WM_UNIT_TYPE" val="l_h_i"/>
  <p:tag name="KSO_WM_UNIT_INDEX" val="1_3_2"/>
  <p:tag name="KSO_WM_UNIT_ID" val="diagram722_3*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17.xml><?xml version="1.0" encoding="utf-8"?>
<p:tagLst xmlns:p="http://schemas.openxmlformats.org/presentationml/2006/main">
  <p:tag name="KSO_WM_TAG_VERSION" val="1.0"/>
  <p:tag name="KSO_WM_BEAUTIFY_FLAG" val="#wm#"/>
  <p:tag name="KSO_WM_TEMPLATE_CATEGORY" val="diagram"/>
  <p:tag name="KSO_WM_TEMPLATE_INDEX" val="722"/>
  <p:tag name="KSO_WM_UNIT_TYPE" val="a"/>
  <p:tag name="KSO_WM_UNIT_INDEX" val="1"/>
  <p:tag name="KSO_WM_UNIT_ID" val="diagram722_6*a*1"/>
  <p:tag name="KSO_WM_UNIT_LAYERLEVEL" val="1"/>
  <p:tag name="KSO_WM_UNIT_VALUE" val="16"/>
  <p:tag name="KSO_WM_UNIT_HIGHLIGHT" val="0"/>
  <p:tag name="KSO_WM_UNIT_COMPATIBLE" val="0"/>
  <p:tag name="KSO_WM_UNIT_RELATE_UNITID" val="diagram722_6*l*1"/>
  <p:tag name="KSO_WM_UNIT_ISCONTENTSTITLE" val="0"/>
  <p:tag name="KSO_WM_UNIT_NOCLEAR" val="0"/>
  <p:tag name="KSO_WM_UNIT_DIAGRAM_ISNUMVISUAL" val="0"/>
  <p:tag name="KSO_WM_UNIT_DIAGRAM_ISREFERUNIT" val="0"/>
  <p:tag name="KSO_WM_DIAGRAM_GROUP_CODE" val="l1-1"/>
  <p:tag name="KSO_WM_UNIT_PRESET_TEXT" val="单击此处添加标题"/>
  <p:tag name="KSO_WM_UNIT_TEXT_FILL_FORE_SCHEMECOLOR_INDEX" val="13"/>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8_3*l_h_i*1_1_1"/>
  <p:tag name="KSO_WM_TEMPLATE_CATEGORY" val="diagram"/>
  <p:tag name="KSO_WM_TEMPLATE_INDEX" val="2022767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78_3*l_h_i*1_1_2"/>
  <p:tag name="KSO_WM_TEMPLATE_CATEGORY" val="diagram"/>
  <p:tag name="KSO_WM_TEMPLATE_INDEX" val="20227678"/>
  <p:tag name="KSO_WM_UNIT_LAYERLEVEL" val="1_1_1"/>
  <p:tag name="KSO_WM_TAG_VERSION" val="1.0"/>
  <p:tag name="KSO_WM_BEAUTIFY_FLAG" val="#wm#"/>
  <p:tag name="KSO_WM_UNIT_LINE_FORE_SCHEMECOLOR_INDEX" val="14"/>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8_3*l_h_i*1_1_3"/>
  <p:tag name="KSO_WM_TEMPLATE_CATEGORY" val="diagram"/>
  <p:tag name="KSO_WM_TEMPLATE_INDEX" val="2022767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8_3*l_h_i*1_2_1"/>
  <p:tag name="KSO_WM_TEMPLATE_CATEGORY" val="diagram"/>
  <p:tag name="KSO_WM_TEMPLATE_INDEX" val="2022767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78_3*l_h_i*1_2_2"/>
  <p:tag name="KSO_WM_TEMPLATE_CATEGORY" val="diagram"/>
  <p:tag name="KSO_WM_TEMPLATE_INDEX" val="20227678"/>
  <p:tag name="KSO_WM_UNIT_LAYERLEVEL" val="1_1_1"/>
  <p:tag name="KSO_WM_TAG_VERSION" val="1.0"/>
  <p:tag name="KSO_WM_BEAUTIFY_FLAG" val="#wm#"/>
  <p:tag name="KSO_WM_UNIT_LINE_FORE_SCHEMECOLOR_INDEX" val="14"/>
  <p:tag name="KSO_WM_UNIT_LINE_FILL_TYPE"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8_3*l_h_i*1_2_3"/>
  <p:tag name="KSO_WM_TEMPLATE_CATEGORY" val="diagram"/>
  <p:tag name="KSO_WM_TEMPLATE_INDEX" val="2022767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8_3*l_h_i*1_3_1"/>
  <p:tag name="KSO_WM_TEMPLATE_CATEGORY" val="diagram"/>
  <p:tag name="KSO_WM_TEMPLATE_INDEX" val="2022767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678_3*l_h_i*1_3_2"/>
  <p:tag name="KSO_WM_TEMPLATE_CATEGORY" val="diagram"/>
  <p:tag name="KSO_WM_TEMPLATE_INDEX" val="20227678"/>
  <p:tag name="KSO_WM_UNIT_LAYERLEVEL" val="1_1_1"/>
  <p:tag name="KSO_WM_TAG_VERSION" val="1.0"/>
  <p:tag name="KSO_WM_BEAUTIFY_FLAG" val="#wm#"/>
  <p:tag name="KSO_WM_UNIT_LINE_FORE_SCHEMECOLOR_INDEX" val="14"/>
  <p:tag name="KSO_WM_UNIT_LINE_FILL_TYPE"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8_3*l_h_i*1_3_3"/>
  <p:tag name="KSO_WM_TEMPLATE_CATEGORY" val="diagram"/>
  <p:tag name="KSO_WM_TEMPLATE_INDEX" val="2022767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678_3*l_h_i*1_1_1"/>
  <p:tag name="KSO_WM_TEMPLATE_CATEGORY" val="diagram"/>
  <p:tag name="KSO_WM_TEMPLATE_INDEX" val="20227678"/>
  <p:tag name="KSO_WM_UNIT_LAYERLEVEL" val="1_1_1"/>
  <p:tag name="KSO_WM_TAG_VERSION" val="1.0"/>
  <p:tag name="KSO_WM_BEAUTIFY_FLAG" val="#wm#"/>
  <p:tag name="KSO_WM_UNIT_SHADOW_SCHEMECOLOR_INDEX" val="13"/>
  <p:tag name="KSO_WM_UNIT_TEXT_FILL_FORE_SCHEMECOLOR_INDEX" val="14"/>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678_3*l_h_i*1_3_1"/>
  <p:tag name="KSO_WM_TEMPLATE_CATEGORY" val="diagram"/>
  <p:tag name="KSO_WM_TEMPLATE_INDEX" val="20227678"/>
  <p:tag name="KSO_WM_UNIT_LAYERLEVEL" val="1_1_1"/>
  <p:tag name="KSO_WM_TAG_VERSION" val="1.0"/>
  <p:tag name="KSO_WM_BEAUTIFY_FLAG" val="#wm#"/>
  <p:tag name="KSO_WM_UNIT_SHADOW_SCHEMECOLOR_INDEX" val="13"/>
  <p:tag name="KSO_WM_UNIT_TEXT_FILL_FORE_SCHEMECOLOR_INDEX" val="14"/>
  <p:tag name="KSO_WM_UNIT_TEXT_FILL_TYPE" val="1"/>
</p:tagLst>
</file>

<file path=ppt/tags/tag229.xml><?xml version="1.0" encoding="utf-8"?>
<p:tagLst xmlns:p="http://schemas.openxmlformats.org/presentationml/2006/main">
  <p:tag name="KSO_WM_UNIT_ISCONTENTSTITLE" val="0"/>
  <p:tag name="KSO_WM_UNIT_ISNUMDGMTITLE" val="0"/>
  <p:tag name="KSO_WM_UNIT_PRESET_TEXT" val="请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8_3*l_h_a*1_3_1"/>
  <p:tag name="KSO_WM_TEMPLATE_CATEGORY" val="diagram"/>
  <p:tag name="KSO_WM_TEMPLATE_INDEX" val="20227678"/>
  <p:tag name="KSO_WM_UNIT_LAYERLEVEL" val="1_1_1"/>
  <p:tag name="KSO_WM_TAG_VERSION" val="1.0"/>
  <p:tag name="KSO_WM_BEAUTIFY_FLAG" val="#wm#"/>
  <p:tag name="KSO_WM_UNIT_TEXT_FILL_FORE_SCHEMECOLOR_INDEX" val="14"/>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678_3*l_h_i*1_2_1"/>
  <p:tag name="KSO_WM_TEMPLATE_CATEGORY" val="diagram"/>
  <p:tag name="KSO_WM_TEMPLATE_INDEX" val="20227678"/>
  <p:tag name="KSO_WM_UNIT_LAYERLEVEL" val="1_1_1"/>
  <p:tag name="KSO_WM_TAG_VERSION" val="1.0"/>
  <p:tag name="KSO_WM_BEAUTIFY_FLAG" val="#wm#"/>
  <p:tag name="KSO_WM_UNIT_SHADOW_SCHEMECOLOR_INDEX" val="13"/>
  <p:tag name="KSO_WM_UNIT_TEXT_FILL_FORE_SCHEMECOLOR_INDEX" val="14"/>
  <p:tag name="KSO_WM_UNIT_TEXT_FILL_TYPE" val="1"/>
</p:tagLst>
</file>

<file path=ppt/tags/tag231.xml><?xml version="1.0" encoding="utf-8"?>
<p:tagLst xmlns:p="http://schemas.openxmlformats.org/presentationml/2006/main">
  <p:tag name="KSO_WM_UNIT_SUBTYPE" val="a"/>
  <p:tag name="KSO_WM_UNIT_PRESET_TEXT" val="单击输入你的正文，文字是您思想的提炼，以便可以准确理解传达的信息。"/>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678_3*l_h_f*1_3_1"/>
  <p:tag name="KSO_WM_TEMPLATE_CATEGORY" val="diagram"/>
  <p:tag name="KSO_WM_TEMPLATE_INDEX" val="20227678"/>
  <p:tag name="KSO_WM_UNIT_LAYERLEVEL" val="1_1_1"/>
  <p:tag name="KSO_WM_TAG_VERSION" val="1.0"/>
  <p:tag name="KSO_WM_BEAUTIFY_FLAG" val="#wm#"/>
  <p:tag name="KSO_WM_UNIT_TEXT_FILL_FORE_SCHEMECOLOR_INDEX" val="13"/>
  <p:tag name="KSO_WM_UNIT_TEXT_FILL_TYPE" val="1"/>
</p:tagLst>
</file>

<file path=ppt/tags/tag232.xml><?xml version="1.0" encoding="utf-8"?>
<p:tagLst xmlns:p="http://schemas.openxmlformats.org/presentationml/2006/main">
  <p:tag name="KSO_WM_UNIT_SUBTYPE" val="a"/>
  <p:tag name="KSO_WM_UNIT_PRESET_TEXT" val="单击输入你的正文，文字是您思想的提炼，以便可以准确理解传达的信息。"/>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678_3*l_h_f*1_1_1"/>
  <p:tag name="KSO_WM_TEMPLATE_CATEGORY" val="diagram"/>
  <p:tag name="KSO_WM_TEMPLATE_INDEX" val="20227678"/>
  <p:tag name="KSO_WM_UNIT_LAYERLEVEL" val="1_1_1"/>
  <p:tag name="KSO_WM_TAG_VERSION" val="1.0"/>
  <p:tag name="KSO_WM_BEAUTIFY_FLAG" val="#wm#"/>
  <p:tag name="KSO_WM_UNIT_TEXT_FILL_FORE_SCHEMECOLOR_INDEX" val="13"/>
  <p:tag name="KSO_WM_UNIT_TEXT_FILL_TYPE" val="1"/>
</p:tagLst>
</file>

<file path=ppt/tags/tag233.xml><?xml version="1.0" encoding="utf-8"?>
<p:tagLst xmlns:p="http://schemas.openxmlformats.org/presentationml/2006/main">
  <p:tag name="KSO_WM_UNIT_SUBTYPE" val="a"/>
  <p:tag name="KSO_WM_UNIT_PRESET_TEXT" val="单击输入你的正文，文字是您思想的提炼，以便可以准确理解传达的信息。"/>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678_3*l_h_f*1_2_1"/>
  <p:tag name="KSO_WM_TEMPLATE_CATEGORY" val="diagram"/>
  <p:tag name="KSO_WM_TEMPLATE_INDEX" val="20227678"/>
  <p:tag name="KSO_WM_UNIT_LAYERLEVEL" val="1_1_1"/>
  <p:tag name="KSO_WM_TAG_VERSION" val="1.0"/>
  <p:tag name="KSO_WM_BEAUTIFY_FLAG" val="#wm#"/>
  <p:tag name="KSO_WM_UNIT_TEXT_FILL_FORE_SCHEMECOLOR_INDEX" val="13"/>
  <p:tag name="KSO_WM_UNIT_TEXT_FILL_TYPE" val="1"/>
</p:tagLst>
</file>

<file path=ppt/tags/tag234.xml><?xml version="1.0" encoding="utf-8"?>
<p:tagLst xmlns:p="http://schemas.openxmlformats.org/presentationml/2006/main">
  <p:tag name="KSO_WM_UNIT_ISCONTENTSTITLE" val="0"/>
  <p:tag name="KSO_WM_UNIT_ISNUMDGMTITLE" val="0"/>
  <p:tag name="KSO_WM_UNIT_PRESET_TEXT" val="请添加大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7678_3*a*1"/>
  <p:tag name="KSO_WM_TEMPLATE_CATEGORY" val="diagram"/>
  <p:tag name="KSO_WM_TEMPLATE_INDEX" val="20227678"/>
  <p:tag name="KSO_WM_UNIT_LAYERLEVEL" val="1"/>
  <p:tag name="KSO_WM_TAG_VERSION" val="1.0"/>
  <p:tag name="KSO_WM_BEAUTIFY_FLAG" val="#wm#"/>
  <p:tag name="KSO_WM_UNIT_TEXT_FILL_FORE_SCHEMECOLOR_INDEX" val="5"/>
  <p:tag name="KSO_WM_UNIT_TEXT_FILL_TYPE" val="1"/>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8_2*l_h_i*1_1_1"/>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8_2*l_h_i*1_1_2"/>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8_2*l_h_i*1_1_3"/>
  <p:tag name="KSO_WM_TEMPLATE_CATEGORY" val="diagram"/>
  <p:tag name="KSO_WM_TEMPLATE_INDEX" val="20228068"/>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8_2*l_h_i*1_2_1"/>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8_2*l_h_i*1_2_2"/>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8_2*l_h_i*1_2_3"/>
  <p:tag name="KSO_WM_TEMPLATE_CATEGORY" val="diagram"/>
  <p:tag name="KSO_WM_TEMPLATE_INDEX" val="20228068"/>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7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8_2*l_h_a*1_1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27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8_2*l_h_f*1_1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27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8_2*l_h_a*1_2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27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8_2*l_h_f*1_2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274.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8_2*l_h_x*1_1_1"/>
  <p:tag name="KSO_WM_TEMPLATE_CATEGORY" val="diagram"/>
  <p:tag name="KSO_WM_TEMPLATE_INDEX" val="20228068"/>
  <p:tag name="KSO_WM_UNIT_LAYERLEVEL" val="1_1_1"/>
  <p:tag name="KSO_WM_TAG_VERSION" val="1.0"/>
  <p:tag name="KSO_WM_BEAUTIFY_FLAG" val="#wm#"/>
</p:tagLst>
</file>

<file path=ppt/tags/tag275.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8_2*l_h_x*1_2_1"/>
  <p:tag name="KSO_WM_TEMPLATE_CATEGORY" val="diagram"/>
  <p:tag name="KSO_WM_TEMPLATE_INDEX" val="20228068"/>
  <p:tag name="KSO_WM_UNIT_LAYERLEVEL" val="1_1_1"/>
  <p:tag name="KSO_WM_TAG_VERSION" val="1.0"/>
  <p:tag name="KSO_WM_BEAUTIFY_FLAG" val="#wm#"/>
</p:tagLst>
</file>

<file path=ppt/tags/tag27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68_2*a*1"/>
  <p:tag name="KSO_WM_TEMPLATE_CATEGORY" val="diagram"/>
  <p:tag name="KSO_WM_TEMPLATE_INDEX" val="20228068"/>
  <p:tag name="KSO_WM_UNIT_LAYERLEVEL" val="1"/>
  <p:tag name="KSO_WM_TAG_VERSION" val="1.0"/>
  <p:tag name="KSO_WM_BEAUTIFY_FLAG" val="#wm#"/>
  <p:tag name="KSO_WM_UNIT_TEXT_FILL_FORE_SCHEMECOLOR_INDEX" val="13"/>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68_2*i*1"/>
  <p:tag name="KSO_WM_TEMPLATE_CATEGORY" val="diagram"/>
  <p:tag name="KSO_WM_TEMPLATE_INDEX" val="20228068"/>
  <p:tag name="KSO_WM_UNIT_LAYERLEVEL" val="1"/>
  <p:tag name="KSO_WM_TAG_VERSION" val="1.0"/>
  <p:tag name="KSO_WM_BEAUTIFY_FLAG" val="#wm#"/>
  <p:tag name="KSO_WM_UNIT_LINE_FORE_SCHEMECOLOR_INDEX" val="5"/>
  <p:tag name="KSO_WM_UNIT_LINE_FILL_TYPE" val="2"/>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8_5*l_h_i*1_1_1"/>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8_5*l_h_i*1_1_2"/>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8_5*l_h_i*1_1_3"/>
  <p:tag name="KSO_WM_TEMPLATE_CATEGORY" val="diagram"/>
  <p:tag name="KSO_WM_TEMPLATE_INDEX" val="20228068"/>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8_5*l_h_i*1_2_1"/>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8_5*l_h_i*1_2_2"/>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8_5*l_h_i*1_2_3"/>
  <p:tag name="KSO_WM_TEMPLATE_CATEGORY" val="diagram"/>
  <p:tag name="KSO_WM_TEMPLATE_INDEX" val="20228068"/>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8_5*l_h_i*1_3_1"/>
  <p:tag name="KSO_WM_TEMPLATE_CATEGORY" val="diagram"/>
  <p:tag name="KSO_WM_TEMPLATE_INDEX" val="2022806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8_5*l_h_i*1_3_2"/>
  <p:tag name="KSO_WM_TEMPLATE_CATEGORY" val="diagram"/>
  <p:tag name="KSO_WM_TEMPLATE_INDEX" val="2022806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8_5*l_h_i*1_3_3"/>
  <p:tag name="KSO_WM_TEMPLATE_CATEGORY" val="diagram"/>
  <p:tag name="KSO_WM_TEMPLATE_INDEX" val="20228068"/>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28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8_5*l_h_a*1_1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28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8_5*l_h_f*1_1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2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9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8_5*l_h_a*1_2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29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8_5*l_h_f*1_2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29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8_5*l_h_a*1_3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29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68_5*l_h_f*1_3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294.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8_5*l_h_x*1_1_1"/>
  <p:tag name="KSO_WM_TEMPLATE_CATEGORY" val="diagram"/>
  <p:tag name="KSO_WM_TEMPLATE_INDEX" val="20228068"/>
  <p:tag name="KSO_WM_UNIT_LAYERLEVEL" val="1_1_1"/>
  <p:tag name="KSO_WM_TAG_VERSION" val="1.0"/>
  <p:tag name="KSO_WM_BEAUTIFY_FLAG" val="#wm#"/>
</p:tagLst>
</file>

<file path=ppt/tags/tag295.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8_5*l_h_x*1_2_1"/>
  <p:tag name="KSO_WM_TEMPLATE_CATEGORY" val="diagram"/>
  <p:tag name="KSO_WM_TEMPLATE_INDEX" val="20228068"/>
  <p:tag name="KSO_WM_UNIT_LAYERLEVEL" val="1_1_1"/>
  <p:tag name="KSO_WM_TAG_VERSION" val="1.0"/>
  <p:tag name="KSO_WM_BEAUTIFY_FLAG" val="#wm#"/>
</p:tagLst>
</file>

<file path=ppt/tags/tag296.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8_5*l_h_x*1_3_1"/>
  <p:tag name="KSO_WM_TEMPLATE_CATEGORY" val="diagram"/>
  <p:tag name="KSO_WM_TEMPLATE_INDEX" val="20228068"/>
  <p:tag name="KSO_WM_UNIT_LAYERLEVEL" val="1_1_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8_5*l_h_i*1_4_1"/>
  <p:tag name="KSO_WM_TEMPLATE_CATEGORY" val="diagram"/>
  <p:tag name="KSO_WM_TEMPLATE_INDEX" val="2022806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68_5*l_h_i*1_4_2"/>
  <p:tag name="KSO_WM_TEMPLATE_CATEGORY" val="diagram"/>
  <p:tag name="KSO_WM_TEMPLATE_INDEX" val="2022806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8_5*l_h_i*1_4_3"/>
  <p:tag name="KSO_WM_TEMPLATE_CATEGORY" val="diagram"/>
  <p:tag name="KSO_WM_TEMPLATE_INDEX" val="20228068"/>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3.xml><?xml version="1.0" encoding="utf-8"?>
<p:tagLst xmlns:p="http://schemas.openxmlformats.org/presentationml/2006/main">
  <p:tag name="MH" val="20161022192725"/>
  <p:tag name="MH_LIBRARY" val="GRAPHIC"/>
  <p:tag name="MH_TYPE" val="Other"/>
  <p:tag name="MH_ORDER"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8_5*l_h_i*1_5_1"/>
  <p:tag name="KSO_WM_TEMPLATE_CATEGORY" val="diagram"/>
  <p:tag name="KSO_WM_TEMPLATE_INDEX" val="2022806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68_5*l_h_i*1_5_2"/>
  <p:tag name="KSO_WM_TEMPLATE_CATEGORY" val="diagram"/>
  <p:tag name="KSO_WM_TEMPLATE_INDEX" val="2022806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8_5*l_h_i*1_5_3"/>
  <p:tag name="KSO_WM_TEMPLATE_CATEGORY" val="diagram"/>
  <p:tag name="KSO_WM_TEMPLATE_INDEX" val="20228068"/>
  <p:tag name="KSO_WM_UNIT_LAYERLEVEL" val="1_1_1"/>
  <p:tag name="KSO_WM_TAG_VERSION" val="1.0"/>
  <p:tag name="KSO_WM_BEAUTIFY_FLAG" val="#wm#"/>
  <p:tag name="KSO_WM_UNIT_LINE_FORE_SCHEMECOLOR_INDEX" val="9"/>
  <p:tag name="KSO_WM_UNIT_LINE_FILL_TYPE" val="2"/>
  <p:tag name="KSO_WM_UNIT_TEXT_FILL_FORE_SCHEMECOLOR_INDEX" val="2"/>
  <p:tag name="KSO_WM_UNIT_TEXT_FILL_TYPE" val="1"/>
</p:tagLst>
</file>

<file path=ppt/tags/tag30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8_5*l_h_a*1_4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30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68_5*l_h_f*1_4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30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8_5*l_h_a*1_5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30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68_5*l_h_f*1_5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307.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8_5*l_h_x*1_4_1"/>
  <p:tag name="KSO_WM_TEMPLATE_CATEGORY" val="diagram"/>
  <p:tag name="KSO_WM_TEMPLATE_INDEX" val="20228068"/>
  <p:tag name="KSO_WM_UNIT_LAYERLEVEL" val="1_1_1"/>
  <p:tag name="KSO_WM_TAG_VERSION" val="1.0"/>
  <p:tag name="KSO_WM_BEAUTIFY_FLAG" val="#wm#"/>
</p:tagLst>
</file>

<file path=ppt/tags/tag308.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8_5*l_h_x*1_5_1"/>
  <p:tag name="KSO_WM_TEMPLATE_CATEGORY" val="diagram"/>
  <p:tag name="KSO_WM_TEMPLATE_INDEX" val="20228068"/>
  <p:tag name="KSO_WM_UNIT_LAYERLEVEL" val="1_1_1"/>
  <p:tag name="KSO_WM_TAG_VERSION" val="1.0"/>
  <p:tag name="KSO_WM_BEAUTIFY_FLAG" val="#wm#"/>
</p:tagLst>
</file>

<file path=ppt/tags/tag30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68_5*a*1"/>
  <p:tag name="KSO_WM_TEMPLATE_CATEGORY" val="diagram"/>
  <p:tag name="KSO_WM_TEMPLATE_INDEX" val="20228068"/>
  <p:tag name="KSO_WM_UNIT_LAYERLEVEL" val="1"/>
  <p:tag name="KSO_WM_TAG_VERSION" val="1.0"/>
  <p:tag name="KSO_WM_BEAUTIFY_FLAG" val="#wm#"/>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68_5*i*1"/>
  <p:tag name="KSO_WM_TEMPLATE_CATEGORY" val="diagram"/>
  <p:tag name="KSO_WM_TEMPLATE_INDEX" val="20228068"/>
  <p:tag name="KSO_WM_UNIT_LAYERLEVEL" val="1"/>
  <p:tag name="KSO_WM_TAG_VERSION" val="1.0"/>
  <p:tag name="KSO_WM_BEAUTIFY_FLAG" val="#wm#"/>
  <p:tag name="KSO_WM_UNIT_LINE_FORE_SCHEMECOLOR_INDEX" val="5"/>
  <p:tag name="KSO_WM_UNIT_LINE_FILL_TYPE" val="2"/>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8_2*l_h_i*1_1_1"/>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4.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8_2*l_h_i*1_1_2"/>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8_2*l_h_i*1_1_3"/>
  <p:tag name="KSO_WM_TEMPLATE_CATEGORY" val="diagram"/>
  <p:tag name="KSO_WM_TEMPLATE_INDEX" val="20228068"/>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8_2*l_h_i*1_2_1"/>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8_2*l_h_i*1_2_2"/>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8_2*l_h_i*1_2_3"/>
  <p:tag name="KSO_WM_TEMPLATE_CATEGORY" val="diagram"/>
  <p:tag name="KSO_WM_TEMPLATE_INDEX" val="20228068"/>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34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8_2*l_h_f*1_1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34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8_2*l_h_f*1_2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347.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8_2*l_h_x*1_1_1"/>
  <p:tag name="KSO_WM_TEMPLATE_CATEGORY" val="diagram"/>
  <p:tag name="KSO_WM_TEMPLATE_INDEX" val="20228068"/>
  <p:tag name="KSO_WM_UNIT_LAYERLEVEL" val="1_1_1"/>
  <p:tag name="KSO_WM_TAG_VERSION" val="1.0"/>
  <p:tag name="KSO_WM_BEAUTIFY_FLAG" val="#wm#"/>
</p:tagLst>
</file>

<file path=ppt/tags/tag348.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8_2*l_h_x*1_2_1"/>
  <p:tag name="KSO_WM_TEMPLATE_CATEGORY" val="diagram"/>
  <p:tag name="KSO_WM_TEMPLATE_INDEX" val="20228068"/>
  <p:tag name="KSO_WM_UNIT_LAYERLEVEL" val="1_1_1"/>
  <p:tag name="KSO_WM_TAG_VERSION" val="1.0"/>
  <p:tag name="KSO_WM_BEAUTIFY_FLAG" val="#wm#"/>
</p:tagLst>
</file>

<file path=ppt/tags/tag3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68_2*a*1"/>
  <p:tag name="KSO_WM_TEMPLATE_CATEGORY" val="diagram"/>
  <p:tag name="KSO_WM_TEMPLATE_INDEX" val="20228068"/>
  <p:tag name="KSO_WM_UNIT_LAYERLEVEL" val="1"/>
  <p:tag name="KSO_WM_TAG_VERSION" val="1.0"/>
  <p:tag name="KSO_WM_BEAUTIFY_FLAG" val="#wm#"/>
  <p:tag name="KSO_WM_UNIT_TEXT_FILL_FORE_SCHEMECOLOR_INDEX" val="13"/>
  <p:tag name="KSO_WM_UNIT_TEXT_FILL_TYPE" val="1"/>
</p:tagLst>
</file>

<file path=ppt/tags/tag35.xml><?xml version="1.0" encoding="utf-8"?>
<p:tagLst xmlns:p="http://schemas.openxmlformats.org/presentationml/2006/main">
  <p:tag name="KSO_WM_BEAUTIFY_FLAG" val=""/>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68_2*i*1"/>
  <p:tag name="KSO_WM_TEMPLATE_CATEGORY" val="diagram"/>
  <p:tag name="KSO_WM_TEMPLATE_INDEX" val="20228068"/>
  <p:tag name="KSO_WM_UNIT_LAYERLEVEL" val="1"/>
  <p:tag name="KSO_WM_TAG_VERSION" val="1.0"/>
  <p:tag name="KSO_WM_BEAUTIFY_FLAG" val="#wm#"/>
  <p:tag name="KSO_WM_UNIT_LINE_FORE_SCHEMECOLOR_INDEX" val="5"/>
  <p:tag name="KSO_WM_UNIT_LINE_FILL_TYPE"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73_4*l_h_i*1_2_1"/>
  <p:tag name="KSO_WM_TEMPLATE_CATEGORY" val="diagram"/>
  <p:tag name="KSO_WM_TEMPLATE_INDEX" val="20228073"/>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73_4*l_h_i*1_2_2"/>
  <p:tag name="KSO_WM_TEMPLATE_CATEGORY" val="diagram"/>
  <p:tag name="KSO_WM_TEMPLATE_INDEX" val="20228073"/>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73_4*l_h_i*1_4_1"/>
  <p:tag name="KSO_WM_TEMPLATE_CATEGORY" val="diagram"/>
  <p:tag name="KSO_WM_TEMPLATE_INDEX" val="20228073"/>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73_4*l_h_i*1_4_2"/>
  <p:tag name="KSO_WM_TEMPLATE_CATEGORY" val="diagram"/>
  <p:tag name="KSO_WM_TEMPLATE_INDEX" val="20228073"/>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73_4*l_h_i*1_3_1"/>
  <p:tag name="KSO_WM_TEMPLATE_CATEGORY" val="diagram"/>
  <p:tag name="KSO_WM_TEMPLATE_INDEX" val="20228073"/>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73_4*l_i*1_1"/>
  <p:tag name="KSO_WM_TEMPLATE_CATEGORY" val="diagram"/>
  <p:tag name="KSO_WM_TEMPLATE_INDEX" val="20228073"/>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28073_4*l_i*1_2"/>
  <p:tag name="KSO_WM_TEMPLATE_CATEGORY" val="diagram"/>
  <p:tag name="KSO_WM_TEMPLATE_INDEX" val="20228073"/>
  <p:tag name="KSO_WM_UNIT_LAYERLEVEL" val="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28073_4*l_i*1_3"/>
  <p:tag name="KSO_WM_TEMPLATE_CATEGORY" val="diagram"/>
  <p:tag name="KSO_WM_TEMPLATE_INDEX" val="20228073"/>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3_4*l_h_i*1_1_1"/>
  <p:tag name="KSO_WM_TEMPLATE_CATEGORY" val="diagram"/>
  <p:tag name="KSO_WM_TEMPLATE_INDEX" val="2022807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6.xml><?xml version="1.0" encoding="utf-8"?>
<p:tagLst xmlns:p="http://schemas.openxmlformats.org/presentationml/2006/main">
  <p:tag name="KSO_WM_BEAUTIFY_FLAG" val=""/>
</p:tagLst>
</file>

<file path=ppt/tags/tag36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73_4*l_h_a*1_1_1"/>
  <p:tag name="KSO_WM_TEMPLATE_CATEGORY" val="diagram"/>
  <p:tag name="KSO_WM_TEMPLATE_INDEX" val="20228073"/>
  <p:tag name="KSO_WM_UNIT_LAYERLEVEL" val="1_1_1"/>
  <p:tag name="KSO_WM_TAG_VERSION" val="1.0"/>
  <p:tag name="KSO_WM_BEAUTIFY_FLAG" val="#wm#"/>
  <p:tag name="KSO_WM_UNIT_TEXT_FILL_FORE_SCHEMECOLOR_INDEX" val="5"/>
  <p:tag name="KSO_WM_UNIT_TEXT_FILL_TYPE" val="1"/>
</p:tagLst>
</file>

<file path=ppt/tags/tag36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73_4*l_h_a*1_3_1"/>
  <p:tag name="KSO_WM_TEMPLATE_CATEGORY" val="diagram"/>
  <p:tag name="KSO_WM_TEMPLATE_INDEX" val="20228073"/>
  <p:tag name="KSO_WM_UNIT_LAYERLEVEL" val="1_1_1"/>
  <p:tag name="KSO_WM_TAG_VERSION" val="1.0"/>
  <p:tag name="KSO_WM_BEAUTIFY_FLAG" val="#wm#"/>
  <p:tag name="KSO_WM_UNIT_TEXT_FILL_FORE_SCHEMECOLOR_INDEX" val="7"/>
  <p:tag name="KSO_WM_UNIT_TEXT_FILL_TYPE" val="1"/>
</p:tagLst>
</file>

<file path=ppt/tags/tag362.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228073_4*l_x*1_1"/>
  <p:tag name="KSO_WM_TEMPLATE_CATEGORY" val="diagram"/>
  <p:tag name="KSO_WM_TEMPLATE_INDEX" val="20228073"/>
  <p:tag name="KSO_WM_UNIT_LAYERLEVEL" val="1_1"/>
  <p:tag name="KSO_WM_TAG_VERSION" val="1.0"/>
  <p:tag name="KSO_WM_BEAUTIFY_FLAG" val="#wm#"/>
</p:tagLst>
</file>

<file path=ppt/tags/tag36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3_4*l_h_f*1_1_1"/>
  <p:tag name="KSO_WM_TEMPLATE_CATEGORY" val="diagram"/>
  <p:tag name="KSO_WM_TEMPLATE_INDEX" val="20228073"/>
  <p:tag name="KSO_WM_UNIT_LAYERLEVEL" val="1_1_1"/>
  <p:tag name="KSO_WM_TAG_VERSION" val="1.0"/>
  <p:tag name="KSO_WM_BEAUTIFY_FLAG" val="#wm#"/>
  <p:tag name="KSO_WM_UNIT_TEXT_FILL_FORE_SCHEMECOLOR_INDEX" val="13"/>
  <p:tag name="KSO_WM_UNIT_TEXT_FILL_TYPE" val="1"/>
</p:tagLst>
</file>

<file path=ppt/tags/tag36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73_4*l_h_a*1_2_1"/>
  <p:tag name="KSO_WM_TEMPLATE_CATEGORY" val="diagram"/>
  <p:tag name="KSO_WM_TEMPLATE_INDEX" val="20228073"/>
  <p:tag name="KSO_WM_UNIT_LAYERLEVEL" val="1_1_1"/>
  <p:tag name="KSO_WM_TAG_VERSION" val="1.0"/>
  <p:tag name="KSO_WM_BEAUTIFY_FLAG" val="#wm#"/>
  <p:tag name="KSO_WM_UNIT_TEXT_FILL_FORE_SCHEMECOLOR_INDEX" val="6"/>
  <p:tag name="KSO_WM_UNIT_TEXT_FILL_TYPE" val="1"/>
</p:tagLst>
</file>

<file path=ppt/tags/tag36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73_4*l_h_f*1_2_1"/>
  <p:tag name="KSO_WM_TEMPLATE_CATEGORY" val="diagram"/>
  <p:tag name="KSO_WM_TEMPLATE_INDEX" val="20228073"/>
  <p:tag name="KSO_WM_UNIT_LAYERLEVEL" val="1_1_1"/>
  <p:tag name="KSO_WM_TAG_VERSION" val="1.0"/>
  <p:tag name="KSO_WM_BEAUTIFY_FLAG" val="#wm#"/>
  <p:tag name="KSO_WM_UNIT_TEXT_FILL_FORE_SCHEMECOLOR_INDEX" val="13"/>
  <p:tag name="KSO_WM_UNIT_TEXT_FILL_TYPE" val="1"/>
</p:tagLst>
</file>

<file path=ppt/tags/tag36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73_4*l_h_a*1_4_1"/>
  <p:tag name="KSO_WM_TEMPLATE_CATEGORY" val="diagram"/>
  <p:tag name="KSO_WM_TEMPLATE_INDEX" val="20228073"/>
  <p:tag name="KSO_WM_UNIT_LAYERLEVEL" val="1_1_1"/>
  <p:tag name="KSO_WM_TAG_VERSION" val="1.0"/>
  <p:tag name="KSO_WM_BEAUTIFY_FLAG" val="#wm#"/>
  <p:tag name="KSO_WM_UNIT_TEXT_FILL_FORE_SCHEMECOLOR_INDEX" val="8"/>
  <p:tag name="KSO_WM_UNIT_TEXT_FILL_TYPE" val="1"/>
</p:tagLst>
</file>

<file path=ppt/tags/tag36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73_4*l_h_f*1_4_1"/>
  <p:tag name="KSO_WM_TEMPLATE_CATEGORY" val="diagram"/>
  <p:tag name="KSO_WM_TEMPLATE_INDEX" val="20228073"/>
  <p:tag name="KSO_WM_UNIT_LAYERLEVEL" val="1_1_1"/>
  <p:tag name="KSO_WM_TAG_VERSION" val="1.0"/>
  <p:tag name="KSO_WM_BEAUTIFY_FLAG" val="#wm#"/>
  <p:tag name="KSO_WM_UNIT_TEXT_FILL_FORE_SCHEMECOLOR_INDEX" val="13"/>
  <p:tag name="KSO_WM_UNIT_TEXT_FILL_TYPE" val="1"/>
</p:tagLst>
</file>

<file path=ppt/tags/tag36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73_4*l_h_f*1_3_1"/>
  <p:tag name="KSO_WM_TEMPLATE_CATEGORY" val="diagram"/>
  <p:tag name="KSO_WM_TEMPLATE_INDEX" val="20228073"/>
  <p:tag name="KSO_WM_UNIT_LAYERLEVEL" val="1_1_1"/>
  <p:tag name="KSO_WM_TAG_VERSION" val="1.0"/>
  <p:tag name="KSO_WM_BEAUTIFY_FLAG" val="#wm#"/>
  <p:tag name="KSO_WM_UNIT_TEXT_FILL_FORE_SCHEMECOLOR_INDEX" val="13"/>
  <p:tag name="KSO_WM_UNIT_TEXT_FILL_TYPE" val="1"/>
</p:tagLst>
</file>

<file path=ppt/tags/tag369.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73_4*a*1"/>
  <p:tag name="KSO_WM_TEMPLATE_CATEGORY" val="diagram"/>
  <p:tag name="KSO_WM_TEMPLATE_INDEX" val="20228073"/>
  <p:tag name="KSO_WM_UNIT_LAYERLEVEL" val="1"/>
  <p:tag name="KSO_WM_TAG_VERSION" val="1.0"/>
  <p:tag name="KSO_WM_BEAUTIFY_FLAG" val="#wm#"/>
  <p:tag name="KSO_WM_UNIT_TEXT_FILL_FORE_SCHEMECOLOR_INDEX" val="13"/>
  <p:tag name="KSO_WM_UNIT_TEXT_FILL_TYPE" val="1"/>
</p:tagLst>
</file>

<file path=ppt/tags/tag37.xml><?xml version="1.0" encoding="utf-8"?>
<p:tagLst xmlns:p="http://schemas.openxmlformats.org/presentationml/2006/main">
  <p:tag name="KSO_WM_BEAUTIFY_FLAG" val=""/>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3_4*i*1"/>
  <p:tag name="KSO_WM_TEMPLATE_CATEGORY" val="diagram"/>
  <p:tag name="KSO_WM_TEMPLATE_INDEX" val="20228073"/>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73_4*i*2"/>
  <p:tag name="KSO_WM_TEMPLATE_CATEGORY" val="diagram"/>
  <p:tag name="KSO_WM_TEMPLATE_INDEX" val="20228073"/>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3_4*i*3"/>
  <p:tag name="KSO_WM_TEMPLATE_CATEGORY" val="diagram"/>
  <p:tag name="KSO_WM_TEMPLATE_INDEX" val="20228073"/>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8073_4*i*4"/>
  <p:tag name="KSO_WM_TEMPLATE_CATEGORY" val="diagram"/>
  <p:tag name="KSO_WM_TEMPLATE_INDEX" val="20228073"/>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3_4*i*5"/>
  <p:tag name="KSO_WM_TEMPLATE_CATEGORY" val="diagram"/>
  <p:tag name="KSO_WM_TEMPLATE_INDEX" val="20228073"/>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3_4*i*6"/>
  <p:tag name="KSO_WM_TEMPLATE_CATEGORY" val="diagram"/>
  <p:tag name="KSO_WM_TEMPLATE_INDEX" val="20228073"/>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390.xml><?xml version="1.0" encoding="utf-8"?>
<p:tagLst xmlns:p="http://schemas.openxmlformats.org/presentationml/2006/main">
  <p:tag name="KSO_WM_BEAUTIFY_FLAG" val=""/>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BEAUTIFY_FLAG" val=""/>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BEAUTIFY_FLAG" val=""/>
</p:tagLst>
</file>

<file path=ppt/tags/tag397.xml><?xml version="1.0" encoding="utf-8"?>
<p:tagLst xmlns:p="http://schemas.openxmlformats.org/presentationml/2006/main">
  <p:tag name="KSO_WM_BEAUTIFY_FLAG" val=""/>
</p:tagLst>
</file>

<file path=ppt/tags/tag398.xml><?xml version="1.0" encoding="utf-8"?>
<p:tagLst xmlns:p="http://schemas.openxmlformats.org/presentationml/2006/main">
  <p:tag name="KSO_WM_BEAUTIFY_FLAG" val=""/>
</p:tagLst>
</file>

<file path=ppt/tags/tag39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192725"/>
  <p:tag name="MH_LIBRARY" val="GRAPHIC"/>
  <p:tag name="MH_TYPE" val="Other"/>
  <p:tag name="MH_ORDER" val="2"/>
</p:tagLst>
</file>

<file path=ppt/tags/tag40.xml><?xml version="1.0" encoding="utf-8"?>
<p:tagLst xmlns:p="http://schemas.openxmlformats.org/presentationml/2006/main">
  <p:tag name="KSO_WM_BEAUTIFY_FLAG" val=""/>
</p:tagLst>
</file>

<file path=ppt/tags/tag400.xml><?xml version="1.0" encoding="utf-8"?>
<p:tagLst xmlns:p="http://schemas.openxmlformats.org/presentationml/2006/main">
  <p:tag name="KSO_WM_BEAUTIFY_FLAG" val=""/>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2*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40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2*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2*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2*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2*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0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2*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41.xml><?xml version="1.0" encoding="utf-8"?>
<p:tagLst xmlns:p="http://schemas.openxmlformats.org/presentationml/2006/main">
  <p:tag name="KSO_WM_BEAUTIFY_FLAG" val=""/>
</p:tagLst>
</file>

<file path=ppt/tags/tag41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2*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2*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79_2*i*1"/>
  <p:tag name="KSO_WM_TEMPLATE_CATEGORY" val="diagram"/>
  <p:tag name="KSO_WM_TEMPLATE_INDEX" val="20227979"/>
  <p:tag name="KSO_WM_UNIT_LAYERLEVEL" val="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413.xml><?xml version="1.0" encoding="utf-8"?>
<p:tagLst xmlns:p="http://schemas.openxmlformats.org/presentationml/2006/main">
  <p:tag name="KSO_WM_UNIT_ISCONTENTSTITLE" val="0"/>
  <p:tag name="KSO_WM_UNIT_ISNUMDGMTITLE" val="0"/>
  <p:tag name="KSO_WM_UNIT_PRESET_TEXT" val="请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7979_2*a*1"/>
  <p:tag name="KSO_WM_TEMPLATE_CATEGORY" val="diagram"/>
  <p:tag name="KSO_WM_TEMPLATE_INDEX" val="20227979"/>
  <p:tag name="KSO_WM_UNIT_LAYERLEVEL" val="1"/>
  <p:tag name="KSO_WM_TAG_VERSION" val="1.0"/>
  <p:tag name="KSO_WM_BEAUTIFY_FLAG" val="#wm#"/>
  <p:tag name="KSO_WM_UNIT_TEXT_FILL_FORE_SCHEMECOLOR_INDEX" val="13"/>
  <p:tag name="KSO_WM_UNIT_TEXT_FILL_TYPE" val="1"/>
</p:tagLst>
</file>

<file path=ppt/tags/tag414.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2*l_h_x*1_1_1"/>
  <p:tag name="KSO_WM_TEMPLATE_CATEGORY" val="diagram"/>
  <p:tag name="KSO_WM_TEMPLATE_INDEX" val="20227979"/>
  <p:tag name="KSO_WM_UNIT_LAYERLEVEL" val="1_1_1"/>
  <p:tag name="KSO_WM_TAG_VERSION" val="1.0"/>
  <p:tag name="KSO_WM_BEAUTIFY_FLAG" val="#wm#"/>
</p:tagLst>
</file>

<file path=ppt/tags/tag415.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2*l_h_x*1_2_1"/>
  <p:tag name="KSO_WM_TEMPLATE_CATEGORY" val="diagram"/>
  <p:tag name="KSO_WM_TEMPLATE_INDEX" val="20227979"/>
  <p:tag name="KSO_WM_UNIT_LAYERLEVEL" val="1_1_1"/>
  <p:tag name="KSO_WM_TAG_VERSION" val="1.0"/>
  <p:tag name="KSO_WM_BEAUTIFY_FLAG" val="#wm#"/>
</p:tagLst>
</file>

<file path=ppt/tags/tag416.xml><?xml version="1.0" encoding="utf-8"?>
<p:tagLst xmlns:p="http://schemas.openxmlformats.org/presentationml/2006/main">
  <p:tag name="KSO_WM_BEAUTIFY_FLAG" val=""/>
</p:tagLst>
</file>

<file path=ppt/tags/tag417.xml><?xml version="1.0" encoding="utf-8"?>
<p:tagLst xmlns:p="http://schemas.openxmlformats.org/presentationml/2006/main">
  <p:tag name="KSO_WM_BEAUTIFY_FLAG" val=""/>
</p:tagLst>
</file>

<file path=ppt/tags/tag418.xml><?xml version="1.0" encoding="utf-8"?>
<p:tagLst xmlns:p="http://schemas.openxmlformats.org/presentationml/2006/main">
  <p:tag name="KSO_WM_BEAUTIFY_FLAG" val=""/>
</p:tagLst>
</file>

<file path=ppt/tags/tag419.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20.xml><?xml version="1.0" encoding="utf-8"?>
<p:tagLst xmlns:p="http://schemas.openxmlformats.org/presentationml/2006/main">
  <p:tag name="KSO_WM_BEAUTIFY_FLAG" val=""/>
</p:tagLst>
</file>

<file path=ppt/tags/tag421.xml><?xml version="1.0" encoding="utf-8"?>
<p:tagLst xmlns:p="http://schemas.openxmlformats.org/presentationml/2006/main">
  <p:tag name="KSO_WM_BEAUTIFY_FLAG" val=""/>
</p:tagLst>
</file>

<file path=ppt/tags/tag422.xml><?xml version="1.0" encoding="utf-8"?>
<p:tagLst xmlns:p="http://schemas.openxmlformats.org/presentationml/2006/main">
  <p:tag name="KSO_WM_BEAUTIFY_FLAG" val=""/>
</p:tagLst>
</file>

<file path=ppt/tags/tag423.xml><?xml version="1.0" encoding="utf-8"?>
<p:tagLst xmlns:p="http://schemas.openxmlformats.org/presentationml/2006/main">
  <p:tag name="KSO_WM_BEAUTIFY_FLAG" val=""/>
</p:tagLst>
</file>

<file path=ppt/tags/tag424.xml><?xml version="1.0" encoding="utf-8"?>
<p:tagLst xmlns:p="http://schemas.openxmlformats.org/presentationml/2006/main">
  <p:tag name="KSO_WM_BEAUTIFY_FLAG" val=""/>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KSO_WM_BEAUTIFY_FLAG" val=""/>
</p:tagLst>
</file>

<file path=ppt/tags/tag427.xml><?xml version="1.0" encoding="utf-8"?>
<p:tagLst xmlns:p="http://schemas.openxmlformats.org/presentationml/2006/main">
  <p:tag name="KSO_WM_BEAUTIFY_FLAG" val=""/>
</p:tagLst>
</file>

<file path=ppt/tags/tag428.xml><?xml version="1.0" encoding="utf-8"?>
<p:tagLst xmlns:p="http://schemas.openxmlformats.org/presentationml/2006/main">
  <p:tag name="KSO_WM_BEAUTIFY_FLAG" val=""/>
</p:tagLst>
</file>

<file path=ppt/tags/tag429.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30.xml><?xml version="1.0" encoding="utf-8"?>
<p:tagLst xmlns:p="http://schemas.openxmlformats.org/presentationml/2006/main">
  <p:tag name="KSO_WM_BEAUTIFY_FLAG" val=""/>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KSO_WM_BEAUTIFY_FLAG" val=""/>
</p:tagLst>
</file>

<file path=ppt/tags/tag433.xml><?xml version="1.0" encoding="utf-8"?>
<p:tagLst xmlns:p="http://schemas.openxmlformats.org/presentationml/2006/main">
  <p:tag name="KSO_WM_BEAUTIFY_FLAG" val=""/>
</p:tagLst>
</file>

<file path=ppt/tags/tag434.xml><?xml version="1.0" encoding="utf-8"?>
<p:tagLst xmlns:p="http://schemas.openxmlformats.org/presentationml/2006/main">
  <p:tag name="KSO_WM_BEAUTIFY_FLAG" val=""/>
</p:tagLst>
</file>

<file path=ppt/tags/tag435.xml><?xml version="1.0" encoding="utf-8"?>
<p:tagLst xmlns:p="http://schemas.openxmlformats.org/presentationml/2006/main">
  <p:tag name="KSO_WM_BEAUTIFY_FLAG" val=""/>
</p:tagLst>
</file>

<file path=ppt/tags/tag436.xml><?xml version="1.0" encoding="utf-8"?>
<p:tagLst xmlns:p="http://schemas.openxmlformats.org/presentationml/2006/main">
  <p:tag name="KSO_WM_BEAUTIFY_FLAG" val=""/>
</p:tagLst>
</file>

<file path=ppt/tags/tag437.xml><?xml version="1.0" encoding="utf-8"?>
<p:tagLst xmlns:p="http://schemas.openxmlformats.org/presentationml/2006/main">
  <p:tag name="KSO_WM_BEAUTIFY_FLAG" val=""/>
</p:tagLst>
</file>

<file path=ppt/tags/tag438.xml><?xml version="1.0" encoding="utf-8"?>
<p:tagLst xmlns:p="http://schemas.openxmlformats.org/presentationml/2006/main">
  <p:tag name="KSO_WM_BEAUTIFY_FLAG" val=""/>
</p:tagLst>
</file>

<file path=ppt/tags/tag439.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40.xml><?xml version="1.0" encoding="utf-8"?>
<p:tagLst xmlns:p="http://schemas.openxmlformats.org/presentationml/2006/main">
  <p:tag name="KSO_WM_BEAUTIFY_FLAG" val=""/>
</p:tagLst>
</file>

<file path=ppt/tags/tag441.xml><?xml version="1.0" encoding="utf-8"?>
<p:tagLst xmlns:p="http://schemas.openxmlformats.org/presentationml/2006/main">
  <p:tag name="KSO_WM_BEAUTIFY_FLAG" val=""/>
</p:tagLst>
</file>

<file path=ppt/tags/tag442.xml><?xml version="1.0" encoding="utf-8"?>
<p:tagLst xmlns:p="http://schemas.openxmlformats.org/presentationml/2006/main">
  <p:tag name="KSO_WM_BEAUTIFY_FLAG" val=""/>
</p:tagLst>
</file>

<file path=ppt/tags/tag443.xml><?xml version="1.0" encoding="utf-8"?>
<p:tagLst xmlns:p="http://schemas.openxmlformats.org/presentationml/2006/main">
  <p:tag name="COMMONDATA" val="eyJoZGlkIjoiYTVhMzUzYzA1OWE2YTZhOTEzZGE3MDg3NWE2YTcxMjAifQ=="/>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725"/>
  <p:tag name="MH_LIBRARY" val="GRAPHIC"/>
  <p:tag name="MH_TYPE" val="Other"/>
  <p:tag name="MH_ORDER" val="3"/>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725"/>
  <p:tag name="MH_LIBRARY" val="GRAPHIC"/>
  <p:tag name="MH_TYPE" val="SubTitle"/>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725"/>
  <p:tag name="MH_LIBRARY" val="GRAPHIC"/>
  <p:tag name="MH_TYPE" val="Other"/>
  <p:tag name="MH_ORDER" val="4"/>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61022192725"/>
  <p:tag name="MH_LIBRARY" val="GRAPHIC"/>
  <p:tag name="MH_TYPE" val="Other"/>
  <p:tag name="MH_ORDER" val="5"/>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61022192725"/>
  <p:tag name="MH_LIBRARY" val="GRAPHIC"/>
  <p:tag name="MH_TYPE" val="Other"/>
  <p:tag name="MH_ORDER" val="6"/>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自定义 182">
      <a:dk1>
        <a:sysClr val="windowText" lastClr="000000"/>
      </a:dk1>
      <a:lt1>
        <a:sysClr val="window" lastClr="FFFFFF"/>
      </a:lt1>
      <a:dk2>
        <a:srgbClr val="4E5B6F"/>
      </a:dk2>
      <a:lt2>
        <a:srgbClr val="7F7F7F"/>
      </a:lt2>
      <a:accent1>
        <a:srgbClr val="2588A1"/>
      </a:accent1>
      <a:accent2>
        <a:srgbClr val="39B2D1"/>
      </a:accent2>
      <a:accent3>
        <a:srgbClr val="2588A1"/>
      </a:accent3>
      <a:accent4>
        <a:srgbClr val="39B2D1"/>
      </a:accent4>
      <a:accent5>
        <a:srgbClr val="2588A1"/>
      </a:accent5>
      <a:accent6>
        <a:srgbClr val="39B2D1"/>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自定义 182">
      <a:dk1>
        <a:sysClr val="windowText" lastClr="000000"/>
      </a:dk1>
      <a:lt1>
        <a:sysClr val="window" lastClr="FFFFFF"/>
      </a:lt1>
      <a:dk2>
        <a:srgbClr val="4E5B6F"/>
      </a:dk2>
      <a:lt2>
        <a:srgbClr val="7F7F7F"/>
      </a:lt2>
      <a:accent1>
        <a:srgbClr val="2588A1"/>
      </a:accent1>
      <a:accent2>
        <a:srgbClr val="39B2D1"/>
      </a:accent2>
      <a:accent3>
        <a:srgbClr val="2588A1"/>
      </a:accent3>
      <a:accent4>
        <a:srgbClr val="39B2D1"/>
      </a:accent4>
      <a:accent5>
        <a:srgbClr val="2588A1"/>
      </a:accent5>
      <a:accent6>
        <a:srgbClr val="39B2D1"/>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182">
      <a:dk1>
        <a:sysClr val="windowText" lastClr="000000"/>
      </a:dk1>
      <a:lt1>
        <a:sysClr val="window" lastClr="FFFFFF"/>
      </a:lt1>
      <a:dk2>
        <a:srgbClr val="4E5B6F"/>
      </a:dk2>
      <a:lt2>
        <a:srgbClr val="7F7F7F"/>
      </a:lt2>
      <a:accent1>
        <a:srgbClr val="2588A1"/>
      </a:accent1>
      <a:accent2>
        <a:srgbClr val="39B2D1"/>
      </a:accent2>
      <a:accent3>
        <a:srgbClr val="2588A1"/>
      </a:accent3>
      <a:accent4>
        <a:srgbClr val="39B2D1"/>
      </a:accent4>
      <a:accent5>
        <a:srgbClr val="2588A1"/>
      </a:accent5>
      <a:accent6>
        <a:srgbClr val="39B2D1"/>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8505</Words>
  <Application>WPS 演示</Application>
  <PresentationFormat>全屏显示(16:9)</PresentationFormat>
  <Paragraphs>381</Paragraphs>
  <Slides>42</Slides>
  <Notes>25</Notes>
  <HiddenSlides>0</HiddenSlides>
  <MMClips>2</MMClips>
  <ScaleCrop>false</ScaleCrop>
  <HeadingPairs>
    <vt:vector size="6" baseType="variant">
      <vt:variant>
        <vt:lpstr>已用的字体</vt:lpstr>
      </vt:variant>
      <vt:variant>
        <vt:i4>24</vt:i4>
      </vt:variant>
      <vt:variant>
        <vt:lpstr>主题</vt:lpstr>
      </vt:variant>
      <vt:variant>
        <vt:i4>3</vt:i4>
      </vt:variant>
      <vt:variant>
        <vt:lpstr>幻灯片标题</vt:lpstr>
      </vt:variant>
      <vt:variant>
        <vt:i4>42</vt:i4>
      </vt:variant>
    </vt:vector>
  </HeadingPairs>
  <TitlesOfParts>
    <vt:vector size="69" baseType="lpstr">
      <vt:lpstr>Arial</vt:lpstr>
      <vt:lpstr>宋体</vt:lpstr>
      <vt:lpstr>Wingdings</vt:lpstr>
      <vt:lpstr>Calibri</vt:lpstr>
      <vt:lpstr>微软雅黑</vt:lpstr>
      <vt:lpstr>Nexa Light</vt:lpstr>
      <vt:lpstr>华康少女文字W5(P)</vt:lpstr>
      <vt:lpstr>华文行楷</vt:lpstr>
      <vt:lpstr>仿宋</vt:lpstr>
      <vt:lpstr>汉仪中黑简</vt:lpstr>
      <vt:lpstr>Arial Unicode MS</vt:lpstr>
      <vt:lpstr>思源黑体 CN Regular</vt:lpstr>
      <vt:lpstr>思源黑体 CN Bold</vt:lpstr>
      <vt:lpstr>黑体</vt:lpstr>
      <vt:lpstr>Lato Regular</vt:lpstr>
      <vt:lpstr>Roboto Medium</vt:lpstr>
      <vt:lpstr>思源黑体 CN Light</vt:lpstr>
      <vt:lpstr>MiSans</vt:lpstr>
      <vt:lpstr>思源黑体 CN Heavy</vt:lpstr>
      <vt:lpstr>Times New Roman</vt:lpstr>
      <vt:lpstr>仿宋_GB2312</vt:lpstr>
      <vt:lpstr>Calibri</vt:lpstr>
      <vt:lpstr>Segoe Print</vt:lpstr>
      <vt:lpstr>Wide Latin</vt:lpstr>
      <vt:lpstr>Office 主题​​</vt:lpstr>
      <vt:lpstr>3_Office 主题​​</vt:lpstr>
      <vt:lpstr>2_Office 主题​​</vt:lpstr>
      <vt:lpstr>PowerPoint 演示文稿</vt:lpstr>
      <vt:lpstr>税收名言</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dc:title>
  <dc:creator>USER</dc:creator>
  <cp:lastModifiedBy>星回°</cp:lastModifiedBy>
  <cp:revision>442</cp:revision>
  <dcterms:created xsi:type="dcterms:W3CDTF">2014-11-09T01:07:00Z</dcterms:created>
  <dcterms:modified xsi:type="dcterms:W3CDTF">2023-09-14T00:41:20Z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5A28B066ED8345F984AB923A9B07D46A_12</vt:lpwstr>
  </property>
</Properties>
</file>