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8"/>
  </p:notesMasterIdLst>
  <p:sldIdLst>
    <p:sldId id="349" r:id="rId4"/>
    <p:sldId id="371" r:id="rId5"/>
    <p:sldId id="350" r:id="rId6"/>
    <p:sldId id="351" r:id="rId7"/>
    <p:sldId id="348" r:id="rId8"/>
    <p:sldId id="389" r:id="rId9"/>
    <p:sldId id="390" r:id="rId10"/>
    <p:sldId id="391" r:id="rId11"/>
    <p:sldId id="352" r:id="rId12"/>
    <p:sldId id="392" r:id="rId13"/>
    <p:sldId id="340" r:id="rId14"/>
    <p:sldId id="393" r:id="rId15"/>
    <p:sldId id="353" r:id="rId16"/>
    <p:sldId id="394" r:id="rId17"/>
    <p:sldId id="395" r:id="rId18"/>
    <p:sldId id="396" r:id="rId19"/>
    <p:sldId id="354" r:id="rId20"/>
    <p:sldId id="397" r:id="rId21"/>
    <p:sldId id="398" r:id="rId22"/>
    <p:sldId id="338" r:id="rId23"/>
    <p:sldId id="399" r:id="rId24"/>
    <p:sldId id="400" r:id="rId25"/>
    <p:sldId id="401" r:id="rId26"/>
    <p:sldId id="355" r:id="rId27"/>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323E"/>
    <a:srgbClr val="C5E0E5"/>
    <a:srgbClr val="606F78"/>
    <a:srgbClr val="57CDAB"/>
    <a:srgbClr val="30A081"/>
    <a:srgbClr val="BEECDF"/>
    <a:srgbClr val="9AE2CD"/>
    <a:srgbClr val="548235"/>
    <a:srgbClr val="E2C9C0"/>
    <a:srgbClr val="955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884" autoAdjust="0"/>
    <p:restoredTop sz="94660"/>
  </p:normalViewPr>
  <p:slideViewPr>
    <p:cSldViewPr snapToGrid="0">
      <p:cViewPr varScale="1">
        <p:scale>
          <a:sx n="62" d="100"/>
          <a:sy n="62" d="100"/>
        </p:scale>
        <p:origin x="78" y="186"/>
      </p:cViewPr>
      <p:guideLst/>
    </p:cSldViewPr>
  </p:slideViewPr>
  <p:notesTextViewPr>
    <p:cViewPr>
      <p:scale>
        <a:sx n="1" d="1"/>
        <a:sy n="1" d="1"/>
      </p:scale>
      <p:origin x="0" y="0"/>
    </p:cViewPr>
  </p:notesTextViewPr>
  <p:sorterViewPr>
    <p:cViewPr>
      <p:scale>
        <a:sx n="75" d="100"/>
        <a:sy n="75" d="100"/>
      </p:scale>
      <p:origin x="0" y="-2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0" name="组合 29"/>
          <p:cNvGrpSpPr/>
          <p:nvPr userDrawn="1"/>
        </p:nvGrpSpPr>
        <p:grpSpPr>
          <a:xfrm>
            <a:off x="276504" y="6221689"/>
            <a:ext cx="1670831" cy="543604"/>
            <a:chOff x="3302807" y="1034911"/>
            <a:chExt cx="2457878" cy="799669"/>
          </a:xfrm>
          <a:solidFill>
            <a:schemeClr val="accent1"/>
          </a:solidFill>
        </p:grpSpPr>
        <p:sp>
          <p:nvSpPr>
            <p:cNvPr id="31"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2"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3"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4"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5"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6"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7"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8"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9"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0"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1"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2"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3"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4"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5"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6"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7"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8"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9"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0"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1"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2"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3"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4"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5"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6"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7"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8"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9"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1"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2"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3"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4"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5"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6"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7"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8"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9"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0"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1"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2"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3"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4"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5"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6"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7"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8"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9"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0"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1"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2"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3"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4"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5"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6"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7"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8"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19"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0"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1"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2"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3"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4"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26"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601880"/>
            <a:ext cx="12192000" cy="2508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21" name="Slide Number Placeholder 5"/>
          <p:cNvSpPr>
            <a:spLocks noGrp="1"/>
          </p:cNvSpPr>
          <p:nvPr>
            <p:ph type="sldNum" sz="quarter" idx="12"/>
          </p:nvPr>
        </p:nvSpPr>
        <p:spPr>
          <a:xfrm>
            <a:off x="9140852" y="6330847"/>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grpSp>
        <p:nvGrpSpPr>
          <p:cNvPr id="31" name="组合 30"/>
          <p:cNvGrpSpPr/>
          <p:nvPr userDrawn="1"/>
        </p:nvGrpSpPr>
        <p:grpSpPr>
          <a:xfrm>
            <a:off x="276504" y="6221689"/>
            <a:ext cx="1670831" cy="543604"/>
            <a:chOff x="3302807" y="1034911"/>
            <a:chExt cx="2457878" cy="799669"/>
          </a:xfrm>
          <a:solidFill>
            <a:schemeClr val="accent1"/>
          </a:solidFill>
        </p:grpSpPr>
        <p:sp>
          <p:nvSpPr>
            <p:cNvPr id="32"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3"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4"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5"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6"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7"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8"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39"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0"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1"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2"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3"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4"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5"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6"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7"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8"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9"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0"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1"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2"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3"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4"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5"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6"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7"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8"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9"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0"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1"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2"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3"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4"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5"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6"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7"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8"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9"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0"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1"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2"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3"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4"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5"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6"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7"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8"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9"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0"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1"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2"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3"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4"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5"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6"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87"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8"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9"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0"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1"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2"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3"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4"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5"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6"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7"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8"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9"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238436"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0" name="Slide Number Placeholder 5"/>
          <p:cNvSpPr>
            <a:spLocks noGrp="1"/>
          </p:cNvSpPr>
          <p:nvPr>
            <p:ph type="sldNum" sz="quarter" idx="12"/>
          </p:nvPr>
        </p:nvSpPr>
        <p:spPr>
          <a:xfrm>
            <a:off x="9130039" y="6330239"/>
            <a:ext cx="2743200" cy="365125"/>
          </a:xfrm>
        </p:spPr>
        <p:txBody>
          <a:bodyPr/>
          <a:lstStyle>
            <a:lvl1pPr>
              <a:defRPr sz="1465">
                <a:solidFill>
                  <a:schemeClr val="tx1">
                    <a:lumMod val="85000"/>
                    <a:lumOff val="15000"/>
                  </a:schemeClr>
                </a:solidFill>
                <a:latin typeface="+mj-ea"/>
                <a:ea typeface="+mj-ea"/>
              </a:defRPr>
            </a:lvl1pPr>
          </a:lstStyle>
          <a:p>
            <a:fld id="{ACBECEF1-1935-4692-9C86-5FD89D9EDF46}" type="slidenum">
              <a:rPr lang="zh-CN" altLang="en-US" smtClean="0"/>
            </a:fld>
            <a:endParaRPr lang="zh-CN" altLang="en-US"/>
          </a:p>
        </p:txBody>
      </p:sp>
      <p:sp>
        <p:nvSpPr>
          <p:cNvPr id="131" name="Picture Placeholder 7"/>
          <p:cNvSpPr>
            <a:spLocks noGrp="1"/>
          </p:cNvSpPr>
          <p:nvPr>
            <p:ph type="pic" sz="quarter" idx="19"/>
          </p:nvPr>
        </p:nvSpPr>
        <p:spPr>
          <a:xfrm>
            <a:off x="3231741"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3" name="Picture Placeholder 7"/>
          <p:cNvSpPr>
            <a:spLocks noGrp="1"/>
          </p:cNvSpPr>
          <p:nvPr>
            <p:ph type="pic" sz="quarter" idx="20"/>
          </p:nvPr>
        </p:nvSpPr>
        <p:spPr>
          <a:xfrm>
            <a:off x="6225047" y="1752340"/>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sp>
        <p:nvSpPr>
          <p:cNvPr id="135" name="Picture Placeholder 7"/>
          <p:cNvSpPr>
            <a:spLocks noGrp="1"/>
          </p:cNvSpPr>
          <p:nvPr>
            <p:ph type="pic" sz="quarter" idx="21"/>
          </p:nvPr>
        </p:nvSpPr>
        <p:spPr>
          <a:xfrm>
            <a:off x="9218352" y="3738253"/>
            <a:ext cx="2771207" cy="189477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400">
                <a:solidFill>
                  <a:schemeClr val="tx1">
                    <a:lumMod val="85000"/>
                    <a:lumOff val="15000"/>
                  </a:schemeClr>
                </a:solidFill>
              </a:defRPr>
            </a:lvl1pPr>
          </a:lstStyle>
          <a:p>
            <a:pPr marL="0" lvl="0" algn="ctr"/>
            <a:endParaRPr lang="en-US"/>
          </a:p>
        </p:txBody>
      </p:sp>
      <p:grpSp>
        <p:nvGrpSpPr>
          <p:cNvPr id="38" name="组合 37"/>
          <p:cNvGrpSpPr/>
          <p:nvPr userDrawn="1"/>
        </p:nvGrpSpPr>
        <p:grpSpPr>
          <a:xfrm>
            <a:off x="276504" y="6221689"/>
            <a:ext cx="1670831" cy="543604"/>
            <a:chOff x="3302807" y="1034911"/>
            <a:chExt cx="2457878" cy="799669"/>
          </a:xfrm>
          <a:solidFill>
            <a:schemeClr val="accent1"/>
          </a:solidFill>
        </p:grpSpPr>
        <p:sp>
          <p:nvSpPr>
            <p:cNvPr id="39" name="íṡḷîḍê"/>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0" name="íŝḻiḍè"/>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1" name="îS1iďê"/>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2" name="i$ḷíḓe"/>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3" name="îş1íḍé"/>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4" name="išḻïde"/>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5" name="ís1ïḓè"/>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6" name="ïṩlïďê"/>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7" name="íSliḋê"/>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8" name="ísļîdè"/>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49" name="îSlíḋé"/>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0" name="íŝ1ïḓê"/>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1" name="ï$ľíḑè"/>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2" name="ïṧ1íḓè"/>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3" name="işļïḑê"/>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4" name="îŝ1îdé"/>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5" name="iṩlîḍe"/>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6" name="ïṣlíḋe"/>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7" name="ísļiďè"/>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8" name="íṡlïde"/>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59" name="iṩlide"/>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0" name="îs1ïde"/>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1" name="i$ľïḑe"/>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2" name="iŝļíḍè"/>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3" name="íṩḻîḋê"/>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4" name="íṡľiḑê"/>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5" name="iṥļiḓe"/>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6" name="iŝ1îḋé"/>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7" name="iṩḷiḓè"/>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8" name="îṥ1ïďé"/>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69" name="iSḷiḍé"/>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0" name="îşļíďê"/>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2" name="îš1íḍê"/>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3" name="íŝliḓê"/>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4" name="iṡļiḍe"/>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5" name="ï$ļïdé"/>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6" name="íšlíḓe"/>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7" name="ïṣļïḍê"/>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8" name="ís1íḍe"/>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79" name="íşlïḋe"/>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0" name="iŝļîḍé"/>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1" name="íṧḷídé"/>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2" name="îSḻiḋe"/>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3" name="í$ḻîḓè"/>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4" name="ïŝḷíḍe"/>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5" name="íṩļiḋe"/>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6" name="îṡlïḍé"/>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7" name="iS1îḓè"/>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8" name="íṡḷiḑê"/>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89" name="iṩ1íḓê"/>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0" name="ïşľïďé"/>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1" name="ïśḷïḍê"/>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2" name="ïṡḷíḑé"/>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3" name="iśḻíde"/>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4" name="í$ḻîdê"/>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5" name="iṩḷídé"/>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6" name="iślíḓè"/>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7" name="îṥ1ïḋe"/>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8" name="iṧḷídè"/>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99" name="ïṩḷíḍé"/>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0" name="ï$liḓê"/>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01" name="iṩlidè"/>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2" name="íṧļîḓé"/>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3" name="iṩḻîḑè"/>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4" name="ïṣľíḑé"/>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5" name="îşḻîḑè"/>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06" name="iṣḷiḓê"/>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sp>
          <p:nvSpPr>
            <p:cNvPr id="107" name="işļídè"/>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accent1"/>
                </a:solidFill>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C698C12-413D-45C0-9AD9-C72A6D11CD69}"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1FEB1135-D26A-4F8E-9CC5-4D04C5CB626D}"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A760BCF-A029-48C8-8958-0A70B38BB1DC}"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D323E"/>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圆角矩形 9"/>
          <p:cNvSpPr/>
          <p:nvPr userDrawn="1"/>
        </p:nvSpPr>
        <p:spPr>
          <a:xfrm>
            <a:off x="349885" y="280670"/>
            <a:ext cx="11492230" cy="629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919843" y="278607"/>
            <a:ext cx="671513" cy="144000"/>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0BF5D-1EA0-43A9-8B73-E8769F776C4E}" type="datetime1">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BECEF1-1935-4692-9C86-5FD89D9EDF4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7" Type="http://schemas.openxmlformats.org/officeDocument/2006/relationships/slideLayout" Target="../slideLayouts/slideLayout3.xml"/><Relationship Id="rId36" Type="http://schemas.openxmlformats.org/officeDocument/2006/relationships/tags" Target="../tags/tag69.xml"/><Relationship Id="rId35" Type="http://schemas.openxmlformats.org/officeDocument/2006/relationships/tags" Target="../tags/tag68.xml"/><Relationship Id="rId34" Type="http://schemas.openxmlformats.org/officeDocument/2006/relationships/tags" Target="../tags/tag67.xml"/><Relationship Id="rId33" Type="http://schemas.openxmlformats.org/officeDocument/2006/relationships/tags" Target="../tags/tag66.xml"/><Relationship Id="rId32" Type="http://schemas.openxmlformats.org/officeDocument/2006/relationships/tags" Target="../tags/tag65.xml"/><Relationship Id="rId31" Type="http://schemas.openxmlformats.org/officeDocument/2006/relationships/tags" Target="../tags/tag64.xml"/><Relationship Id="rId30" Type="http://schemas.openxmlformats.org/officeDocument/2006/relationships/tags" Target="../tags/tag63.xml"/><Relationship Id="rId3" Type="http://schemas.openxmlformats.org/officeDocument/2006/relationships/tags" Target="../tags/tag36.xml"/><Relationship Id="rId29" Type="http://schemas.openxmlformats.org/officeDocument/2006/relationships/tags" Target="../tags/tag62.xml"/><Relationship Id="rId28" Type="http://schemas.openxmlformats.org/officeDocument/2006/relationships/tags" Target="../tags/tag61.xml"/><Relationship Id="rId27" Type="http://schemas.openxmlformats.org/officeDocument/2006/relationships/tags" Target="../tags/tag60.xml"/><Relationship Id="rId26" Type="http://schemas.openxmlformats.org/officeDocument/2006/relationships/tags" Target="../tags/tag59.xml"/><Relationship Id="rId25" Type="http://schemas.openxmlformats.org/officeDocument/2006/relationships/tags" Target="../tags/tag58.xml"/><Relationship Id="rId24" Type="http://schemas.openxmlformats.org/officeDocument/2006/relationships/tags" Target="../tags/tag57.xml"/><Relationship Id="rId23" Type="http://schemas.openxmlformats.org/officeDocument/2006/relationships/tags" Target="../tags/tag56.xml"/><Relationship Id="rId22" Type="http://schemas.openxmlformats.org/officeDocument/2006/relationships/tags" Target="../tags/tag55.xml"/><Relationship Id="rId21" Type="http://schemas.openxmlformats.org/officeDocument/2006/relationships/tags" Target="../tags/tag54.xml"/><Relationship Id="rId20" Type="http://schemas.openxmlformats.org/officeDocument/2006/relationships/tags" Target="../tags/tag53.xml"/><Relationship Id="rId2" Type="http://schemas.openxmlformats.org/officeDocument/2006/relationships/tags" Target="../tags/tag35.xml"/><Relationship Id="rId19" Type="http://schemas.openxmlformats.org/officeDocument/2006/relationships/tags" Target="../tags/tag52.xml"/><Relationship Id="rId18" Type="http://schemas.openxmlformats.org/officeDocument/2006/relationships/tags" Target="../tags/tag51.xml"/><Relationship Id="rId17" Type="http://schemas.openxmlformats.org/officeDocument/2006/relationships/tags" Target="../tags/tag50.xml"/><Relationship Id="rId16" Type="http://schemas.openxmlformats.org/officeDocument/2006/relationships/tags" Target="../tags/tag49.xml"/><Relationship Id="rId15" Type="http://schemas.openxmlformats.org/officeDocument/2006/relationships/tags" Target="../tags/tag48.xml"/><Relationship Id="rId14" Type="http://schemas.openxmlformats.org/officeDocument/2006/relationships/tags" Target="../tags/tag47.xml"/><Relationship Id="rId13" Type="http://schemas.openxmlformats.org/officeDocument/2006/relationships/tags" Target="../tags/tag46.xml"/><Relationship Id="rId12" Type="http://schemas.openxmlformats.org/officeDocument/2006/relationships/tags" Target="../tags/tag45.xml"/><Relationship Id="rId11" Type="http://schemas.openxmlformats.org/officeDocument/2006/relationships/tags" Target="../tags/tag44.xml"/><Relationship Id="rId10" Type="http://schemas.openxmlformats.org/officeDocument/2006/relationships/tags" Target="../tags/tag43.xml"/><Relationship Id="rId1" Type="http://schemas.openxmlformats.org/officeDocument/2006/relationships/tags" Target="../tags/tag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5" Type="http://schemas.openxmlformats.org/officeDocument/2006/relationships/slideLayout" Target="../slideLayouts/slideLayout3.xml"/><Relationship Id="rId24" Type="http://schemas.openxmlformats.org/officeDocument/2006/relationships/tags" Target="../tags/tag93.xml"/><Relationship Id="rId23" Type="http://schemas.openxmlformats.org/officeDocument/2006/relationships/tags" Target="../tags/tag92.xml"/><Relationship Id="rId22" Type="http://schemas.openxmlformats.org/officeDocument/2006/relationships/tags" Target="../tags/tag91.xml"/><Relationship Id="rId21" Type="http://schemas.openxmlformats.org/officeDocument/2006/relationships/tags" Target="../tags/tag90.xml"/><Relationship Id="rId20" Type="http://schemas.openxmlformats.org/officeDocument/2006/relationships/tags" Target="../tags/tag89.xml"/><Relationship Id="rId2" Type="http://schemas.openxmlformats.org/officeDocument/2006/relationships/tags" Target="../tags/tag71.xml"/><Relationship Id="rId19" Type="http://schemas.openxmlformats.org/officeDocument/2006/relationships/tags" Target="../tags/tag88.xml"/><Relationship Id="rId18" Type="http://schemas.openxmlformats.org/officeDocument/2006/relationships/tags" Target="../tags/tag87.xml"/><Relationship Id="rId17" Type="http://schemas.openxmlformats.org/officeDocument/2006/relationships/tags" Target="../tags/tag86.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19.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3" Type="http://schemas.openxmlformats.org/officeDocument/2006/relationships/slideLayout" Target="../slideLayouts/slideLayout3.xml"/><Relationship Id="rId22" Type="http://schemas.openxmlformats.org/officeDocument/2006/relationships/tags" Target="../tags/tag115.xml"/><Relationship Id="rId21" Type="http://schemas.openxmlformats.org/officeDocument/2006/relationships/tags" Target="../tags/tag114.xml"/><Relationship Id="rId20" Type="http://schemas.openxmlformats.org/officeDocument/2006/relationships/tags" Target="../tags/tag113.xml"/><Relationship Id="rId2" Type="http://schemas.openxmlformats.org/officeDocument/2006/relationships/tags" Target="../tags/tag95.xml"/><Relationship Id="rId19" Type="http://schemas.openxmlformats.org/officeDocument/2006/relationships/tags" Target="../tags/tag112.xml"/><Relationship Id="rId18" Type="http://schemas.openxmlformats.org/officeDocument/2006/relationships/tags" Target="../tags/tag111.xml"/><Relationship Id="rId17" Type="http://schemas.openxmlformats.org/officeDocument/2006/relationships/tags" Target="../tags/tag110.xml"/><Relationship Id="rId16" Type="http://schemas.openxmlformats.org/officeDocument/2006/relationships/tags" Target="../tags/tag109.xml"/><Relationship Id="rId15" Type="http://schemas.openxmlformats.org/officeDocument/2006/relationships/tags" Target="../tags/tag108.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8.jpeg"/><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1.jpeg"/><Relationship Id="rId1" Type="http://schemas.openxmlformats.org/officeDocument/2006/relationships/image" Target="../media/image1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slideLayout" Target="../slideLayouts/slideLayout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2" Type="http://schemas.openxmlformats.org/officeDocument/2006/relationships/slideLayout" Target="../slideLayouts/slideLayout3.xml"/><Relationship Id="rId21" Type="http://schemas.openxmlformats.org/officeDocument/2006/relationships/tags" Target="../tags/tag33.xml"/><Relationship Id="rId20" Type="http://schemas.openxmlformats.org/officeDocument/2006/relationships/tags" Target="../tags/tag32.xml"/><Relationship Id="rId2" Type="http://schemas.openxmlformats.org/officeDocument/2006/relationships/tags" Target="../tags/tag14.xml"/><Relationship Id="rId19" Type="http://schemas.openxmlformats.org/officeDocument/2006/relationships/tags" Target="../tags/tag31.xml"/><Relationship Id="rId18" Type="http://schemas.openxmlformats.org/officeDocument/2006/relationships/tags" Target="../tags/tag30.xml"/><Relationship Id="rId17" Type="http://schemas.openxmlformats.org/officeDocument/2006/relationships/tags" Target="../tags/tag29.xml"/><Relationship Id="rId16" Type="http://schemas.openxmlformats.org/officeDocument/2006/relationships/tags" Target="../tags/tag28.xml"/><Relationship Id="rId15" Type="http://schemas.openxmlformats.org/officeDocument/2006/relationships/tags" Target="../tags/tag27.xml"/><Relationship Id="rId14" Type="http://schemas.openxmlformats.org/officeDocument/2006/relationships/tags" Target="../tags/tag26.xml"/><Relationship Id="rId13" Type="http://schemas.openxmlformats.org/officeDocument/2006/relationships/tags" Target="../tags/tag25.xml"/><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grpSp>
        <p:nvGrpSpPr>
          <p:cNvPr id="24" name="组合 23"/>
          <p:cNvGrpSpPr/>
          <p:nvPr/>
        </p:nvGrpSpPr>
        <p:grpSpPr>
          <a:xfrm>
            <a:off x="1524000" y="1916837"/>
            <a:ext cx="9144000" cy="2043129"/>
            <a:chOff x="1524000" y="1916837"/>
            <a:chExt cx="9144000" cy="2043129"/>
          </a:xfrm>
        </p:grpSpPr>
        <p:cxnSp>
          <p:nvCxnSpPr>
            <p:cNvPr id="29" name="直接连接符 28"/>
            <p:cNvCxnSpPr/>
            <p:nvPr/>
          </p:nvCxnSpPr>
          <p:spPr>
            <a:xfrm>
              <a:off x="1524000" y="1916837"/>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24000" y="3959966"/>
              <a:ext cx="9144000" cy="0"/>
            </a:xfrm>
            <a:prstGeom prst="line">
              <a:avLst/>
            </a:prstGeom>
            <a:ln w="19050">
              <a:solidFill>
                <a:srgbClr val="1D323E"/>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380385" y="2213365"/>
            <a:ext cx="9364059" cy="1322070"/>
          </a:xfrm>
          <a:prstGeom prst="rect">
            <a:avLst/>
          </a:prstGeom>
          <a:noFill/>
        </p:spPr>
        <p:txBody>
          <a:bodyPr wrap="square" rtlCol="0">
            <a:spAutoFit/>
          </a:bodyPr>
          <a:lstStyle/>
          <a:p>
            <a:pPr algn="ctr"/>
            <a:r>
              <a:rPr lang="zh-CN" altLang="en-US" sz="8000">
                <a:solidFill>
                  <a:srgbClr val="1D323E"/>
                </a:solidFill>
                <a:latin typeface="微软雅黑" panose="020B0503020204020204" pitchFamily="34" charset="-122"/>
                <a:ea typeface="微软雅黑" panose="020B0503020204020204" pitchFamily="34" charset="-122"/>
              </a:rPr>
              <a:t>应用写作 (第二版 )</a:t>
            </a:r>
            <a:endParaRPr lang="zh-CN" altLang="en-US" sz="8000">
              <a:solidFill>
                <a:srgbClr val="1D323E"/>
              </a:solidFill>
              <a:latin typeface="微软雅黑" panose="020B0503020204020204" pitchFamily="34" charset="-122"/>
              <a:ea typeface="微软雅黑" panose="020B0503020204020204" pitchFamily="34" charset="-122"/>
            </a:endParaRPr>
          </a:p>
        </p:txBody>
      </p:sp>
      <p:sp>
        <p:nvSpPr>
          <p:cNvPr id="33" name="矩形 32"/>
          <p:cNvSpPr/>
          <p:nvPr/>
        </p:nvSpPr>
        <p:spPr>
          <a:xfrm>
            <a:off x="4338320" y="4170045"/>
            <a:ext cx="3239770" cy="1082675"/>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4590542" y="4384166"/>
            <a:ext cx="2735976" cy="583565"/>
          </a:xfrm>
          <a:prstGeom prst="rect">
            <a:avLst/>
          </a:prstGeom>
          <a:noFill/>
        </p:spPr>
        <p:txBody>
          <a:bodyPr wrap="square" rtlCol="0">
            <a:spAutoFit/>
          </a:bodyPr>
          <a:lstStyle/>
          <a:p>
            <a:pPr algn="ctr"/>
            <a:r>
              <a:rPr lang="zh-CN" altLang="en-US" sz="3200">
                <a:solidFill>
                  <a:schemeClr val="bg1"/>
                </a:solidFill>
                <a:latin typeface="微软雅黑" panose="020B0503020204020204" pitchFamily="34" charset="-122"/>
                <a:ea typeface="微软雅黑" panose="020B0503020204020204" pitchFamily="34" charset="-122"/>
              </a:rPr>
              <a:t>北京出版社</a:t>
            </a:r>
            <a:endParaRPr lang="zh-CN" altLang="en-US" sz="32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一、实验报告的概念及种类</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20420" y="1437005"/>
            <a:ext cx="5158105" cy="452310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实验报告是在科学研究活动中人们为了检验某一种科学理论或假设，通过实验中的观察、分析、综合、判断，如实地把实验的全过程和实验结果用文字形式记录下来的书面材料。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实验报告的种类因科学实验的对象而异，如化学实验的报告称为化学实验报告，物理实验的报告就称为物理实验报告。随着科学事业的日益发展，实验的种类、项目等日渐繁多，但其格式大同小异，比较固定。实验报告的书写是一项重要的基本技能，要求内容实事求是，分析全面具体，文字简练通顺，誊写清楚整洁。</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实验报告必须在科学实验的基础上进行。它的主要用途在于帮助实验者不断地积累研究资料，总结研究成果。</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3" name="图片 102"/>
          <p:cNvPicPr/>
          <p:nvPr/>
        </p:nvPicPr>
        <p:blipFill>
          <a:blip r:embed="rId1"/>
          <a:stretch>
            <a:fillRect/>
          </a:stretch>
        </p:blipFill>
        <p:spPr>
          <a:xfrm>
            <a:off x="6354445" y="1680210"/>
            <a:ext cx="4833620" cy="40373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down)">
                                      <p:cBhvr>
                                        <p:cTn id="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402455"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二、实验报告的内容与格式</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3" name="空心弧 2"/>
          <p:cNvSpPr/>
          <p:nvPr/>
        </p:nvSpPr>
        <p:spPr>
          <a:xfrm>
            <a:off x="3852545" y="1565580"/>
            <a:ext cx="4486275" cy="4486275"/>
          </a:xfrm>
          <a:prstGeom prst="blockArc">
            <a:avLst>
              <a:gd name="adj1" fmla="val 7051124"/>
              <a:gd name="adj2" fmla="val 3719541"/>
              <a:gd name="adj3" fmla="val 341"/>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5" name="灯泡"/>
          <p:cNvSpPr/>
          <p:nvPr/>
        </p:nvSpPr>
        <p:spPr bwMode="auto">
          <a:xfrm>
            <a:off x="5321935" y="2584755"/>
            <a:ext cx="1548130" cy="2448560"/>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rgbClr val="1D323E"/>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94948C"/>
              </a:solidFill>
            </a:endParaRPr>
          </a:p>
        </p:txBody>
      </p:sp>
      <p:sp>
        <p:nvSpPr>
          <p:cNvPr id="6" name="椭圆 5"/>
          <p:cNvSpPr/>
          <p:nvPr/>
        </p:nvSpPr>
        <p:spPr>
          <a:xfrm>
            <a:off x="3979545" y="4825035"/>
            <a:ext cx="504004" cy="504004"/>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7" name="椭圆 6"/>
          <p:cNvSpPr/>
          <p:nvPr/>
        </p:nvSpPr>
        <p:spPr>
          <a:xfrm>
            <a:off x="4284345" y="1967535"/>
            <a:ext cx="504004" cy="504004"/>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8" name="椭圆 7"/>
          <p:cNvSpPr/>
          <p:nvPr/>
        </p:nvSpPr>
        <p:spPr>
          <a:xfrm>
            <a:off x="3600450" y="3396285"/>
            <a:ext cx="504004" cy="504004"/>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9" name="椭圆 8"/>
          <p:cNvSpPr/>
          <p:nvPr/>
        </p:nvSpPr>
        <p:spPr>
          <a:xfrm>
            <a:off x="7627620" y="4825035"/>
            <a:ext cx="504004" cy="504004"/>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10" name="椭圆 9"/>
          <p:cNvSpPr/>
          <p:nvPr/>
        </p:nvSpPr>
        <p:spPr>
          <a:xfrm>
            <a:off x="7449820" y="1967535"/>
            <a:ext cx="504004" cy="504004"/>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11" name="椭圆 10"/>
          <p:cNvSpPr/>
          <p:nvPr/>
        </p:nvSpPr>
        <p:spPr>
          <a:xfrm>
            <a:off x="8048625" y="3396285"/>
            <a:ext cx="504004" cy="504004"/>
          </a:xfrm>
          <a:prstGeom prst="ellipse">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948C"/>
              </a:solidFill>
            </a:endParaRPr>
          </a:p>
        </p:txBody>
      </p:sp>
      <p:sp>
        <p:nvSpPr>
          <p:cNvPr id="12" name="文本框 11"/>
          <p:cNvSpPr txBox="1"/>
          <p:nvPr/>
        </p:nvSpPr>
        <p:spPr>
          <a:xfrm>
            <a:off x="3812540" y="4791380"/>
            <a:ext cx="837565" cy="521970"/>
          </a:xfrm>
          <a:prstGeom prst="rect">
            <a:avLst/>
          </a:prstGeom>
          <a:noFill/>
        </p:spPr>
        <p:txBody>
          <a:bodyPr wrap="square" rtlCol="0">
            <a:spAutoFit/>
          </a:bodyPr>
          <a:lstStyle/>
          <a:p>
            <a:pPr algn="ctr"/>
            <a:r>
              <a:rPr lang="en-US" altLang="zh-CN" sz="2800">
                <a:solidFill>
                  <a:schemeClr val="bg1"/>
                </a:solidFill>
                <a:latin typeface="Impact" panose="020B0806030902050204" pitchFamily="34" charset="0"/>
              </a:rPr>
              <a:t>3</a:t>
            </a:r>
            <a:endParaRPr lang="en-US" altLang="zh-CN" sz="2800">
              <a:solidFill>
                <a:schemeClr val="bg1"/>
              </a:solidFill>
              <a:latin typeface="Impact" panose="020B0806030902050204" pitchFamily="34" charset="0"/>
            </a:endParaRPr>
          </a:p>
        </p:txBody>
      </p:sp>
      <p:sp>
        <p:nvSpPr>
          <p:cNvPr id="13" name="文本框 12"/>
          <p:cNvSpPr txBox="1"/>
          <p:nvPr/>
        </p:nvSpPr>
        <p:spPr>
          <a:xfrm>
            <a:off x="3433445" y="3370885"/>
            <a:ext cx="837565" cy="521970"/>
          </a:xfrm>
          <a:prstGeom prst="rect">
            <a:avLst/>
          </a:prstGeom>
          <a:noFill/>
        </p:spPr>
        <p:txBody>
          <a:bodyPr wrap="square" rtlCol="0">
            <a:spAutoFit/>
          </a:bodyPr>
          <a:lstStyle/>
          <a:p>
            <a:pPr algn="ctr"/>
            <a:r>
              <a:rPr lang="en-US" altLang="zh-CN" sz="2800">
                <a:solidFill>
                  <a:schemeClr val="bg1"/>
                </a:solidFill>
                <a:latin typeface="Impact" panose="020B0806030902050204" pitchFamily="34" charset="0"/>
              </a:rPr>
              <a:t>2</a:t>
            </a:r>
            <a:endParaRPr lang="en-US" altLang="zh-CN" sz="2800">
              <a:solidFill>
                <a:schemeClr val="bg1"/>
              </a:solidFill>
              <a:latin typeface="Impact" panose="020B0806030902050204" pitchFamily="34" charset="0"/>
            </a:endParaRPr>
          </a:p>
        </p:txBody>
      </p:sp>
      <p:sp>
        <p:nvSpPr>
          <p:cNvPr id="14" name="文本框 13"/>
          <p:cNvSpPr txBox="1"/>
          <p:nvPr/>
        </p:nvSpPr>
        <p:spPr>
          <a:xfrm>
            <a:off x="4104640" y="1949755"/>
            <a:ext cx="837565" cy="521970"/>
          </a:xfrm>
          <a:prstGeom prst="rect">
            <a:avLst/>
          </a:prstGeom>
          <a:noFill/>
        </p:spPr>
        <p:txBody>
          <a:bodyPr wrap="square" rtlCol="0">
            <a:spAutoFit/>
          </a:bodyPr>
          <a:lstStyle/>
          <a:p>
            <a:pPr algn="ctr"/>
            <a:r>
              <a:rPr lang="en-US" altLang="zh-CN" sz="2800">
                <a:solidFill>
                  <a:schemeClr val="bg1"/>
                </a:solidFill>
                <a:latin typeface="Impact" panose="020B0806030902050204" pitchFamily="34" charset="0"/>
              </a:rPr>
              <a:t>1</a:t>
            </a:r>
            <a:endParaRPr lang="en-US" altLang="zh-CN" sz="2800">
              <a:solidFill>
                <a:schemeClr val="bg1"/>
              </a:solidFill>
              <a:latin typeface="Impact" panose="020B0806030902050204" pitchFamily="34" charset="0"/>
            </a:endParaRPr>
          </a:p>
        </p:txBody>
      </p:sp>
      <p:sp>
        <p:nvSpPr>
          <p:cNvPr id="15" name="文本框 14"/>
          <p:cNvSpPr txBox="1"/>
          <p:nvPr/>
        </p:nvSpPr>
        <p:spPr>
          <a:xfrm>
            <a:off x="7475220" y="4791380"/>
            <a:ext cx="837565" cy="521970"/>
          </a:xfrm>
          <a:prstGeom prst="rect">
            <a:avLst/>
          </a:prstGeom>
          <a:noFill/>
        </p:spPr>
        <p:txBody>
          <a:bodyPr wrap="square" rtlCol="0">
            <a:spAutoFit/>
          </a:bodyPr>
          <a:lstStyle/>
          <a:p>
            <a:pPr algn="ctr"/>
            <a:r>
              <a:rPr lang="en-US" altLang="zh-CN" sz="2800">
                <a:solidFill>
                  <a:schemeClr val="bg1"/>
                </a:solidFill>
                <a:latin typeface="Impact" panose="020B0806030902050204" pitchFamily="34" charset="0"/>
              </a:rPr>
              <a:t>6</a:t>
            </a:r>
            <a:endParaRPr lang="en-US" altLang="zh-CN" sz="2800">
              <a:solidFill>
                <a:schemeClr val="bg1"/>
              </a:solidFill>
              <a:latin typeface="Impact" panose="020B0806030902050204" pitchFamily="34" charset="0"/>
            </a:endParaRPr>
          </a:p>
        </p:txBody>
      </p:sp>
      <p:sp>
        <p:nvSpPr>
          <p:cNvPr id="16" name="文本框 15"/>
          <p:cNvSpPr txBox="1"/>
          <p:nvPr/>
        </p:nvSpPr>
        <p:spPr>
          <a:xfrm>
            <a:off x="7292340" y="1952930"/>
            <a:ext cx="837565" cy="521970"/>
          </a:xfrm>
          <a:prstGeom prst="rect">
            <a:avLst/>
          </a:prstGeom>
          <a:noFill/>
        </p:spPr>
        <p:txBody>
          <a:bodyPr wrap="square" rtlCol="0">
            <a:spAutoFit/>
          </a:bodyPr>
          <a:lstStyle/>
          <a:p>
            <a:pPr algn="ctr"/>
            <a:r>
              <a:rPr lang="en-US" altLang="zh-CN" sz="2800">
                <a:solidFill>
                  <a:schemeClr val="bg1"/>
                </a:solidFill>
                <a:latin typeface="Impact" panose="020B0806030902050204" pitchFamily="34" charset="0"/>
              </a:rPr>
              <a:t>4</a:t>
            </a:r>
            <a:endParaRPr lang="en-US" altLang="zh-CN" sz="2800">
              <a:solidFill>
                <a:schemeClr val="bg1"/>
              </a:solidFill>
              <a:latin typeface="Impact" panose="020B0806030902050204" pitchFamily="34" charset="0"/>
            </a:endParaRPr>
          </a:p>
        </p:txBody>
      </p:sp>
      <p:sp>
        <p:nvSpPr>
          <p:cNvPr id="17" name="文本框 16"/>
          <p:cNvSpPr txBox="1"/>
          <p:nvPr/>
        </p:nvSpPr>
        <p:spPr>
          <a:xfrm>
            <a:off x="7894320" y="3370885"/>
            <a:ext cx="837565" cy="521970"/>
          </a:xfrm>
          <a:prstGeom prst="rect">
            <a:avLst/>
          </a:prstGeom>
          <a:noFill/>
        </p:spPr>
        <p:txBody>
          <a:bodyPr wrap="square" rtlCol="0">
            <a:spAutoFit/>
          </a:bodyPr>
          <a:lstStyle/>
          <a:p>
            <a:pPr algn="ctr"/>
            <a:r>
              <a:rPr lang="en-US" altLang="zh-CN" sz="2800">
                <a:solidFill>
                  <a:schemeClr val="bg1"/>
                </a:solidFill>
                <a:latin typeface="Impact" panose="020B0806030902050204" pitchFamily="34" charset="0"/>
              </a:rPr>
              <a:t>5</a:t>
            </a:r>
            <a:endParaRPr lang="en-US" altLang="zh-CN" sz="2800">
              <a:solidFill>
                <a:schemeClr val="bg1"/>
              </a:solidFill>
              <a:latin typeface="Impact" panose="020B0806030902050204" pitchFamily="34" charset="0"/>
            </a:endParaRPr>
          </a:p>
        </p:txBody>
      </p:sp>
      <p:sp>
        <p:nvSpPr>
          <p:cNvPr id="18" name="文本框 22"/>
          <p:cNvSpPr txBox="1"/>
          <p:nvPr/>
        </p:nvSpPr>
        <p:spPr>
          <a:xfrm flipH="1">
            <a:off x="1022350" y="1791970"/>
            <a:ext cx="3248660" cy="71818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（一）实验名称，即标题</a:t>
            </a:r>
            <a:endPar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要用最简练的语言反映实验的内容。</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19" name="文本框 22"/>
          <p:cNvSpPr txBox="1"/>
          <p:nvPr/>
        </p:nvSpPr>
        <p:spPr>
          <a:xfrm flipH="1">
            <a:off x="637540" y="2847340"/>
            <a:ext cx="2962910" cy="164020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（二）作者、单位名称、合作者</a:t>
            </a:r>
            <a:endPar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注明作者姓名、单位全称以及相关的合作者，如果没有合作者可忽略。</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20" name="文本框 22"/>
          <p:cNvSpPr txBox="1"/>
          <p:nvPr/>
        </p:nvSpPr>
        <p:spPr>
          <a:xfrm flipH="1">
            <a:off x="803432" y="4825035"/>
            <a:ext cx="3049112" cy="1050290"/>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（三）实验日期（年、月、日）和地点</a:t>
            </a:r>
            <a:endPar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将实验具体的日期和地点注明。</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21" name="文本框 22"/>
          <p:cNvSpPr txBox="1"/>
          <p:nvPr/>
        </p:nvSpPr>
        <p:spPr>
          <a:xfrm flipH="1">
            <a:off x="8339455" y="1565580"/>
            <a:ext cx="3006566" cy="1308100"/>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（四）实验目的</a:t>
            </a:r>
            <a:endPar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实验目的要明确，在理论上验证定理、公式、算法，并使实验者获得深刻和系统的理解。</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22" name="文本框 22"/>
          <p:cNvSpPr txBox="1"/>
          <p:nvPr/>
        </p:nvSpPr>
        <p:spPr>
          <a:xfrm flipH="1">
            <a:off x="8338820" y="4825035"/>
            <a:ext cx="3006566" cy="1013460"/>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（六）实验环境和器材</a:t>
            </a:r>
            <a:endPar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实验用的软硬件环境（配置和器材）。</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23" name="文本框 22"/>
          <p:cNvSpPr txBox="1"/>
          <p:nvPr/>
        </p:nvSpPr>
        <p:spPr>
          <a:xfrm flipH="1">
            <a:off x="8591550" y="3014015"/>
            <a:ext cx="3006566" cy="1308100"/>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（五）实验内容</a:t>
            </a:r>
            <a:endParaRPr lang="zh-CN" altLang="en-US" b="1">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a:p>
            <a:pPr lvl="0" fontAlgn="auto">
              <a:lnSpc>
                <a:spcPct val="120000"/>
              </a:lnSpc>
            </a:pPr>
            <a:r>
              <a:rPr lang="zh-CN" altLang="en-US" sz="160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rPr>
              <a:t>这是实验报告极其重要的内容。要抓住重点，可以从理论和实践两个方面考虑。</a:t>
            </a:r>
            <a:endParaRPr lang="zh-CN" altLang="en-US" sz="1600" dirty="0">
              <a:solidFill>
                <a:srgbClr val="1D323E"/>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402455"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二、实验报告的内容与格式</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0" name="文本框 49"/>
          <p:cNvSpPr txBox="1"/>
          <p:nvPr>
            <p:custDataLst>
              <p:tags r:id="rId1"/>
            </p:custDataLst>
          </p:nvPr>
        </p:nvSpPr>
        <p:spPr>
          <a:xfrm>
            <a:off x="9057005" y="3496945"/>
            <a:ext cx="2428240" cy="998855"/>
          </a:xfrm>
          <a:prstGeom prst="rect">
            <a:avLst/>
          </a:prstGeom>
        </p:spPr>
        <p:txBody>
          <a:bodyPr vert="horz" wrap="square" lIns="90000" tIns="0" rIns="90000" bIns="46800" anchor="t" anchorCtr="0">
            <a:normAutofit/>
          </a:bodyPr>
          <a:p>
            <a:pPr>
              <a:lnSpc>
                <a:spcPct val="120000"/>
              </a:lnSpc>
            </a:pPr>
            <a:r>
              <a:rPr lang="zh-CN" altLang="en-US" sz="1600" spc="150">
                <a:latin typeface="微软雅黑" panose="020B0503020204020204" pitchFamily="34" charset="-122"/>
                <a:ea typeface="微软雅黑" panose="020B0503020204020204" pitchFamily="34" charset="-122"/>
              </a:rPr>
              <a:t>鸣谢即在实验中受到他人的帮助，在报告中以简单的语言感谢。</a:t>
            </a:r>
            <a:endParaRPr lang="zh-CN" altLang="en-US" sz="1600" spc="150">
              <a:latin typeface="微软雅黑" panose="020B0503020204020204" pitchFamily="34" charset="-122"/>
              <a:ea typeface="微软雅黑" panose="020B0503020204020204" pitchFamily="34" charset="-122"/>
            </a:endParaRPr>
          </a:p>
        </p:txBody>
      </p:sp>
      <p:sp>
        <p:nvSpPr>
          <p:cNvPr id="51" name="文本框 50"/>
          <p:cNvSpPr txBox="1"/>
          <p:nvPr>
            <p:custDataLst>
              <p:tags r:id="rId2"/>
            </p:custDataLst>
          </p:nvPr>
        </p:nvSpPr>
        <p:spPr>
          <a:xfrm>
            <a:off x="8770620" y="2691765"/>
            <a:ext cx="2714625" cy="746760"/>
          </a:xfrm>
          <a:prstGeom prst="rect">
            <a:avLst/>
          </a:prstGeom>
          <a:noFill/>
        </p:spPr>
        <p:txBody>
          <a:bodyPr wrap="square" lIns="90000" tIns="46800" rIns="90000" bIns="0" anchor="b" anchorCtr="0">
            <a:normAutofit/>
          </a:bodyPr>
          <a:p>
            <a:pPr>
              <a:lnSpc>
                <a:spcPct val="120000"/>
              </a:lnSpc>
            </a:pPr>
            <a:r>
              <a:rPr lang="zh-CN" altLang="en-US" b="1" spc="300">
                <a:solidFill>
                  <a:srgbClr val="1AA3AA"/>
                </a:solidFill>
                <a:latin typeface="微软雅黑" panose="020B0503020204020204" pitchFamily="34" charset="-122"/>
                <a:ea typeface="微软雅黑" panose="020B0503020204020204" pitchFamily="34" charset="-122"/>
                <a:cs typeface="+mn-ea"/>
              </a:rPr>
              <a:t>（十一）鸣谢（可略）</a:t>
            </a:r>
            <a:endParaRPr lang="zh-CN" altLang="en-US" b="1" spc="300">
              <a:solidFill>
                <a:srgbClr val="1AA3AA"/>
              </a:solidFill>
              <a:latin typeface="微软雅黑" panose="020B0503020204020204" pitchFamily="34" charset="-122"/>
              <a:ea typeface="微软雅黑" panose="020B0503020204020204" pitchFamily="34" charset="-122"/>
              <a:cs typeface="+mn-ea"/>
            </a:endParaRPr>
          </a:p>
        </p:txBody>
      </p:sp>
      <p:sp>
        <p:nvSpPr>
          <p:cNvPr id="2" name="任意多边形 1"/>
          <p:cNvSpPr/>
          <p:nvPr>
            <p:custDataLst>
              <p:tags r:id="rId3"/>
            </p:custDataLst>
          </p:nvPr>
        </p:nvSpPr>
        <p:spPr>
          <a:xfrm>
            <a:off x="4688382" y="1584213"/>
            <a:ext cx="1453455" cy="1589549"/>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24" name="任意多边形 23"/>
          <p:cNvSpPr/>
          <p:nvPr>
            <p:custDataLst>
              <p:tags r:id="rId4"/>
            </p:custDataLst>
          </p:nvPr>
        </p:nvSpPr>
        <p:spPr>
          <a:xfrm>
            <a:off x="6190216" y="1584213"/>
            <a:ext cx="1453455" cy="1589549"/>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25" name="任意多边形 24"/>
          <p:cNvSpPr/>
          <p:nvPr>
            <p:custDataLst>
              <p:tags r:id="rId5"/>
            </p:custDataLst>
          </p:nvPr>
        </p:nvSpPr>
        <p:spPr>
          <a:xfrm>
            <a:off x="6668202" y="2738748"/>
            <a:ext cx="1711583" cy="1498922"/>
          </a:xfrm>
          <a:custGeom>
            <a:avLst/>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26" name="任意多边形 25"/>
          <p:cNvSpPr/>
          <p:nvPr>
            <p:custDataLst>
              <p:tags r:id="rId6"/>
            </p:custDataLst>
          </p:nvPr>
        </p:nvSpPr>
        <p:spPr>
          <a:xfrm>
            <a:off x="3956237" y="2738748"/>
            <a:ext cx="1695519" cy="1498922"/>
          </a:xfrm>
          <a:custGeom>
            <a:avLst/>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27" name="任意多边形 26"/>
          <p:cNvSpPr/>
          <p:nvPr>
            <p:custDataLst>
              <p:tags r:id="rId7"/>
            </p:custDataLst>
          </p:nvPr>
        </p:nvSpPr>
        <p:spPr>
          <a:xfrm>
            <a:off x="4688382" y="3780972"/>
            <a:ext cx="1453455" cy="1611233"/>
          </a:xfrm>
          <a:custGeom>
            <a:avLst/>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28" name="任意多边形 27"/>
          <p:cNvSpPr/>
          <p:nvPr>
            <p:custDataLst>
              <p:tags r:id="rId8"/>
            </p:custDataLst>
          </p:nvPr>
        </p:nvSpPr>
        <p:spPr>
          <a:xfrm>
            <a:off x="6190216" y="3780972"/>
            <a:ext cx="1453455" cy="1611233"/>
          </a:xfrm>
          <a:custGeom>
            <a:avLst/>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ysClr val="window" lastClr="FFFFFF">
              <a:lumMod val="95000"/>
            </a:sysClr>
          </a:solidFill>
          <a:ln>
            <a:solidFill>
              <a:sysClr val="window" lastClr="FFFFFF">
                <a:lumMod val="85000"/>
              </a:sysClr>
            </a:solidFill>
          </a:ln>
          <a:effectLst/>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29" name="任意多边形 28"/>
          <p:cNvSpPr/>
          <p:nvPr>
            <p:custDataLst>
              <p:tags r:id="rId9"/>
            </p:custDataLst>
          </p:nvPr>
        </p:nvSpPr>
        <p:spPr>
          <a:xfrm>
            <a:off x="5016335" y="2181739"/>
            <a:ext cx="1125502" cy="992023"/>
          </a:xfrm>
          <a:custGeom>
            <a:avLst/>
            <a:gdLst>
              <a:gd name="connsiteX0" fmla="*/ 1993508 w 1993508"/>
              <a:gd name="connsiteY0" fmla="*/ 0 h 1757088"/>
              <a:gd name="connsiteX1" fmla="*/ 1993508 w 1993508"/>
              <a:gd name="connsiteY1" fmla="*/ 903512 h 1757088"/>
              <a:gd name="connsiteX2" fmla="*/ 1993507 w 1993508"/>
              <a:gd name="connsiteY2" fmla="*/ 903512 h 1757088"/>
              <a:gd name="connsiteX3" fmla="*/ 1726010 w 1993508"/>
              <a:gd name="connsiteY3" fmla="*/ 1047539 h 1757088"/>
              <a:gd name="connsiteX4" fmla="*/ 1766385 w 1993508"/>
              <a:gd name="connsiteY4" fmla="*/ 1121925 h 1757088"/>
              <a:gd name="connsiteX5" fmla="*/ 1802314 w 1993508"/>
              <a:gd name="connsiteY5" fmla="*/ 1299888 h 1757088"/>
              <a:gd name="connsiteX6" fmla="*/ 1345114 w 1993508"/>
              <a:gd name="connsiteY6" fmla="*/ 1757088 h 1757088"/>
              <a:gd name="connsiteX7" fmla="*/ 965996 w 1993508"/>
              <a:gd name="connsiteY7" fmla="*/ 1555513 h 1757088"/>
              <a:gd name="connsiteX8" fmla="*/ 924513 w 1993508"/>
              <a:gd name="connsiteY8" fmla="*/ 1479085 h 1757088"/>
              <a:gd name="connsiteX9" fmla="*/ 706316 w 1993508"/>
              <a:gd name="connsiteY9" fmla="*/ 1596568 h 1757088"/>
              <a:gd name="connsiteX10" fmla="*/ 0 w 1993508"/>
              <a:gd name="connsiteY10" fmla="*/ 1216270 h 1757088"/>
              <a:gd name="connsiteX11" fmla="*/ 3060 w 1993508"/>
              <a:gd name="connsiteY11" fmla="*/ 1209917 h 1757088"/>
              <a:gd name="connsiteX12" fmla="*/ 1803031 w 1993508"/>
              <a:gd name="connsiteY12" fmla="*/ 9618 h 175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3508" h="1757088">
                <a:moveTo>
                  <a:pt x="1993508" y="0"/>
                </a:moveTo>
                <a:lnTo>
                  <a:pt x="1993508" y="903512"/>
                </a:lnTo>
                <a:lnTo>
                  <a:pt x="1993507" y="903512"/>
                </a:lnTo>
                <a:lnTo>
                  <a:pt x="1726010" y="1047539"/>
                </a:lnTo>
                <a:lnTo>
                  <a:pt x="1766385" y="1121925"/>
                </a:lnTo>
                <a:cubicBezTo>
                  <a:pt x="1789521" y="1176624"/>
                  <a:pt x="1802314" y="1236762"/>
                  <a:pt x="1802314" y="1299888"/>
                </a:cubicBezTo>
                <a:cubicBezTo>
                  <a:pt x="1802314" y="1552393"/>
                  <a:pt x="1597619" y="1757088"/>
                  <a:pt x="1345114" y="1757088"/>
                </a:cubicBezTo>
                <a:cubicBezTo>
                  <a:pt x="1187298" y="1757088"/>
                  <a:pt x="1048159" y="1677129"/>
                  <a:pt x="965996" y="1555513"/>
                </a:cubicBezTo>
                <a:lnTo>
                  <a:pt x="924513" y="1479085"/>
                </a:lnTo>
                <a:lnTo>
                  <a:pt x="706316" y="1596568"/>
                </a:lnTo>
                <a:lnTo>
                  <a:pt x="0" y="1216270"/>
                </a:lnTo>
                <a:lnTo>
                  <a:pt x="3060" y="1209917"/>
                </a:lnTo>
                <a:cubicBezTo>
                  <a:pt x="359655" y="553485"/>
                  <a:pt x="1024331" y="88700"/>
                  <a:pt x="1803031" y="9618"/>
                </a:cubicBezTo>
                <a:close/>
              </a:path>
            </a:pathLst>
          </a:custGeom>
          <a:solidFill>
            <a:srgbClr val="1F74AD"/>
          </a:solidFill>
          <a:ln w="28575">
            <a:solidFill>
              <a:srgbClr val="1F74AD"/>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0" name="任意多边形 29"/>
          <p:cNvSpPr/>
          <p:nvPr>
            <p:custDataLst>
              <p:tags r:id="rId10"/>
            </p:custDataLst>
          </p:nvPr>
        </p:nvSpPr>
        <p:spPr>
          <a:xfrm>
            <a:off x="6190216" y="2181539"/>
            <a:ext cx="1128653" cy="992223"/>
          </a:xfrm>
          <a:custGeom>
            <a:avLst/>
            <a:gdLst>
              <a:gd name="connsiteX0" fmla="*/ 1 w 1999090"/>
              <a:gd name="connsiteY0" fmla="*/ 0 h 1757443"/>
              <a:gd name="connsiteX1" fmla="*/ 197506 w 1999090"/>
              <a:gd name="connsiteY1" fmla="*/ 9973 h 1757443"/>
              <a:gd name="connsiteX2" fmla="*/ 1997477 w 1999090"/>
              <a:gd name="connsiteY2" fmla="*/ 1210272 h 1757443"/>
              <a:gd name="connsiteX3" fmla="*/ 1999090 w 1999090"/>
              <a:gd name="connsiteY3" fmla="*/ 1213620 h 1757443"/>
              <a:gd name="connsiteX4" fmla="*/ 1287192 w 1999090"/>
              <a:gd name="connsiteY4" fmla="*/ 1596923 h 1757443"/>
              <a:gd name="connsiteX5" fmla="*/ 1071715 w 1999090"/>
              <a:gd name="connsiteY5" fmla="*/ 1480905 h 1757443"/>
              <a:gd name="connsiteX6" fmla="*/ 1031027 w 1999090"/>
              <a:gd name="connsiteY6" fmla="*/ 1555868 h 1757443"/>
              <a:gd name="connsiteX7" fmla="*/ 651909 w 1999090"/>
              <a:gd name="connsiteY7" fmla="*/ 1757443 h 1757443"/>
              <a:gd name="connsiteX8" fmla="*/ 194709 w 1999090"/>
              <a:gd name="connsiteY8" fmla="*/ 1300243 h 1757443"/>
              <a:gd name="connsiteX9" fmla="*/ 230638 w 1999090"/>
              <a:gd name="connsiteY9" fmla="*/ 1122280 h 1757443"/>
              <a:gd name="connsiteX10" fmla="*/ 270218 w 1999090"/>
              <a:gd name="connsiteY10" fmla="*/ 1049359 h 1757443"/>
              <a:gd name="connsiteX11" fmla="*/ 0 w 1999090"/>
              <a:gd name="connsiteY11" fmla="*/ 903867 h 1757443"/>
              <a:gd name="connsiteX12" fmla="*/ 1 w 1999090"/>
              <a:gd name="connsiteY12" fmla="*/ 903867 h 1757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9090" h="1757443">
                <a:moveTo>
                  <a:pt x="1" y="0"/>
                </a:moveTo>
                <a:lnTo>
                  <a:pt x="197506" y="9973"/>
                </a:lnTo>
                <a:cubicBezTo>
                  <a:pt x="976206" y="89055"/>
                  <a:pt x="1640882" y="553840"/>
                  <a:pt x="1997477" y="1210272"/>
                </a:cubicBezTo>
                <a:lnTo>
                  <a:pt x="1999090" y="1213620"/>
                </a:lnTo>
                <a:lnTo>
                  <a:pt x="1287192" y="1596923"/>
                </a:lnTo>
                <a:lnTo>
                  <a:pt x="1071715" y="1480905"/>
                </a:lnTo>
                <a:lnTo>
                  <a:pt x="1031027" y="1555868"/>
                </a:lnTo>
                <a:cubicBezTo>
                  <a:pt x="948865" y="1677484"/>
                  <a:pt x="809725" y="1757443"/>
                  <a:pt x="651909" y="1757443"/>
                </a:cubicBezTo>
                <a:cubicBezTo>
                  <a:pt x="399404" y="1757443"/>
                  <a:pt x="194709" y="1552748"/>
                  <a:pt x="194709" y="1300243"/>
                </a:cubicBezTo>
                <a:cubicBezTo>
                  <a:pt x="194709" y="1237117"/>
                  <a:pt x="207502" y="1176979"/>
                  <a:pt x="230638" y="1122280"/>
                </a:cubicBezTo>
                <a:lnTo>
                  <a:pt x="270218" y="1049359"/>
                </a:lnTo>
                <a:lnTo>
                  <a:pt x="0" y="903867"/>
                </a:lnTo>
                <a:lnTo>
                  <a:pt x="1" y="903867"/>
                </a:lnTo>
                <a:close/>
              </a:path>
            </a:pathLst>
          </a:custGeom>
          <a:solidFill>
            <a:srgbClr val="3498DB"/>
          </a:solidFill>
          <a:ln w="28575">
            <a:solidFill>
              <a:srgbClr val="3498DB"/>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1" name="任意多边形 30"/>
          <p:cNvSpPr/>
          <p:nvPr>
            <p:custDataLst>
              <p:tags r:id="rId11"/>
            </p:custDataLst>
          </p:nvPr>
        </p:nvSpPr>
        <p:spPr>
          <a:xfrm>
            <a:off x="6668203" y="2907984"/>
            <a:ext cx="807600" cy="1160452"/>
          </a:xfrm>
          <a:custGeom>
            <a:avLst/>
            <a:gdLst>
              <a:gd name="connsiteX0" fmla="*/ 1187673 w 1430435"/>
              <a:gd name="connsiteY0" fmla="*/ 0 h 2055413"/>
              <a:gd name="connsiteX1" fmla="*/ 1248402 w 1430435"/>
              <a:gd name="connsiteY1" fmla="*/ 126065 h 2055413"/>
              <a:gd name="connsiteX2" fmla="*/ 1430435 w 1430435"/>
              <a:gd name="connsiteY2" fmla="*/ 1027706 h 2055413"/>
              <a:gd name="connsiteX3" fmla="*/ 1248402 w 1430435"/>
              <a:gd name="connsiteY3" fmla="*/ 1929347 h 2055413"/>
              <a:gd name="connsiteX4" fmla="*/ 1187673 w 1430435"/>
              <a:gd name="connsiteY4" fmla="*/ 2055413 h 2055413"/>
              <a:gd name="connsiteX5" fmla="*/ 457200 w 1430435"/>
              <a:gd name="connsiteY5" fmla="*/ 1662108 h 2055413"/>
              <a:gd name="connsiteX6" fmla="*/ 457201 w 1430435"/>
              <a:gd name="connsiteY6" fmla="*/ 1662108 h 2055413"/>
              <a:gd name="connsiteX7" fmla="*/ 457201 w 1430435"/>
              <a:gd name="connsiteY7" fmla="*/ 1484906 h 2055413"/>
              <a:gd name="connsiteX8" fmla="*/ 457200 w 1430435"/>
              <a:gd name="connsiteY8" fmla="*/ 1484906 h 2055413"/>
              <a:gd name="connsiteX9" fmla="*/ 0 w 1430435"/>
              <a:gd name="connsiteY9" fmla="*/ 1027706 h 2055413"/>
              <a:gd name="connsiteX10" fmla="*/ 457200 w 1430435"/>
              <a:gd name="connsiteY10" fmla="*/ 570506 h 2055413"/>
              <a:gd name="connsiteX11" fmla="*/ 457201 w 1430435"/>
              <a:gd name="connsiteY11" fmla="*/ 570506 h 2055413"/>
              <a:gd name="connsiteX12" fmla="*/ 457201 w 1430435"/>
              <a:gd name="connsiteY12" fmla="*/ 393304 h 2055413"/>
              <a:gd name="connsiteX13" fmla="*/ 457200 w 1430435"/>
              <a:gd name="connsiteY13" fmla="*/ 393304 h 205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0435" h="2055413">
                <a:moveTo>
                  <a:pt x="1187673" y="0"/>
                </a:moveTo>
                <a:lnTo>
                  <a:pt x="1248402" y="126065"/>
                </a:lnTo>
                <a:cubicBezTo>
                  <a:pt x="1365618" y="403194"/>
                  <a:pt x="1430435" y="707881"/>
                  <a:pt x="1430435" y="1027706"/>
                </a:cubicBezTo>
                <a:cubicBezTo>
                  <a:pt x="1430435" y="1347532"/>
                  <a:pt x="1365618" y="1652219"/>
                  <a:pt x="1248402" y="1929347"/>
                </a:cubicBezTo>
                <a:lnTo>
                  <a:pt x="1187673" y="2055413"/>
                </a:lnTo>
                <a:lnTo>
                  <a:pt x="457200" y="1662108"/>
                </a:lnTo>
                <a:lnTo>
                  <a:pt x="457201" y="1662108"/>
                </a:lnTo>
                <a:lnTo>
                  <a:pt x="457201" y="1484906"/>
                </a:lnTo>
                <a:lnTo>
                  <a:pt x="457200" y="1484906"/>
                </a:lnTo>
                <a:cubicBezTo>
                  <a:pt x="204695" y="1484906"/>
                  <a:pt x="0" y="1280211"/>
                  <a:pt x="0" y="1027706"/>
                </a:cubicBezTo>
                <a:cubicBezTo>
                  <a:pt x="0" y="775201"/>
                  <a:pt x="204695" y="570506"/>
                  <a:pt x="457200" y="570506"/>
                </a:cubicBezTo>
                <a:lnTo>
                  <a:pt x="457201" y="570506"/>
                </a:lnTo>
                <a:lnTo>
                  <a:pt x="457201" y="393304"/>
                </a:lnTo>
                <a:lnTo>
                  <a:pt x="457200" y="393304"/>
                </a:lnTo>
                <a:close/>
              </a:path>
            </a:pathLst>
          </a:custGeom>
          <a:solidFill>
            <a:srgbClr val="1AA3AA"/>
          </a:solidFill>
          <a:ln w="28575">
            <a:solidFill>
              <a:srgbClr val="1AA3AA"/>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2" name="任意多边形 31"/>
          <p:cNvSpPr/>
          <p:nvPr>
            <p:custDataLst>
              <p:tags r:id="rId12"/>
            </p:custDataLst>
          </p:nvPr>
        </p:nvSpPr>
        <p:spPr>
          <a:xfrm>
            <a:off x="6190216" y="3780972"/>
            <a:ext cx="1128653" cy="1013908"/>
          </a:xfrm>
          <a:custGeom>
            <a:avLst/>
            <a:gdLst>
              <a:gd name="connsiteX0" fmla="*/ 651909 w 1999090"/>
              <a:gd name="connsiteY0" fmla="*/ 0 h 1795851"/>
              <a:gd name="connsiteX1" fmla="*/ 1073180 w 1999090"/>
              <a:gd name="connsiteY1" fmla="*/ 279237 h 1795851"/>
              <a:gd name="connsiteX2" fmla="*/ 1082468 w 1999090"/>
              <a:gd name="connsiteY2" fmla="*/ 309157 h 1795851"/>
              <a:gd name="connsiteX3" fmla="*/ 1287192 w 1999090"/>
              <a:gd name="connsiteY3" fmla="*/ 198928 h 1795851"/>
              <a:gd name="connsiteX4" fmla="*/ 1999090 w 1999090"/>
              <a:gd name="connsiteY4" fmla="*/ 582232 h 1795851"/>
              <a:gd name="connsiteX5" fmla="*/ 1997477 w 1999090"/>
              <a:gd name="connsiteY5" fmla="*/ 585580 h 1795851"/>
              <a:gd name="connsiteX6" fmla="*/ 197506 w 1999090"/>
              <a:gd name="connsiteY6" fmla="*/ 1785878 h 1795851"/>
              <a:gd name="connsiteX7" fmla="*/ 1 w 1999090"/>
              <a:gd name="connsiteY7" fmla="*/ 1795851 h 1795851"/>
              <a:gd name="connsiteX8" fmla="*/ 1 w 1999090"/>
              <a:gd name="connsiteY8" fmla="*/ 891985 h 1795851"/>
              <a:gd name="connsiteX9" fmla="*/ 0 w 1999090"/>
              <a:gd name="connsiteY9" fmla="*/ 891985 h 1795851"/>
              <a:gd name="connsiteX10" fmla="*/ 291234 w 1999090"/>
              <a:gd name="connsiteY10" fmla="*/ 735177 h 1795851"/>
              <a:gd name="connsiteX11" fmla="*/ 272791 w 1999090"/>
              <a:gd name="connsiteY11" fmla="*/ 712825 h 1795851"/>
              <a:gd name="connsiteX12" fmla="*/ 194709 w 1999090"/>
              <a:gd name="connsiteY12" fmla="*/ 457200 h 1795851"/>
              <a:gd name="connsiteX13" fmla="*/ 651909 w 1999090"/>
              <a:gd name="connsiteY13" fmla="*/ 0 h 179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9090" h="1795851">
                <a:moveTo>
                  <a:pt x="651909" y="0"/>
                </a:moveTo>
                <a:cubicBezTo>
                  <a:pt x="841288" y="0"/>
                  <a:pt x="1003773" y="115141"/>
                  <a:pt x="1073180" y="279237"/>
                </a:cubicBezTo>
                <a:lnTo>
                  <a:pt x="1082468" y="309157"/>
                </a:lnTo>
                <a:lnTo>
                  <a:pt x="1287192" y="198928"/>
                </a:lnTo>
                <a:lnTo>
                  <a:pt x="1999090" y="582232"/>
                </a:lnTo>
                <a:lnTo>
                  <a:pt x="1997477" y="585580"/>
                </a:lnTo>
                <a:cubicBezTo>
                  <a:pt x="1640882" y="1242012"/>
                  <a:pt x="976206" y="1706797"/>
                  <a:pt x="197506" y="1785878"/>
                </a:cubicBezTo>
                <a:lnTo>
                  <a:pt x="1" y="1795851"/>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rgbClr val="9BBB59"/>
          </a:solidFill>
          <a:ln w="28575">
            <a:solidFill>
              <a:srgbClr val="9BBB59"/>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3" name="任意多边形 32"/>
          <p:cNvSpPr/>
          <p:nvPr>
            <p:custDataLst>
              <p:tags r:id="rId13"/>
            </p:custDataLst>
          </p:nvPr>
        </p:nvSpPr>
        <p:spPr>
          <a:xfrm>
            <a:off x="4860219" y="2907983"/>
            <a:ext cx="791537" cy="1160453"/>
          </a:xfrm>
          <a:custGeom>
            <a:avLst/>
            <a:gdLst>
              <a:gd name="connsiteX0" fmla="*/ 242762 w 1401984"/>
              <a:gd name="connsiteY0" fmla="*/ 0 h 2055414"/>
              <a:gd name="connsiteX1" fmla="*/ 973235 w 1401984"/>
              <a:gd name="connsiteY1" fmla="*/ 393305 h 2055414"/>
              <a:gd name="connsiteX2" fmla="*/ 973236 w 1401984"/>
              <a:gd name="connsiteY2" fmla="*/ 393305 h 2055414"/>
              <a:gd name="connsiteX3" fmla="*/ 973236 w 1401984"/>
              <a:gd name="connsiteY3" fmla="*/ 554171 h 2055414"/>
              <a:gd name="connsiteX4" fmla="*/ 1036926 w 1401984"/>
              <a:gd name="connsiteY4" fmla="*/ 560592 h 2055414"/>
              <a:gd name="connsiteX5" fmla="*/ 1401984 w 1401984"/>
              <a:gd name="connsiteY5" fmla="*/ 1008503 h 2055414"/>
              <a:gd name="connsiteX6" fmla="*/ 1036926 w 1401984"/>
              <a:gd name="connsiteY6" fmla="*/ 1456415 h 2055414"/>
              <a:gd name="connsiteX7" fmla="*/ 973236 w 1401984"/>
              <a:gd name="connsiteY7" fmla="*/ 1462835 h 2055414"/>
              <a:gd name="connsiteX8" fmla="*/ 973236 w 1401984"/>
              <a:gd name="connsiteY8" fmla="*/ 1662109 h 2055414"/>
              <a:gd name="connsiteX9" fmla="*/ 973235 w 1401984"/>
              <a:gd name="connsiteY9" fmla="*/ 1662109 h 2055414"/>
              <a:gd name="connsiteX10" fmla="*/ 242762 w 1401984"/>
              <a:gd name="connsiteY10" fmla="*/ 2055414 h 2055414"/>
              <a:gd name="connsiteX11" fmla="*/ 182033 w 1401984"/>
              <a:gd name="connsiteY11" fmla="*/ 1929348 h 2055414"/>
              <a:gd name="connsiteX12" fmla="*/ 0 w 1401984"/>
              <a:gd name="connsiteY12" fmla="*/ 1027707 h 2055414"/>
              <a:gd name="connsiteX13" fmla="*/ 182033 w 1401984"/>
              <a:gd name="connsiteY13" fmla="*/ 126066 h 205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1984" h="2055414">
                <a:moveTo>
                  <a:pt x="242762" y="0"/>
                </a:moveTo>
                <a:lnTo>
                  <a:pt x="973235" y="393305"/>
                </a:lnTo>
                <a:lnTo>
                  <a:pt x="973236" y="393305"/>
                </a:lnTo>
                <a:lnTo>
                  <a:pt x="973236" y="554171"/>
                </a:lnTo>
                <a:lnTo>
                  <a:pt x="1036926" y="560592"/>
                </a:lnTo>
                <a:cubicBezTo>
                  <a:pt x="1245264" y="603224"/>
                  <a:pt x="1401984" y="787561"/>
                  <a:pt x="1401984" y="1008503"/>
                </a:cubicBezTo>
                <a:cubicBezTo>
                  <a:pt x="1401984" y="1229445"/>
                  <a:pt x="1245264" y="1413782"/>
                  <a:pt x="1036926" y="1456415"/>
                </a:cubicBezTo>
                <a:lnTo>
                  <a:pt x="973236" y="1462835"/>
                </a:lnTo>
                <a:lnTo>
                  <a:pt x="973236" y="1662109"/>
                </a:lnTo>
                <a:lnTo>
                  <a:pt x="973235" y="1662109"/>
                </a:lnTo>
                <a:lnTo>
                  <a:pt x="242762" y="2055414"/>
                </a:lnTo>
                <a:lnTo>
                  <a:pt x="182033" y="1929348"/>
                </a:lnTo>
                <a:cubicBezTo>
                  <a:pt x="64818" y="1652220"/>
                  <a:pt x="0" y="1347533"/>
                  <a:pt x="0" y="1027707"/>
                </a:cubicBezTo>
                <a:cubicBezTo>
                  <a:pt x="0" y="707882"/>
                  <a:pt x="64818" y="403195"/>
                  <a:pt x="182033" y="126066"/>
                </a:cubicBezTo>
                <a:close/>
              </a:path>
            </a:pathLst>
          </a:custGeom>
          <a:solidFill>
            <a:srgbClr val="FFC000"/>
          </a:solidFill>
          <a:ln w="28575">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4" name="任意多边形 33"/>
          <p:cNvSpPr/>
          <p:nvPr>
            <p:custDataLst>
              <p:tags r:id="rId14"/>
            </p:custDataLst>
          </p:nvPr>
        </p:nvSpPr>
        <p:spPr>
          <a:xfrm>
            <a:off x="5016335" y="3780972"/>
            <a:ext cx="1125502" cy="1013708"/>
          </a:xfrm>
          <a:custGeom>
            <a:avLst/>
            <a:gdLst>
              <a:gd name="connsiteX0" fmla="*/ 1339843 w 1993508"/>
              <a:gd name="connsiteY0" fmla="*/ 0 h 1795496"/>
              <a:gd name="connsiteX1" fmla="*/ 1797043 w 1993508"/>
              <a:gd name="connsiteY1" fmla="*/ 457200 h 1795496"/>
              <a:gd name="connsiteX2" fmla="*/ 1718961 w 1993508"/>
              <a:gd name="connsiteY2" fmla="*/ 712825 h 1795496"/>
              <a:gd name="connsiteX3" fmla="*/ 1701058 w 1993508"/>
              <a:gd name="connsiteY3" fmla="*/ 734523 h 1795496"/>
              <a:gd name="connsiteX4" fmla="*/ 1993507 w 1993508"/>
              <a:gd name="connsiteY4" fmla="*/ 891985 h 1795496"/>
              <a:gd name="connsiteX5" fmla="*/ 1993508 w 1993508"/>
              <a:gd name="connsiteY5" fmla="*/ 891985 h 1795496"/>
              <a:gd name="connsiteX6" fmla="*/ 1993508 w 1993508"/>
              <a:gd name="connsiteY6" fmla="*/ 1795496 h 1795496"/>
              <a:gd name="connsiteX7" fmla="*/ 1803031 w 1993508"/>
              <a:gd name="connsiteY7" fmla="*/ 1785878 h 1795496"/>
              <a:gd name="connsiteX8" fmla="*/ 3060 w 1993508"/>
              <a:gd name="connsiteY8" fmla="*/ 585580 h 1795496"/>
              <a:gd name="connsiteX9" fmla="*/ 0 w 1993508"/>
              <a:gd name="connsiteY9" fmla="*/ 579227 h 1795496"/>
              <a:gd name="connsiteX10" fmla="*/ 706316 w 1993508"/>
              <a:gd name="connsiteY10" fmla="*/ 198928 h 1795496"/>
              <a:gd name="connsiteX11" fmla="*/ 909536 w 1993508"/>
              <a:gd name="connsiteY11" fmla="*/ 308347 h 1795496"/>
              <a:gd name="connsiteX12" fmla="*/ 918572 w 1993508"/>
              <a:gd name="connsiteY12" fmla="*/ 279237 h 1795496"/>
              <a:gd name="connsiteX13" fmla="*/ 1339843 w 1993508"/>
              <a:gd name="connsiteY13" fmla="*/ 0 h 179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3508" h="1795496">
                <a:moveTo>
                  <a:pt x="1339843" y="0"/>
                </a:moveTo>
                <a:cubicBezTo>
                  <a:pt x="1592348" y="0"/>
                  <a:pt x="1797043" y="204695"/>
                  <a:pt x="1797043" y="457200"/>
                </a:cubicBezTo>
                <a:cubicBezTo>
                  <a:pt x="1797043" y="551890"/>
                  <a:pt x="1768258" y="639856"/>
                  <a:pt x="1718961" y="712825"/>
                </a:cubicBezTo>
                <a:lnTo>
                  <a:pt x="1701058" y="734523"/>
                </a:lnTo>
                <a:lnTo>
                  <a:pt x="1993507" y="891985"/>
                </a:lnTo>
                <a:lnTo>
                  <a:pt x="1993508" y="891985"/>
                </a:lnTo>
                <a:lnTo>
                  <a:pt x="1993508" y="1795496"/>
                </a:lnTo>
                <a:lnTo>
                  <a:pt x="1803031" y="1785878"/>
                </a:lnTo>
                <a:cubicBezTo>
                  <a:pt x="1024331" y="1706797"/>
                  <a:pt x="359655" y="1242012"/>
                  <a:pt x="3060" y="585580"/>
                </a:cubicBezTo>
                <a:lnTo>
                  <a:pt x="0" y="579227"/>
                </a:lnTo>
                <a:lnTo>
                  <a:pt x="706316" y="198928"/>
                </a:lnTo>
                <a:lnTo>
                  <a:pt x="909536" y="308347"/>
                </a:lnTo>
                <a:lnTo>
                  <a:pt x="918572" y="279237"/>
                </a:lnTo>
                <a:cubicBezTo>
                  <a:pt x="987979" y="115141"/>
                  <a:pt x="1150464" y="0"/>
                  <a:pt x="1339843" y="0"/>
                </a:cubicBezTo>
                <a:close/>
              </a:path>
            </a:pathLst>
          </a:custGeom>
          <a:solidFill>
            <a:srgbClr val="69A35B"/>
          </a:solidFill>
          <a:ln w="28575">
            <a:solidFill>
              <a:srgbClr val="69A35B"/>
            </a:solid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5" name="任意多边形 34"/>
          <p:cNvSpPr/>
          <p:nvPr>
            <p:custDataLst>
              <p:tags r:id="rId15"/>
            </p:custDataLst>
          </p:nvPr>
        </p:nvSpPr>
        <p:spPr>
          <a:xfrm>
            <a:off x="5046286" y="3317554"/>
            <a:ext cx="327081" cy="31962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ysClr val="window" lastClr="FFFFFF"/>
          </a:solidFill>
          <a:ln w="12700">
            <a:miter lim="400000"/>
          </a:ln>
        </p:spPr>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6" name="任意多边形 35"/>
          <p:cNvSpPr/>
          <p:nvPr>
            <p:custDataLst>
              <p:tags r:id="rId16"/>
            </p:custDataLst>
          </p:nvPr>
        </p:nvSpPr>
        <p:spPr>
          <a:xfrm>
            <a:off x="6516756" y="4158760"/>
            <a:ext cx="267610" cy="3270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ysClr val="window" lastClr="FFFFFF"/>
          </a:solidFill>
          <a:ln w="12700">
            <a:miter lim="400000"/>
          </a:ln>
        </p:spPr>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7" name="任意多边形 36"/>
          <p:cNvSpPr/>
          <p:nvPr>
            <p:custDataLst>
              <p:tags r:id="rId17"/>
            </p:custDataLst>
          </p:nvPr>
        </p:nvSpPr>
        <p:spPr>
          <a:xfrm>
            <a:off x="6516756" y="2538651"/>
            <a:ext cx="327081" cy="3270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ysClr val="window" lastClr="FFFFFF"/>
          </a:solidFill>
          <a:ln w="12700">
            <a:miter lim="400000"/>
          </a:ln>
        </p:spPr>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8" name="任意多边形 37"/>
          <p:cNvSpPr/>
          <p:nvPr>
            <p:custDataLst>
              <p:tags r:id="rId18"/>
            </p:custDataLst>
          </p:nvPr>
        </p:nvSpPr>
        <p:spPr>
          <a:xfrm>
            <a:off x="6973810" y="3330896"/>
            <a:ext cx="327081" cy="297323"/>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ysClr val="window" lastClr="FFFFFF"/>
          </a:solidFill>
          <a:ln w="12700">
            <a:miter lim="400000"/>
          </a:ln>
        </p:spPr>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39" name="任意多边形 38"/>
          <p:cNvSpPr/>
          <p:nvPr>
            <p:custDataLst>
              <p:tags r:id="rId19"/>
            </p:custDataLst>
          </p:nvPr>
        </p:nvSpPr>
        <p:spPr>
          <a:xfrm>
            <a:off x="5488217" y="2538651"/>
            <a:ext cx="327080" cy="297436"/>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ysClr val="window" lastClr="FFFFFF"/>
          </a:solidFill>
          <a:ln w="12700">
            <a:miter lim="400000"/>
          </a:ln>
        </p:spPr>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40" name="任意多边形 39"/>
          <p:cNvSpPr/>
          <p:nvPr>
            <p:custDataLst>
              <p:tags r:id="rId20"/>
            </p:custDataLst>
          </p:nvPr>
        </p:nvSpPr>
        <p:spPr>
          <a:xfrm>
            <a:off x="5487075" y="4154030"/>
            <a:ext cx="327081" cy="26759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ysClr val="window" lastClr="FFFFFF"/>
          </a:solidFill>
          <a:ln w="12700">
            <a:miter lim="400000"/>
          </a:ln>
        </p:spPr>
        <p:txBody>
          <a:bodyPr anchor="ctr"/>
          <a:p>
            <a:pPr algn="ctr">
              <a:lnSpc>
                <a:spcPct val="120000"/>
              </a:lnSpc>
            </a:pPr>
            <a:endParaRPr>
              <a:latin typeface="微软雅黑" panose="020B0503020204020204" pitchFamily="34" charset="-122"/>
              <a:ea typeface="微软雅黑" panose="020B0503020204020204" pitchFamily="34" charset="-122"/>
            </a:endParaRPr>
          </a:p>
        </p:txBody>
      </p:sp>
      <p:sp>
        <p:nvSpPr>
          <p:cNvPr id="41" name="文本框 40"/>
          <p:cNvSpPr txBox="1"/>
          <p:nvPr>
            <p:custDataLst>
              <p:tags r:id="rId21"/>
            </p:custDataLst>
          </p:nvPr>
        </p:nvSpPr>
        <p:spPr>
          <a:xfrm>
            <a:off x="6788420" y="1820937"/>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pitchFamily="34" charset="-122"/>
                <a:ea typeface="微软雅黑" panose="020B0503020204020204" pitchFamily="34" charset="-122"/>
              </a:rPr>
              <a:t>12</a:t>
            </a:r>
            <a:endParaRPr lang="en-US" sz="320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42" name="文本框 41"/>
          <p:cNvSpPr txBox="1"/>
          <p:nvPr>
            <p:custDataLst>
              <p:tags r:id="rId22"/>
            </p:custDataLst>
          </p:nvPr>
        </p:nvSpPr>
        <p:spPr>
          <a:xfrm>
            <a:off x="4874790" y="1817775"/>
            <a:ext cx="665567" cy="707053"/>
          </a:xfrm>
          <a:prstGeom prst="rect">
            <a:avLst/>
          </a:prstGeom>
          <a:noFill/>
        </p:spPr>
        <p:txBody>
          <a:bodyPr wrap="square" lIns="91440" tIns="45720" rIns="91440" bIns="45720">
            <a:normAutofit/>
          </a:bodyPr>
          <a:p>
            <a:pPr algn="ctr">
              <a:lnSpc>
                <a:spcPct val="120000"/>
              </a:lnSpc>
            </a:pPr>
            <a:r>
              <a:rPr lang="en-US" sz="3200" dirty="0">
                <a:solidFill>
                  <a:srgbClr val="000000">
                    <a:lumMod val="65000"/>
                    <a:lumOff val="35000"/>
                  </a:srgbClr>
                </a:solidFill>
                <a:latin typeface="微软雅黑" panose="020B0503020204020204" pitchFamily="34" charset="-122"/>
                <a:ea typeface="微软雅黑" panose="020B0503020204020204" pitchFamily="34" charset="-122"/>
              </a:rPr>
              <a:t>07</a:t>
            </a:r>
            <a:endParaRPr lang="en-US" sz="3200" dirty="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43" name="文本框 42"/>
          <p:cNvSpPr txBox="1"/>
          <p:nvPr>
            <p:custDataLst>
              <p:tags r:id="rId23"/>
            </p:custDataLst>
          </p:nvPr>
        </p:nvSpPr>
        <p:spPr>
          <a:xfrm>
            <a:off x="7588253" y="3116765"/>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pitchFamily="34" charset="-122"/>
                <a:ea typeface="微软雅黑" panose="020B0503020204020204" pitchFamily="34" charset="-122"/>
              </a:rPr>
              <a:t>11</a:t>
            </a:r>
            <a:endParaRPr lang="en-US" sz="320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44" name="文本框 43"/>
          <p:cNvSpPr txBox="1"/>
          <p:nvPr>
            <p:custDataLst>
              <p:tags r:id="rId24"/>
            </p:custDataLst>
          </p:nvPr>
        </p:nvSpPr>
        <p:spPr>
          <a:xfrm>
            <a:off x="4188763" y="3116765"/>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pitchFamily="34" charset="-122"/>
                <a:ea typeface="微软雅黑" panose="020B0503020204020204" pitchFamily="34" charset="-122"/>
              </a:rPr>
              <a:t>08</a:t>
            </a:r>
            <a:endParaRPr lang="en-US" sz="320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45" name="文本框 44"/>
          <p:cNvSpPr txBox="1"/>
          <p:nvPr>
            <p:custDataLst>
              <p:tags r:id="rId25"/>
            </p:custDataLst>
          </p:nvPr>
        </p:nvSpPr>
        <p:spPr>
          <a:xfrm>
            <a:off x="4982896" y="4557451"/>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pitchFamily="34" charset="-122"/>
                <a:ea typeface="微软雅黑" panose="020B0503020204020204" pitchFamily="34" charset="-122"/>
              </a:rPr>
              <a:t>09</a:t>
            </a:r>
            <a:endParaRPr lang="en-US" sz="320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46" name="文本框 45"/>
          <p:cNvSpPr txBox="1"/>
          <p:nvPr>
            <p:custDataLst>
              <p:tags r:id="rId26"/>
            </p:custDataLst>
          </p:nvPr>
        </p:nvSpPr>
        <p:spPr>
          <a:xfrm>
            <a:off x="6788419" y="4557450"/>
            <a:ext cx="665567" cy="707053"/>
          </a:xfrm>
          <a:prstGeom prst="rect">
            <a:avLst/>
          </a:prstGeom>
          <a:noFill/>
        </p:spPr>
        <p:txBody>
          <a:bodyPr wrap="square" lIns="91440" tIns="45720" rIns="91440" bIns="45720">
            <a:normAutofit/>
          </a:bodyPr>
          <a:p>
            <a:pPr>
              <a:lnSpc>
                <a:spcPct val="120000"/>
              </a:lnSpc>
            </a:pPr>
            <a:r>
              <a:rPr lang="en-US" sz="3200">
                <a:solidFill>
                  <a:srgbClr val="000000">
                    <a:lumMod val="65000"/>
                    <a:lumOff val="35000"/>
                  </a:srgbClr>
                </a:solidFill>
                <a:latin typeface="微软雅黑" panose="020B0503020204020204" pitchFamily="34" charset="-122"/>
                <a:ea typeface="微软雅黑" panose="020B0503020204020204" pitchFamily="34" charset="-122"/>
              </a:rPr>
              <a:t>10</a:t>
            </a:r>
            <a:endParaRPr lang="en-US" sz="3200">
              <a:solidFill>
                <a:srgbClr val="000000">
                  <a:lumMod val="65000"/>
                  <a:lumOff val="35000"/>
                </a:srgbClr>
              </a:solidFill>
              <a:latin typeface="微软雅黑" panose="020B0503020204020204" pitchFamily="34" charset="-122"/>
              <a:ea typeface="微软雅黑" panose="020B0503020204020204" pitchFamily="34" charset="-122"/>
            </a:endParaRPr>
          </a:p>
        </p:txBody>
      </p:sp>
      <p:sp>
        <p:nvSpPr>
          <p:cNvPr id="47" name="文本框 46"/>
          <p:cNvSpPr txBox="1"/>
          <p:nvPr>
            <p:custDataLst>
              <p:tags r:id="rId27"/>
            </p:custDataLst>
          </p:nvPr>
        </p:nvSpPr>
        <p:spPr>
          <a:xfrm>
            <a:off x="1111572" y="1451074"/>
            <a:ext cx="2369556" cy="504844"/>
          </a:xfrm>
          <a:prstGeom prst="rect">
            <a:avLst/>
          </a:prstGeom>
          <a:noFill/>
        </p:spPr>
        <p:txBody>
          <a:bodyPr wrap="square" lIns="90000" tIns="46800" rIns="90000" bIns="0" anchor="b" anchorCtr="0">
            <a:normAutofit/>
          </a:bodyPr>
          <a:p>
            <a:pPr algn="l">
              <a:lnSpc>
                <a:spcPct val="120000"/>
              </a:lnSpc>
            </a:pPr>
            <a:r>
              <a:rPr lang="zh-CN" altLang="en-US" b="1" spc="300">
                <a:solidFill>
                  <a:srgbClr val="1F74AD"/>
                </a:solidFill>
                <a:latin typeface="微软雅黑" panose="020B0503020204020204" pitchFamily="34" charset="-122"/>
                <a:ea typeface="微软雅黑" panose="020B0503020204020204" pitchFamily="34" charset="-122"/>
                <a:cs typeface="+mn-ea"/>
              </a:rPr>
              <a:t>（七）实验步骤</a:t>
            </a:r>
            <a:endParaRPr lang="zh-CN" altLang="en-US" b="1" spc="300">
              <a:solidFill>
                <a:srgbClr val="1F74AD"/>
              </a:solidFill>
              <a:latin typeface="微软雅黑" panose="020B0503020204020204" pitchFamily="34" charset="-122"/>
              <a:ea typeface="微软雅黑" panose="020B0503020204020204" pitchFamily="34" charset="-122"/>
              <a:cs typeface="+mn-ea"/>
            </a:endParaRPr>
          </a:p>
        </p:txBody>
      </p:sp>
      <p:sp>
        <p:nvSpPr>
          <p:cNvPr id="48" name="文本框 47"/>
          <p:cNvSpPr txBox="1"/>
          <p:nvPr>
            <p:custDataLst>
              <p:tags r:id="rId28"/>
            </p:custDataLst>
          </p:nvPr>
        </p:nvSpPr>
        <p:spPr>
          <a:xfrm>
            <a:off x="1111250" y="2014855"/>
            <a:ext cx="3201035" cy="662940"/>
          </a:xfrm>
          <a:prstGeom prst="rect">
            <a:avLst/>
          </a:prstGeom>
        </p:spPr>
        <p:txBody>
          <a:bodyPr vert="horz" wrap="square" lIns="90000" tIns="0" rIns="90000" bIns="46800" anchor="t" anchorCtr="0">
            <a:normAutofit/>
          </a:bodyPr>
          <a:p>
            <a:pPr algn="l">
              <a:lnSpc>
                <a:spcPct val="120000"/>
              </a:lnSpc>
            </a:pPr>
            <a:r>
              <a:rPr lang="zh-CN" altLang="en-US" sz="1600" spc="150" dirty="0">
                <a:latin typeface="微软雅黑" panose="020B0503020204020204" pitchFamily="34" charset="-122"/>
                <a:ea typeface="微软雅黑" panose="020B0503020204020204" pitchFamily="34" charset="-122"/>
              </a:rPr>
              <a:t>只写主要操作步骤，不要照抄实习指导，要简明扼要。</a:t>
            </a:r>
            <a:endParaRPr lang="zh-CN" altLang="en-US" sz="1600" spc="150" dirty="0">
              <a:latin typeface="微软雅黑" panose="020B0503020204020204" pitchFamily="34" charset="-122"/>
              <a:ea typeface="微软雅黑" panose="020B0503020204020204" pitchFamily="34" charset="-122"/>
            </a:endParaRPr>
          </a:p>
        </p:txBody>
      </p:sp>
      <p:sp>
        <p:nvSpPr>
          <p:cNvPr id="49" name="文本框 48"/>
          <p:cNvSpPr txBox="1"/>
          <p:nvPr>
            <p:custDataLst>
              <p:tags r:id="rId29"/>
            </p:custDataLst>
          </p:nvPr>
        </p:nvSpPr>
        <p:spPr>
          <a:xfrm>
            <a:off x="8855178" y="1451074"/>
            <a:ext cx="2349380" cy="493894"/>
          </a:xfrm>
          <a:prstGeom prst="rect">
            <a:avLst/>
          </a:prstGeom>
          <a:noFill/>
        </p:spPr>
        <p:txBody>
          <a:bodyPr wrap="square" lIns="90000" tIns="46800" rIns="90000" bIns="0" anchor="b" anchorCtr="0">
            <a:normAutofit/>
          </a:bodyPr>
          <a:p>
            <a:pPr>
              <a:lnSpc>
                <a:spcPct val="120000"/>
              </a:lnSpc>
            </a:pPr>
            <a:r>
              <a:rPr lang="zh-CN" altLang="en-US" b="1" spc="300">
                <a:solidFill>
                  <a:srgbClr val="3498DB">
                    <a:lumMod val="100000"/>
                  </a:srgbClr>
                </a:solidFill>
                <a:latin typeface="微软雅黑" panose="020B0503020204020204" pitchFamily="34" charset="-122"/>
                <a:ea typeface="微软雅黑" panose="020B0503020204020204" pitchFamily="34" charset="-122"/>
                <a:cs typeface="+mn-ea"/>
              </a:rPr>
              <a:t>（十二）参考资料</a:t>
            </a:r>
            <a:endParaRPr lang="zh-CN" altLang="en-US" b="1" spc="300">
              <a:solidFill>
                <a:srgbClr val="3498DB">
                  <a:lumMod val="100000"/>
                </a:srgbClr>
              </a:solidFill>
              <a:latin typeface="微软雅黑" panose="020B0503020204020204" pitchFamily="34" charset="-122"/>
              <a:ea typeface="微软雅黑" panose="020B0503020204020204" pitchFamily="34" charset="-122"/>
              <a:cs typeface="+mn-ea"/>
            </a:endParaRPr>
          </a:p>
        </p:txBody>
      </p:sp>
      <p:sp>
        <p:nvSpPr>
          <p:cNvPr id="52" name="文本框 51"/>
          <p:cNvSpPr txBox="1"/>
          <p:nvPr>
            <p:custDataLst>
              <p:tags r:id="rId30"/>
            </p:custDataLst>
          </p:nvPr>
        </p:nvSpPr>
        <p:spPr>
          <a:xfrm>
            <a:off x="8855178" y="2003873"/>
            <a:ext cx="2349380" cy="618134"/>
          </a:xfrm>
          <a:prstGeom prst="rect">
            <a:avLst/>
          </a:prstGeom>
        </p:spPr>
        <p:txBody>
          <a:bodyPr vert="horz" wrap="square" lIns="90000" tIns="0" rIns="90000" bIns="46800" anchor="t" anchorCtr="0">
            <a:noAutofit/>
          </a:bodyPr>
          <a:p>
            <a:pPr>
              <a:lnSpc>
                <a:spcPct val="120000"/>
              </a:lnSpc>
            </a:pPr>
            <a:r>
              <a:rPr lang="zh-CN" altLang="en-US" sz="1600" spc="150">
                <a:latin typeface="微软雅黑" panose="020B0503020204020204" pitchFamily="34" charset="-122"/>
                <a:ea typeface="微软雅黑" panose="020B0503020204020204" pitchFamily="34" charset="-122"/>
              </a:rPr>
              <a:t>详细列举在实验中所用到的参考资料。</a:t>
            </a:r>
            <a:endParaRPr lang="zh-CN" altLang="en-US" sz="1600" spc="150">
              <a:latin typeface="微软雅黑" panose="020B0503020204020204" pitchFamily="34" charset="-122"/>
              <a:ea typeface="微软雅黑" panose="020B0503020204020204" pitchFamily="34" charset="-122"/>
            </a:endParaRPr>
          </a:p>
        </p:txBody>
      </p:sp>
      <p:sp>
        <p:nvSpPr>
          <p:cNvPr id="53" name="文本框 52"/>
          <p:cNvSpPr txBox="1"/>
          <p:nvPr>
            <p:custDataLst>
              <p:tags r:id="rId31"/>
            </p:custDataLst>
          </p:nvPr>
        </p:nvSpPr>
        <p:spPr>
          <a:xfrm>
            <a:off x="8864600" y="4976495"/>
            <a:ext cx="2428240" cy="1129030"/>
          </a:xfrm>
          <a:prstGeom prst="rect">
            <a:avLst/>
          </a:prstGeom>
        </p:spPr>
        <p:txBody>
          <a:bodyPr vert="horz" wrap="square" lIns="90000" tIns="0" rIns="90000" bIns="46800" anchor="t" anchorCtr="0">
            <a:normAutofit/>
          </a:bodyPr>
          <a:p>
            <a:pPr>
              <a:lnSpc>
                <a:spcPct val="120000"/>
              </a:lnSpc>
            </a:pPr>
            <a:r>
              <a:rPr lang="zh-CN" altLang="en-US" sz="1600" spc="150">
                <a:latin typeface="微软雅黑" panose="020B0503020204020204" pitchFamily="34" charset="-122"/>
                <a:ea typeface="微软雅黑" panose="020B0503020204020204" pitchFamily="34" charset="-122"/>
              </a:rPr>
              <a:t>结论不是具体实验结果的再次罗列，也不是对今后研究的展望。</a:t>
            </a:r>
            <a:endParaRPr lang="zh-CN" altLang="en-US" sz="1600" spc="150">
              <a:latin typeface="微软雅黑" panose="020B0503020204020204" pitchFamily="34" charset="-122"/>
              <a:ea typeface="微软雅黑" panose="020B0503020204020204" pitchFamily="34" charset="-122"/>
            </a:endParaRPr>
          </a:p>
        </p:txBody>
      </p:sp>
      <p:sp>
        <p:nvSpPr>
          <p:cNvPr id="54" name="文本框 53"/>
          <p:cNvSpPr txBox="1"/>
          <p:nvPr>
            <p:custDataLst>
              <p:tags r:id="rId32"/>
            </p:custDataLst>
          </p:nvPr>
        </p:nvSpPr>
        <p:spPr>
          <a:xfrm>
            <a:off x="8864294" y="4438888"/>
            <a:ext cx="2428546" cy="478756"/>
          </a:xfrm>
          <a:prstGeom prst="rect">
            <a:avLst/>
          </a:prstGeom>
          <a:noFill/>
        </p:spPr>
        <p:txBody>
          <a:bodyPr wrap="square" lIns="90000" tIns="46800" rIns="90000" bIns="0" anchor="b" anchorCtr="0">
            <a:normAutofit/>
          </a:bodyPr>
          <a:p>
            <a:pPr>
              <a:lnSpc>
                <a:spcPct val="120000"/>
              </a:lnSpc>
            </a:pPr>
            <a:r>
              <a:rPr lang="zh-CN" altLang="en-US" b="1" spc="300">
                <a:solidFill>
                  <a:srgbClr val="69A35B"/>
                </a:solidFill>
                <a:latin typeface="微软雅黑" panose="020B0503020204020204" pitchFamily="34" charset="-122"/>
                <a:ea typeface="微软雅黑" panose="020B0503020204020204" pitchFamily="34" charset="-122"/>
                <a:cs typeface="+mn-ea"/>
              </a:rPr>
              <a:t>（十）结论</a:t>
            </a:r>
            <a:endParaRPr lang="zh-CN" altLang="en-US" b="1" spc="300">
              <a:solidFill>
                <a:srgbClr val="69A35B"/>
              </a:solidFill>
              <a:latin typeface="微软雅黑" panose="020B0503020204020204" pitchFamily="34" charset="-122"/>
              <a:ea typeface="微软雅黑" panose="020B0503020204020204" pitchFamily="34" charset="-122"/>
              <a:cs typeface="+mn-ea"/>
            </a:endParaRPr>
          </a:p>
        </p:txBody>
      </p:sp>
      <p:sp>
        <p:nvSpPr>
          <p:cNvPr id="55" name="文本框 54"/>
          <p:cNvSpPr txBox="1"/>
          <p:nvPr>
            <p:custDataLst>
              <p:tags r:id="rId33"/>
            </p:custDataLst>
          </p:nvPr>
        </p:nvSpPr>
        <p:spPr>
          <a:xfrm>
            <a:off x="1045845" y="4976495"/>
            <a:ext cx="2428240" cy="1142365"/>
          </a:xfrm>
          <a:prstGeom prst="rect">
            <a:avLst/>
          </a:prstGeom>
        </p:spPr>
        <p:txBody>
          <a:bodyPr vert="horz" wrap="square" lIns="90000" tIns="0" rIns="90000" bIns="46800" anchor="t" anchorCtr="0">
            <a:normAutofit/>
          </a:bodyPr>
          <a:p>
            <a:pPr algn="l">
              <a:lnSpc>
                <a:spcPct val="120000"/>
              </a:lnSpc>
            </a:pPr>
            <a:r>
              <a:rPr lang="zh-CN" altLang="en-US" sz="1600" spc="150">
                <a:latin typeface="微软雅黑" panose="020B0503020204020204" pitchFamily="34" charset="-122"/>
                <a:ea typeface="微软雅黑" panose="020B0503020204020204" pitchFamily="34" charset="-122"/>
              </a:rPr>
              <a:t>根据相关的理论知识对所得到的实验结果进行解释和分析。</a:t>
            </a:r>
            <a:endParaRPr lang="zh-CN" altLang="en-US" sz="1600" spc="150">
              <a:latin typeface="微软雅黑" panose="020B0503020204020204" pitchFamily="34" charset="-122"/>
              <a:ea typeface="微软雅黑" panose="020B0503020204020204" pitchFamily="34" charset="-122"/>
            </a:endParaRPr>
          </a:p>
        </p:txBody>
      </p:sp>
      <p:sp>
        <p:nvSpPr>
          <p:cNvPr id="56" name="文本框 55"/>
          <p:cNvSpPr txBox="1"/>
          <p:nvPr>
            <p:custDataLst>
              <p:tags r:id="rId34"/>
            </p:custDataLst>
          </p:nvPr>
        </p:nvSpPr>
        <p:spPr>
          <a:xfrm>
            <a:off x="1045788" y="4438888"/>
            <a:ext cx="2428546" cy="478756"/>
          </a:xfrm>
          <a:prstGeom prst="rect">
            <a:avLst/>
          </a:prstGeom>
          <a:noFill/>
        </p:spPr>
        <p:txBody>
          <a:bodyPr wrap="square" lIns="90000" tIns="46800" rIns="90000" bIns="0" anchor="b" anchorCtr="0">
            <a:normAutofit/>
          </a:bodyPr>
          <a:p>
            <a:pPr algn="l">
              <a:lnSpc>
                <a:spcPct val="120000"/>
              </a:lnSpc>
            </a:pPr>
            <a:r>
              <a:rPr lang="zh-CN" altLang="en-US" b="1" spc="300">
                <a:solidFill>
                  <a:srgbClr val="9BBB59"/>
                </a:solidFill>
                <a:latin typeface="微软雅黑" panose="020B0503020204020204" pitchFamily="34" charset="-122"/>
                <a:ea typeface="微软雅黑" panose="020B0503020204020204" pitchFamily="34" charset="-122"/>
                <a:cs typeface="+mn-ea"/>
              </a:rPr>
              <a:t>（九）讨论</a:t>
            </a:r>
            <a:endParaRPr lang="zh-CN" altLang="en-US" b="1" spc="300">
              <a:solidFill>
                <a:srgbClr val="9BBB59"/>
              </a:solidFill>
              <a:latin typeface="微软雅黑" panose="020B0503020204020204" pitchFamily="34" charset="-122"/>
              <a:ea typeface="微软雅黑" panose="020B0503020204020204" pitchFamily="34" charset="-122"/>
              <a:cs typeface="+mn-ea"/>
            </a:endParaRPr>
          </a:p>
        </p:txBody>
      </p:sp>
      <p:sp>
        <p:nvSpPr>
          <p:cNvPr id="57" name="文本框 56"/>
          <p:cNvSpPr txBox="1"/>
          <p:nvPr>
            <p:custDataLst>
              <p:tags r:id="rId35"/>
            </p:custDataLst>
          </p:nvPr>
        </p:nvSpPr>
        <p:spPr>
          <a:xfrm>
            <a:off x="706120" y="3495675"/>
            <a:ext cx="3044825" cy="617855"/>
          </a:xfrm>
          <a:prstGeom prst="rect">
            <a:avLst/>
          </a:prstGeom>
        </p:spPr>
        <p:txBody>
          <a:bodyPr vert="horz" wrap="square" lIns="90000" tIns="0" rIns="90000" bIns="46800" anchor="t" anchorCtr="0">
            <a:noAutofit/>
          </a:bodyPr>
          <a:p>
            <a:pPr algn="l">
              <a:lnSpc>
                <a:spcPct val="120000"/>
              </a:lnSpc>
            </a:pPr>
            <a:r>
              <a:rPr lang="zh-CN" altLang="en-US" sz="1600" spc="150">
                <a:latin typeface="微软雅黑" panose="020B0503020204020204" pitchFamily="34" charset="-122"/>
                <a:ea typeface="微软雅黑" panose="020B0503020204020204" pitchFamily="34" charset="-122"/>
              </a:rPr>
              <a:t>实验结果包括实验现象的描述、实验数据的处理等。</a:t>
            </a:r>
            <a:endParaRPr lang="zh-CN" altLang="en-US" sz="1600" spc="150">
              <a:latin typeface="微软雅黑" panose="020B0503020204020204" pitchFamily="34" charset="-122"/>
              <a:ea typeface="微软雅黑" panose="020B0503020204020204" pitchFamily="34" charset="-122"/>
            </a:endParaRPr>
          </a:p>
        </p:txBody>
      </p:sp>
      <p:sp>
        <p:nvSpPr>
          <p:cNvPr id="58" name="文本框 57"/>
          <p:cNvSpPr txBox="1"/>
          <p:nvPr>
            <p:custDataLst>
              <p:tags r:id="rId36"/>
            </p:custDataLst>
          </p:nvPr>
        </p:nvSpPr>
        <p:spPr>
          <a:xfrm>
            <a:off x="706315" y="2958025"/>
            <a:ext cx="2428546" cy="478756"/>
          </a:xfrm>
          <a:prstGeom prst="rect">
            <a:avLst/>
          </a:prstGeom>
          <a:noFill/>
        </p:spPr>
        <p:txBody>
          <a:bodyPr wrap="square" lIns="90000" tIns="46800" rIns="90000" bIns="0" anchor="b" anchorCtr="0">
            <a:normAutofit/>
          </a:bodyPr>
          <a:p>
            <a:pPr algn="l">
              <a:lnSpc>
                <a:spcPct val="120000"/>
              </a:lnSpc>
            </a:pPr>
            <a:r>
              <a:rPr lang="zh-CN" altLang="en-US" b="1" spc="300">
                <a:solidFill>
                  <a:srgbClr val="FFC000"/>
                </a:solidFill>
                <a:latin typeface="微软雅黑" panose="020B0503020204020204" pitchFamily="34" charset="-122"/>
                <a:ea typeface="微软雅黑" panose="020B0503020204020204" pitchFamily="34" charset="-122"/>
                <a:cs typeface="+mn-ea"/>
              </a:rPr>
              <a:t>（八）实验结果</a:t>
            </a:r>
            <a:endParaRPr lang="zh-CN" altLang="en-US" b="1" spc="300">
              <a:solidFill>
                <a:srgbClr val="FFC000"/>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03</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实习报告</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一、实习报告的资料收集</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20420" y="1437005"/>
            <a:ext cx="5158105" cy="378460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从开始实习的那天起就要注意广泛收集资料，并以各种形式记录下来（如写工作日记等）。丰富的资料是写好实习报告的基础。实习报告主要需收集如下一些资料。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（1）在社会实践工作中党的路线方针政策是如何贯彻执行的。</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（2）专业知识在工作中是如何灵活运用的。</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（3）观察周围同事如何处理问题、解决矛盾的。</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（4）实习单位的工作作风如何。</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（5）实习单位的部门职能发挥得如何。对不同职能部门的工作作风、履行职能的情况有什么看法和认识。</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4" name="图片 103"/>
          <p:cNvPicPr/>
          <p:nvPr/>
        </p:nvPicPr>
        <p:blipFill>
          <a:blip r:embed="rId1"/>
          <a:stretch>
            <a:fillRect/>
          </a:stretch>
        </p:blipFill>
        <p:spPr>
          <a:xfrm>
            <a:off x="6335395" y="1452880"/>
            <a:ext cx="4471670" cy="37528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linds(horizontal)">
                                      <p:cBhvr>
                                        <p:cTn id="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二、实习报告的写法</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20420" y="1437005"/>
            <a:ext cx="5456555" cy="489267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根据本专业特点，可以全面地写。例如，法律专业，去法院实习，获得的是作为一个法律工作者应该具有的全面素质的材料，这时，可以将所实习的全部内容，包括法律工作者的政治素质要求、业务素质要求、法律条文的运用、法官的个人魅力（言行举止、语言表达等综合因素）在法庭上的效果、法官的语言表达能力等写进实习报告；文秘专业，作为一个办公室文员，实习中可能工作性质内容涉及所学大部分骨干课程，如办会。也可以根据实习的内容确定某一局部的工作，就一个专题作为重点描述对象。例如，文秘中的档案管理，单位对工作人员的要求有什么、自己学的哪些知识在工作中运用上了，你运用的方式方法是否符合工作需要、效果如何；同事是怎么对待档案管理工作的，他们有什么值得你学习的地方；等等。</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5" name="图片 104"/>
          <p:cNvPicPr/>
          <p:nvPr/>
        </p:nvPicPr>
        <p:blipFill>
          <a:blip r:embed="rId1"/>
          <a:stretch>
            <a:fillRect/>
          </a:stretch>
        </p:blipFill>
        <p:spPr>
          <a:xfrm>
            <a:off x="6449695" y="1698625"/>
            <a:ext cx="5027295" cy="42297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down)">
                                      <p:cBhvr>
                                        <p:cTn id="7"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三、实习报告的写作要求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31" name="Rectangle 36"/>
          <p:cNvSpPr>
            <a:spLocks noChangeArrowheads="1"/>
          </p:cNvSpPr>
          <p:nvPr>
            <p:custDataLst>
              <p:tags r:id="rId1"/>
            </p:custDataLst>
          </p:nvPr>
        </p:nvSpPr>
        <p:spPr bwMode="auto">
          <a:xfrm>
            <a:off x="6167219" y="2050885"/>
            <a:ext cx="616024" cy="726104"/>
          </a:xfrm>
          <a:prstGeom prst="rect">
            <a:avLst/>
          </a:prstGeom>
          <a:solidFill>
            <a:srgbClr val="A8C1BB">
              <a:lumMod val="40000"/>
              <a:lumOff val="60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37"/>
          <p:cNvSpPr/>
          <p:nvPr>
            <p:custDataLst>
              <p:tags r:id="rId2"/>
            </p:custDataLst>
          </p:nvPr>
        </p:nvSpPr>
        <p:spPr bwMode="auto">
          <a:xfrm>
            <a:off x="5479220" y="2050885"/>
            <a:ext cx="616024" cy="1342127"/>
          </a:xfrm>
          <a:custGeom>
            <a:avLst/>
            <a:gdLst>
              <a:gd name="T0" fmla="*/ 0 w 291"/>
              <a:gd name="T1" fmla="*/ 0 h 634"/>
              <a:gd name="T2" fmla="*/ 0 w 291"/>
              <a:gd name="T3" fmla="*/ 343 h 634"/>
              <a:gd name="T4" fmla="*/ 0 w 291"/>
              <a:gd name="T5" fmla="*/ 634 h 634"/>
              <a:gd name="T6" fmla="*/ 291 w 291"/>
              <a:gd name="T7" fmla="*/ 343 h 634"/>
              <a:gd name="T8" fmla="*/ 291 w 291"/>
              <a:gd name="T9" fmla="*/ 0 h 634"/>
              <a:gd name="T10" fmla="*/ 0 w 291"/>
              <a:gd name="T11" fmla="*/ 0 h 634"/>
            </a:gdLst>
            <a:ahLst/>
            <a:cxnLst>
              <a:cxn ang="0">
                <a:pos x="T0" y="T1"/>
              </a:cxn>
              <a:cxn ang="0">
                <a:pos x="T2" y="T3"/>
              </a:cxn>
              <a:cxn ang="0">
                <a:pos x="T4" y="T5"/>
              </a:cxn>
              <a:cxn ang="0">
                <a:pos x="T6" y="T7"/>
              </a:cxn>
              <a:cxn ang="0">
                <a:pos x="T8" y="T9"/>
              </a:cxn>
              <a:cxn ang="0">
                <a:pos x="T10" y="T11"/>
              </a:cxn>
            </a:cxnLst>
            <a:rect l="0" t="0" r="r" b="b"/>
            <a:pathLst>
              <a:path w="291" h="634">
                <a:moveTo>
                  <a:pt x="0" y="0"/>
                </a:moveTo>
                <a:lnTo>
                  <a:pt x="0" y="343"/>
                </a:lnTo>
                <a:lnTo>
                  <a:pt x="0" y="634"/>
                </a:lnTo>
                <a:lnTo>
                  <a:pt x="291" y="343"/>
                </a:lnTo>
                <a:lnTo>
                  <a:pt x="291" y="0"/>
                </a:lnTo>
                <a:lnTo>
                  <a:pt x="0" y="0"/>
                </a:lnTo>
                <a:close/>
              </a:path>
            </a:pathLst>
          </a:custGeom>
          <a:solidFill>
            <a:srgbClr val="B1C2B4"/>
          </a:solidFill>
          <a:ln>
            <a:noFill/>
          </a:ln>
        </p:spPr>
        <p:txBody>
          <a:bodyPr>
            <a:normAutofit/>
          </a:bodyPr>
          <a:p>
            <a:pPr>
              <a:lnSpc>
                <a:spcPct val="120000"/>
              </a:lnSpc>
            </a:pP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39"/>
          <p:cNvSpPr>
            <a:spLocks noChangeArrowheads="1"/>
          </p:cNvSpPr>
          <p:nvPr>
            <p:custDataLst>
              <p:tags r:id="rId3"/>
            </p:custDataLst>
          </p:nvPr>
        </p:nvSpPr>
        <p:spPr bwMode="auto">
          <a:xfrm>
            <a:off x="5479220" y="4081012"/>
            <a:ext cx="616024" cy="726104"/>
          </a:xfrm>
          <a:prstGeom prst="rect">
            <a:avLst/>
          </a:prstGeom>
          <a:solidFill>
            <a:srgbClr val="A5BBC6">
              <a:lumMod val="40000"/>
              <a:lumOff val="60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40"/>
          <p:cNvSpPr/>
          <p:nvPr>
            <p:custDataLst>
              <p:tags r:id="rId4"/>
            </p:custDataLst>
          </p:nvPr>
        </p:nvSpPr>
        <p:spPr bwMode="auto">
          <a:xfrm>
            <a:off x="6167219" y="3464988"/>
            <a:ext cx="616024" cy="1342127"/>
          </a:xfrm>
          <a:custGeom>
            <a:avLst/>
            <a:gdLst>
              <a:gd name="T0" fmla="*/ 0 w 291"/>
              <a:gd name="T1" fmla="*/ 291 h 634"/>
              <a:gd name="T2" fmla="*/ 0 w 291"/>
              <a:gd name="T3" fmla="*/ 634 h 634"/>
              <a:gd name="T4" fmla="*/ 291 w 291"/>
              <a:gd name="T5" fmla="*/ 634 h 634"/>
              <a:gd name="T6" fmla="*/ 291 w 291"/>
              <a:gd name="T7" fmla="*/ 291 h 634"/>
              <a:gd name="T8" fmla="*/ 291 w 291"/>
              <a:gd name="T9" fmla="*/ 0 h 634"/>
              <a:gd name="T10" fmla="*/ 0 w 291"/>
              <a:gd name="T11" fmla="*/ 291 h 634"/>
            </a:gdLst>
            <a:ahLst/>
            <a:cxnLst>
              <a:cxn ang="0">
                <a:pos x="T0" y="T1"/>
              </a:cxn>
              <a:cxn ang="0">
                <a:pos x="T2" y="T3"/>
              </a:cxn>
              <a:cxn ang="0">
                <a:pos x="T4" y="T5"/>
              </a:cxn>
              <a:cxn ang="0">
                <a:pos x="T6" y="T7"/>
              </a:cxn>
              <a:cxn ang="0">
                <a:pos x="T8" y="T9"/>
              </a:cxn>
              <a:cxn ang="0">
                <a:pos x="T10" y="T11"/>
              </a:cxn>
            </a:cxnLst>
            <a:rect l="0" t="0" r="r" b="b"/>
            <a:pathLst>
              <a:path w="291" h="634">
                <a:moveTo>
                  <a:pt x="0" y="291"/>
                </a:moveTo>
                <a:lnTo>
                  <a:pt x="0" y="634"/>
                </a:lnTo>
                <a:lnTo>
                  <a:pt x="291" y="634"/>
                </a:lnTo>
                <a:lnTo>
                  <a:pt x="291" y="291"/>
                </a:lnTo>
                <a:lnTo>
                  <a:pt x="291" y="0"/>
                </a:lnTo>
                <a:lnTo>
                  <a:pt x="0" y="291"/>
                </a:lnTo>
                <a:close/>
              </a:path>
            </a:pathLst>
          </a:custGeom>
          <a:solidFill>
            <a:srgbClr val="A3BEC1"/>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42"/>
          <p:cNvSpPr>
            <a:spLocks noChangeArrowheads="1"/>
          </p:cNvSpPr>
          <p:nvPr>
            <p:custDataLst>
              <p:tags r:id="rId5"/>
            </p:custDataLst>
          </p:nvPr>
        </p:nvSpPr>
        <p:spPr bwMode="auto">
          <a:xfrm>
            <a:off x="4750999" y="2776989"/>
            <a:ext cx="728221" cy="616024"/>
          </a:xfrm>
          <a:prstGeom prst="rect">
            <a:avLst/>
          </a:prstGeom>
          <a:solidFill>
            <a:srgbClr val="B1C2B4">
              <a:lumMod val="40000"/>
              <a:lumOff val="60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43"/>
          <p:cNvSpPr/>
          <p:nvPr>
            <p:custDataLst>
              <p:tags r:id="rId6"/>
            </p:custDataLst>
          </p:nvPr>
        </p:nvSpPr>
        <p:spPr bwMode="auto">
          <a:xfrm>
            <a:off x="4750999" y="3464988"/>
            <a:ext cx="1344244" cy="616024"/>
          </a:xfrm>
          <a:custGeom>
            <a:avLst/>
            <a:gdLst>
              <a:gd name="T0" fmla="*/ 344 w 635"/>
              <a:gd name="T1" fmla="*/ 0 h 291"/>
              <a:gd name="T2" fmla="*/ 0 w 635"/>
              <a:gd name="T3" fmla="*/ 0 h 291"/>
              <a:gd name="T4" fmla="*/ 0 w 635"/>
              <a:gd name="T5" fmla="*/ 291 h 291"/>
              <a:gd name="T6" fmla="*/ 344 w 635"/>
              <a:gd name="T7" fmla="*/ 291 h 291"/>
              <a:gd name="T8" fmla="*/ 635 w 635"/>
              <a:gd name="T9" fmla="*/ 291 h 291"/>
              <a:gd name="T10" fmla="*/ 344 w 635"/>
              <a:gd name="T11" fmla="*/ 0 h 291"/>
            </a:gdLst>
            <a:ahLst/>
            <a:cxnLst>
              <a:cxn ang="0">
                <a:pos x="T0" y="T1"/>
              </a:cxn>
              <a:cxn ang="0">
                <a:pos x="T2" y="T3"/>
              </a:cxn>
              <a:cxn ang="0">
                <a:pos x="T4" y="T5"/>
              </a:cxn>
              <a:cxn ang="0">
                <a:pos x="T6" y="T7"/>
              </a:cxn>
              <a:cxn ang="0">
                <a:pos x="T8" y="T9"/>
              </a:cxn>
              <a:cxn ang="0">
                <a:pos x="T10" y="T11"/>
              </a:cxn>
            </a:cxnLst>
            <a:rect l="0" t="0" r="r" b="b"/>
            <a:pathLst>
              <a:path w="635" h="291">
                <a:moveTo>
                  <a:pt x="344" y="0"/>
                </a:moveTo>
                <a:lnTo>
                  <a:pt x="0" y="0"/>
                </a:lnTo>
                <a:lnTo>
                  <a:pt x="0" y="291"/>
                </a:lnTo>
                <a:lnTo>
                  <a:pt x="344" y="291"/>
                </a:lnTo>
                <a:lnTo>
                  <a:pt x="635" y="291"/>
                </a:lnTo>
                <a:lnTo>
                  <a:pt x="344" y="0"/>
                </a:lnTo>
                <a:close/>
              </a:path>
            </a:pathLst>
          </a:custGeom>
          <a:solidFill>
            <a:srgbClr val="A5BBC6"/>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45"/>
          <p:cNvSpPr>
            <a:spLocks noChangeArrowheads="1"/>
          </p:cNvSpPr>
          <p:nvPr>
            <p:custDataLst>
              <p:tags r:id="rId7"/>
            </p:custDataLst>
          </p:nvPr>
        </p:nvSpPr>
        <p:spPr bwMode="auto">
          <a:xfrm>
            <a:off x="6783243" y="3464988"/>
            <a:ext cx="728221" cy="616024"/>
          </a:xfrm>
          <a:prstGeom prst="rect">
            <a:avLst/>
          </a:prstGeom>
          <a:solidFill>
            <a:srgbClr val="A3BEC1">
              <a:lumMod val="40000"/>
              <a:lumOff val="60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46"/>
          <p:cNvSpPr/>
          <p:nvPr>
            <p:custDataLst>
              <p:tags r:id="rId8"/>
            </p:custDataLst>
          </p:nvPr>
        </p:nvSpPr>
        <p:spPr bwMode="auto">
          <a:xfrm>
            <a:off x="6167219" y="2776989"/>
            <a:ext cx="1344244" cy="616024"/>
          </a:xfrm>
          <a:custGeom>
            <a:avLst/>
            <a:gdLst>
              <a:gd name="T0" fmla="*/ 291 w 635"/>
              <a:gd name="T1" fmla="*/ 0 h 291"/>
              <a:gd name="T2" fmla="*/ 0 w 635"/>
              <a:gd name="T3" fmla="*/ 0 h 291"/>
              <a:gd name="T4" fmla="*/ 291 w 635"/>
              <a:gd name="T5" fmla="*/ 291 h 291"/>
              <a:gd name="T6" fmla="*/ 635 w 635"/>
              <a:gd name="T7" fmla="*/ 291 h 291"/>
              <a:gd name="T8" fmla="*/ 635 w 635"/>
              <a:gd name="T9" fmla="*/ 0 h 291"/>
              <a:gd name="T10" fmla="*/ 291 w 635"/>
              <a:gd name="T11" fmla="*/ 0 h 291"/>
            </a:gdLst>
            <a:ahLst/>
            <a:cxnLst>
              <a:cxn ang="0">
                <a:pos x="T0" y="T1"/>
              </a:cxn>
              <a:cxn ang="0">
                <a:pos x="T2" y="T3"/>
              </a:cxn>
              <a:cxn ang="0">
                <a:pos x="T4" y="T5"/>
              </a:cxn>
              <a:cxn ang="0">
                <a:pos x="T6" y="T7"/>
              </a:cxn>
              <a:cxn ang="0">
                <a:pos x="T8" y="T9"/>
              </a:cxn>
              <a:cxn ang="0">
                <a:pos x="T10" y="T11"/>
              </a:cxn>
            </a:cxnLst>
            <a:rect l="0" t="0" r="r" b="b"/>
            <a:pathLst>
              <a:path w="635" h="291">
                <a:moveTo>
                  <a:pt x="291" y="0"/>
                </a:moveTo>
                <a:lnTo>
                  <a:pt x="0" y="0"/>
                </a:lnTo>
                <a:lnTo>
                  <a:pt x="291" y="291"/>
                </a:lnTo>
                <a:lnTo>
                  <a:pt x="635" y="291"/>
                </a:lnTo>
                <a:lnTo>
                  <a:pt x="635" y="0"/>
                </a:lnTo>
                <a:lnTo>
                  <a:pt x="291" y="0"/>
                </a:lnTo>
                <a:close/>
              </a:path>
            </a:pathLst>
          </a:custGeom>
          <a:solidFill>
            <a:srgbClr val="A8C1BB"/>
          </a:solidFill>
          <a:ln>
            <a:noFill/>
          </a:ln>
        </p:spPr>
        <p:txBody>
          <a:bodyPr>
            <a:normAutofit/>
          </a:bodyPr>
          <a:p>
            <a:pPr>
              <a:lnSpc>
                <a:spcPct val="120000"/>
              </a:lnSpc>
            </a:pPr>
            <a:endParaRPr lang="zh-CN" altLang="en-US"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Box 48"/>
          <p:cNvSpPr txBox="1">
            <a:spLocks noChangeArrowheads="1"/>
          </p:cNvSpPr>
          <p:nvPr>
            <p:custDataLst>
              <p:tags r:id="rId9"/>
            </p:custDataLst>
          </p:nvPr>
        </p:nvSpPr>
        <p:spPr bwMode="auto">
          <a:xfrm>
            <a:off x="5524436" y="2171550"/>
            <a:ext cx="527709" cy="461665"/>
          </a:xfrm>
          <a:prstGeom prst="rect">
            <a:avLst/>
          </a:prstGeom>
          <a:noFill/>
          <a:ln>
            <a:noFill/>
          </a:ln>
          <a:effectLst/>
          <a:extLst>
            <a:ext uri="{909E8E84-426E-40DD-AFC4-6F175D3DCCD1}">
              <a14:hiddenFill xmlns:a14="http://schemas.microsoft.com/office/drawing/2010/main">
                <a:solidFill>
                  <a:srgbClr val="B1C2B4"/>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txBody>
          <a:bodyPr wrap="none">
            <a:normAutofit/>
          </a:bodyPr>
          <a:p>
            <a:pPr algn="ctr">
              <a:lnSpc>
                <a:spcPct val="120000"/>
              </a:lnSpc>
            </a:pPr>
            <a:r>
              <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01</a:t>
            </a:r>
            <a:endPar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 Box 49"/>
          <p:cNvSpPr txBox="1">
            <a:spLocks noChangeArrowheads="1"/>
          </p:cNvSpPr>
          <p:nvPr>
            <p:custDataLst>
              <p:tags r:id="rId10"/>
            </p:custDataLst>
          </p:nvPr>
        </p:nvSpPr>
        <p:spPr bwMode="auto">
          <a:xfrm>
            <a:off x="6218786" y="2171550"/>
            <a:ext cx="527709" cy="461665"/>
          </a:xfrm>
          <a:prstGeom prst="rect">
            <a:avLst/>
          </a:prstGeom>
          <a:noFill/>
          <a:ln>
            <a:noFill/>
          </a:ln>
          <a:effectLst/>
          <a:extLst>
            <a:ext uri="{909E8E84-426E-40DD-AFC4-6F175D3DCCD1}">
              <a14:hiddenFill xmlns:a14="http://schemas.microsoft.com/office/drawing/2010/main">
                <a:solidFill>
                  <a:srgbClr val="B1C2B4"/>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txBody>
          <a:bodyPr wrap="none">
            <a:normAutofit/>
          </a:bodyPr>
          <a:p>
            <a:pPr algn="ctr">
              <a:lnSpc>
                <a:spcPct val="120000"/>
              </a:lnSpc>
            </a:pPr>
            <a:r>
              <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endPar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35"/>
          <p:cNvSpPr/>
          <p:nvPr>
            <p:custDataLst>
              <p:tags r:id="rId11"/>
            </p:custDataLst>
          </p:nvPr>
        </p:nvSpPr>
        <p:spPr bwMode="auto">
          <a:xfrm>
            <a:off x="5479220" y="1612683"/>
            <a:ext cx="1304023" cy="438202"/>
          </a:xfrm>
          <a:custGeom>
            <a:avLst/>
            <a:gdLst>
              <a:gd name="T0" fmla="*/ 308 w 616"/>
              <a:gd name="T1" fmla="*/ 0 h 207"/>
              <a:gd name="T2" fmla="*/ 0 w 616"/>
              <a:gd name="T3" fmla="*/ 207 h 207"/>
              <a:gd name="T4" fmla="*/ 308 w 616"/>
              <a:gd name="T5" fmla="*/ 207 h 207"/>
              <a:gd name="T6" fmla="*/ 616 w 616"/>
              <a:gd name="T7" fmla="*/ 207 h 207"/>
              <a:gd name="T8" fmla="*/ 308 w 616"/>
              <a:gd name="T9" fmla="*/ 0 h 207"/>
            </a:gdLst>
            <a:ahLst/>
            <a:cxnLst>
              <a:cxn ang="0">
                <a:pos x="T0" y="T1"/>
              </a:cxn>
              <a:cxn ang="0">
                <a:pos x="T2" y="T3"/>
              </a:cxn>
              <a:cxn ang="0">
                <a:pos x="T4" y="T5"/>
              </a:cxn>
              <a:cxn ang="0">
                <a:pos x="T6" y="T7"/>
              </a:cxn>
              <a:cxn ang="0">
                <a:pos x="T8" y="T9"/>
              </a:cxn>
            </a:cxnLst>
            <a:rect l="0" t="0" r="r" b="b"/>
            <a:pathLst>
              <a:path w="616" h="207">
                <a:moveTo>
                  <a:pt x="308" y="0"/>
                </a:moveTo>
                <a:lnTo>
                  <a:pt x="0" y="207"/>
                </a:lnTo>
                <a:lnTo>
                  <a:pt x="308" y="207"/>
                </a:lnTo>
                <a:lnTo>
                  <a:pt x="616" y="207"/>
                </a:lnTo>
                <a:lnTo>
                  <a:pt x="308" y="0"/>
                </a:lnTo>
                <a:close/>
              </a:path>
            </a:pathLst>
          </a:custGeom>
          <a:solidFill>
            <a:srgbClr val="B1C2B4">
              <a:lumMod val="75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38"/>
          <p:cNvSpPr/>
          <p:nvPr>
            <p:custDataLst>
              <p:tags r:id="rId12"/>
            </p:custDataLst>
          </p:nvPr>
        </p:nvSpPr>
        <p:spPr bwMode="auto">
          <a:xfrm>
            <a:off x="5479220" y="4807116"/>
            <a:ext cx="1304023" cy="438202"/>
          </a:xfrm>
          <a:custGeom>
            <a:avLst/>
            <a:gdLst>
              <a:gd name="T0" fmla="*/ 308 w 616"/>
              <a:gd name="T1" fmla="*/ 207 h 207"/>
              <a:gd name="T2" fmla="*/ 616 w 616"/>
              <a:gd name="T3" fmla="*/ 0 h 207"/>
              <a:gd name="T4" fmla="*/ 308 w 616"/>
              <a:gd name="T5" fmla="*/ 0 h 207"/>
              <a:gd name="T6" fmla="*/ 0 w 616"/>
              <a:gd name="T7" fmla="*/ 0 h 207"/>
              <a:gd name="T8" fmla="*/ 308 w 616"/>
              <a:gd name="T9" fmla="*/ 207 h 207"/>
            </a:gdLst>
            <a:ahLst/>
            <a:cxnLst>
              <a:cxn ang="0">
                <a:pos x="T0" y="T1"/>
              </a:cxn>
              <a:cxn ang="0">
                <a:pos x="T2" y="T3"/>
              </a:cxn>
              <a:cxn ang="0">
                <a:pos x="T4" y="T5"/>
              </a:cxn>
              <a:cxn ang="0">
                <a:pos x="T6" y="T7"/>
              </a:cxn>
              <a:cxn ang="0">
                <a:pos x="T8" y="T9"/>
              </a:cxn>
            </a:cxnLst>
            <a:rect l="0" t="0" r="r" b="b"/>
            <a:pathLst>
              <a:path w="616" h="207">
                <a:moveTo>
                  <a:pt x="308" y="207"/>
                </a:moveTo>
                <a:lnTo>
                  <a:pt x="616" y="0"/>
                </a:lnTo>
                <a:lnTo>
                  <a:pt x="308" y="0"/>
                </a:lnTo>
                <a:lnTo>
                  <a:pt x="0" y="0"/>
                </a:lnTo>
                <a:lnTo>
                  <a:pt x="308" y="207"/>
                </a:lnTo>
                <a:close/>
              </a:path>
            </a:pathLst>
          </a:custGeom>
          <a:solidFill>
            <a:srgbClr val="A3BEC1">
              <a:lumMod val="75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41"/>
          <p:cNvSpPr/>
          <p:nvPr>
            <p:custDataLst>
              <p:tags r:id="rId13"/>
            </p:custDataLst>
          </p:nvPr>
        </p:nvSpPr>
        <p:spPr bwMode="auto">
          <a:xfrm>
            <a:off x="4312797" y="2776989"/>
            <a:ext cx="438202" cy="1304023"/>
          </a:xfrm>
          <a:custGeom>
            <a:avLst/>
            <a:gdLst>
              <a:gd name="T0" fmla="*/ 0 w 207"/>
              <a:gd name="T1" fmla="*/ 307 h 616"/>
              <a:gd name="T2" fmla="*/ 207 w 207"/>
              <a:gd name="T3" fmla="*/ 616 h 616"/>
              <a:gd name="T4" fmla="*/ 207 w 207"/>
              <a:gd name="T5" fmla="*/ 307 h 616"/>
              <a:gd name="T6" fmla="*/ 207 w 207"/>
              <a:gd name="T7" fmla="*/ 0 h 616"/>
              <a:gd name="T8" fmla="*/ 0 w 207"/>
              <a:gd name="T9" fmla="*/ 307 h 616"/>
            </a:gdLst>
            <a:ahLst/>
            <a:cxnLst>
              <a:cxn ang="0">
                <a:pos x="T0" y="T1"/>
              </a:cxn>
              <a:cxn ang="0">
                <a:pos x="T2" y="T3"/>
              </a:cxn>
              <a:cxn ang="0">
                <a:pos x="T4" y="T5"/>
              </a:cxn>
              <a:cxn ang="0">
                <a:pos x="T6" y="T7"/>
              </a:cxn>
              <a:cxn ang="0">
                <a:pos x="T8" y="T9"/>
              </a:cxn>
            </a:cxnLst>
            <a:rect l="0" t="0" r="r" b="b"/>
            <a:pathLst>
              <a:path w="207" h="616">
                <a:moveTo>
                  <a:pt x="0" y="307"/>
                </a:moveTo>
                <a:lnTo>
                  <a:pt x="207" y="616"/>
                </a:lnTo>
                <a:lnTo>
                  <a:pt x="207" y="307"/>
                </a:lnTo>
                <a:lnTo>
                  <a:pt x="207" y="0"/>
                </a:lnTo>
                <a:lnTo>
                  <a:pt x="0" y="307"/>
                </a:lnTo>
                <a:close/>
              </a:path>
            </a:pathLst>
          </a:custGeom>
          <a:solidFill>
            <a:srgbClr val="A5BBC6">
              <a:lumMod val="75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44"/>
          <p:cNvSpPr/>
          <p:nvPr>
            <p:custDataLst>
              <p:tags r:id="rId14"/>
            </p:custDataLst>
          </p:nvPr>
        </p:nvSpPr>
        <p:spPr bwMode="auto">
          <a:xfrm>
            <a:off x="7511464" y="2776989"/>
            <a:ext cx="438202" cy="1304023"/>
          </a:xfrm>
          <a:custGeom>
            <a:avLst/>
            <a:gdLst>
              <a:gd name="T0" fmla="*/ 207 w 207"/>
              <a:gd name="T1" fmla="*/ 307 h 616"/>
              <a:gd name="T2" fmla="*/ 0 w 207"/>
              <a:gd name="T3" fmla="*/ 0 h 616"/>
              <a:gd name="T4" fmla="*/ 0 w 207"/>
              <a:gd name="T5" fmla="*/ 307 h 616"/>
              <a:gd name="T6" fmla="*/ 0 w 207"/>
              <a:gd name="T7" fmla="*/ 616 h 616"/>
              <a:gd name="T8" fmla="*/ 207 w 207"/>
              <a:gd name="T9" fmla="*/ 307 h 616"/>
            </a:gdLst>
            <a:ahLst/>
            <a:cxnLst>
              <a:cxn ang="0">
                <a:pos x="T0" y="T1"/>
              </a:cxn>
              <a:cxn ang="0">
                <a:pos x="T2" y="T3"/>
              </a:cxn>
              <a:cxn ang="0">
                <a:pos x="T4" y="T5"/>
              </a:cxn>
              <a:cxn ang="0">
                <a:pos x="T6" y="T7"/>
              </a:cxn>
              <a:cxn ang="0">
                <a:pos x="T8" y="T9"/>
              </a:cxn>
            </a:cxnLst>
            <a:rect l="0" t="0" r="r" b="b"/>
            <a:pathLst>
              <a:path w="207" h="616">
                <a:moveTo>
                  <a:pt x="207" y="307"/>
                </a:moveTo>
                <a:lnTo>
                  <a:pt x="0" y="0"/>
                </a:lnTo>
                <a:lnTo>
                  <a:pt x="0" y="307"/>
                </a:lnTo>
                <a:lnTo>
                  <a:pt x="0" y="616"/>
                </a:lnTo>
                <a:lnTo>
                  <a:pt x="207" y="307"/>
                </a:lnTo>
                <a:close/>
              </a:path>
            </a:pathLst>
          </a:custGeom>
          <a:solidFill>
            <a:srgbClr val="A8C1BB">
              <a:lumMod val="75000"/>
            </a:srgbClr>
          </a:solidFill>
          <a:ln>
            <a:noFill/>
          </a:ln>
        </p:spPr>
        <p:txBody>
          <a:bodyPr>
            <a:normAutofit/>
          </a:bodyPr>
          <a:p>
            <a:pPr>
              <a:lnSpc>
                <a:spcPct val="12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custDataLst>
              <p:tags r:id="rId15"/>
            </p:custDataLst>
          </p:nvPr>
        </p:nvSpPr>
        <p:spPr>
          <a:xfrm>
            <a:off x="1677035" y="1704975"/>
            <a:ext cx="3343910" cy="1074420"/>
          </a:xfrm>
          <a:prstGeom prst="rect">
            <a:avLst/>
          </a:prstGeom>
          <a:noFill/>
        </p:spPr>
        <p:txBody>
          <a:bodyPr wrap="square" lIns="91440" tIns="45720" rIns="91440" bIns="45720" rtlCol="0" anchor="ctr">
            <a:noAutofit/>
          </a:bodyPr>
          <a:p>
            <a:pPr algn="l" fontAlgn="auto">
              <a:lnSpc>
                <a:spcPct val="130000"/>
              </a:lnSpc>
            </a:pPr>
            <a:r>
              <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rPr>
              <a:t>报告必须写自己的实习经历，可参考别人的资料，但不能抄袭，一旦发现一律作为零分处理。</a:t>
            </a:r>
            <a:endPar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27"/>
          <p:cNvSpPr txBox="1"/>
          <p:nvPr>
            <p:custDataLst>
              <p:tags r:id="rId16"/>
            </p:custDataLst>
          </p:nvPr>
        </p:nvSpPr>
        <p:spPr>
          <a:xfrm>
            <a:off x="7511415" y="1705240"/>
            <a:ext cx="2992755" cy="1074420"/>
          </a:xfrm>
          <a:prstGeom prst="rect">
            <a:avLst/>
          </a:prstGeom>
          <a:noFill/>
        </p:spPr>
        <p:txBody>
          <a:bodyPr wrap="square" lIns="91440" tIns="45720" rIns="91440" bIns="45720" rtlCol="0" anchor="ctr">
            <a:normAutofit/>
          </a:bodyPr>
          <a:p>
            <a:pPr fontAlgn="auto">
              <a:lnSpc>
                <a:spcPct val="130000"/>
              </a:lnSpc>
            </a:pPr>
            <a:r>
              <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rPr>
              <a:t>如有引用或从别处摘录的内容要表明出处。参考文献的标注方法一律采用文后注释。</a:t>
            </a:r>
            <a:endPar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custDataLst>
              <p:tags r:id="rId17"/>
            </p:custDataLst>
          </p:nvPr>
        </p:nvSpPr>
        <p:spPr>
          <a:xfrm>
            <a:off x="912495" y="2892055"/>
            <a:ext cx="2900045" cy="1074420"/>
          </a:xfrm>
          <a:prstGeom prst="rect">
            <a:avLst/>
          </a:prstGeom>
          <a:noFill/>
        </p:spPr>
        <p:txBody>
          <a:bodyPr wrap="square" lIns="91440" tIns="45720" rIns="91440" bIns="45720" rtlCol="0" anchor="ctr">
            <a:normAutofit/>
          </a:bodyPr>
          <a:p>
            <a:pPr algn="l" fontAlgn="auto">
              <a:lnSpc>
                <a:spcPct val="130000"/>
              </a:lnSpc>
            </a:pPr>
            <a:r>
              <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rPr>
              <a:t>实习结束回到学院后准备集中交流实习情况。</a:t>
            </a:r>
            <a:endPar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custDataLst>
              <p:tags r:id="rId18"/>
            </p:custDataLst>
          </p:nvPr>
        </p:nvSpPr>
        <p:spPr>
          <a:xfrm>
            <a:off x="8456295" y="2891790"/>
            <a:ext cx="3263900" cy="1074420"/>
          </a:xfrm>
          <a:prstGeom prst="rect">
            <a:avLst/>
          </a:prstGeom>
          <a:noFill/>
        </p:spPr>
        <p:txBody>
          <a:bodyPr wrap="square" lIns="91440" tIns="45720" rIns="91440" bIns="45720" rtlCol="0" anchor="ctr">
            <a:normAutofit/>
          </a:bodyPr>
          <a:p>
            <a:pPr fontAlgn="auto">
              <a:lnSpc>
                <a:spcPct val="130000"/>
              </a:lnSpc>
            </a:pPr>
            <a:r>
              <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rPr>
              <a:t>文章开头有内容摘要和主题词。</a:t>
            </a:r>
            <a:endPar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19"/>
            </p:custDataLst>
          </p:nvPr>
        </p:nvSpPr>
        <p:spPr>
          <a:xfrm>
            <a:off x="1449705" y="4077970"/>
            <a:ext cx="3301365" cy="1074420"/>
          </a:xfrm>
          <a:prstGeom prst="rect">
            <a:avLst/>
          </a:prstGeom>
          <a:noFill/>
        </p:spPr>
        <p:txBody>
          <a:bodyPr wrap="square" lIns="91440" tIns="45720" rIns="91440" bIns="45720" rtlCol="0" anchor="ctr">
            <a:normAutofit/>
          </a:bodyPr>
          <a:p>
            <a:pPr algn="l" fontAlgn="auto">
              <a:lnSpc>
                <a:spcPct val="130000"/>
              </a:lnSpc>
            </a:pPr>
            <a:r>
              <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rPr>
              <a:t>去单位实习之前一定要先跟指导老师联系，相互留下联系方式。</a:t>
            </a:r>
            <a:endPar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custDataLst>
              <p:tags r:id="rId20"/>
            </p:custDataLst>
          </p:nvPr>
        </p:nvSpPr>
        <p:spPr>
          <a:xfrm>
            <a:off x="7511415" y="4097285"/>
            <a:ext cx="2992755" cy="1074420"/>
          </a:xfrm>
          <a:prstGeom prst="rect">
            <a:avLst/>
          </a:prstGeom>
          <a:noFill/>
        </p:spPr>
        <p:txBody>
          <a:bodyPr wrap="square" lIns="91440" tIns="45720" rIns="91440" bIns="45720" rtlCol="0" anchor="ctr">
            <a:normAutofit/>
          </a:bodyPr>
          <a:p>
            <a:pPr fontAlgn="auto">
              <a:lnSpc>
                <a:spcPct val="130000"/>
              </a:lnSpc>
            </a:pPr>
            <a:r>
              <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rPr>
              <a:t>语言要求简练，符合公务文书的要求。</a:t>
            </a:r>
            <a:endParaRPr lang="zh-CN" altLang="en-US" sz="1600" spc="150">
              <a:solidFill>
                <a:sysClr val="windowText" lastClr="000000">
                  <a:lumMod val="85000"/>
                  <a:lumOff val="1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35" name="Text Box 48"/>
          <p:cNvSpPr txBox="1">
            <a:spLocks noChangeArrowheads="1"/>
          </p:cNvSpPr>
          <p:nvPr>
            <p:custDataLst>
              <p:tags r:id="rId21"/>
            </p:custDataLst>
          </p:nvPr>
        </p:nvSpPr>
        <p:spPr bwMode="auto">
          <a:xfrm>
            <a:off x="5524436" y="4219166"/>
            <a:ext cx="527709" cy="461665"/>
          </a:xfrm>
          <a:prstGeom prst="rect">
            <a:avLst/>
          </a:prstGeom>
          <a:noFill/>
          <a:ln>
            <a:noFill/>
          </a:ln>
          <a:effectLst/>
          <a:extLst>
            <a:ext uri="{909E8E84-426E-40DD-AFC4-6F175D3DCCD1}">
              <a14:hiddenFill xmlns:a14="http://schemas.microsoft.com/office/drawing/2010/main">
                <a:solidFill>
                  <a:srgbClr val="B1C2B4"/>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txBody>
          <a:bodyPr wrap="none">
            <a:normAutofit/>
          </a:bodyPr>
          <a:p>
            <a:pPr algn="ctr">
              <a:lnSpc>
                <a:spcPct val="120000"/>
              </a:lnSpc>
            </a:pPr>
            <a:r>
              <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Box 49"/>
          <p:cNvSpPr txBox="1">
            <a:spLocks noChangeArrowheads="1"/>
          </p:cNvSpPr>
          <p:nvPr>
            <p:custDataLst>
              <p:tags r:id="rId22"/>
            </p:custDataLst>
          </p:nvPr>
        </p:nvSpPr>
        <p:spPr bwMode="auto">
          <a:xfrm>
            <a:off x="6218786" y="4219166"/>
            <a:ext cx="527709" cy="461665"/>
          </a:xfrm>
          <a:prstGeom prst="rect">
            <a:avLst/>
          </a:prstGeom>
          <a:noFill/>
          <a:ln>
            <a:noFill/>
          </a:ln>
          <a:effectLst/>
          <a:extLst>
            <a:ext uri="{909E8E84-426E-40DD-AFC4-6F175D3DCCD1}">
              <a14:hiddenFill xmlns:a14="http://schemas.microsoft.com/office/drawing/2010/main">
                <a:solidFill>
                  <a:srgbClr val="B1C2B4"/>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txBody>
          <a:bodyPr wrap="none">
            <a:normAutofit/>
          </a:bodyPr>
          <a:p>
            <a:pPr algn="ctr">
              <a:lnSpc>
                <a:spcPct val="120000"/>
              </a:lnSpc>
            </a:pPr>
            <a:r>
              <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endPar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Text Box 49"/>
          <p:cNvSpPr txBox="1">
            <a:spLocks noChangeArrowheads="1"/>
          </p:cNvSpPr>
          <p:nvPr>
            <p:custDataLst>
              <p:tags r:id="rId23"/>
            </p:custDataLst>
          </p:nvPr>
        </p:nvSpPr>
        <p:spPr bwMode="auto">
          <a:xfrm>
            <a:off x="7449665" y="3207404"/>
            <a:ext cx="527709" cy="461665"/>
          </a:xfrm>
          <a:prstGeom prst="rect">
            <a:avLst/>
          </a:prstGeom>
          <a:noFill/>
          <a:ln>
            <a:noFill/>
          </a:ln>
          <a:effectLst/>
          <a:extLst>
            <a:ext uri="{909E8E84-426E-40DD-AFC4-6F175D3DCCD1}">
              <a14:hiddenFill xmlns:a14="http://schemas.microsoft.com/office/drawing/2010/main">
                <a:solidFill>
                  <a:srgbClr val="B1C2B4"/>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txBody>
          <a:bodyPr wrap="none">
            <a:normAutofit/>
          </a:bodyPr>
          <a:p>
            <a:pPr algn="ctr">
              <a:lnSpc>
                <a:spcPct val="120000"/>
              </a:lnSpc>
            </a:pPr>
            <a:r>
              <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03</a:t>
            </a:r>
            <a:endPar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Text Box 48"/>
          <p:cNvSpPr txBox="1">
            <a:spLocks noChangeArrowheads="1"/>
          </p:cNvSpPr>
          <p:nvPr>
            <p:custDataLst>
              <p:tags r:id="rId24"/>
            </p:custDataLst>
          </p:nvPr>
        </p:nvSpPr>
        <p:spPr bwMode="auto">
          <a:xfrm>
            <a:off x="4276323" y="3207404"/>
            <a:ext cx="527709" cy="461665"/>
          </a:xfrm>
          <a:prstGeom prst="rect">
            <a:avLst/>
          </a:prstGeom>
          <a:noFill/>
          <a:ln>
            <a:noFill/>
          </a:ln>
          <a:effectLst/>
          <a:extLst>
            <a:ext uri="{909E8E84-426E-40DD-AFC4-6F175D3DCCD1}">
              <a14:hiddenFill xmlns:a14="http://schemas.microsoft.com/office/drawing/2010/main">
                <a:solidFill>
                  <a:srgbClr val="B1C2B4"/>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txBody>
          <a:bodyPr wrap="none">
            <a:normAutofit/>
          </a:bodyPr>
          <a:p>
            <a:pPr algn="ctr">
              <a:lnSpc>
                <a:spcPct val="120000"/>
              </a:lnSpc>
            </a:pPr>
            <a:r>
              <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06</a:t>
            </a:r>
            <a:endParaRPr lang="en-US" altLang="zh-CN" sz="20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8" name="文本框 7"/>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04</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5293895" y="2994847"/>
            <a:ext cx="4608035"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产品说明书</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一、产品说明书的概念</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20420" y="1167130"/>
            <a:ext cx="5456555" cy="4523105"/>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产品说明书是一种以说明为主要表达方式，概括介绍商品用途、性能、特征、使用和保养方法等知识的文书材料。</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产品说明书的作用具体表现为以下方面。</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1）指导用户：产品说明书可以指导用户理解产品的性能，了解产品的用途，掌握产品的使用、保养方法，是向用户传授产品知识，为用户服务的有效途径。用户通过产品说明书，能够理解产品应该怎样使用，不应该怎样使用，从而避免因不了解有关知识带来的损害。</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（2）推销产品：产品进入市场，便称为商品。消费者购买商品，尤其是购买新问世的商品，首先要考虑是否经济适用。产品说明书对产品的专门介绍，有助于消费者对产品</a:t>
            </a:r>
            <a:endPar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的认识，也能激起消费者的购买欲望，促成购买行动。</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6" name="图片 105"/>
          <p:cNvPicPr/>
          <p:nvPr/>
        </p:nvPicPr>
        <p:blipFill>
          <a:blip r:embed="rId1"/>
          <a:stretch>
            <a:fillRect/>
          </a:stretch>
        </p:blipFill>
        <p:spPr>
          <a:xfrm>
            <a:off x="6847840" y="1167130"/>
            <a:ext cx="3987800" cy="49225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blinds(horizontal)">
                                      <p:cBhvr>
                                        <p:cTn id="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二、产品说明书的特点</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2" name="任意多边形 1"/>
          <p:cNvSpPr/>
          <p:nvPr>
            <p:custDataLst>
              <p:tags r:id="rId1"/>
            </p:custDataLst>
          </p:nvPr>
        </p:nvSpPr>
        <p:spPr bwMode="auto">
          <a:xfrm rot="21567502">
            <a:off x="4791632" y="2547367"/>
            <a:ext cx="1132580" cy="1431955"/>
          </a:xfrm>
          <a:custGeom>
            <a:avLst/>
            <a:gdLst>
              <a:gd name="T0" fmla="*/ 487 w 527"/>
              <a:gd name="T1" fmla="*/ 583 h 667"/>
              <a:gd name="T2" fmla="*/ 478 w 527"/>
              <a:gd name="T3" fmla="*/ 591 h 667"/>
              <a:gd name="T4" fmla="*/ 431 w 527"/>
              <a:gd name="T5" fmla="*/ 606 h 667"/>
              <a:gd name="T6" fmla="*/ 361 w 527"/>
              <a:gd name="T7" fmla="*/ 531 h 667"/>
              <a:gd name="T8" fmla="*/ 437 w 527"/>
              <a:gd name="T9" fmla="*/ 461 h 667"/>
              <a:gd name="T10" fmla="*/ 476 w 527"/>
              <a:gd name="T11" fmla="*/ 475 h 667"/>
              <a:gd name="T12" fmla="*/ 476 w 527"/>
              <a:gd name="T13" fmla="*/ 475 h 667"/>
              <a:gd name="T14" fmla="*/ 476 w 527"/>
              <a:gd name="T15" fmla="*/ 475 h 667"/>
              <a:gd name="T16" fmla="*/ 483 w 527"/>
              <a:gd name="T17" fmla="*/ 480 h 667"/>
              <a:gd name="T18" fmla="*/ 527 w 527"/>
              <a:gd name="T19" fmla="*/ 489 h 667"/>
              <a:gd name="T20" fmla="*/ 527 w 527"/>
              <a:gd name="T21" fmla="*/ 386 h 667"/>
              <a:gd name="T22" fmla="*/ 525 w 527"/>
              <a:gd name="T23" fmla="*/ 386 h 667"/>
              <a:gd name="T24" fmla="*/ 282 w 527"/>
              <a:gd name="T25" fmla="*/ 148 h 667"/>
              <a:gd name="T26" fmla="*/ 176 w 527"/>
              <a:gd name="T27" fmla="*/ 148 h 667"/>
              <a:gd name="T28" fmla="*/ 188 w 527"/>
              <a:gd name="T29" fmla="*/ 128 h 667"/>
              <a:gd name="T30" fmla="*/ 196 w 527"/>
              <a:gd name="T31" fmla="*/ 120 h 667"/>
              <a:gd name="T32" fmla="*/ 214 w 527"/>
              <a:gd name="T33" fmla="*/ 73 h 667"/>
              <a:gd name="T34" fmla="*/ 141 w 527"/>
              <a:gd name="T35" fmla="*/ 0 h 667"/>
              <a:gd name="T36" fmla="*/ 68 w 527"/>
              <a:gd name="T37" fmla="*/ 73 h 667"/>
              <a:gd name="T38" fmla="*/ 80 w 527"/>
              <a:gd name="T39" fmla="*/ 112 h 667"/>
              <a:gd name="T40" fmla="*/ 80 w 527"/>
              <a:gd name="T41" fmla="*/ 112 h 667"/>
              <a:gd name="T42" fmla="*/ 80 w 527"/>
              <a:gd name="T43" fmla="*/ 112 h 667"/>
              <a:gd name="T44" fmla="*/ 86 w 527"/>
              <a:gd name="T45" fmla="*/ 120 h 667"/>
              <a:gd name="T46" fmla="*/ 97 w 527"/>
              <a:gd name="T47" fmla="*/ 148 h 667"/>
              <a:gd name="T48" fmla="*/ 0 w 527"/>
              <a:gd name="T49" fmla="*/ 148 h 667"/>
              <a:gd name="T50" fmla="*/ 525 w 527"/>
              <a:gd name="T51" fmla="*/ 667 h 667"/>
              <a:gd name="T52" fmla="*/ 527 w 527"/>
              <a:gd name="T53" fmla="*/ 667 h 667"/>
              <a:gd name="T54" fmla="*/ 527 w 527"/>
              <a:gd name="T55" fmla="*/ 575 h 667"/>
              <a:gd name="T56" fmla="*/ 487 w 527"/>
              <a:gd name="T57" fmla="*/ 583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7" h="667">
                <a:moveTo>
                  <a:pt x="487" y="583"/>
                </a:moveTo>
                <a:cubicBezTo>
                  <a:pt x="484" y="586"/>
                  <a:pt x="482" y="588"/>
                  <a:pt x="478" y="591"/>
                </a:cubicBezTo>
                <a:cubicBezTo>
                  <a:pt x="465" y="601"/>
                  <a:pt x="449" y="607"/>
                  <a:pt x="431" y="606"/>
                </a:cubicBezTo>
                <a:cubicBezTo>
                  <a:pt x="391" y="604"/>
                  <a:pt x="360" y="571"/>
                  <a:pt x="361" y="531"/>
                </a:cubicBezTo>
                <a:cubicBezTo>
                  <a:pt x="363" y="491"/>
                  <a:pt x="397" y="459"/>
                  <a:pt x="437" y="461"/>
                </a:cubicBezTo>
                <a:cubicBezTo>
                  <a:pt x="451" y="462"/>
                  <a:pt x="465" y="467"/>
                  <a:pt x="476" y="475"/>
                </a:cubicBezTo>
                <a:cubicBezTo>
                  <a:pt x="476" y="475"/>
                  <a:pt x="476" y="475"/>
                  <a:pt x="476" y="475"/>
                </a:cubicBezTo>
                <a:cubicBezTo>
                  <a:pt x="476" y="475"/>
                  <a:pt x="476" y="475"/>
                  <a:pt x="476" y="475"/>
                </a:cubicBezTo>
                <a:cubicBezTo>
                  <a:pt x="478" y="477"/>
                  <a:pt x="481" y="478"/>
                  <a:pt x="483" y="480"/>
                </a:cubicBezTo>
                <a:cubicBezTo>
                  <a:pt x="504" y="496"/>
                  <a:pt x="519" y="494"/>
                  <a:pt x="527" y="489"/>
                </a:cubicBezTo>
                <a:cubicBezTo>
                  <a:pt x="527" y="386"/>
                  <a:pt x="527" y="386"/>
                  <a:pt x="527" y="386"/>
                </a:cubicBezTo>
                <a:cubicBezTo>
                  <a:pt x="527" y="386"/>
                  <a:pt x="526" y="386"/>
                  <a:pt x="525" y="386"/>
                </a:cubicBezTo>
                <a:cubicBezTo>
                  <a:pt x="393" y="386"/>
                  <a:pt x="285" y="280"/>
                  <a:pt x="282" y="148"/>
                </a:cubicBezTo>
                <a:cubicBezTo>
                  <a:pt x="176" y="148"/>
                  <a:pt x="176" y="148"/>
                  <a:pt x="176" y="148"/>
                </a:cubicBezTo>
                <a:cubicBezTo>
                  <a:pt x="179" y="137"/>
                  <a:pt x="188" y="128"/>
                  <a:pt x="188" y="128"/>
                </a:cubicBezTo>
                <a:cubicBezTo>
                  <a:pt x="191" y="125"/>
                  <a:pt x="194" y="123"/>
                  <a:pt x="196" y="120"/>
                </a:cubicBezTo>
                <a:cubicBezTo>
                  <a:pt x="207" y="107"/>
                  <a:pt x="214" y="91"/>
                  <a:pt x="214" y="73"/>
                </a:cubicBezTo>
                <a:cubicBezTo>
                  <a:pt x="214" y="33"/>
                  <a:pt x="181" y="0"/>
                  <a:pt x="141" y="0"/>
                </a:cubicBezTo>
                <a:cubicBezTo>
                  <a:pt x="101" y="0"/>
                  <a:pt x="68" y="33"/>
                  <a:pt x="68" y="73"/>
                </a:cubicBezTo>
                <a:cubicBezTo>
                  <a:pt x="68" y="87"/>
                  <a:pt x="73" y="101"/>
                  <a:pt x="80" y="112"/>
                </a:cubicBezTo>
                <a:cubicBezTo>
                  <a:pt x="80" y="112"/>
                  <a:pt x="80" y="112"/>
                  <a:pt x="80" y="112"/>
                </a:cubicBezTo>
                <a:cubicBezTo>
                  <a:pt x="80" y="112"/>
                  <a:pt x="80" y="112"/>
                  <a:pt x="80" y="112"/>
                </a:cubicBezTo>
                <a:cubicBezTo>
                  <a:pt x="82" y="115"/>
                  <a:pt x="84" y="117"/>
                  <a:pt x="86" y="120"/>
                </a:cubicBezTo>
                <a:cubicBezTo>
                  <a:pt x="94" y="131"/>
                  <a:pt x="97" y="141"/>
                  <a:pt x="97" y="148"/>
                </a:cubicBezTo>
                <a:cubicBezTo>
                  <a:pt x="0" y="148"/>
                  <a:pt x="0" y="148"/>
                  <a:pt x="0" y="148"/>
                </a:cubicBezTo>
                <a:cubicBezTo>
                  <a:pt x="3" y="436"/>
                  <a:pt x="237" y="667"/>
                  <a:pt x="525" y="667"/>
                </a:cubicBezTo>
                <a:cubicBezTo>
                  <a:pt x="526" y="667"/>
                  <a:pt x="527" y="667"/>
                  <a:pt x="527" y="667"/>
                </a:cubicBezTo>
                <a:cubicBezTo>
                  <a:pt x="527" y="575"/>
                  <a:pt x="527" y="575"/>
                  <a:pt x="527" y="575"/>
                </a:cubicBezTo>
                <a:cubicBezTo>
                  <a:pt x="509" y="563"/>
                  <a:pt x="487" y="583"/>
                  <a:pt x="487" y="583"/>
                </a:cubicBezTo>
                <a:close/>
              </a:path>
            </a:pathLst>
          </a:custGeom>
          <a:solidFill>
            <a:srgbClr val="5268A5"/>
          </a:solidFill>
          <a:ln w="38100">
            <a:solidFill>
              <a:srgbClr val="FFFFFF"/>
            </a:solidFill>
          </a:ln>
        </p:spPr>
        <p:txBody>
          <a:bodyPr wrap="square" lIns="90000" tIns="46800" rIns="90000" bIns="46800" anchor="ctr">
            <a:normAutofit/>
          </a:bodyPr>
          <a:p>
            <a:pPr algn="ctr">
              <a:lnSpc>
                <a:spcPct val="120000"/>
              </a:lnSpc>
            </a:pPr>
            <a:endParaRPr dirty="0">
              <a:latin typeface="微软雅黑" panose="020B0503020204020204" pitchFamily="34" charset="-122"/>
              <a:ea typeface="微软雅黑" panose="020B0503020204020204" pitchFamily="34" charset="-122"/>
            </a:endParaRPr>
          </a:p>
        </p:txBody>
      </p:sp>
      <p:sp>
        <p:nvSpPr>
          <p:cNvPr id="3" name="任意多边形 2"/>
          <p:cNvSpPr/>
          <p:nvPr>
            <p:custDataLst>
              <p:tags r:id="rId2"/>
            </p:custDataLst>
          </p:nvPr>
        </p:nvSpPr>
        <p:spPr bwMode="auto">
          <a:xfrm rot="21567502">
            <a:off x="5916584" y="1712544"/>
            <a:ext cx="1125366" cy="1477041"/>
          </a:xfrm>
          <a:custGeom>
            <a:avLst/>
            <a:gdLst>
              <a:gd name="T0" fmla="*/ 524 w 524"/>
              <a:gd name="T1" fmla="*/ 526 h 688"/>
              <a:gd name="T2" fmla="*/ 0 w 524"/>
              <a:gd name="T3" fmla="*/ 0 h 688"/>
              <a:gd name="T4" fmla="*/ 0 w 524"/>
              <a:gd name="T5" fmla="*/ 108 h 688"/>
              <a:gd name="T6" fmla="*/ 24 w 524"/>
              <a:gd name="T7" fmla="*/ 96 h 688"/>
              <a:gd name="T8" fmla="*/ 31 w 524"/>
              <a:gd name="T9" fmla="*/ 91 h 688"/>
              <a:gd name="T10" fmla="*/ 31 w 524"/>
              <a:gd name="T11" fmla="*/ 91 h 688"/>
              <a:gd name="T12" fmla="*/ 31 w 524"/>
              <a:gd name="T13" fmla="*/ 91 h 688"/>
              <a:gd name="T14" fmla="*/ 70 w 524"/>
              <a:gd name="T15" fmla="*/ 77 h 688"/>
              <a:gd name="T16" fmla="*/ 145 w 524"/>
              <a:gd name="T17" fmla="*/ 147 h 688"/>
              <a:gd name="T18" fmla="*/ 76 w 524"/>
              <a:gd name="T19" fmla="*/ 222 h 688"/>
              <a:gd name="T20" fmla="*/ 28 w 524"/>
              <a:gd name="T21" fmla="*/ 207 h 688"/>
              <a:gd name="T22" fmla="*/ 20 w 524"/>
              <a:gd name="T23" fmla="*/ 199 h 688"/>
              <a:gd name="T24" fmla="*/ 0 w 524"/>
              <a:gd name="T25" fmla="*/ 188 h 688"/>
              <a:gd name="T26" fmla="*/ 0 w 524"/>
              <a:gd name="T27" fmla="*/ 282 h 688"/>
              <a:gd name="T28" fmla="*/ 242 w 524"/>
              <a:gd name="T29" fmla="*/ 526 h 688"/>
              <a:gd name="T30" fmla="*/ 242 w 524"/>
              <a:gd name="T31" fmla="*/ 532 h 688"/>
              <a:gd name="T32" fmla="*/ 345 w 524"/>
              <a:gd name="T33" fmla="*/ 532 h 688"/>
              <a:gd name="T34" fmla="*/ 335 w 524"/>
              <a:gd name="T35" fmla="*/ 568 h 688"/>
              <a:gd name="T36" fmla="*/ 329 w 524"/>
              <a:gd name="T37" fmla="*/ 575 h 688"/>
              <a:gd name="T38" fmla="*/ 329 w 524"/>
              <a:gd name="T39" fmla="*/ 576 h 688"/>
              <a:gd name="T40" fmla="*/ 329 w 524"/>
              <a:gd name="T41" fmla="*/ 576 h 688"/>
              <a:gd name="T42" fmla="*/ 317 w 524"/>
              <a:gd name="T43" fmla="*/ 615 h 688"/>
              <a:gd name="T44" fmla="*/ 390 w 524"/>
              <a:gd name="T45" fmla="*/ 688 h 688"/>
              <a:gd name="T46" fmla="*/ 463 w 524"/>
              <a:gd name="T47" fmla="*/ 615 h 688"/>
              <a:gd name="T48" fmla="*/ 445 w 524"/>
              <a:gd name="T49" fmla="*/ 568 h 688"/>
              <a:gd name="T50" fmla="*/ 437 w 524"/>
              <a:gd name="T51" fmla="*/ 560 h 688"/>
              <a:gd name="T52" fmla="*/ 424 w 524"/>
              <a:gd name="T53" fmla="*/ 532 h 688"/>
              <a:gd name="T54" fmla="*/ 523 w 524"/>
              <a:gd name="T55" fmla="*/ 532 h 688"/>
              <a:gd name="T56" fmla="*/ 524 w 524"/>
              <a:gd name="T57" fmla="*/ 526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4" h="688">
                <a:moveTo>
                  <a:pt x="524" y="526"/>
                </a:moveTo>
                <a:cubicBezTo>
                  <a:pt x="524" y="236"/>
                  <a:pt x="289" y="2"/>
                  <a:pt x="0" y="0"/>
                </a:cubicBezTo>
                <a:cubicBezTo>
                  <a:pt x="0" y="108"/>
                  <a:pt x="0" y="108"/>
                  <a:pt x="0" y="108"/>
                </a:cubicBezTo>
                <a:cubicBezTo>
                  <a:pt x="7" y="107"/>
                  <a:pt x="15" y="103"/>
                  <a:pt x="24" y="96"/>
                </a:cubicBezTo>
                <a:cubicBezTo>
                  <a:pt x="26" y="94"/>
                  <a:pt x="28" y="93"/>
                  <a:pt x="31" y="91"/>
                </a:cubicBezTo>
                <a:cubicBezTo>
                  <a:pt x="31" y="91"/>
                  <a:pt x="31" y="91"/>
                  <a:pt x="31" y="91"/>
                </a:cubicBezTo>
                <a:cubicBezTo>
                  <a:pt x="31" y="91"/>
                  <a:pt x="31" y="91"/>
                  <a:pt x="31" y="91"/>
                </a:cubicBezTo>
                <a:cubicBezTo>
                  <a:pt x="42" y="83"/>
                  <a:pt x="55" y="78"/>
                  <a:pt x="70" y="77"/>
                </a:cubicBezTo>
                <a:cubicBezTo>
                  <a:pt x="110" y="75"/>
                  <a:pt x="144" y="107"/>
                  <a:pt x="145" y="147"/>
                </a:cubicBezTo>
                <a:cubicBezTo>
                  <a:pt x="147" y="187"/>
                  <a:pt x="116" y="220"/>
                  <a:pt x="76" y="222"/>
                </a:cubicBezTo>
                <a:cubicBezTo>
                  <a:pt x="58" y="223"/>
                  <a:pt x="41" y="217"/>
                  <a:pt x="28" y="207"/>
                </a:cubicBezTo>
                <a:cubicBezTo>
                  <a:pt x="25" y="204"/>
                  <a:pt x="22" y="202"/>
                  <a:pt x="20" y="199"/>
                </a:cubicBezTo>
                <a:cubicBezTo>
                  <a:pt x="20" y="199"/>
                  <a:pt x="11" y="191"/>
                  <a:pt x="0" y="188"/>
                </a:cubicBezTo>
                <a:cubicBezTo>
                  <a:pt x="0" y="282"/>
                  <a:pt x="0" y="282"/>
                  <a:pt x="0" y="282"/>
                </a:cubicBezTo>
                <a:cubicBezTo>
                  <a:pt x="134" y="283"/>
                  <a:pt x="242" y="392"/>
                  <a:pt x="242" y="526"/>
                </a:cubicBezTo>
                <a:cubicBezTo>
                  <a:pt x="242" y="528"/>
                  <a:pt x="242" y="530"/>
                  <a:pt x="242" y="532"/>
                </a:cubicBezTo>
                <a:cubicBezTo>
                  <a:pt x="345" y="532"/>
                  <a:pt x="345" y="532"/>
                  <a:pt x="345" y="532"/>
                </a:cubicBezTo>
                <a:cubicBezTo>
                  <a:pt x="347" y="541"/>
                  <a:pt x="345" y="553"/>
                  <a:pt x="335" y="568"/>
                </a:cubicBezTo>
                <a:cubicBezTo>
                  <a:pt x="333" y="570"/>
                  <a:pt x="331" y="573"/>
                  <a:pt x="329" y="575"/>
                </a:cubicBezTo>
                <a:cubicBezTo>
                  <a:pt x="329" y="575"/>
                  <a:pt x="329" y="575"/>
                  <a:pt x="329" y="576"/>
                </a:cubicBezTo>
                <a:cubicBezTo>
                  <a:pt x="329" y="576"/>
                  <a:pt x="329" y="576"/>
                  <a:pt x="329" y="576"/>
                </a:cubicBezTo>
                <a:cubicBezTo>
                  <a:pt x="322" y="587"/>
                  <a:pt x="317" y="601"/>
                  <a:pt x="317" y="615"/>
                </a:cubicBezTo>
                <a:cubicBezTo>
                  <a:pt x="317" y="655"/>
                  <a:pt x="350" y="688"/>
                  <a:pt x="390" y="688"/>
                </a:cubicBezTo>
                <a:cubicBezTo>
                  <a:pt x="430" y="688"/>
                  <a:pt x="463" y="655"/>
                  <a:pt x="463" y="615"/>
                </a:cubicBezTo>
                <a:cubicBezTo>
                  <a:pt x="463" y="597"/>
                  <a:pt x="456" y="581"/>
                  <a:pt x="445" y="568"/>
                </a:cubicBezTo>
                <a:cubicBezTo>
                  <a:pt x="443" y="565"/>
                  <a:pt x="440" y="562"/>
                  <a:pt x="437" y="560"/>
                </a:cubicBezTo>
                <a:cubicBezTo>
                  <a:pt x="437" y="560"/>
                  <a:pt x="424" y="547"/>
                  <a:pt x="424" y="532"/>
                </a:cubicBezTo>
                <a:cubicBezTo>
                  <a:pt x="523" y="532"/>
                  <a:pt x="523" y="532"/>
                  <a:pt x="523" y="532"/>
                </a:cubicBezTo>
                <a:cubicBezTo>
                  <a:pt x="524" y="530"/>
                  <a:pt x="524" y="528"/>
                  <a:pt x="524" y="526"/>
                </a:cubicBezTo>
                <a:close/>
              </a:path>
            </a:pathLst>
          </a:custGeom>
          <a:solidFill>
            <a:srgbClr val="178AA1"/>
          </a:solidFill>
          <a:ln w="38100">
            <a:solidFill>
              <a:srgbClr val="FFFFFF"/>
            </a:solid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6" name="任意多边形 5"/>
          <p:cNvSpPr/>
          <p:nvPr>
            <p:custDataLst>
              <p:tags r:id="rId3"/>
            </p:custDataLst>
          </p:nvPr>
        </p:nvSpPr>
        <p:spPr bwMode="auto">
          <a:xfrm rot="21567502">
            <a:off x="4782462" y="1721731"/>
            <a:ext cx="1448187" cy="1141597"/>
          </a:xfrm>
          <a:custGeom>
            <a:avLst/>
            <a:gdLst>
              <a:gd name="T0" fmla="*/ 597 w 674"/>
              <a:gd name="T1" fmla="*/ 77 h 532"/>
              <a:gd name="T2" fmla="*/ 558 w 674"/>
              <a:gd name="T3" fmla="*/ 91 h 532"/>
              <a:gd name="T4" fmla="*/ 558 w 674"/>
              <a:gd name="T5" fmla="*/ 91 h 532"/>
              <a:gd name="T6" fmla="*/ 558 w 674"/>
              <a:gd name="T7" fmla="*/ 91 h 532"/>
              <a:gd name="T8" fmla="*/ 551 w 674"/>
              <a:gd name="T9" fmla="*/ 96 h 532"/>
              <a:gd name="T10" fmla="*/ 527 w 674"/>
              <a:gd name="T11" fmla="*/ 108 h 532"/>
              <a:gd name="T12" fmla="*/ 527 w 674"/>
              <a:gd name="T13" fmla="*/ 0 h 532"/>
              <a:gd name="T14" fmla="*/ 525 w 674"/>
              <a:gd name="T15" fmla="*/ 0 h 532"/>
              <a:gd name="T16" fmla="*/ 0 w 674"/>
              <a:gd name="T17" fmla="*/ 526 h 532"/>
              <a:gd name="T18" fmla="*/ 0 w 674"/>
              <a:gd name="T19" fmla="*/ 532 h 532"/>
              <a:gd name="T20" fmla="*/ 97 w 674"/>
              <a:gd name="T21" fmla="*/ 532 h 532"/>
              <a:gd name="T22" fmla="*/ 86 w 674"/>
              <a:gd name="T23" fmla="*/ 504 h 532"/>
              <a:gd name="T24" fmla="*/ 80 w 674"/>
              <a:gd name="T25" fmla="*/ 496 h 532"/>
              <a:gd name="T26" fmla="*/ 80 w 674"/>
              <a:gd name="T27" fmla="*/ 496 h 532"/>
              <a:gd name="T28" fmla="*/ 80 w 674"/>
              <a:gd name="T29" fmla="*/ 496 h 532"/>
              <a:gd name="T30" fmla="*/ 68 w 674"/>
              <a:gd name="T31" fmla="*/ 457 h 532"/>
              <a:gd name="T32" fmla="*/ 141 w 674"/>
              <a:gd name="T33" fmla="*/ 384 h 532"/>
              <a:gd name="T34" fmla="*/ 214 w 674"/>
              <a:gd name="T35" fmla="*/ 457 h 532"/>
              <a:gd name="T36" fmla="*/ 196 w 674"/>
              <a:gd name="T37" fmla="*/ 504 h 532"/>
              <a:gd name="T38" fmla="*/ 188 w 674"/>
              <a:gd name="T39" fmla="*/ 512 h 532"/>
              <a:gd name="T40" fmla="*/ 176 w 674"/>
              <a:gd name="T41" fmla="*/ 532 h 532"/>
              <a:gd name="T42" fmla="*/ 282 w 674"/>
              <a:gd name="T43" fmla="*/ 532 h 532"/>
              <a:gd name="T44" fmla="*/ 281 w 674"/>
              <a:gd name="T45" fmla="*/ 526 h 532"/>
              <a:gd name="T46" fmla="*/ 525 w 674"/>
              <a:gd name="T47" fmla="*/ 282 h 532"/>
              <a:gd name="T48" fmla="*/ 527 w 674"/>
              <a:gd name="T49" fmla="*/ 282 h 532"/>
              <a:gd name="T50" fmla="*/ 527 w 674"/>
              <a:gd name="T51" fmla="*/ 188 h 532"/>
              <a:gd name="T52" fmla="*/ 547 w 674"/>
              <a:gd name="T53" fmla="*/ 199 h 532"/>
              <a:gd name="T54" fmla="*/ 555 w 674"/>
              <a:gd name="T55" fmla="*/ 207 h 532"/>
              <a:gd name="T56" fmla="*/ 603 w 674"/>
              <a:gd name="T57" fmla="*/ 222 h 532"/>
              <a:gd name="T58" fmla="*/ 672 w 674"/>
              <a:gd name="T59" fmla="*/ 147 h 532"/>
              <a:gd name="T60" fmla="*/ 597 w 674"/>
              <a:gd name="T61" fmla="*/ 7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4" h="532">
                <a:moveTo>
                  <a:pt x="597" y="77"/>
                </a:moveTo>
                <a:cubicBezTo>
                  <a:pt x="582" y="78"/>
                  <a:pt x="569" y="83"/>
                  <a:pt x="558" y="91"/>
                </a:cubicBezTo>
                <a:cubicBezTo>
                  <a:pt x="558" y="91"/>
                  <a:pt x="558" y="91"/>
                  <a:pt x="558" y="91"/>
                </a:cubicBezTo>
                <a:cubicBezTo>
                  <a:pt x="558" y="91"/>
                  <a:pt x="558" y="91"/>
                  <a:pt x="558" y="91"/>
                </a:cubicBezTo>
                <a:cubicBezTo>
                  <a:pt x="555" y="93"/>
                  <a:pt x="553" y="94"/>
                  <a:pt x="551" y="96"/>
                </a:cubicBezTo>
                <a:cubicBezTo>
                  <a:pt x="542" y="103"/>
                  <a:pt x="534" y="107"/>
                  <a:pt x="527" y="108"/>
                </a:cubicBezTo>
                <a:cubicBezTo>
                  <a:pt x="527" y="0"/>
                  <a:pt x="527" y="0"/>
                  <a:pt x="527" y="0"/>
                </a:cubicBezTo>
                <a:cubicBezTo>
                  <a:pt x="527" y="0"/>
                  <a:pt x="526" y="0"/>
                  <a:pt x="525" y="0"/>
                </a:cubicBezTo>
                <a:cubicBezTo>
                  <a:pt x="235" y="0"/>
                  <a:pt x="0" y="236"/>
                  <a:pt x="0" y="526"/>
                </a:cubicBezTo>
                <a:cubicBezTo>
                  <a:pt x="0" y="528"/>
                  <a:pt x="0" y="530"/>
                  <a:pt x="0" y="532"/>
                </a:cubicBezTo>
                <a:cubicBezTo>
                  <a:pt x="97" y="532"/>
                  <a:pt x="97" y="532"/>
                  <a:pt x="97" y="532"/>
                </a:cubicBezTo>
                <a:cubicBezTo>
                  <a:pt x="97" y="525"/>
                  <a:pt x="94" y="515"/>
                  <a:pt x="86" y="504"/>
                </a:cubicBezTo>
                <a:cubicBezTo>
                  <a:pt x="84" y="501"/>
                  <a:pt x="82" y="499"/>
                  <a:pt x="80" y="496"/>
                </a:cubicBezTo>
                <a:cubicBezTo>
                  <a:pt x="80" y="496"/>
                  <a:pt x="80" y="496"/>
                  <a:pt x="80" y="496"/>
                </a:cubicBezTo>
                <a:cubicBezTo>
                  <a:pt x="80" y="496"/>
                  <a:pt x="80" y="496"/>
                  <a:pt x="80" y="496"/>
                </a:cubicBezTo>
                <a:cubicBezTo>
                  <a:pt x="73" y="485"/>
                  <a:pt x="68" y="471"/>
                  <a:pt x="68" y="457"/>
                </a:cubicBezTo>
                <a:cubicBezTo>
                  <a:pt x="68" y="417"/>
                  <a:pt x="101" y="384"/>
                  <a:pt x="141" y="384"/>
                </a:cubicBezTo>
                <a:cubicBezTo>
                  <a:pt x="181" y="384"/>
                  <a:pt x="214" y="417"/>
                  <a:pt x="214" y="457"/>
                </a:cubicBezTo>
                <a:cubicBezTo>
                  <a:pt x="214" y="475"/>
                  <a:pt x="207" y="491"/>
                  <a:pt x="196" y="504"/>
                </a:cubicBezTo>
                <a:cubicBezTo>
                  <a:pt x="194" y="507"/>
                  <a:pt x="191" y="509"/>
                  <a:pt x="188" y="512"/>
                </a:cubicBezTo>
                <a:cubicBezTo>
                  <a:pt x="188" y="512"/>
                  <a:pt x="179" y="521"/>
                  <a:pt x="176" y="532"/>
                </a:cubicBezTo>
                <a:cubicBezTo>
                  <a:pt x="282" y="532"/>
                  <a:pt x="282" y="532"/>
                  <a:pt x="282" y="532"/>
                </a:cubicBezTo>
                <a:cubicBezTo>
                  <a:pt x="281" y="530"/>
                  <a:pt x="281" y="528"/>
                  <a:pt x="281" y="526"/>
                </a:cubicBezTo>
                <a:cubicBezTo>
                  <a:pt x="281" y="391"/>
                  <a:pt x="391" y="282"/>
                  <a:pt x="525" y="282"/>
                </a:cubicBezTo>
                <a:cubicBezTo>
                  <a:pt x="526" y="282"/>
                  <a:pt x="527" y="282"/>
                  <a:pt x="527" y="282"/>
                </a:cubicBezTo>
                <a:cubicBezTo>
                  <a:pt x="527" y="188"/>
                  <a:pt x="527" y="188"/>
                  <a:pt x="527" y="188"/>
                </a:cubicBezTo>
                <a:cubicBezTo>
                  <a:pt x="538" y="191"/>
                  <a:pt x="547" y="199"/>
                  <a:pt x="547" y="199"/>
                </a:cubicBezTo>
                <a:cubicBezTo>
                  <a:pt x="549" y="202"/>
                  <a:pt x="552" y="204"/>
                  <a:pt x="555" y="207"/>
                </a:cubicBezTo>
                <a:cubicBezTo>
                  <a:pt x="568" y="217"/>
                  <a:pt x="585" y="223"/>
                  <a:pt x="603" y="222"/>
                </a:cubicBezTo>
                <a:cubicBezTo>
                  <a:pt x="643" y="220"/>
                  <a:pt x="674" y="187"/>
                  <a:pt x="672" y="147"/>
                </a:cubicBezTo>
                <a:cubicBezTo>
                  <a:pt x="671" y="107"/>
                  <a:pt x="637" y="75"/>
                  <a:pt x="597" y="77"/>
                </a:cubicBezTo>
                <a:close/>
              </a:path>
            </a:pathLst>
          </a:custGeom>
          <a:solidFill>
            <a:srgbClr val="4276AA"/>
          </a:solidFill>
          <a:ln w="38100">
            <a:solidFill>
              <a:srgbClr val="FFFFFF"/>
            </a:solid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7" name="任意多边形 6"/>
          <p:cNvSpPr/>
          <p:nvPr>
            <p:custDataLst>
              <p:tags r:id="rId4"/>
            </p:custDataLst>
          </p:nvPr>
        </p:nvSpPr>
        <p:spPr bwMode="auto">
          <a:xfrm rot="21567502">
            <a:off x="5566782" y="2855812"/>
            <a:ext cx="1480649" cy="1114544"/>
          </a:xfrm>
          <a:custGeom>
            <a:avLst/>
            <a:gdLst>
              <a:gd name="T0" fmla="*/ 604 w 690"/>
              <a:gd name="T1" fmla="*/ 28 h 519"/>
              <a:gd name="T2" fmla="*/ 612 w 690"/>
              <a:gd name="T3" fmla="*/ 36 h 519"/>
              <a:gd name="T4" fmla="*/ 630 w 690"/>
              <a:gd name="T5" fmla="*/ 83 h 519"/>
              <a:gd name="T6" fmla="*/ 557 w 690"/>
              <a:gd name="T7" fmla="*/ 156 h 519"/>
              <a:gd name="T8" fmla="*/ 484 w 690"/>
              <a:gd name="T9" fmla="*/ 83 h 519"/>
              <a:gd name="T10" fmla="*/ 496 w 690"/>
              <a:gd name="T11" fmla="*/ 44 h 519"/>
              <a:gd name="T12" fmla="*/ 496 w 690"/>
              <a:gd name="T13" fmla="*/ 44 h 519"/>
              <a:gd name="T14" fmla="*/ 496 w 690"/>
              <a:gd name="T15" fmla="*/ 43 h 519"/>
              <a:gd name="T16" fmla="*/ 502 w 690"/>
              <a:gd name="T17" fmla="*/ 36 h 519"/>
              <a:gd name="T18" fmla="*/ 512 w 690"/>
              <a:gd name="T19" fmla="*/ 0 h 519"/>
              <a:gd name="T20" fmla="*/ 409 w 690"/>
              <a:gd name="T21" fmla="*/ 0 h 519"/>
              <a:gd name="T22" fmla="*/ 167 w 690"/>
              <a:gd name="T23" fmla="*/ 238 h 519"/>
              <a:gd name="T24" fmla="*/ 167 w 690"/>
              <a:gd name="T25" fmla="*/ 341 h 519"/>
              <a:gd name="T26" fmla="*/ 123 w 690"/>
              <a:gd name="T27" fmla="*/ 332 h 519"/>
              <a:gd name="T28" fmla="*/ 116 w 690"/>
              <a:gd name="T29" fmla="*/ 327 h 519"/>
              <a:gd name="T30" fmla="*/ 116 w 690"/>
              <a:gd name="T31" fmla="*/ 327 h 519"/>
              <a:gd name="T32" fmla="*/ 116 w 690"/>
              <a:gd name="T33" fmla="*/ 327 h 519"/>
              <a:gd name="T34" fmla="*/ 77 w 690"/>
              <a:gd name="T35" fmla="*/ 313 h 519"/>
              <a:gd name="T36" fmla="*/ 1 w 690"/>
              <a:gd name="T37" fmla="*/ 383 h 519"/>
              <a:gd name="T38" fmla="*/ 71 w 690"/>
              <a:gd name="T39" fmla="*/ 458 h 519"/>
              <a:gd name="T40" fmla="*/ 118 w 690"/>
              <a:gd name="T41" fmla="*/ 443 h 519"/>
              <a:gd name="T42" fmla="*/ 127 w 690"/>
              <a:gd name="T43" fmla="*/ 435 h 519"/>
              <a:gd name="T44" fmla="*/ 167 w 690"/>
              <a:gd name="T45" fmla="*/ 427 h 519"/>
              <a:gd name="T46" fmla="*/ 167 w 690"/>
              <a:gd name="T47" fmla="*/ 519 h 519"/>
              <a:gd name="T48" fmla="*/ 690 w 690"/>
              <a:gd name="T49" fmla="*/ 0 h 519"/>
              <a:gd name="T50" fmla="*/ 591 w 690"/>
              <a:gd name="T51" fmla="*/ 0 h 519"/>
              <a:gd name="T52" fmla="*/ 604 w 690"/>
              <a:gd name="T53" fmla="*/ 28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0" h="519">
                <a:moveTo>
                  <a:pt x="604" y="28"/>
                </a:moveTo>
                <a:cubicBezTo>
                  <a:pt x="607" y="30"/>
                  <a:pt x="610" y="33"/>
                  <a:pt x="612" y="36"/>
                </a:cubicBezTo>
                <a:cubicBezTo>
                  <a:pt x="623" y="49"/>
                  <a:pt x="630" y="65"/>
                  <a:pt x="630" y="83"/>
                </a:cubicBezTo>
                <a:cubicBezTo>
                  <a:pt x="630" y="123"/>
                  <a:pt x="597" y="156"/>
                  <a:pt x="557" y="156"/>
                </a:cubicBezTo>
                <a:cubicBezTo>
                  <a:pt x="517" y="156"/>
                  <a:pt x="484" y="123"/>
                  <a:pt x="484" y="83"/>
                </a:cubicBezTo>
                <a:cubicBezTo>
                  <a:pt x="484" y="69"/>
                  <a:pt x="489" y="55"/>
                  <a:pt x="496" y="44"/>
                </a:cubicBezTo>
                <a:cubicBezTo>
                  <a:pt x="496" y="44"/>
                  <a:pt x="496" y="44"/>
                  <a:pt x="496" y="44"/>
                </a:cubicBezTo>
                <a:cubicBezTo>
                  <a:pt x="496" y="43"/>
                  <a:pt x="496" y="43"/>
                  <a:pt x="496" y="43"/>
                </a:cubicBezTo>
                <a:cubicBezTo>
                  <a:pt x="498" y="41"/>
                  <a:pt x="500" y="38"/>
                  <a:pt x="502" y="36"/>
                </a:cubicBezTo>
                <a:cubicBezTo>
                  <a:pt x="512" y="21"/>
                  <a:pt x="514" y="9"/>
                  <a:pt x="512" y="0"/>
                </a:cubicBezTo>
                <a:cubicBezTo>
                  <a:pt x="409" y="0"/>
                  <a:pt x="409" y="0"/>
                  <a:pt x="409" y="0"/>
                </a:cubicBezTo>
                <a:cubicBezTo>
                  <a:pt x="405" y="131"/>
                  <a:pt x="299" y="236"/>
                  <a:pt x="167" y="238"/>
                </a:cubicBezTo>
                <a:cubicBezTo>
                  <a:pt x="167" y="341"/>
                  <a:pt x="167" y="341"/>
                  <a:pt x="167" y="341"/>
                </a:cubicBezTo>
                <a:cubicBezTo>
                  <a:pt x="159" y="346"/>
                  <a:pt x="144" y="348"/>
                  <a:pt x="123" y="332"/>
                </a:cubicBezTo>
                <a:cubicBezTo>
                  <a:pt x="121" y="330"/>
                  <a:pt x="118" y="329"/>
                  <a:pt x="116" y="327"/>
                </a:cubicBezTo>
                <a:cubicBezTo>
                  <a:pt x="116" y="327"/>
                  <a:pt x="116" y="327"/>
                  <a:pt x="116" y="327"/>
                </a:cubicBezTo>
                <a:cubicBezTo>
                  <a:pt x="116" y="327"/>
                  <a:pt x="116" y="327"/>
                  <a:pt x="116" y="327"/>
                </a:cubicBezTo>
                <a:cubicBezTo>
                  <a:pt x="105" y="319"/>
                  <a:pt x="91" y="314"/>
                  <a:pt x="77" y="313"/>
                </a:cubicBezTo>
                <a:cubicBezTo>
                  <a:pt x="37" y="311"/>
                  <a:pt x="3" y="343"/>
                  <a:pt x="1" y="383"/>
                </a:cubicBezTo>
                <a:cubicBezTo>
                  <a:pt x="0" y="423"/>
                  <a:pt x="31" y="456"/>
                  <a:pt x="71" y="458"/>
                </a:cubicBezTo>
                <a:cubicBezTo>
                  <a:pt x="89" y="459"/>
                  <a:pt x="105" y="453"/>
                  <a:pt x="118" y="443"/>
                </a:cubicBezTo>
                <a:cubicBezTo>
                  <a:pt x="122" y="440"/>
                  <a:pt x="124" y="438"/>
                  <a:pt x="127" y="435"/>
                </a:cubicBezTo>
                <a:cubicBezTo>
                  <a:pt x="127" y="435"/>
                  <a:pt x="149" y="415"/>
                  <a:pt x="167" y="427"/>
                </a:cubicBezTo>
                <a:cubicBezTo>
                  <a:pt x="167" y="519"/>
                  <a:pt x="167" y="519"/>
                  <a:pt x="167" y="519"/>
                </a:cubicBezTo>
                <a:cubicBezTo>
                  <a:pt x="454" y="518"/>
                  <a:pt x="687" y="287"/>
                  <a:pt x="690" y="0"/>
                </a:cubicBezTo>
                <a:cubicBezTo>
                  <a:pt x="591" y="0"/>
                  <a:pt x="591" y="0"/>
                  <a:pt x="591" y="0"/>
                </a:cubicBezTo>
                <a:cubicBezTo>
                  <a:pt x="591" y="15"/>
                  <a:pt x="604" y="28"/>
                  <a:pt x="604" y="28"/>
                </a:cubicBezTo>
                <a:close/>
              </a:path>
            </a:pathLst>
          </a:custGeom>
          <a:solidFill>
            <a:srgbClr val="40A693"/>
          </a:solidFill>
          <a:ln w="38100">
            <a:solidFill>
              <a:srgbClr val="FFFFFF"/>
            </a:solid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8" name="任意多边形 7"/>
          <p:cNvSpPr/>
          <p:nvPr>
            <p:custDataLst>
              <p:tags r:id="rId5"/>
            </p:custDataLst>
          </p:nvPr>
        </p:nvSpPr>
        <p:spPr bwMode="auto">
          <a:xfrm rot="20959532">
            <a:off x="6386608" y="2221610"/>
            <a:ext cx="321749" cy="294559"/>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rgbClr val="F0F0F0"/>
          </a:solidFill>
          <a:ln>
            <a:noFill/>
          </a:ln>
        </p:spPr>
        <p:txBody>
          <a:bodyPr wrap="square" lIns="90000" tIns="46800" rIns="90000" bIns="46800" anchor="ctr">
            <a:normAutofit fontScale="650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9" name="任意多边形 8"/>
          <p:cNvSpPr/>
          <p:nvPr>
            <p:custDataLst>
              <p:tags r:id="rId6"/>
            </p:custDataLst>
          </p:nvPr>
        </p:nvSpPr>
        <p:spPr bwMode="auto">
          <a:xfrm rot="20959532">
            <a:off x="5105068" y="3191601"/>
            <a:ext cx="300225" cy="259439"/>
          </a:xfrm>
          <a:custGeom>
            <a:avLst/>
            <a:gdLst>
              <a:gd name="T0" fmla="*/ 112 w 112"/>
              <a:gd name="T1" fmla="*/ 40 h 97"/>
              <a:gd name="T2" fmla="*/ 104 w 112"/>
              <a:gd name="T3" fmla="*/ 48 h 97"/>
              <a:gd name="T4" fmla="*/ 104 w 112"/>
              <a:gd name="T5" fmla="*/ 72 h 97"/>
              <a:gd name="T6" fmla="*/ 96 w 112"/>
              <a:gd name="T7" fmla="*/ 80 h 97"/>
              <a:gd name="T8" fmla="*/ 45 w 112"/>
              <a:gd name="T9" fmla="*/ 56 h 97"/>
              <a:gd name="T10" fmla="*/ 40 w 112"/>
              <a:gd name="T11" fmla="*/ 72 h 97"/>
              <a:gd name="T12" fmla="*/ 48 w 112"/>
              <a:gd name="T13" fmla="*/ 89 h 97"/>
              <a:gd name="T14" fmla="*/ 22 w 112"/>
              <a:gd name="T15" fmla="*/ 92 h 97"/>
              <a:gd name="T16" fmla="*/ 17 w 112"/>
              <a:gd name="T17" fmla="*/ 56 h 97"/>
              <a:gd name="T18" fmla="*/ 10 w 112"/>
              <a:gd name="T19" fmla="*/ 56 h 97"/>
              <a:gd name="T20" fmla="*/ 0 w 112"/>
              <a:gd name="T21" fmla="*/ 46 h 97"/>
              <a:gd name="T22" fmla="*/ 0 w 112"/>
              <a:gd name="T23" fmla="*/ 34 h 97"/>
              <a:gd name="T24" fmla="*/ 10 w 112"/>
              <a:gd name="T25" fmla="*/ 24 h 97"/>
              <a:gd name="T26" fmla="*/ 40 w 112"/>
              <a:gd name="T27" fmla="*/ 24 h 97"/>
              <a:gd name="T28" fmla="*/ 96 w 112"/>
              <a:gd name="T29" fmla="*/ 0 h 97"/>
              <a:gd name="T30" fmla="*/ 104 w 112"/>
              <a:gd name="T31" fmla="*/ 8 h 97"/>
              <a:gd name="T32" fmla="*/ 104 w 112"/>
              <a:gd name="T33" fmla="*/ 32 h 97"/>
              <a:gd name="T34" fmla="*/ 112 w 112"/>
              <a:gd name="T35" fmla="*/ 40 h 97"/>
              <a:gd name="T36" fmla="*/ 96 w 112"/>
              <a:gd name="T37" fmla="*/ 10 h 97"/>
              <a:gd name="T38" fmla="*/ 48 w 112"/>
              <a:gd name="T39" fmla="*/ 31 h 97"/>
              <a:gd name="T40" fmla="*/ 48 w 112"/>
              <a:gd name="T41" fmla="*/ 48 h 97"/>
              <a:gd name="T42" fmla="*/ 96 w 112"/>
              <a:gd name="T43" fmla="*/ 69 h 97"/>
              <a:gd name="T44" fmla="*/ 96 w 112"/>
              <a:gd name="T45"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97">
                <a:moveTo>
                  <a:pt x="112" y="40"/>
                </a:moveTo>
                <a:cubicBezTo>
                  <a:pt x="112" y="44"/>
                  <a:pt x="108" y="48"/>
                  <a:pt x="104" y="48"/>
                </a:cubicBezTo>
                <a:cubicBezTo>
                  <a:pt x="104" y="72"/>
                  <a:pt x="104" y="72"/>
                  <a:pt x="104" y="72"/>
                </a:cubicBezTo>
                <a:cubicBezTo>
                  <a:pt x="104" y="76"/>
                  <a:pt x="100" y="80"/>
                  <a:pt x="96" y="80"/>
                </a:cubicBezTo>
                <a:cubicBezTo>
                  <a:pt x="84" y="70"/>
                  <a:pt x="67" y="58"/>
                  <a:pt x="45" y="56"/>
                </a:cubicBezTo>
                <a:cubicBezTo>
                  <a:pt x="37" y="58"/>
                  <a:pt x="35" y="67"/>
                  <a:pt x="40" y="72"/>
                </a:cubicBezTo>
                <a:cubicBezTo>
                  <a:pt x="35" y="79"/>
                  <a:pt x="41" y="84"/>
                  <a:pt x="48" y="89"/>
                </a:cubicBezTo>
                <a:cubicBezTo>
                  <a:pt x="44" y="97"/>
                  <a:pt x="28" y="97"/>
                  <a:pt x="22" y="92"/>
                </a:cubicBezTo>
                <a:cubicBezTo>
                  <a:pt x="18" y="81"/>
                  <a:pt x="13" y="70"/>
                  <a:pt x="17" y="56"/>
                </a:cubicBezTo>
                <a:cubicBezTo>
                  <a:pt x="10" y="56"/>
                  <a:pt x="10" y="56"/>
                  <a:pt x="10" y="56"/>
                </a:cubicBezTo>
                <a:cubicBezTo>
                  <a:pt x="4" y="56"/>
                  <a:pt x="0" y="51"/>
                  <a:pt x="0" y="46"/>
                </a:cubicBezTo>
                <a:cubicBezTo>
                  <a:pt x="0" y="34"/>
                  <a:pt x="0" y="34"/>
                  <a:pt x="0" y="34"/>
                </a:cubicBezTo>
                <a:cubicBezTo>
                  <a:pt x="0" y="28"/>
                  <a:pt x="4" y="24"/>
                  <a:pt x="10" y="24"/>
                </a:cubicBezTo>
                <a:cubicBezTo>
                  <a:pt x="40" y="24"/>
                  <a:pt x="40" y="24"/>
                  <a:pt x="40" y="24"/>
                </a:cubicBezTo>
                <a:cubicBezTo>
                  <a:pt x="64" y="24"/>
                  <a:pt x="84" y="10"/>
                  <a:pt x="96" y="0"/>
                </a:cubicBezTo>
                <a:cubicBezTo>
                  <a:pt x="100" y="0"/>
                  <a:pt x="104" y="3"/>
                  <a:pt x="104" y="8"/>
                </a:cubicBezTo>
                <a:cubicBezTo>
                  <a:pt x="104" y="32"/>
                  <a:pt x="104" y="32"/>
                  <a:pt x="104" y="32"/>
                </a:cubicBezTo>
                <a:cubicBezTo>
                  <a:pt x="108" y="32"/>
                  <a:pt x="112" y="35"/>
                  <a:pt x="112" y="40"/>
                </a:cubicBezTo>
                <a:close/>
                <a:moveTo>
                  <a:pt x="96" y="10"/>
                </a:moveTo>
                <a:cubicBezTo>
                  <a:pt x="79" y="22"/>
                  <a:pt x="63" y="29"/>
                  <a:pt x="48" y="31"/>
                </a:cubicBezTo>
                <a:cubicBezTo>
                  <a:pt x="48" y="48"/>
                  <a:pt x="48" y="48"/>
                  <a:pt x="48" y="48"/>
                </a:cubicBezTo>
                <a:cubicBezTo>
                  <a:pt x="63" y="50"/>
                  <a:pt x="79" y="57"/>
                  <a:pt x="96" y="69"/>
                </a:cubicBezTo>
                <a:lnTo>
                  <a:pt x="96" y="10"/>
                </a:lnTo>
                <a:close/>
              </a:path>
            </a:pathLst>
          </a:custGeom>
          <a:solidFill>
            <a:srgbClr val="F0F0F0"/>
          </a:solidFill>
          <a:ln>
            <a:noFill/>
          </a:ln>
        </p:spPr>
        <p:txBody>
          <a:bodyPr wrap="square" lIns="90000" tIns="46800" rIns="90000" bIns="46800" anchor="ctr">
            <a:normAutofit fontScale="55000" lnSpcReduction="20000"/>
          </a:bodyPr>
          <a:p>
            <a:pPr algn="ctr">
              <a:lnSpc>
                <a:spcPct val="130000"/>
              </a:lnSpc>
            </a:pPr>
            <a:endParaRPr dirty="0">
              <a:latin typeface="微软雅黑" panose="020B0503020204020204" pitchFamily="34" charset="-122"/>
              <a:ea typeface="微软雅黑" panose="020B0503020204020204" pitchFamily="34" charset="-122"/>
            </a:endParaRPr>
          </a:p>
        </p:txBody>
      </p:sp>
      <p:sp>
        <p:nvSpPr>
          <p:cNvPr id="10" name="任意多边形 9"/>
          <p:cNvSpPr/>
          <p:nvPr>
            <p:custDataLst>
              <p:tags r:id="rId7"/>
            </p:custDataLst>
          </p:nvPr>
        </p:nvSpPr>
        <p:spPr bwMode="auto">
          <a:xfrm rot="20959532">
            <a:off x="6273199" y="3376568"/>
            <a:ext cx="257173" cy="25717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rgbClr val="F0F0F0"/>
          </a:solidFill>
          <a:ln>
            <a:noFill/>
          </a:ln>
        </p:spPr>
        <p:txBody>
          <a:bodyPr wrap="square" lIns="90000" tIns="46800" rIns="90000" bIns="46800" anchor="ctr">
            <a:normAutofit fontScale="550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11" name="任意多边形 10"/>
          <p:cNvSpPr/>
          <p:nvPr>
            <p:custDataLst>
              <p:tags r:id="rId8"/>
            </p:custDataLst>
          </p:nvPr>
        </p:nvSpPr>
        <p:spPr bwMode="auto">
          <a:xfrm rot="20959532">
            <a:off x="5264295" y="2095895"/>
            <a:ext cx="273034" cy="273034"/>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rgbClr val="F0F0F0"/>
          </a:solidFill>
          <a:ln>
            <a:noFill/>
          </a:ln>
        </p:spPr>
        <p:txBody>
          <a:bodyPr wrap="square" lIns="90000" tIns="46800" rIns="90000" bIns="46800" anchor="ctr">
            <a:normAutofit fontScale="575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cxnSp>
        <p:nvCxnSpPr>
          <p:cNvPr id="12" name="直接连接符 11"/>
          <p:cNvCxnSpPr/>
          <p:nvPr>
            <p:custDataLst>
              <p:tags r:id="rId9"/>
            </p:custDataLst>
          </p:nvPr>
        </p:nvCxnSpPr>
        <p:spPr>
          <a:xfrm>
            <a:off x="6513360" y="2110651"/>
            <a:ext cx="1419378" cy="0"/>
          </a:xfrm>
          <a:prstGeom prst="line">
            <a:avLst/>
          </a:prstGeom>
          <a:ln w="15875">
            <a:solidFill>
              <a:srgbClr val="178AA1"/>
            </a:solidFill>
            <a:tailEnd type="oval"/>
          </a:ln>
        </p:spPr>
        <p:style>
          <a:lnRef idx="1">
            <a:srgbClr val="4276AA"/>
          </a:lnRef>
          <a:fillRef idx="0">
            <a:srgbClr val="4276AA"/>
          </a:fillRef>
          <a:effectRef idx="0">
            <a:srgbClr val="4276AA"/>
          </a:effectRef>
          <a:fontRef idx="minor">
            <a:srgbClr val="000000"/>
          </a:fontRef>
        </p:style>
      </p:cxnSp>
      <p:cxnSp>
        <p:nvCxnSpPr>
          <p:cNvPr id="13" name="直接连接符 12"/>
          <p:cNvCxnSpPr/>
          <p:nvPr>
            <p:custDataLst>
              <p:tags r:id="rId10"/>
            </p:custDataLst>
          </p:nvPr>
        </p:nvCxnSpPr>
        <p:spPr>
          <a:xfrm>
            <a:off x="6682389" y="3410280"/>
            <a:ext cx="1250349" cy="0"/>
          </a:xfrm>
          <a:prstGeom prst="line">
            <a:avLst/>
          </a:prstGeom>
          <a:ln w="15875">
            <a:solidFill>
              <a:srgbClr val="40A693"/>
            </a:solidFill>
            <a:tailEnd type="oval"/>
          </a:ln>
        </p:spPr>
        <p:style>
          <a:lnRef idx="1">
            <a:srgbClr val="4276AA"/>
          </a:lnRef>
          <a:fillRef idx="0">
            <a:srgbClr val="4276AA"/>
          </a:fillRef>
          <a:effectRef idx="0">
            <a:srgbClr val="4276AA"/>
          </a:effectRef>
          <a:fontRef idx="minor">
            <a:srgbClr val="000000"/>
          </a:fontRef>
        </p:style>
      </p:cxnSp>
      <p:cxnSp>
        <p:nvCxnSpPr>
          <p:cNvPr id="14" name="直接连接符 13"/>
          <p:cNvCxnSpPr/>
          <p:nvPr>
            <p:custDataLst>
              <p:tags r:id="rId11"/>
            </p:custDataLst>
          </p:nvPr>
        </p:nvCxnSpPr>
        <p:spPr>
          <a:xfrm flipH="1">
            <a:off x="3827463" y="3441600"/>
            <a:ext cx="1262561" cy="0"/>
          </a:xfrm>
          <a:prstGeom prst="line">
            <a:avLst/>
          </a:prstGeom>
          <a:ln w="15875">
            <a:solidFill>
              <a:srgbClr val="5268A5"/>
            </a:solidFill>
            <a:tailEnd type="oval"/>
          </a:ln>
        </p:spPr>
        <p:style>
          <a:lnRef idx="1">
            <a:srgbClr val="4276AA"/>
          </a:lnRef>
          <a:fillRef idx="0">
            <a:srgbClr val="4276AA"/>
          </a:fillRef>
          <a:effectRef idx="0">
            <a:srgbClr val="4276AA"/>
          </a:effectRef>
          <a:fontRef idx="minor">
            <a:srgbClr val="000000"/>
          </a:fontRef>
        </p:style>
      </p:cxnSp>
      <p:cxnSp>
        <p:nvCxnSpPr>
          <p:cNvPr id="15" name="直接连接符 14"/>
          <p:cNvCxnSpPr/>
          <p:nvPr>
            <p:custDataLst>
              <p:tags r:id="rId12"/>
            </p:custDataLst>
          </p:nvPr>
        </p:nvCxnSpPr>
        <p:spPr>
          <a:xfrm flipH="1">
            <a:off x="3827463" y="2094118"/>
            <a:ext cx="1267215" cy="16533"/>
          </a:xfrm>
          <a:prstGeom prst="line">
            <a:avLst/>
          </a:prstGeom>
          <a:ln w="15875">
            <a:solidFill>
              <a:srgbClr val="4276AA"/>
            </a:solidFill>
            <a:tailEnd type="oval"/>
          </a:ln>
        </p:spPr>
        <p:style>
          <a:lnRef idx="1">
            <a:srgbClr val="4276AA"/>
          </a:lnRef>
          <a:fillRef idx="0">
            <a:srgbClr val="4276AA"/>
          </a:fillRef>
          <a:effectRef idx="0">
            <a:srgbClr val="4276AA"/>
          </a:effectRef>
          <a:fontRef idx="minor">
            <a:srgbClr val="000000"/>
          </a:fontRef>
        </p:style>
      </p:cxnSp>
      <p:sp>
        <p:nvSpPr>
          <p:cNvPr id="36" name="任意多边形 34"/>
          <p:cNvSpPr/>
          <p:nvPr>
            <p:custDataLst>
              <p:tags r:id="rId13"/>
            </p:custDataLst>
          </p:nvPr>
        </p:nvSpPr>
        <p:spPr bwMode="auto">
          <a:xfrm rot="607970">
            <a:off x="4493410" y="1425978"/>
            <a:ext cx="2836862" cy="2838660"/>
          </a:xfrm>
          <a:custGeom>
            <a:avLst/>
            <a:gdLst>
              <a:gd name="T0" fmla="*/ 662 w 1321"/>
              <a:gd name="T1" fmla="*/ 2 h 1322"/>
              <a:gd name="T2" fmla="*/ 0 w 1321"/>
              <a:gd name="T3" fmla="*/ 660 h 1322"/>
              <a:gd name="T4" fmla="*/ 0 w 1321"/>
              <a:gd name="T5" fmla="*/ 668 h 1322"/>
              <a:gd name="T6" fmla="*/ 652 w 1321"/>
              <a:gd name="T7" fmla="*/ 1322 h 1322"/>
              <a:gd name="T8" fmla="*/ 662 w 1321"/>
              <a:gd name="T9" fmla="*/ 1322 h 1322"/>
              <a:gd name="T10" fmla="*/ 1320 w 1321"/>
              <a:gd name="T11" fmla="*/ 668 h 1322"/>
              <a:gd name="T12" fmla="*/ 1320 w 1321"/>
              <a:gd name="T13" fmla="*/ 663 h 1322"/>
              <a:gd name="T14" fmla="*/ 662 w 1321"/>
              <a:gd name="T15" fmla="*/ 2 h 1322"/>
              <a:gd name="T16" fmla="*/ 662 w 1321"/>
              <a:gd name="T17" fmla="*/ 1229 h 1322"/>
              <a:gd name="T18" fmla="*/ 657 w 1321"/>
              <a:gd name="T19" fmla="*/ 1229 h 1322"/>
              <a:gd name="T20" fmla="*/ 95 w 1321"/>
              <a:gd name="T21" fmla="*/ 668 h 1322"/>
              <a:gd name="T22" fmla="*/ 95 w 1321"/>
              <a:gd name="T23" fmla="*/ 661 h 1322"/>
              <a:gd name="T24" fmla="*/ 658 w 1321"/>
              <a:gd name="T25" fmla="*/ 96 h 1322"/>
              <a:gd name="T26" fmla="*/ 662 w 1321"/>
              <a:gd name="T27" fmla="*/ 96 h 1322"/>
              <a:gd name="T28" fmla="*/ 1227 w 1321"/>
              <a:gd name="T29" fmla="*/ 663 h 1322"/>
              <a:gd name="T30" fmla="*/ 1227 w 1321"/>
              <a:gd name="T31" fmla="*/ 668 h 1322"/>
              <a:gd name="T32" fmla="*/ 662 w 1321"/>
              <a:gd name="T33" fmla="*/ 1229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1" h="1322">
                <a:moveTo>
                  <a:pt x="662" y="2"/>
                </a:moveTo>
                <a:cubicBezTo>
                  <a:pt x="299" y="0"/>
                  <a:pt x="2" y="296"/>
                  <a:pt x="0" y="660"/>
                </a:cubicBezTo>
                <a:cubicBezTo>
                  <a:pt x="0" y="663"/>
                  <a:pt x="0" y="666"/>
                  <a:pt x="0" y="668"/>
                </a:cubicBezTo>
                <a:cubicBezTo>
                  <a:pt x="3" y="1026"/>
                  <a:pt x="297" y="1321"/>
                  <a:pt x="652" y="1322"/>
                </a:cubicBezTo>
                <a:cubicBezTo>
                  <a:pt x="655" y="1322"/>
                  <a:pt x="659" y="1322"/>
                  <a:pt x="662" y="1322"/>
                </a:cubicBezTo>
                <a:cubicBezTo>
                  <a:pt x="1027" y="1318"/>
                  <a:pt x="1316" y="1031"/>
                  <a:pt x="1320" y="668"/>
                </a:cubicBezTo>
                <a:cubicBezTo>
                  <a:pt x="1320" y="667"/>
                  <a:pt x="1320" y="665"/>
                  <a:pt x="1320" y="663"/>
                </a:cubicBezTo>
                <a:cubicBezTo>
                  <a:pt x="1321" y="299"/>
                  <a:pt x="1027" y="3"/>
                  <a:pt x="662" y="2"/>
                </a:cubicBezTo>
                <a:close/>
                <a:moveTo>
                  <a:pt x="662" y="1229"/>
                </a:moveTo>
                <a:cubicBezTo>
                  <a:pt x="660" y="1229"/>
                  <a:pt x="659" y="1229"/>
                  <a:pt x="657" y="1229"/>
                </a:cubicBezTo>
                <a:cubicBezTo>
                  <a:pt x="349" y="1228"/>
                  <a:pt x="98" y="977"/>
                  <a:pt x="95" y="668"/>
                </a:cubicBezTo>
                <a:cubicBezTo>
                  <a:pt x="95" y="666"/>
                  <a:pt x="95" y="664"/>
                  <a:pt x="95" y="661"/>
                </a:cubicBezTo>
                <a:cubicBezTo>
                  <a:pt x="95" y="349"/>
                  <a:pt x="349" y="96"/>
                  <a:pt x="658" y="96"/>
                </a:cubicBezTo>
                <a:cubicBezTo>
                  <a:pt x="660" y="96"/>
                  <a:pt x="661" y="96"/>
                  <a:pt x="662" y="96"/>
                </a:cubicBezTo>
                <a:cubicBezTo>
                  <a:pt x="976" y="99"/>
                  <a:pt x="1228" y="351"/>
                  <a:pt x="1227" y="663"/>
                </a:cubicBezTo>
                <a:cubicBezTo>
                  <a:pt x="1227" y="665"/>
                  <a:pt x="1227" y="667"/>
                  <a:pt x="1227" y="668"/>
                </a:cubicBezTo>
                <a:cubicBezTo>
                  <a:pt x="1223" y="977"/>
                  <a:pt x="972" y="1227"/>
                  <a:pt x="662" y="1229"/>
                </a:cubicBezTo>
                <a:close/>
              </a:path>
            </a:pathLst>
          </a:custGeom>
          <a:solidFill>
            <a:srgbClr val="778495">
              <a:lumMod val="40000"/>
              <a:lumOff val="60000"/>
            </a:srgbClr>
          </a:solidFill>
          <a:ln>
            <a:no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39" name="任意多边形 36"/>
          <p:cNvSpPr/>
          <p:nvPr>
            <p:custDataLst>
              <p:tags r:id="rId14"/>
            </p:custDataLst>
          </p:nvPr>
        </p:nvSpPr>
        <p:spPr bwMode="auto">
          <a:xfrm rot="21472385">
            <a:off x="7065341" y="3880455"/>
            <a:ext cx="1573784" cy="1551567"/>
          </a:xfrm>
          <a:custGeom>
            <a:avLst/>
            <a:gdLst>
              <a:gd name="T0" fmla="*/ 133 w 774"/>
              <a:gd name="T1" fmla="*/ 0 h 762"/>
              <a:gd name="T2" fmla="*/ 236 w 774"/>
              <a:gd name="T3" fmla="*/ 38 h 762"/>
              <a:gd name="T4" fmla="*/ 720 w 774"/>
              <a:gd name="T5" fmla="*/ 522 h 762"/>
              <a:gd name="T6" fmla="*/ 721 w 774"/>
              <a:gd name="T7" fmla="*/ 710 h 762"/>
              <a:gd name="T8" fmla="*/ 533 w 774"/>
              <a:gd name="T9" fmla="*/ 707 h 762"/>
              <a:gd name="T10" fmla="*/ 52 w 774"/>
              <a:gd name="T11" fmla="*/ 226 h 762"/>
              <a:gd name="T12" fmla="*/ 23 w 774"/>
              <a:gd name="T13" fmla="*/ 79 h 762"/>
              <a:gd name="T14" fmla="*/ 133 w 774"/>
              <a:gd name="T15" fmla="*/ 0 h 7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4" h="762">
                <a:moveTo>
                  <a:pt x="133" y="0"/>
                </a:moveTo>
                <a:cubicBezTo>
                  <a:pt x="180" y="0"/>
                  <a:pt x="211" y="13"/>
                  <a:pt x="236" y="38"/>
                </a:cubicBezTo>
                <a:cubicBezTo>
                  <a:pt x="398" y="199"/>
                  <a:pt x="559" y="360"/>
                  <a:pt x="720" y="522"/>
                </a:cubicBezTo>
                <a:cubicBezTo>
                  <a:pt x="774" y="576"/>
                  <a:pt x="774" y="656"/>
                  <a:pt x="721" y="710"/>
                </a:cubicBezTo>
                <a:cubicBezTo>
                  <a:pt x="669" y="762"/>
                  <a:pt x="588" y="761"/>
                  <a:pt x="533" y="707"/>
                </a:cubicBezTo>
                <a:cubicBezTo>
                  <a:pt x="373" y="547"/>
                  <a:pt x="213" y="387"/>
                  <a:pt x="52" y="226"/>
                </a:cubicBezTo>
                <a:cubicBezTo>
                  <a:pt x="12" y="185"/>
                  <a:pt x="0" y="129"/>
                  <a:pt x="23" y="79"/>
                </a:cubicBezTo>
                <a:cubicBezTo>
                  <a:pt x="47" y="27"/>
                  <a:pt x="88" y="2"/>
                  <a:pt x="133" y="0"/>
                </a:cubicBezTo>
                <a:close/>
              </a:path>
            </a:pathLst>
          </a:custGeom>
          <a:solidFill>
            <a:srgbClr val="778495">
              <a:lumMod val="40000"/>
              <a:lumOff val="60000"/>
            </a:srgbClr>
          </a:solidFill>
          <a:ln>
            <a:noFill/>
          </a:ln>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40" name="任意多边形 37"/>
          <p:cNvSpPr/>
          <p:nvPr>
            <p:custDataLst>
              <p:tags r:id="rId15"/>
            </p:custDataLst>
          </p:nvPr>
        </p:nvSpPr>
        <p:spPr bwMode="auto">
          <a:xfrm rot="21472385">
            <a:off x="6820494" y="3685422"/>
            <a:ext cx="447699" cy="454534"/>
          </a:xfrm>
          <a:custGeom>
            <a:avLst/>
            <a:gdLst>
              <a:gd name="T0" fmla="*/ 220 w 220"/>
              <a:gd name="T1" fmla="*/ 57 h 223"/>
              <a:gd name="T2" fmla="*/ 204 w 220"/>
              <a:gd name="T3" fmla="*/ 85 h 223"/>
              <a:gd name="T4" fmla="*/ 87 w 220"/>
              <a:gd name="T5" fmla="*/ 203 h 223"/>
              <a:gd name="T6" fmla="*/ 19 w 220"/>
              <a:gd name="T7" fmla="*/ 204 h 223"/>
              <a:gd name="T8" fmla="*/ 21 w 220"/>
              <a:gd name="T9" fmla="*/ 136 h 223"/>
              <a:gd name="T10" fmla="*/ 138 w 220"/>
              <a:gd name="T11" fmla="*/ 19 h 223"/>
              <a:gd name="T12" fmla="*/ 191 w 220"/>
              <a:gd name="T13" fmla="*/ 8 h 223"/>
              <a:gd name="T14" fmla="*/ 220 w 220"/>
              <a:gd name="T15" fmla="*/ 57 h 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 h="223">
                <a:moveTo>
                  <a:pt x="220" y="57"/>
                </a:moveTo>
                <a:cubicBezTo>
                  <a:pt x="216" y="63"/>
                  <a:pt x="212" y="76"/>
                  <a:pt x="204" y="85"/>
                </a:cubicBezTo>
                <a:cubicBezTo>
                  <a:pt x="165" y="125"/>
                  <a:pt x="126" y="164"/>
                  <a:pt x="87" y="203"/>
                </a:cubicBezTo>
                <a:cubicBezTo>
                  <a:pt x="66" y="223"/>
                  <a:pt x="38" y="223"/>
                  <a:pt x="19" y="204"/>
                </a:cubicBezTo>
                <a:cubicBezTo>
                  <a:pt x="0" y="185"/>
                  <a:pt x="1" y="157"/>
                  <a:pt x="21" y="136"/>
                </a:cubicBezTo>
                <a:cubicBezTo>
                  <a:pt x="60" y="97"/>
                  <a:pt x="99" y="58"/>
                  <a:pt x="138" y="19"/>
                </a:cubicBezTo>
                <a:cubicBezTo>
                  <a:pt x="153" y="4"/>
                  <a:pt x="171" y="0"/>
                  <a:pt x="191" y="8"/>
                </a:cubicBezTo>
                <a:cubicBezTo>
                  <a:pt x="209" y="16"/>
                  <a:pt x="218" y="31"/>
                  <a:pt x="220" y="57"/>
                </a:cubicBezTo>
                <a:close/>
              </a:path>
            </a:pathLst>
          </a:custGeom>
          <a:solidFill>
            <a:srgbClr val="778495">
              <a:lumMod val="40000"/>
              <a:lumOff val="60000"/>
            </a:srgbClr>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50" name="任意多边形 31"/>
          <p:cNvSpPr/>
          <p:nvPr>
            <p:custDataLst>
              <p:tags r:id="rId16"/>
            </p:custDataLst>
          </p:nvPr>
        </p:nvSpPr>
        <p:spPr bwMode="auto">
          <a:xfrm rot="2856582">
            <a:off x="5614912" y="2655135"/>
            <a:ext cx="572542" cy="442089"/>
          </a:xfrm>
          <a:custGeom>
            <a:avLst/>
            <a:gdLst>
              <a:gd name="T0" fmla="*/ 1352 w 1401"/>
              <a:gd name="T1" fmla="*/ 24 h 1076"/>
              <a:gd name="T2" fmla="*/ 1060 w 1401"/>
              <a:gd name="T3" fmla="*/ 103 h 1076"/>
              <a:gd name="T4" fmla="*/ 700 w 1401"/>
              <a:gd name="T5" fmla="*/ 281 h 1076"/>
              <a:gd name="T6" fmla="*/ 341 w 1401"/>
              <a:gd name="T7" fmla="*/ 103 h 1076"/>
              <a:gd name="T8" fmla="*/ 49 w 1401"/>
              <a:gd name="T9" fmla="*/ 24 h 1076"/>
              <a:gd name="T10" fmla="*/ 8 w 1401"/>
              <a:gd name="T11" fmla="*/ 102 h 1076"/>
              <a:gd name="T12" fmla="*/ 80 w 1401"/>
              <a:gd name="T13" fmla="*/ 146 h 1076"/>
              <a:gd name="T14" fmla="*/ 337 w 1401"/>
              <a:gd name="T15" fmla="*/ 255 h 1076"/>
              <a:gd name="T16" fmla="*/ 306 w 1401"/>
              <a:gd name="T17" fmla="*/ 487 h 1076"/>
              <a:gd name="T18" fmla="*/ 333 w 1401"/>
              <a:gd name="T19" fmla="*/ 705 h 1076"/>
              <a:gd name="T20" fmla="*/ 56 w 1401"/>
              <a:gd name="T21" fmla="*/ 916 h 1076"/>
              <a:gd name="T22" fmla="*/ 69 w 1401"/>
              <a:gd name="T23" fmla="*/ 1004 h 1076"/>
              <a:gd name="T24" fmla="*/ 103 w 1401"/>
              <a:gd name="T25" fmla="*/ 1016 h 1076"/>
              <a:gd name="T26" fmla="*/ 150 w 1401"/>
              <a:gd name="T27" fmla="*/ 991 h 1076"/>
              <a:gd name="T28" fmla="*/ 375 w 1401"/>
              <a:gd name="T29" fmla="*/ 823 h 1076"/>
              <a:gd name="T30" fmla="*/ 642 w 1401"/>
              <a:gd name="T31" fmla="*/ 1076 h 1076"/>
              <a:gd name="T32" fmla="*/ 642 w 1401"/>
              <a:gd name="T33" fmla="*/ 629 h 1076"/>
              <a:gd name="T34" fmla="*/ 700 w 1401"/>
              <a:gd name="T35" fmla="*/ 566 h 1076"/>
              <a:gd name="T36" fmla="*/ 759 w 1401"/>
              <a:gd name="T37" fmla="*/ 629 h 1076"/>
              <a:gd name="T38" fmla="*/ 759 w 1401"/>
              <a:gd name="T39" fmla="*/ 1076 h 1076"/>
              <a:gd name="T40" fmla="*/ 836 w 1401"/>
              <a:gd name="T41" fmla="*/ 1047 h 1076"/>
              <a:gd name="T42" fmla="*/ 809 w 1401"/>
              <a:gd name="T43" fmla="*/ 925 h 1076"/>
              <a:gd name="T44" fmla="*/ 1083 w 1401"/>
              <a:gd name="T45" fmla="*/ 632 h 1076"/>
              <a:gd name="T46" fmla="*/ 1095 w 1401"/>
              <a:gd name="T47" fmla="*/ 487 h 1076"/>
              <a:gd name="T48" fmla="*/ 1064 w 1401"/>
              <a:gd name="T49" fmla="*/ 255 h 1076"/>
              <a:gd name="T50" fmla="*/ 1321 w 1401"/>
              <a:gd name="T51" fmla="*/ 146 h 1076"/>
              <a:gd name="T52" fmla="*/ 1393 w 1401"/>
              <a:gd name="T53" fmla="*/ 102 h 1076"/>
              <a:gd name="T54" fmla="*/ 1352 w 1401"/>
              <a:gd name="T55" fmla="*/ 24 h 1076"/>
              <a:gd name="T56" fmla="*/ 1352 w 1401"/>
              <a:gd name="T57" fmla="*/ 24 h 1076"/>
              <a:gd name="T58" fmla="*/ 1352 w 1401"/>
              <a:gd name="T59" fmla="*/ 24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1" h="1076">
                <a:moveTo>
                  <a:pt x="1352" y="24"/>
                </a:moveTo>
                <a:cubicBezTo>
                  <a:pt x="1267" y="0"/>
                  <a:pt x="1169" y="26"/>
                  <a:pt x="1060" y="103"/>
                </a:cubicBezTo>
                <a:cubicBezTo>
                  <a:pt x="1007" y="140"/>
                  <a:pt x="854" y="281"/>
                  <a:pt x="700" y="281"/>
                </a:cubicBezTo>
                <a:cubicBezTo>
                  <a:pt x="546" y="281"/>
                  <a:pt x="394" y="140"/>
                  <a:pt x="341" y="103"/>
                </a:cubicBezTo>
                <a:cubicBezTo>
                  <a:pt x="232" y="26"/>
                  <a:pt x="134" y="0"/>
                  <a:pt x="49" y="24"/>
                </a:cubicBezTo>
                <a:cubicBezTo>
                  <a:pt x="18" y="33"/>
                  <a:pt x="0" y="68"/>
                  <a:pt x="8" y="102"/>
                </a:cubicBezTo>
                <a:cubicBezTo>
                  <a:pt x="16" y="135"/>
                  <a:pt x="49" y="155"/>
                  <a:pt x="80" y="146"/>
                </a:cubicBezTo>
                <a:cubicBezTo>
                  <a:pt x="161" y="122"/>
                  <a:pt x="268" y="195"/>
                  <a:pt x="337" y="255"/>
                </a:cubicBezTo>
                <a:cubicBezTo>
                  <a:pt x="317" y="326"/>
                  <a:pt x="306" y="405"/>
                  <a:pt x="306" y="487"/>
                </a:cubicBezTo>
                <a:cubicBezTo>
                  <a:pt x="306" y="564"/>
                  <a:pt x="316" y="638"/>
                  <a:pt x="333" y="705"/>
                </a:cubicBezTo>
                <a:cubicBezTo>
                  <a:pt x="248" y="737"/>
                  <a:pt x="137" y="798"/>
                  <a:pt x="56" y="916"/>
                </a:cubicBezTo>
                <a:cubicBezTo>
                  <a:pt x="37" y="944"/>
                  <a:pt x="43" y="983"/>
                  <a:pt x="69" y="1004"/>
                </a:cubicBezTo>
                <a:cubicBezTo>
                  <a:pt x="79" y="1012"/>
                  <a:pt x="91" y="1016"/>
                  <a:pt x="103" y="1016"/>
                </a:cubicBezTo>
                <a:cubicBezTo>
                  <a:pt x="121" y="1016"/>
                  <a:pt x="139" y="1008"/>
                  <a:pt x="150" y="991"/>
                </a:cubicBezTo>
                <a:cubicBezTo>
                  <a:pt x="215" y="897"/>
                  <a:pt x="305" y="848"/>
                  <a:pt x="375" y="823"/>
                </a:cubicBezTo>
                <a:cubicBezTo>
                  <a:pt x="435" y="957"/>
                  <a:pt x="531" y="1051"/>
                  <a:pt x="642" y="1076"/>
                </a:cubicBezTo>
                <a:cubicBezTo>
                  <a:pt x="642" y="629"/>
                  <a:pt x="642" y="629"/>
                  <a:pt x="642" y="629"/>
                </a:cubicBezTo>
                <a:cubicBezTo>
                  <a:pt x="642" y="594"/>
                  <a:pt x="668" y="566"/>
                  <a:pt x="700" y="566"/>
                </a:cubicBezTo>
                <a:cubicBezTo>
                  <a:pt x="733" y="566"/>
                  <a:pt x="759" y="594"/>
                  <a:pt x="759" y="629"/>
                </a:cubicBezTo>
                <a:cubicBezTo>
                  <a:pt x="759" y="1076"/>
                  <a:pt x="759" y="1076"/>
                  <a:pt x="759" y="1076"/>
                </a:cubicBezTo>
                <a:cubicBezTo>
                  <a:pt x="786" y="1070"/>
                  <a:pt x="811" y="1060"/>
                  <a:pt x="836" y="1047"/>
                </a:cubicBezTo>
                <a:cubicBezTo>
                  <a:pt x="819" y="1010"/>
                  <a:pt x="809" y="968"/>
                  <a:pt x="809" y="925"/>
                </a:cubicBezTo>
                <a:cubicBezTo>
                  <a:pt x="809" y="769"/>
                  <a:pt x="930" y="642"/>
                  <a:pt x="1083" y="632"/>
                </a:cubicBezTo>
                <a:cubicBezTo>
                  <a:pt x="1091" y="586"/>
                  <a:pt x="1095" y="537"/>
                  <a:pt x="1095" y="487"/>
                </a:cubicBezTo>
                <a:cubicBezTo>
                  <a:pt x="1095" y="405"/>
                  <a:pt x="1084" y="327"/>
                  <a:pt x="1064" y="255"/>
                </a:cubicBezTo>
                <a:cubicBezTo>
                  <a:pt x="1132" y="196"/>
                  <a:pt x="1241" y="123"/>
                  <a:pt x="1321" y="146"/>
                </a:cubicBezTo>
                <a:cubicBezTo>
                  <a:pt x="1352" y="155"/>
                  <a:pt x="1384" y="135"/>
                  <a:pt x="1393" y="102"/>
                </a:cubicBezTo>
                <a:cubicBezTo>
                  <a:pt x="1401" y="68"/>
                  <a:pt x="1383" y="33"/>
                  <a:pt x="1352" y="24"/>
                </a:cubicBezTo>
                <a:close/>
                <a:moveTo>
                  <a:pt x="1352" y="24"/>
                </a:moveTo>
                <a:cubicBezTo>
                  <a:pt x="1352" y="24"/>
                  <a:pt x="1352" y="24"/>
                  <a:pt x="1352" y="24"/>
                </a:cubicBezTo>
              </a:path>
            </a:pathLst>
          </a:custGeom>
          <a:solidFill>
            <a:srgbClr val="31587F"/>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a:bodyPr>
          <a:p>
            <a:pPr algn="ctr">
              <a:lnSpc>
                <a:spcPct val="120000"/>
              </a:lnSpc>
            </a:pPr>
            <a:endParaRPr>
              <a:latin typeface="微软雅黑" panose="020B0503020204020204" pitchFamily="34" charset="-122"/>
              <a:ea typeface="微软雅黑" panose="020B0503020204020204" pitchFamily="34" charset="-122"/>
            </a:endParaRPr>
          </a:p>
        </p:txBody>
      </p:sp>
      <p:sp>
        <p:nvSpPr>
          <p:cNvPr id="51" name="任意多边形 32"/>
          <p:cNvSpPr/>
          <p:nvPr>
            <p:custDataLst>
              <p:tags r:id="rId17"/>
            </p:custDataLst>
          </p:nvPr>
        </p:nvSpPr>
        <p:spPr bwMode="auto">
          <a:xfrm rot="2856582">
            <a:off x="5955142" y="2670145"/>
            <a:ext cx="206550" cy="125018"/>
          </a:xfrm>
          <a:custGeom>
            <a:avLst/>
            <a:gdLst>
              <a:gd name="T0" fmla="*/ 53 w 507"/>
              <a:gd name="T1" fmla="*/ 232 h 305"/>
              <a:gd name="T2" fmla="*/ 253 w 507"/>
              <a:gd name="T3" fmla="*/ 305 h 305"/>
              <a:gd name="T4" fmla="*/ 454 w 507"/>
              <a:gd name="T5" fmla="*/ 232 h 305"/>
              <a:gd name="T6" fmla="*/ 507 w 507"/>
              <a:gd name="T7" fmla="*/ 165 h 305"/>
              <a:gd name="T8" fmla="*/ 253 w 507"/>
              <a:gd name="T9" fmla="*/ 0 h 305"/>
              <a:gd name="T10" fmla="*/ 0 w 507"/>
              <a:gd name="T11" fmla="*/ 165 h 305"/>
              <a:gd name="T12" fmla="*/ 53 w 507"/>
              <a:gd name="T13" fmla="*/ 232 h 305"/>
              <a:gd name="T14" fmla="*/ 53 w 507"/>
              <a:gd name="T15" fmla="*/ 232 h 305"/>
              <a:gd name="T16" fmla="*/ 53 w 507"/>
              <a:gd name="T17" fmla="*/ 23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7" h="305">
                <a:moveTo>
                  <a:pt x="53" y="232"/>
                </a:moveTo>
                <a:cubicBezTo>
                  <a:pt x="106" y="279"/>
                  <a:pt x="177" y="305"/>
                  <a:pt x="253" y="305"/>
                </a:cubicBezTo>
                <a:cubicBezTo>
                  <a:pt x="330" y="305"/>
                  <a:pt x="401" y="279"/>
                  <a:pt x="454" y="232"/>
                </a:cubicBezTo>
                <a:cubicBezTo>
                  <a:pt x="476" y="212"/>
                  <a:pt x="494" y="189"/>
                  <a:pt x="507" y="165"/>
                </a:cubicBezTo>
                <a:cubicBezTo>
                  <a:pt x="441" y="63"/>
                  <a:pt x="352" y="0"/>
                  <a:pt x="253" y="0"/>
                </a:cubicBezTo>
                <a:cubicBezTo>
                  <a:pt x="155" y="0"/>
                  <a:pt x="66" y="63"/>
                  <a:pt x="0" y="165"/>
                </a:cubicBezTo>
                <a:cubicBezTo>
                  <a:pt x="13" y="189"/>
                  <a:pt x="30" y="212"/>
                  <a:pt x="53" y="232"/>
                </a:cubicBezTo>
                <a:close/>
                <a:moveTo>
                  <a:pt x="53" y="232"/>
                </a:moveTo>
                <a:cubicBezTo>
                  <a:pt x="53" y="232"/>
                  <a:pt x="53" y="232"/>
                  <a:pt x="53" y="232"/>
                </a:cubicBezTo>
              </a:path>
            </a:pathLst>
          </a:custGeom>
          <a:solidFill>
            <a:srgbClr val="31587F"/>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fontScale="25000" lnSpcReduction="20000"/>
          </a:bodyPr>
          <a:p>
            <a:pPr algn="ctr">
              <a:lnSpc>
                <a:spcPct val="140000"/>
              </a:lnSpc>
            </a:pPr>
            <a:endParaRPr>
              <a:latin typeface="微软雅黑" panose="020B0503020204020204" pitchFamily="34" charset="-122"/>
              <a:ea typeface="微软雅黑" panose="020B0503020204020204" pitchFamily="34" charset="-122"/>
            </a:endParaRPr>
          </a:p>
        </p:txBody>
      </p:sp>
      <p:sp>
        <p:nvSpPr>
          <p:cNvPr id="52" name="任意多边形 33"/>
          <p:cNvSpPr/>
          <p:nvPr>
            <p:custDataLst>
              <p:tags r:id="rId18"/>
            </p:custDataLst>
          </p:nvPr>
        </p:nvSpPr>
        <p:spPr bwMode="auto">
          <a:xfrm rot="2856582">
            <a:off x="5795185" y="3007506"/>
            <a:ext cx="201115" cy="201115"/>
          </a:xfrm>
          <a:custGeom>
            <a:avLst/>
            <a:gdLst>
              <a:gd name="T0" fmla="*/ 245 w 490"/>
              <a:gd name="T1" fmla="*/ 0 h 491"/>
              <a:gd name="T2" fmla="*/ 0 w 490"/>
              <a:gd name="T3" fmla="*/ 245 h 491"/>
              <a:gd name="T4" fmla="*/ 245 w 490"/>
              <a:gd name="T5" fmla="*/ 491 h 491"/>
              <a:gd name="T6" fmla="*/ 490 w 490"/>
              <a:gd name="T7" fmla="*/ 245 h 491"/>
              <a:gd name="T8" fmla="*/ 245 w 490"/>
              <a:gd name="T9" fmla="*/ 0 h 491"/>
              <a:gd name="T10" fmla="*/ 395 w 490"/>
              <a:gd name="T11" fmla="*/ 191 h 491"/>
              <a:gd name="T12" fmla="*/ 221 w 490"/>
              <a:gd name="T13" fmla="*/ 365 h 491"/>
              <a:gd name="T14" fmla="*/ 208 w 490"/>
              <a:gd name="T15" fmla="*/ 370 h 491"/>
              <a:gd name="T16" fmla="*/ 195 w 490"/>
              <a:gd name="T17" fmla="*/ 365 h 491"/>
              <a:gd name="T18" fmla="*/ 95 w 490"/>
              <a:gd name="T19" fmla="*/ 265 h 491"/>
              <a:gd name="T20" fmla="*/ 95 w 490"/>
              <a:gd name="T21" fmla="*/ 239 h 491"/>
              <a:gd name="T22" fmla="*/ 133 w 490"/>
              <a:gd name="T23" fmla="*/ 200 h 491"/>
              <a:gd name="T24" fmla="*/ 159 w 490"/>
              <a:gd name="T25" fmla="*/ 200 h 491"/>
              <a:gd name="T26" fmla="*/ 208 w 490"/>
              <a:gd name="T27" fmla="*/ 249 h 491"/>
              <a:gd name="T28" fmla="*/ 330 w 490"/>
              <a:gd name="T29" fmla="*/ 126 h 491"/>
              <a:gd name="T30" fmla="*/ 356 w 490"/>
              <a:gd name="T31" fmla="*/ 126 h 491"/>
              <a:gd name="T32" fmla="*/ 395 w 490"/>
              <a:gd name="T33" fmla="*/ 165 h 491"/>
              <a:gd name="T34" fmla="*/ 400 w 490"/>
              <a:gd name="T35" fmla="*/ 178 h 491"/>
              <a:gd name="T36" fmla="*/ 395 w 490"/>
              <a:gd name="T37" fmla="*/ 191 h 491"/>
              <a:gd name="T38" fmla="*/ 395 w 490"/>
              <a:gd name="T39" fmla="*/ 191 h 491"/>
              <a:gd name="T40" fmla="*/ 395 w 490"/>
              <a:gd name="T41" fmla="*/ 19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0" h="491">
                <a:moveTo>
                  <a:pt x="245" y="0"/>
                </a:moveTo>
                <a:cubicBezTo>
                  <a:pt x="109" y="0"/>
                  <a:pt x="0" y="110"/>
                  <a:pt x="0" y="245"/>
                </a:cubicBezTo>
                <a:cubicBezTo>
                  <a:pt x="0" y="381"/>
                  <a:pt x="109" y="491"/>
                  <a:pt x="245" y="491"/>
                </a:cubicBezTo>
                <a:cubicBezTo>
                  <a:pt x="380" y="491"/>
                  <a:pt x="490" y="381"/>
                  <a:pt x="490" y="245"/>
                </a:cubicBezTo>
                <a:cubicBezTo>
                  <a:pt x="490" y="110"/>
                  <a:pt x="380" y="0"/>
                  <a:pt x="245" y="0"/>
                </a:cubicBezTo>
                <a:close/>
                <a:moveTo>
                  <a:pt x="395" y="191"/>
                </a:moveTo>
                <a:cubicBezTo>
                  <a:pt x="221" y="365"/>
                  <a:pt x="221" y="365"/>
                  <a:pt x="221" y="365"/>
                </a:cubicBezTo>
                <a:cubicBezTo>
                  <a:pt x="217" y="368"/>
                  <a:pt x="213" y="370"/>
                  <a:pt x="208" y="370"/>
                </a:cubicBezTo>
                <a:cubicBezTo>
                  <a:pt x="203" y="370"/>
                  <a:pt x="198" y="368"/>
                  <a:pt x="195" y="365"/>
                </a:cubicBezTo>
                <a:cubicBezTo>
                  <a:pt x="95" y="265"/>
                  <a:pt x="95" y="265"/>
                  <a:pt x="95" y="265"/>
                </a:cubicBezTo>
                <a:cubicBezTo>
                  <a:pt x="88" y="258"/>
                  <a:pt x="88" y="246"/>
                  <a:pt x="95" y="239"/>
                </a:cubicBezTo>
                <a:cubicBezTo>
                  <a:pt x="133" y="200"/>
                  <a:pt x="133" y="200"/>
                  <a:pt x="133" y="200"/>
                </a:cubicBezTo>
                <a:cubicBezTo>
                  <a:pt x="141" y="193"/>
                  <a:pt x="152" y="193"/>
                  <a:pt x="159" y="200"/>
                </a:cubicBezTo>
                <a:cubicBezTo>
                  <a:pt x="208" y="249"/>
                  <a:pt x="208" y="249"/>
                  <a:pt x="208" y="249"/>
                </a:cubicBezTo>
                <a:cubicBezTo>
                  <a:pt x="330" y="126"/>
                  <a:pt x="330" y="126"/>
                  <a:pt x="330" y="126"/>
                </a:cubicBezTo>
                <a:cubicBezTo>
                  <a:pt x="337" y="119"/>
                  <a:pt x="349" y="119"/>
                  <a:pt x="356" y="126"/>
                </a:cubicBezTo>
                <a:cubicBezTo>
                  <a:pt x="395" y="165"/>
                  <a:pt x="395" y="165"/>
                  <a:pt x="395" y="165"/>
                </a:cubicBezTo>
                <a:cubicBezTo>
                  <a:pt x="398" y="168"/>
                  <a:pt x="400" y="173"/>
                  <a:pt x="400" y="178"/>
                </a:cubicBezTo>
                <a:cubicBezTo>
                  <a:pt x="400" y="183"/>
                  <a:pt x="398" y="187"/>
                  <a:pt x="395" y="191"/>
                </a:cubicBezTo>
                <a:close/>
                <a:moveTo>
                  <a:pt x="395" y="191"/>
                </a:moveTo>
                <a:cubicBezTo>
                  <a:pt x="395" y="191"/>
                  <a:pt x="395" y="191"/>
                  <a:pt x="395" y="191"/>
                </a:cubicBezTo>
              </a:path>
            </a:pathLst>
          </a:custGeom>
          <a:solidFill>
            <a:srgbClr val="31587F"/>
          </a:solidFill>
          <a:ln>
            <a:noFill/>
          </a:ln>
          <a:extLst>
            <a:ext uri="{91240B29-F687-4F45-9708-019B960494DF}">
              <a14:hiddenLine xmlns:a14="http://schemas.microsoft.com/office/drawing/2010/main" w="9525">
                <a:solidFill>
                  <a:srgbClr val="000000"/>
                </a:solidFill>
                <a:round/>
              </a14:hiddenLine>
            </a:ext>
          </a:extLst>
        </p:spPr>
        <p:txBody>
          <a:bodyPr wrap="square" lIns="90000" tIns="46800" rIns="90000" bIns="46800" anchor="ctr">
            <a:normAutofit fontScale="30000" lnSpcReduction="20000"/>
          </a:bodyPr>
          <a:p>
            <a:pPr algn="ctr">
              <a:lnSpc>
                <a:spcPct val="130000"/>
              </a:lnSpc>
            </a:pPr>
            <a:endParaRPr>
              <a:latin typeface="微软雅黑" panose="020B0503020204020204" pitchFamily="34" charset="-122"/>
              <a:ea typeface="微软雅黑" panose="020B0503020204020204" pitchFamily="34" charset="-122"/>
            </a:endParaRPr>
          </a:p>
        </p:txBody>
      </p:sp>
      <p:sp>
        <p:nvSpPr>
          <p:cNvPr id="54" name="矩形 53"/>
          <p:cNvSpPr/>
          <p:nvPr>
            <p:custDataLst>
              <p:tags r:id="rId19"/>
            </p:custDataLst>
          </p:nvPr>
        </p:nvSpPr>
        <p:spPr>
          <a:xfrm>
            <a:off x="8308340" y="2989580"/>
            <a:ext cx="3136900" cy="1158240"/>
          </a:xfrm>
          <a:prstGeom prst="rect">
            <a:avLst/>
          </a:prstGeom>
        </p:spPr>
        <p:txBody>
          <a:bodyPr wrap="square" lIns="90000" tIns="46800" rIns="90000" bIns="0"/>
          <a:p>
            <a:pPr algn="l">
              <a:lnSpc>
                <a:spcPct val="130000"/>
              </a:lnSpc>
            </a:pPr>
            <a:r>
              <a:rPr lang="zh-CN" altLang="en-US" b="1" spc="300" dirty="0">
                <a:solidFill>
                  <a:srgbClr val="778495"/>
                </a:solidFill>
                <a:latin typeface="微软雅黑" panose="020B0503020204020204" pitchFamily="34" charset="-122"/>
                <a:ea typeface="微软雅黑" panose="020B0503020204020204" pitchFamily="34" charset="-122"/>
                <a:cs typeface="+mn-ea"/>
              </a:rPr>
              <a:t>（4）形式多样性。表达方式可以是文字式，也可以图文兼备。</a:t>
            </a:r>
            <a:endParaRPr lang="zh-CN" altLang="en-US" b="1" spc="300" dirty="0">
              <a:solidFill>
                <a:srgbClr val="778495"/>
              </a:solidFill>
              <a:latin typeface="微软雅黑" panose="020B0503020204020204" pitchFamily="34" charset="-122"/>
              <a:ea typeface="微软雅黑" panose="020B0503020204020204" pitchFamily="34" charset="-122"/>
              <a:cs typeface="+mn-ea"/>
            </a:endParaRPr>
          </a:p>
        </p:txBody>
      </p:sp>
      <p:sp>
        <p:nvSpPr>
          <p:cNvPr id="58" name="矩形 57"/>
          <p:cNvSpPr/>
          <p:nvPr>
            <p:custDataLst>
              <p:tags r:id="rId20"/>
            </p:custDataLst>
          </p:nvPr>
        </p:nvSpPr>
        <p:spPr>
          <a:xfrm>
            <a:off x="817631" y="1607087"/>
            <a:ext cx="2611177" cy="393575"/>
          </a:xfrm>
          <a:prstGeom prst="rect">
            <a:avLst/>
          </a:prstGeom>
        </p:spPr>
        <p:txBody>
          <a:bodyPr wrap="square" lIns="90000" tIns="46800" rIns="90000" bIns="0">
            <a:normAutofit fontScale="90000" lnSpcReduction="20000"/>
          </a:bodyPr>
          <a:p>
            <a:pPr>
              <a:lnSpc>
                <a:spcPct val="130000"/>
              </a:lnSpc>
            </a:pPr>
            <a:r>
              <a:rPr lang="zh-CN" altLang="en-US" sz="2000" b="1" spc="300" dirty="0">
                <a:solidFill>
                  <a:srgbClr val="778495"/>
                </a:solidFill>
                <a:latin typeface="微软雅黑" panose="020B0503020204020204" pitchFamily="34" charset="-122"/>
                <a:ea typeface="微软雅黑" panose="020B0503020204020204" pitchFamily="34" charset="-122"/>
                <a:cs typeface="+mn-ea"/>
              </a:rPr>
              <a:t>（1）知识的科学性。</a:t>
            </a:r>
            <a:endParaRPr lang="zh-CN" altLang="en-US" sz="2000" b="1" spc="300" dirty="0">
              <a:solidFill>
                <a:srgbClr val="778495"/>
              </a:solidFill>
              <a:latin typeface="微软雅黑" panose="020B0503020204020204" pitchFamily="34" charset="-122"/>
              <a:ea typeface="微软雅黑" panose="020B0503020204020204" pitchFamily="34" charset="-122"/>
              <a:cs typeface="+mn-ea"/>
            </a:endParaRPr>
          </a:p>
        </p:txBody>
      </p:sp>
      <p:sp>
        <p:nvSpPr>
          <p:cNvPr id="60" name="矩形 59"/>
          <p:cNvSpPr/>
          <p:nvPr>
            <p:custDataLst>
              <p:tags r:id="rId21"/>
            </p:custDataLst>
          </p:nvPr>
        </p:nvSpPr>
        <p:spPr>
          <a:xfrm>
            <a:off x="619125" y="3216275"/>
            <a:ext cx="3059430" cy="393700"/>
          </a:xfrm>
          <a:prstGeom prst="rect">
            <a:avLst/>
          </a:prstGeom>
        </p:spPr>
        <p:txBody>
          <a:bodyPr wrap="square" lIns="90000" tIns="46800" rIns="90000" bIns="0"/>
          <a:p>
            <a:pPr>
              <a:lnSpc>
                <a:spcPct val="130000"/>
              </a:lnSpc>
            </a:pPr>
            <a:r>
              <a:rPr lang="zh-CN" altLang="en-US" b="1" spc="300" dirty="0">
                <a:solidFill>
                  <a:srgbClr val="778495"/>
                </a:solidFill>
                <a:latin typeface="微软雅黑" panose="020B0503020204020204" pitchFamily="34" charset="-122"/>
                <a:ea typeface="微软雅黑" panose="020B0503020204020204" pitchFamily="34" charset="-122"/>
                <a:cs typeface="+mn-ea"/>
              </a:rPr>
              <a:t>（3）语言的简明通俗性。</a:t>
            </a:r>
            <a:endParaRPr lang="zh-CN" altLang="en-US" b="1" spc="300" dirty="0">
              <a:solidFill>
                <a:srgbClr val="778495"/>
              </a:solidFill>
              <a:latin typeface="微软雅黑" panose="020B0503020204020204" pitchFamily="34" charset="-122"/>
              <a:ea typeface="微软雅黑" panose="020B0503020204020204" pitchFamily="34" charset="-122"/>
              <a:cs typeface="+mn-ea"/>
            </a:endParaRPr>
          </a:p>
        </p:txBody>
      </p:sp>
      <p:sp>
        <p:nvSpPr>
          <p:cNvPr id="64" name="矩形 63"/>
          <p:cNvSpPr/>
          <p:nvPr>
            <p:custDataLst>
              <p:tags r:id="rId22"/>
            </p:custDataLst>
          </p:nvPr>
        </p:nvSpPr>
        <p:spPr>
          <a:xfrm>
            <a:off x="8308225" y="1537956"/>
            <a:ext cx="2611177" cy="393575"/>
          </a:xfrm>
          <a:prstGeom prst="rect">
            <a:avLst/>
          </a:prstGeom>
        </p:spPr>
        <p:txBody>
          <a:bodyPr wrap="square" lIns="90000" tIns="46800" rIns="90000" bIns="0">
            <a:normAutofit fontScale="90000" lnSpcReduction="20000"/>
          </a:bodyPr>
          <a:p>
            <a:pPr algn="l">
              <a:lnSpc>
                <a:spcPct val="130000"/>
              </a:lnSpc>
            </a:pPr>
            <a:r>
              <a:rPr lang="zh-CN" altLang="en-US" sz="2000" b="1" spc="300" dirty="0">
                <a:solidFill>
                  <a:srgbClr val="778495"/>
                </a:solidFill>
                <a:latin typeface="微软雅黑" panose="020B0503020204020204" pitchFamily="34" charset="-122"/>
                <a:ea typeface="微软雅黑" panose="020B0503020204020204" pitchFamily="34" charset="-122"/>
                <a:cs typeface="+mn-ea"/>
              </a:rPr>
              <a:t>（2）解说的条理性。</a:t>
            </a:r>
            <a:endParaRPr lang="zh-CN" altLang="en-US" sz="2000" b="1" spc="300" dirty="0">
              <a:solidFill>
                <a:srgbClr val="778495"/>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p:cNvSpPr/>
          <p:nvPr/>
        </p:nvSpPr>
        <p:spPr>
          <a:xfrm>
            <a:off x="0" y="0"/>
            <a:ext cx="12192000" cy="3746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49749" y="998837"/>
            <a:ext cx="11450595" cy="4860325"/>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p:cNvSpPr txBox="1">
            <a:spLocks noChangeArrowheads="1"/>
          </p:cNvSpPr>
          <p:nvPr/>
        </p:nvSpPr>
        <p:spPr bwMode="auto">
          <a:xfrm>
            <a:off x="3545206" y="2545365"/>
            <a:ext cx="50596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charset="0"/>
                <a:ea typeface="方正宋刻本秀楷简体" panose="02000000000000000000" pitchFamily="2" charset="-122"/>
              </a:defRPr>
            </a:lvl1pPr>
            <a:lvl2pPr marL="742950" indent="-285750">
              <a:defRPr sz="1300">
                <a:solidFill>
                  <a:schemeClr val="tx1"/>
                </a:solidFill>
                <a:latin typeface="Calibri Light" charset="0"/>
                <a:ea typeface="方正宋刻本秀楷简体" panose="02000000000000000000" pitchFamily="2" charset="-122"/>
              </a:defRPr>
            </a:lvl2pPr>
            <a:lvl3pPr marL="1143000" indent="-228600">
              <a:defRPr sz="1300">
                <a:solidFill>
                  <a:schemeClr val="tx1"/>
                </a:solidFill>
                <a:latin typeface="Calibri Light" charset="0"/>
                <a:ea typeface="方正宋刻本秀楷简体" panose="02000000000000000000" pitchFamily="2" charset="-122"/>
              </a:defRPr>
            </a:lvl3pPr>
            <a:lvl4pPr marL="1600200" indent="-228600">
              <a:defRPr sz="1300">
                <a:solidFill>
                  <a:schemeClr val="tx1"/>
                </a:solidFill>
                <a:latin typeface="Calibri Light" charset="0"/>
                <a:ea typeface="方正宋刻本秀楷简体" panose="02000000000000000000" pitchFamily="2" charset="-122"/>
              </a:defRPr>
            </a:lvl4pPr>
            <a:lvl5pPr marL="2057400" indent="-228600">
              <a:defRPr sz="1300">
                <a:solidFill>
                  <a:schemeClr val="tx1"/>
                </a:solidFill>
                <a:latin typeface="Calibri Light"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charset="0"/>
                <a:ea typeface="方正宋刻本秀楷简体" panose="02000000000000000000" pitchFamily="2" charset="-122"/>
              </a:defRPr>
            </a:lvl9pPr>
          </a:lstStyle>
          <a:p>
            <a:pPr algn="ctr" fontAlgn="base">
              <a:spcBef>
                <a:spcPct val="0"/>
              </a:spcBef>
              <a:spcAft>
                <a:spcPct val="0"/>
              </a:spcAft>
              <a:defRPr/>
            </a:pPr>
            <a:r>
              <a:rPr lang="zh-CN" altLang="en-US" sz="4800" b="1">
                <a:solidFill>
                  <a:schemeClr val="accent1"/>
                </a:solidFill>
                <a:latin typeface="+mj-ea"/>
                <a:ea typeface="+mj-ea"/>
              </a:rPr>
              <a:t>模块七　科技文书</a:t>
            </a:r>
            <a:endParaRPr lang="zh-CN" altLang="en-US" sz="4800" b="1">
              <a:solidFill>
                <a:schemeClr val="accent1"/>
              </a:solidFill>
              <a:latin typeface="+mj-ea"/>
              <a:ea typeface="+mj-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3493770" cy="46037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三、产品说明书的类型</a:t>
            </a:r>
            <a:endParaRPr kumimoji="0" lang="zh-CN" altLang="en-US" sz="24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3" name="直接连接符 2"/>
          <p:cNvCxnSpPr/>
          <p:nvPr/>
        </p:nvCxnSpPr>
        <p:spPr>
          <a:xfrm>
            <a:off x="6096000" y="1066964"/>
            <a:ext cx="0" cy="5330825"/>
          </a:xfrm>
          <a:prstGeom prst="line">
            <a:avLst/>
          </a:prstGeom>
          <a:ln w="22225">
            <a:solidFill>
              <a:srgbClr val="1D323E"/>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5421313" y="1693226"/>
            <a:ext cx="1349375" cy="1349375"/>
          </a:xfrm>
          <a:prstGeom prst="ellipse">
            <a:avLst/>
          </a:prstGeom>
          <a:solidFill>
            <a:srgbClr val="1D323E"/>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20"/>
          <p:cNvSpPr txBox="1"/>
          <p:nvPr/>
        </p:nvSpPr>
        <p:spPr>
          <a:xfrm flipH="1">
            <a:off x="2744868" y="1886266"/>
            <a:ext cx="1995487" cy="829945"/>
          </a:xfrm>
          <a:prstGeom prst="rect">
            <a:avLst/>
          </a:prstGeom>
          <a:noFill/>
          <a:ln w="9525">
            <a:noFill/>
            <a:miter/>
          </a:ln>
          <a:effectLst>
            <a:outerShdw sx="999" sy="999" algn="ctr" rotWithShape="0">
              <a:srgbClr val="000000"/>
            </a:outerShdw>
          </a:effectLst>
        </p:spPr>
        <p:txBody>
          <a:bodyPr wrap="square" lIns="0" rIns="0" anchor="t">
            <a:spAutoFit/>
          </a:bodyPr>
          <a:lstStyle/>
          <a:p>
            <a:pPr algn="l"/>
            <a:r>
              <a:rPr lang="zh-CN" altLang="en-US" sz="2400">
                <a:solidFill>
                  <a:schemeClr val="tx1">
                    <a:lumMod val="75000"/>
                    <a:lumOff val="25000"/>
                  </a:schemeClr>
                </a:solidFill>
                <a:latin typeface="微软雅黑" panose="020B0503020204020204" pitchFamily="34" charset="-122"/>
                <a:ea typeface="微软雅黑" panose="020B0503020204020204" pitchFamily="34" charset="-122"/>
              </a:rPr>
              <a:t>（一）说明型产品说明书</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22"/>
          <p:cNvSpPr txBox="1"/>
          <p:nvPr/>
        </p:nvSpPr>
        <p:spPr>
          <a:xfrm flipH="1">
            <a:off x="1542495" y="3000691"/>
            <a:ext cx="3610610" cy="975995"/>
          </a:xfrm>
          <a:prstGeom prst="rect">
            <a:avLst/>
          </a:prstGeom>
          <a:noFill/>
          <a:ln w="9525">
            <a:noFill/>
            <a:miter/>
          </a:ln>
          <a:effectLst>
            <a:outerShdw sx="999" sy="999" algn="ctr" rotWithShape="0">
              <a:srgbClr val="000000"/>
            </a:outerShdw>
          </a:effectLst>
        </p:spPr>
        <p:txBody>
          <a:bodyPr wrap="square" lIns="0" rIns="0" anchor="t">
            <a:spAutoFit/>
          </a:bodyPr>
          <a:lstStyle/>
          <a:p>
            <a:pPr lvl="0" algn="l"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rPr>
              <a:t>说明型产品说明书运用说明的方式对产品各方面情况进行分类介绍。目前最为常见的产品说明书大都是说明型的。</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cxnSp>
        <p:nvCxnSpPr>
          <p:cNvPr id="9" name="直接连接符 8"/>
          <p:cNvCxnSpPr/>
          <p:nvPr/>
        </p:nvCxnSpPr>
        <p:spPr>
          <a:xfrm>
            <a:off x="1589105" y="2794634"/>
            <a:ext cx="35640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2" name="文本框 20"/>
          <p:cNvSpPr txBox="1"/>
          <p:nvPr/>
        </p:nvSpPr>
        <p:spPr>
          <a:xfrm flipH="1">
            <a:off x="7038658" y="1861501"/>
            <a:ext cx="1995487" cy="829945"/>
          </a:xfrm>
          <a:prstGeom prst="rect">
            <a:avLst/>
          </a:prstGeom>
          <a:noFill/>
          <a:ln w="9525">
            <a:noFill/>
            <a:miter/>
          </a:ln>
          <a:effectLst>
            <a:outerShdw sx="999" sy="999" algn="ctr" rotWithShape="0">
              <a:srgbClr val="000000"/>
            </a:outerShdw>
          </a:effectLst>
        </p:spPr>
        <p:txBody>
          <a:bodyPr wrap="square" lIns="0" rIns="0" anchor="t">
            <a:spAutoFit/>
          </a:bodyPr>
          <a:lstStyle/>
          <a:p>
            <a:r>
              <a:rPr lang="zh-CN" altLang="en-US" sz="2400">
                <a:solidFill>
                  <a:schemeClr val="tx1">
                    <a:lumMod val="75000"/>
                    <a:lumOff val="25000"/>
                  </a:schemeClr>
                </a:solidFill>
                <a:latin typeface="微软雅黑" panose="020B0503020204020204" pitchFamily="34" charset="-122"/>
                <a:ea typeface="微软雅黑" panose="020B0503020204020204" pitchFamily="34" charset="-122"/>
              </a:rPr>
              <a:t>（二）概述型产品说明书</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22"/>
          <p:cNvSpPr txBox="1"/>
          <p:nvPr/>
        </p:nvSpPr>
        <p:spPr>
          <a:xfrm flipH="1">
            <a:off x="7003733" y="3031171"/>
            <a:ext cx="3610610" cy="2451100"/>
          </a:xfrm>
          <a:prstGeom prst="rect">
            <a:avLst/>
          </a:prstGeom>
          <a:noFill/>
          <a:ln w="9525">
            <a:noFill/>
            <a:miter/>
          </a:ln>
          <a:effectLst>
            <a:outerShdw sx="999" sy="999" algn="ctr" rotWithShape="0">
              <a:srgbClr val="000000"/>
            </a:outerShdw>
          </a:effectLst>
        </p:spPr>
        <p:txBody>
          <a:bodyPr wrap="square" lIns="0" rIns="0" anchor="t">
            <a:spAutoFit/>
          </a:bodyPr>
          <a:lstStyle/>
          <a:p>
            <a:pPr lvl="0" fontAlgn="auto">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rPr>
              <a:t>概述型产品说明书运用极其扼要的文字，说明产品的主要特征或概况，使消费者在瞬息之间能了解到产品的基本情况。有些产品，如饮料、食品的说明书不一定需要向人们介绍饮食的方法和注意事项，也不需要说明它们的性质和功能，只要做简单概括而无须分条列项地介绍便可达到说明的目的</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cxnSp>
        <p:nvCxnSpPr>
          <p:cNvPr id="14" name="直接连接符 13"/>
          <p:cNvCxnSpPr/>
          <p:nvPr/>
        </p:nvCxnSpPr>
        <p:spPr>
          <a:xfrm>
            <a:off x="7003732" y="2825114"/>
            <a:ext cx="35640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7" name="椭圆形标注"/>
          <p:cNvSpPr/>
          <p:nvPr/>
        </p:nvSpPr>
        <p:spPr>
          <a:xfrm>
            <a:off x="554237" y="1082356"/>
            <a:ext cx="1758315" cy="1758315"/>
          </a:xfrm>
          <a:prstGeom prst="wedgeEllipseCallout">
            <a:avLst>
              <a:gd name="adj1" fmla="val 59712"/>
              <a:gd name="adj2" fmla="val 28411"/>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8" name="book-from-top-view_43022"/>
          <p:cNvSpPr>
            <a:spLocks noChangeAspect="1"/>
          </p:cNvSpPr>
          <p:nvPr/>
        </p:nvSpPr>
        <p:spPr bwMode="auto">
          <a:xfrm>
            <a:off x="1043617" y="1410126"/>
            <a:ext cx="779554" cy="1055895"/>
          </a:xfrm>
          <a:custGeom>
            <a:avLst/>
            <a:gdLst>
              <a:gd name="T0" fmla="*/ 91 w 280"/>
              <a:gd name="T1" fmla="*/ 59 h 380"/>
              <a:gd name="T2" fmla="*/ 91 w 280"/>
              <a:gd name="T3" fmla="*/ 151 h 380"/>
              <a:gd name="T4" fmla="*/ 66 w 280"/>
              <a:gd name="T5" fmla="*/ 134 h 380"/>
              <a:gd name="T6" fmla="*/ 40 w 280"/>
              <a:gd name="T7" fmla="*/ 151 h 380"/>
              <a:gd name="T8" fmla="*/ 40 w 280"/>
              <a:gd name="T9" fmla="*/ 59 h 380"/>
              <a:gd name="T10" fmla="*/ 18 w 280"/>
              <a:gd name="T11" fmla="*/ 59 h 380"/>
              <a:gd name="T12" fmla="*/ 18 w 280"/>
              <a:gd name="T13" fmla="*/ 55 h 380"/>
              <a:gd name="T14" fmla="*/ 271 w 280"/>
              <a:gd name="T15" fmla="*/ 55 h 380"/>
              <a:gd name="T16" fmla="*/ 271 w 280"/>
              <a:gd name="T17" fmla="*/ 52 h 380"/>
              <a:gd name="T18" fmla="*/ 18 w 280"/>
              <a:gd name="T19" fmla="*/ 52 h 380"/>
              <a:gd name="T20" fmla="*/ 18 w 280"/>
              <a:gd name="T21" fmla="*/ 47 h 380"/>
              <a:gd name="T22" fmla="*/ 271 w 280"/>
              <a:gd name="T23" fmla="*/ 47 h 380"/>
              <a:gd name="T24" fmla="*/ 271 w 280"/>
              <a:gd name="T25" fmla="*/ 45 h 380"/>
              <a:gd name="T26" fmla="*/ 18 w 280"/>
              <a:gd name="T27" fmla="*/ 45 h 380"/>
              <a:gd name="T28" fmla="*/ 18 w 280"/>
              <a:gd name="T29" fmla="*/ 40 h 380"/>
              <a:gd name="T30" fmla="*/ 271 w 280"/>
              <a:gd name="T31" fmla="*/ 40 h 380"/>
              <a:gd name="T32" fmla="*/ 271 w 280"/>
              <a:gd name="T33" fmla="*/ 38 h 380"/>
              <a:gd name="T34" fmla="*/ 18 w 280"/>
              <a:gd name="T35" fmla="*/ 38 h 380"/>
              <a:gd name="T36" fmla="*/ 18 w 280"/>
              <a:gd name="T37" fmla="*/ 32 h 380"/>
              <a:gd name="T38" fmla="*/ 271 w 280"/>
              <a:gd name="T39" fmla="*/ 32 h 380"/>
              <a:gd name="T40" fmla="*/ 271 w 280"/>
              <a:gd name="T41" fmla="*/ 30 h 380"/>
              <a:gd name="T42" fmla="*/ 18 w 280"/>
              <a:gd name="T43" fmla="*/ 30 h 380"/>
              <a:gd name="T44" fmla="*/ 18 w 280"/>
              <a:gd name="T45" fmla="*/ 25 h 380"/>
              <a:gd name="T46" fmla="*/ 270 w 280"/>
              <a:gd name="T47" fmla="*/ 25 h 380"/>
              <a:gd name="T48" fmla="*/ 270 w 280"/>
              <a:gd name="T49" fmla="*/ 22 h 380"/>
              <a:gd name="T50" fmla="*/ 18 w 280"/>
              <a:gd name="T51" fmla="*/ 22 h 380"/>
              <a:gd name="T52" fmla="*/ 18 w 280"/>
              <a:gd name="T53" fmla="*/ 17 h 380"/>
              <a:gd name="T54" fmla="*/ 278 w 280"/>
              <a:gd name="T55" fmla="*/ 17 h 380"/>
              <a:gd name="T56" fmla="*/ 278 w 280"/>
              <a:gd name="T57" fmla="*/ 0 h 380"/>
              <a:gd name="T58" fmla="*/ 0 w 280"/>
              <a:gd name="T59" fmla="*/ 0 h 380"/>
              <a:gd name="T60" fmla="*/ 0 w 280"/>
              <a:gd name="T61" fmla="*/ 59 h 380"/>
              <a:gd name="T62" fmla="*/ 0 w 280"/>
              <a:gd name="T63" fmla="*/ 59 h 380"/>
              <a:gd name="T64" fmla="*/ 0 w 280"/>
              <a:gd name="T65" fmla="*/ 380 h 380"/>
              <a:gd name="T66" fmla="*/ 280 w 280"/>
              <a:gd name="T67" fmla="*/ 380 h 380"/>
              <a:gd name="T68" fmla="*/ 280 w 280"/>
              <a:gd name="T69" fmla="*/ 59 h 380"/>
              <a:gd name="T70" fmla="*/ 91 w 280"/>
              <a:gd name="T71" fmla="*/ 5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0" h="380">
                <a:moveTo>
                  <a:pt x="91" y="59"/>
                </a:moveTo>
                <a:lnTo>
                  <a:pt x="91" y="151"/>
                </a:lnTo>
                <a:lnTo>
                  <a:pt x="66" y="134"/>
                </a:lnTo>
                <a:lnTo>
                  <a:pt x="40" y="151"/>
                </a:lnTo>
                <a:lnTo>
                  <a:pt x="40" y="59"/>
                </a:lnTo>
                <a:lnTo>
                  <a:pt x="18" y="59"/>
                </a:lnTo>
                <a:lnTo>
                  <a:pt x="18" y="55"/>
                </a:lnTo>
                <a:lnTo>
                  <a:pt x="271" y="55"/>
                </a:lnTo>
                <a:lnTo>
                  <a:pt x="271" y="52"/>
                </a:lnTo>
                <a:lnTo>
                  <a:pt x="18" y="52"/>
                </a:lnTo>
                <a:lnTo>
                  <a:pt x="18" y="47"/>
                </a:lnTo>
                <a:lnTo>
                  <a:pt x="271" y="47"/>
                </a:lnTo>
                <a:lnTo>
                  <a:pt x="271" y="45"/>
                </a:lnTo>
                <a:lnTo>
                  <a:pt x="18" y="45"/>
                </a:lnTo>
                <a:lnTo>
                  <a:pt x="18" y="40"/>
                </a:lnTo>
                <a:lnTo>
                  <a:pt x="271" y="40"/>
                </a:lnTo>
                <a:lnTo>
                  <a:pt x="271" y="38"/>
                </a:lnTo>
                <a:lnTo>
                  <a:pt x="18" y="38"/>
                </a:lnTo>
                <a:lnTo>
                  <a:pt x="18" y="32"/>
                </a:lnTo>
                <a:lnTo>
                  <a:pt x="271" y="32"/>
                </a:lnTo>
                <a:lnTo>
                  <a:pt x="271" y="30"/>
                </a:lnTo>
                <a:lnTo>
                  <a:pt x="18" y="30"/>
                </a:lnTo>
                <a:lnTo>
                  <a:pt x="18" y="25"/>
                </a:lnTo>
                <a:lnTo>
                  <a:pt x="270" y="25"/>
                </a:lnTo>
                <a:lnTo>
                  <a:pt x="270" y="22"/>
                </a:lnTo>
                <a:lnTo>
                  <a:pt x="18" y="22"/>
                </a:lnTo>
                <a:lnTo>
                  <a:pt x="18" y="17"/>
                </a:lnTo>
                <a:lnTo>
                  <a:pt x="278" y="17"/>
                </a:lnTo>
                <a:lnTo>
                  <a:pt x="278" y="0"/>
                </a:lnTo>
                <a:lnTo>
                  <a:pt x="0" y="0"/>
                </a:lnTo>
                <a:lnTo>
                  <a:pt x="0" y="59"/>
                </a:lnTo>
                <a:lnTo>
                  <a:pt x="0" y="59"/>
                </a:lnTo>
                <a:lnTo>
                  <a:pt x="0" y="380"/>
                </a:lnTo>
                <a:lnTo>
                  <a:pt x="280" y="380"/>
                </a:lnTo>
                <a:lnTo>
                  <a:pt x="280" y="59"/>
                </a:lnTo>
                <a:lnTo>
                  <a:pt x="91" y="59"/>
                </a:lnTo>
                <a:close/>
              </a:path>
            </a:pathLst>
          </a:custGeom>
          <a:solidFill>
            <a:schemeClr val="bg1"/>
          </a:solidFill>
          <a:ln>
            <a:noFill/>
          </a:ln>
        </p:spPr>
      </p:sp>
      <p:sp>
        <p:nvSpPr>
          <p:cNvPr id="19" name="椭圆形标注"/>
          <p:cNvSpPr/>
          <p:nvPr/>
        </p:nvSpPr>
        <p:spPr>
          <a:xfrm flipH="1">
            <a:off x="9879448" y="1082356"/>
            <a:ext cx="1758315" cy="1758315"/>
          </a:xfrm>
          <a:prstGeom prst="wedgeEllipseCallout">
            <a:avLst>
              <a:gd name="adj1" fmla="val 59712"/>
              <a:gd name="adj2" fmla="val 28411"/>
            </a:avLst>
          </a:prstGeom>
          <a:noFill/>
          <a:ln>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0" name="settings_13584"/>
          <p:cNvSpPr>
            <a:spLocks noChangeAspect="1"/>
          </p:cNvSpPr>
          <p:nvPr/>
        </p:nvSpPr>
        <p:spPr bwMode="auto">
          <a:xfrm>
            <a:off x="10337416" y="1444789"/>
            <a:ext cx="955748" cy="1051712"/>
          </a:xfrm>
          <a:custGeom>
            <a:avLst/>
            <a:gdLst>
              <a:gd name="T0" fmla="*/ 462 w 473"/>
              <a:gd name="T1" fmla="*/ 99 h 521"/>
              <a:gd name="T2" fmla="*/ 442 w 473"/>
              <a:gd name="T3" fmla="*/ 82 h 521"/>
              <a:gd name="T4" fmla="*/ 345 w 473"/>
              <a:gd name="T5" fmla="*/ 130 h 521"/>
              <a:gd name="T6" fmla="*/ 379 w 473"/>
              <a:gd name="T7" fmla="*/ 27 h 521"/>
              <a:gd name="T8" fmla="*/ 359 w 473"/>
              <a:gd name="T9" fmla="*/ 10 h 521"/>
              <a:gd name="T10" fmla="*/ 290 w 473"/>
              <a:gd name="T11" fmla="*/ 49 h 521"/>
              <a:gd name="T12" fmla="*/ 242 w 473"/>
              <a:gd name="T13" fmla="*/ 105 h 521"/>
              <a:gd name="T14" fmla="*/ 249 w 473"/>
              <a:gd name="T15" fmla="*/ 209 h 521"/>
              <a:gd name="T16" fmla="*/ 234 w 473"/>
              <a:gd name="T17" fmla="*/ 225 h 521"/>
              <a:gd name="T18" fmla="*/ 132 w 473"/>
              <a:gd name="T19" fmla="*/ 91 h 521"/>
              <a:gd name="T20" fmla="*/ 138 w 473"/>
              <a:gd name="T21" fmla="*/ 58 h 521"/>
              <a:gd name="T22" fmla="*/ 73 w 473"/>
              <a:gd name="T23" fmla="*/ 31 h 521"/>
              <a:gd name="T24" fmla="*/ 50 w 473"/>
              <a:gd name="T25" fmla="*/ 51 h 521"/>
              <a:gd name="T26" fmla="*/ 57 w 473"/>
              <a:gd name="T27" fmla="*/ 115 h 521"/>
              <a:gd name="T28" fmla="*/ 96 w 473"/>
              <a:gd name="T29" fmla="*/ 120 h 521"/>
              <a:gd name="T30" fmla="*/ 194 w 473"/>
              <a:gd name="T31" fmla="*/ 249 h 521"/>
              <a:gd name="T32" fmla="*/ 153 w 473"/>
              <a:gd name="T33" fmla="*/ 262 h 521"/>
              <a:gd name="T34" fmla="*/ 0 w 473"/>
              <a:gd name="T35" fmla="*/ 440 h 521"/>
              <a:gd name="T36" fmla="*/ 58 w 473"/>
              <a:gd name="T37" fmla="*/ 490 h 521"/>
              <a:gd name="T38" fmla="*/ 117 w 473"/>
              <a:gd name="T39" fmla="*/ 486 h 521"/>
              <a:gd name="T40" fmla="*/ 253 w 473"/>
              <a:gd name="T41" fmla="*/ 327 h 521"/>
              <a:gd name="T42" fmla="*/ 287 w 473"/>
              <a:gd name="T43" fmla="*/ 372 h 521"/>
              <a:gd name="T44" fmla="*/ 288 w 473"/>
              <a:gd name="T45" fmla="*/ 423 h 521"/>
              <a:gd name="T46" fmla="*/ 362 w 473"/>
              <a:gd name="T47" fmla="*/ 521 h 521"/>
              <a:gd name="T48" fmla="*/ 417 w 473"/>
              <a:gd name="T49" fmla="*/ 480 h 521"/>
              <a:gd name="T50" fmla="*/ 416 w 473"/>
              <a:gd name="T51" fmla="*/ 429 h 521"/>
              <a:gd name="T52" fmla="*/ 342 w 473"/>
              <a:gd name="T53" fmla="*/ 330 h 521"/>
              <a:gd name="T54" fmla="*/ 324 w 473"/>
              <a:gd name="T55" fmla="*/ 343 h 521"/>
              <a:gd name="T56" fmla="*/ 261 w 473"/>
              <a:gd name="T57" fmla="*/ 261 h 521"/>
              <a:gd name="T58" fmla="*/ 281 w 473"/>
              <a:gd name="T59" fmla="*/ 237 h 521"/>
              <a:gd name="T60" fmla="*/ 385 w 473"/>
              <a:gd name="T61" fmla="*/ 229 h 521"/>
              <a:gd name="T62" fmla="*/ 434 w 473"/>
              <a:gd name="T63" fmla="*/ 172 h 521"/>
              <a:gd name="T64" fmla="*/ 462 w 473"/>
              <a:gd name="T65" fmla="*/ 99 h 521"/>
              <a:gd name="T66" fmla="*/ 109 w 473"/>
              <a:gd name="T67" fmla="*/ 443 h 521"/>
              <a:gd name="T68" fmla="*/ 73 w 473"/>
              <a:gd name="T69" fmla="*/ 446 h 521"/>
              <a:gd name="T70" fmla="*/ 70 w 473"/>
              <a:gd name="T71" fmla="*/ 410 h 521"/>
              <a:gd name="T72" fmla="*/ 106 w 473"/>
              <a:gd name="T73" fmla="*/ 407 h 521"/>
              <a:gd name="T74" fmla="*/ 109 w 473"/>
              <a:gd name="T75" fmla="*/ 443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3" h="521">
                <a:moveTo>
                  <a:pt x="462" y="99"/>
                </a:moveTo>
                <a:lnTo>
                  <a:pt x="442" y="82"/>
                </a:lnTo>
                <a:cubicBezTo>
                  <a:pt x="400" y="121"/>
                  <a:pt x="382" y="162"/>
                  <a:pt x="345" y="130"/>
                </a:cubicBezTo>
                <a:cubicBezTo>
                  <a:pt x="308" y="98"/>
                  <a:pt x="346" y="75"/>
                  <a:pt x="379" y="27"/>
                </a:cubicBezTo>
                <a:cubicBezTo>
                  <a:pt x="379" y="27"/>
                  <a:pt x="370" y="19"/>
                  <a:pt x="359" y="10"/>
                </a:cubicBezTo>
                <a:cubicBezTo>
                  <a:pt x="348" y="0"/>
                  <a:pt x="317" y="18"/>
                  <a:pt x="290" y="49"/>
                </a:cubicBezTo>
                <a:lnTo>
                  <a:pt x="242" y="105"/>
                </a:lnTo>
                <a:cubicBezTo>
                  <a:pt x="215" y="136"/>
                  <a:pt x="218" y="182"/>
                  <a:pt x="249" y="209"/>
                </a:cubicBezTo>
                <a:lnTo>
                  <a:pt x="234" y="225"/>
                </a:lnTo>
                <a:lnTo>
                  <a:pt x="132" y="91"/>
                </a:lnTo>
                <a:cubicBezTo>
                  <a:pt x="137" y="79"/>
                  <a:pt x="150" y="67"/>
                  <a:pt x="138" y="58"/>
                </a:cubicBezTo>
                <a:lnTo>
                  <a:pt x="73" y="31"/>
                </a:lnTo>
                <a:lnTo>
                  <a:pt x="50" y="51"/>
                </a:lnTo>
                <a:cubicBezTo>
                  <a:pt x="50" y="51"/>
                  <a:pt x="57" y="115"/>
                  <a:pt x="57" y="115"/>
                </a:cubicBezTo>
                <a:cubicBezTo>
                  <a:pt x="63" y="131"/>
                  <a:pt x="82" y="125"/>
                  <a:pt x="96" y="120"/>
                </a:cubicBezTo>
                <a:lnTo>
                  <a:pt x="194" y="249"/>
                </a:lnTo>
                <a:cubicBezTo>
                  <a:pt x="179" y="246"/>
                  <a:pt x="164" y="250"/>
                  <a:pt x="153" y="262"/>
                </a:cubicBezTo>
                <a:lnTo>
                  <a:pt x="0" y="440"/>
                </a:lnTo>
                <a:lnTo>
                  <a:pt x="58" y="490"/>
                </a:lnTo>
                <a:cubicBezTo>
                  <a:pt x="75" y="505"/>
                  <a:pt x="102" y="503"/>
                  <a:pt x="117" y="486"/>
                </a:cubicBezTo>
                <a:lnTo>
                  <a:pt x="253" y="327"/>
                </a:lnTo>
                <a:lnTo>
                  <a:pt x="287" y="372"/>
                </a:lnTo>
                <a:cubicBezTo>
                  <a:pt x="271" y="386"/>
                  <a:pt x="274" y="405"/>
                  <a:pt x="288" y="423"/>
                </a:cubicBezTo>
                <a:lnTo>
                  <a:pt x="362" y="521"/>
                </a:lnTo>
                <a:lnTo>
                  <a:pt x="417" y="480"/>
                </a:lnTo>
                <a:cubicBezTo>
                  <a:pt x="435" y="466"/>
                  <a:pt x="430" y="447"/>
                  <a:pt x="416" y="429"/>
                </a:cubicBezTo>
                <a:lnTo>
                  <a:pt x="342" y="330"/>
                </a:lnTo>
                <a:lnTo>
                  <a:pt x="324" y="343"/>
                </a:lnTo>
                <a:lnTo>
                  <a:pt x="261" y="261"/>
                </a:lnTo>
                <a:lnTo>
                  <a:pt x="281" y="237"/>
                </a:lnTo>
                <a:cubicBezTo>
                  <a:pt x="313" y="263"/>
                  <a:pt x="359" y="259"/>
                  <a:pt x="385" y="229"/>
                </a:cubicBezTo>
                <a:lnTo>
                  <a:pt x="434" y="172"/>
                </a:lnTo>
                <a:cubicBezTo>
                  <a:pt x="461" y="141"/>
                  <a:pt x="473" y="108"/>
                  <a:pt x="462" y="99"/>
                </a:cubicBezTo>
                <a:close/>
                <a:moveTo>
                  <a:pt x="109" y="443"/>
                </a:moveTo>
                <a:cubicBezTo>
                  <a:pt x="100" y="454"/>
                  <a:pt x="84" y="455"/>
                  <a:pt x="73" y="446"/>
                </a:cubicBezTo>
                <a:cubicBezTo>
                  <a:pt x="62" y="437"/>
                  <a:pt x="61" y="420"/>
                  <a:pt x="70" y="410"/>
                </a:cubicBezTo>
                <a:cubicBezTo>
                  <a:pt x="80" y="399"/>
                  <a:pt x="96" y="398"/>
                  <a:pt x="106" y="407"/>
                </a:cubicBezTo>
                <a:cubicBezTo>
                  <a:pt x="117" y="416"/>
                  <a:pt x="118" y="432"/>
                  <a:pt x="109" y="443"/>
                </a:cubicBezTo>
                <a:close/>
              </a:path>
            </a:pathLst>
          </a:custGeom>
          <a:solidFill>
            <a:srgbClr val="1D323E"/>
          </a:solidFill>
          <a:ln>
            <a:noFill/>
          </a:ln>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四、产品说明书的写作格式</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920115" y="882650"/>
            <a:ext cx="5158105" cy="553085"/>
          </a:xfrm>
          <a:prstGeom prst="rect">
            <a:avLst/>
          </a:prstGeom>
          <a:noFill/>
        </p:spPr>
        <p:txBody>
          <a:bodyPr wrap="square" rtlCol="0">
            <a:spAutoFit/>
            <a:scene3d>
              <a:camera prst="orthographicFront"/>
              <a:lightRig rig="threePt" dir="t"/>
            </a:scene3d>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（一）标题</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p:txBody>
      </p:sp>
      <p:sp>
        <p:nvSpPr>
          <p:cNvPr id="7" name="文本框 6"/>
          <p:cNvSpPr txBox="1"/>
          <p:nvPr/>
        </p:nvSpPr>
        <p:spPr>
          <a:xfrm>
            <a:off x="920115" y="1435735"/>
            <a:ext cx="5662930" cy="1076325"/>
          </a:xfrm>
          <a:prstGeom prst="rect">
            <a:avLst/>
          </a:prstGeom>
          <a:noFill/>
        </p:spPr>
        <p:txBody>
          <a:bodyPr wrap="square" rtlCol="0">
            <a:spAutoFit/>
          </a:bodyPr>
          <a:p>
            <a:r>
              <a:rPr lang="zh-CN" altLang="en-US" sz="1600"/>
              <a:t>产品说明书的标题，大致有以下三种写法。</a:t>
            </a:r>
            <a:endParaRPr lang="zh-CN" altLang="en-US" sz="1600"/>
          </a:p>
          <a:p>
            <a:r>
              <a:rPr lang="zh-CN" altLang="en-US" sz="1600"/>
              <a:t>（1）直接以文种名称做标题。</a:t>
            </a:r>
            <a:endParaRPr lang="zh-CN" altLang="en-US" sz="1600"/>
          </a:p>
          <a:p>
            <a:r>
              <a:rPr lang="zh-CN" altLang="en-US" sz="1600"/>
              <a:t>（2）以产品名称为标题，如《西瓜霜含片》。</a:t>
            </a:r>
            <a:endParaRPr lang="zh-CN" altLang="en-US" sz="1600"/>
          </a:p>
          <a:p>
            <a:r>
              <a:rPr lang="zh-CN" altLang="en-US" sz="1600"/>
              <a:t>（3）由产品名称与文种构成，如《H 型强场磁化杯说明书》。</a:t>
            </a:r>
            <a:endParaRPr lang="zh-CN" altLang="en-US" sz="1600"/>
          </a:p>
        </p:txBody>
      </p:sp>
      <p:pic>
        <p:nvPicPr>
          <p:cNvPr id="107" name="图片 106"/>
          <p:cNvPicPr/>
          <p:nvPr/>
        </p:nvPicPr>
        <p:blipFill>
          <a:blip r:embed="rId1"/>
          <a:stretch>
            <a:fillRect/>
          </a:stretch>
        </p:blipFill>
        <p:spPr>
          <a:xfrm>
            <a:off x="888683" y="3016250"/>
            <a:ext cx="5724525" cy="2857500"/>
          </a:xfrm>
          <a:prstGeom prst="rect">
            <a:avLst/>
          </a:prstGeom>
          <a:noFill/>
          <a:ln w="9525">
            <a:noFill/>
          </a:ln>
        </p:spPr>
      </p:pic>
      <p:pic>
        <p:nvPicPr>
          <p:cNvPr id="108" name="图片 107"/>
          <p:cNvPicPr/>
          <p:nvPr/>
        </p:nvPicPr>
        <p:blipFill>
          <a:blip r:embed="rId2"/>
          <a:stretch>
            <a:fillRect/>
          </a:stretch>
        </p:blipFill>
        <p:spPr>
          <a:xfrm>
            <a:off x="7016115" y="882650"/>
            <a:ext cx="4378325" cy="49269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四、产品说明书的写作格式</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920115" y="882650"/>
            <a:ext cx="5158105" cy="553085"/>
          </a:xfrm>
          <a:prstGeom prst="rect">
            <a:avLst/>
          </a:prstGeom>
          <a:noFill/>
        </p:spPr>
        <p:txBody>
          <a:bodyPr wrap="square" rtlCol="0">
            <a:spAutoFit/>
            <a:scene3d>
              <a:camera prst="orthographicFront"/>
              <a:lightRig rig="threePt" dir="t"/>
            </a:scene3d>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（二）正文</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p:txBody>
      </p:sp>
      <p:sp>
        <p:nvSpPr>
          <p:cNvPr id="7" name="文本框 6"/>
          <p:cNvSpPr txBox="1"/>
          <p:nvPr/>
        </p:nvSpPr>
        <p:spPr>
          <a:xfrm>
            <a:off x="920115" y="1435735"/>
            <a:ext cx="5662930" cy="3415030"/>
          </a:xfrm>
          <a:prstGeom prst="rect">
            <a:avLst/>
          </a:prstGeom>
          <a:noFill/>
        </p:spPr>
        <p:txBody>
          <a:bodyPr wrap="square" rtlCol="0">
            <a:spAutoFit/>
          </a:bodyPr>
          <a:p>
            <a:pPr fontAlgn="auto">
              <a:lnSpc>
                <a:spcPct val="150000"/>
              </a:lnSpc>
            </a:pPr>
            <a:r>
              <a:rPr lang="zh-CN" altLang="en-US" sz="1600"/>
              <a:t>产品说明书的正文一般包括：产品的品牌、规格、质量、款式、功能、技术、服务、承诺；产品的结构原理、工作原理、制作材料、使用方法、维修方法、注意事项；有的还附有产品合格证书、获奖证书、工商局签署的意见、退换标准、维修单位地址、联系电话等。</a:t>
            </a:r>
            <a:endParaRPr lang="zh-CN" altLang="en-US" sz="1600"/>
          </a:p>
          <a:p>
            <a:pPr fontAlgn="auto">
              <a:lnSpc>
                <a:spcPct val="150000"/>
              </a:lnSpc>
            </a:pPr>
            <a:r>
              <a:rPr lang="zh-CN" altLang="en-US" sz="1600"/>
              <a:t>开头可简要介绍产品性能、结构、构料成分、功效及最新技术等。正文的结构方式主要有以下两种。</a:t>
            </a:r>
            <a:endParaRPr lang="zh-CN" altLang="en-US" sz="1600"/>
          </a:p>
          <a:p>
            <a:pPr fontAlgn="auto">
              <a:lnSpc>
                <a:spcPct val="150000"/>
              </a:lnSpc>
            </a:pPr>
            <a:r>
              <a:rPr lang="zh-CN" altLang="en-US" sz="1600"/>
              <a:t>（1）条款式。</a:t>
            </a:r>
            <a:endParaRPr lang="zh-CN" altLang="en-US" sz="1600"/>
          </a:p>
          <a:p>
            <a:pPr fontAlgn="auto">
              <a:lnSpc>
                <a:spcPct val="150000"/>
              </a:lnSpc>
            </a:pPr>
            <a:r>
              <a:rPr lang="zh-CN" altLang="en-US" sz="1600"/>
              <a:t>（2）概述式。</a:t>
            </a:r>
            <a:endParaRPr lang="zh-CN" altLang="en-US" sz="1600"/>
          </a:p>
        </p:txBody>
      </p:sp>
      <p:pic>
        <p:nvPicPr>
          <p:cNvPr id="109" name="图片 108"/>
          <p:cNvPicPr/>
          <p:nvPr/>
        </p:nvPicPr>
        <p:blipFill>
          <a:blip r:embed="rId1"/>
          <a:stretch>
            <a:fillRect/>
          </a:stretch>
        </p:blipFill>
        <p:spPr>
          <a:xfrm>
            <a:off x="6497955" y="1619885"/>
            <a:ext cx="4955540" cy="43014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四、产品说明书的写作格式</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920115" y="882650"/>
            <a:ext cx="5158105" cy="553085"/>
          </a:xfrm>
          <a:prstGeom prst="rect">
            <a:avLst/>
          </a:prstGeom>
          <a:noFill/>
        </p:spPr>
        <p:txBody>
          <a:bodyPr wrap="square" rtlCol="0">
            <a:spAutoFit/>
            <a:scene3d>
              <a:camera prst="orthographicFront"/>
              <a:lightRig rig="threePt" dir="t"/>
            </a:scene3d>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（三）落款</a:t>
            </a:r>
            <a:endPar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p:txBody>
      </p:sp>
      <p:sp>
        <p:nvSpPr>
          <p:cNvPr id="7" name="文本框 6"/>
          <p:cNvSpPr txBox="1"/>
          <p:nvPr/>
        </p:nvSpPr>
        <p:spPr>
          <a:xfrm>
            <a:off x="920115" y="1435735"/>
            <a:ext cx="5662930" cy="829945"/>
          </a:xfrm>
          <a:prstGeom prst="rect">
            <a:avLst/>
          </a:prstGeom>
          <a:noFill/>
        </p:spPr>
        <p:txBody>
          <a:bodyPr wrap="square" rtlCol="0">
            <a:spAutoFit/>
          </a:bodyPr>
          <a:p>
            <a:pPr fontAlgn="auto">
              <a:lnSpc>
                <a:spcPct val="150000"/>
              </a:lnSpc>
            </a:pPr>
            <a:r>
              <a:rPr lang="zh-CN" altLang="en-US" sz="1600"/>
              <a:t>落款应标明企业名称、地址、邮政编码和电话等，便于消费者识别和联系。</a:t>
            </a:r>
            <a:endParaRPr lang="zh-CN" altLang="en-US" sz="1600"/>
          </a:p>
        </p:txBody>
      </p:sp>
      <p:pic>
        <p:nvPicPr>
          <p:cNvPr id="110" name="图片 109"/>
          <p:cNvPicPr/>
          <p:nvPr/>
        </p:nvPicPr>
        <p:blipFill>
          <a:blip r:embed="rId1"/>
          <a:stretch>
            <a:fillRect/>
          </a:stretch>
        </p:blipFill>
        <p:spPr>
          <a:xfrm>
            <a:off x="920115" y="2385060"/>
            <a:ext cx="5332095" cy="3354705"/>
          </a:xfrm>
          <a:prstGeom prst="rect">
            <a:avLst/>
          </a:prstGeom>
          <a:noFill/>
          <a:ln w="9525">
            <a:noFill/>
          </a:ln>
        </p:spPr>
      </p:pic>
      <p:pic>
        <p:nvPicPr>
          <p:cNvPr id="111" name="图片 110"/>
          <p:cNvPicPr/>
          <p:nvPr/>
        </p:nvPicPr>
        <p:blipFill>
          <a:blip r:embed="rId2"/>
          <a:stretch>
            <a:fillRect/>
          </a:stretch>
        </p:blipFill>
        <p:spPr>
          <a:xfrm>
            <a:off x="6583045" y="931545"/>
            <a:ext cx="4762500" cy="50863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椭圆 18"/>
          <p:cNvSpPr/>
          <p:nvPr/>
        </p:nvSpPr>
        <p:spPr>
          <a:xfrm>
            <a:off x="1312454" y="2212956"/>
            <a:ext cx="2159489" cy="2159489"/>
          </a:xfrm>
          <a:prstGeom prst="ellipse">
            <a:avLst/>
          </a:prstGeom>
          <a:noFill/>
          <a:ln w="25400">
            <a:solidFill>
              <a:srgbClr val="1D3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 name="medal-of-award_49824"/>
          <p:cNvSpPr>
            <a:spLocks noChangeAspect="1"/>
          </p:cNvSpPr>
          <p:nvPr/>
        </p:nvSpPr>
        <p:spPr bwMode="auto">
          <a:xfrm>
            <a:off x="1523503" y="2743785"/>
            <a:ext cx="1737390" cy="1097830"/>
          </a:xfrm>
          <a:custGeom>
            <a:avLst/>
            <a:gdLst>
              <a:gd name="connsiteX0" fmla="*/ 104550 w 604718"/>
              <a:gd name="connsiteY0" fmla="*/ 208330 h 382112"/>
              <a:gd name="connsiteX1" fmla="*/ 156180 w 604718"/>
              <a:gd name="connsiteY1" fmla="*/ 208330 h 382112"/>
              <a:gd name="connsiteX2" fmla="*/ 261642 w 604718"/>
              <a:gd name="connsiteY2" fmla="*/ 248878 h 382112"/>
              <a:gd name="connsiteX3" fmla="*/ 298947 w 604718"/>
              <a:gd name="connsiteY3" fmla="*/ 255007 h 382112"/>
              <a:gd name="connsiteX4" fmla="*/ 340187 w 604718"/>
              <a:gd name="connsiteY4" fmla="*/ 247621 h 382112"/>
              <a:gd name="connsiteX5" fmla="*/ 433687 w 604718"/>
              <a:gd name="connsiteY5" fmla="*/ 208330 h 382112"/>
              <a:gd name="connsiteX6" fmla="*/ 490825 w 604718"/>
              <a:gd name="connsiteY6" fmla="*/ 208330 h 382112"/>
              <a:gd name="connsiteX7" fmla="*/ 490825 w 604718"/>
              <a:gd name="connsiteY7" fmla="*/ 271509 h 382112"/>
              <a:gd name="connsiteX8" fmla="*/ 458400 w 604718"/>
              <a:gd name="connsiteY8" fmla="*/ 320701 h 382112"/>
              <a:gd name="connsiteX9" fmla="*/ 329326 w 604718"/>
              <a:gd name="connsiteY9" fmla="*/ 376337 h 382112"/>
              <a:gd name="connsiteX10" fmla="*/ 264632 w 604718"/>
              <a:gd name="connsiteY10" fmla="*/ 376337 h 382112"/>
              <a:gd name="connsiteX11" fmla="*/ 136819 w 604718"/>
              <a:gd name="connsiteY11" fmla="*/ 320701 h 382112"/>
              <a:gd name="connsiteX12" fmla="*/ 104550 w 604718"/>
              <a:gd name="connsiteY12" fmla="*/ 271509 h 382112"/>
              <a:gd name="connsiteX13" fmla="*/ 300973 w 604718"/>
              <a:gd name="connsiteY13" fmla="*/ 5 h 382112"/>
              <a:gd name="connsiteX14" fmla="*/ 334162 w 604718"/>
              <a:gd name="connsiteY14" fmla="*/ 4701 h 382112"/>
              <a:gd name="connsiteX15" fmla="*/ 581267 w 604718"/>
              <a:gd name="connsiteY15" fmla="*/ 92552 h 382112"/>
              <a:gd name="connsiteX16" fmla="*/ 588822 w 604718"/>
              <a:gd name="connsiteY16" fmla="*/ 114398 h 382112"/>
              <a:gd name="connsiteX17" fmla="*/ 589136 w 604718"/>
              <a:gd name="connsiteY17" fmla="*/ 114398 h 382112"/>
              <a:gd name="connsiteX18" fmla="*/ 589136 w 604718"/>
              <a:gd name="connsiteY18" fmla="*/ 270771 h 382112"/>
              <a:gd name="connsiteX19" fmla="*/ 604718 w 604718"/>
              <a:gd name="connsiteY19" fmla="*/ 321376 h 382112"/>
              <a:gd name="connsiteX20" fmla="*/ 561278 w 604718"/>
              <a:gd name="connsiteY20" fmla="*/ 321376 h 382112"/>
              <a:gd name="connsiteX21" fmla="*/ 576388 w 604718"/>
              <a:gd name="connsiteY21" fmla="*/ 271242 h 382112"/>
              <a:gd name="connsiteX22" fmla="*/ 576388 w 604718"/>
              <a:gd name="connsiteY22" fmla="*/ 120370 h 382112"/>
              <a:gd name="connsiteX23" fmla="*/ 333376 w 604718"/>
              <a:gd name="connsiteY23" fmla="*/ 222680 h 382112"/>
              <a:gd name="connsiteX24" fmla="*/ 268058 w 604718"/>
              <a:gd name="connsiteY24" fmla="*/ 223780 h 382112"/>
              <a:gd name="connsiteX25" fmla="*/ 13556 w 604718"/>
              <a:gd name="connsiteY25" fmla="*/ 125870 h 382112"/>
              <a:gd name="connsiteX26" fmla="*/ 13714 w 604718"/>
              <a:gd name="connsiteY26" fmla="*/ 100882 h 382112"/>
              <a:gd name="connsiteX27" fmla="*/ 267901 w 604718"/>
              <a:gd name="connsiteY27" fmla="*/ 5329 h 382112"/>
              <a:gd name="connsiteX28" fmla="*/ 300973 w 604718"/>
              <a:gd name="connsiteY28" fmla="*/ 5 h 3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4718" h="382112">
                <a:moveTo>
                  <a:pt x="104550" y="208330"/>
                </a:moveTo>
                <a:lnTo>
                  <a:pt x="156180" y="208330"/>
                </a:lnTo>
                <a:lnTo>
                  <a:pt x="261642" y="248878"/>
                </a:lnTo>
                <a:cubicBezTo>
                  <a:pt x="274864" y="253907"/>
                  <a:pt x="289188" y="255007"/>
                  <a:pt x="298947" y="255007"/>
                </a:cubicBezTo>
                <a:cubicBezTo>
                  <a:pt x="314373" y="255007"/>
                  <a:pt x="329012" y="252493"/>
                  <a:pt x="340187" y="247621"/>
                </a:cubicBezTo>
                <a:lnTo>
                  <a:pt x="433687" y="208330"/>
                </a:lnTo>
                <a:lnTo>
                  <a:pt x="490825" y="208330"/>
                </a:lnTo>
                <a:lnTo>
                  <a:pt x="490825" y="271509"/>
                </a:lnTo>
                <a:cubicBezTo>
                  <a:pt x="490825" y="290998"/>
                  <a:pt x="476344" y="313000"/>
                  <a:pt x="458400" y="320701"/>
                </a:cubicBezTo>
                <a:lnTo>
                  <a:pt x="329326" y="376337"/>
                </a:lnTo>
                <a:cubicBezTo>
                  <a:pt x="311382" y="384038"/>
                  <a:pt x="282419" y="384038"/>
                  <a:pt x="264632" y="376337"/>
                </a:cubicBezTo>
                <a:lnTo>
                  <a:pt x="136819" y="320701"/>
                </a:lnTo>
                <a:cubicBezTo>
                  <a:pt x="119032" y="313000"/>
                  <a:pt x="104550" y="290998"/>
                  <a:pt x="104550" y="271509"/>
                </a:cubicBezTo>
                <a:close/>
                <a:moveTo>
                  <a:pt x="300973" y="5"/>
                </a:moveTo>
                <a:cubicBezTo>
                  <a:pt x="312954" y="-93"/>
                  <a:pt x="324955" y="1479"/>
                  <a:pt x="334162" y="4701"/>
                </a:cubicBezTo>
                <a:lnTo>
                  <a:pt x="581267" y="92552"/>
                </a:lnTo>
                <a:cubicBezTo>
                  <a:pt x="596849" y="98053"/>
                  <a:pt x="599210" y="107168"/>
                  <a:pt x="588822" y="114398"/>
                </a:cubicBezTo>
                <a:lnTo>
                  <a:pt x="589136" y="114398"/>
                </a:lnTo>
                <a:lnTo>
                  <a:pt x="589136" y="270771"/>
                </a:lnTo>
                <a:lnTo>
                  <a:pt x="604718" y="321376"/>
                </a:lnTo>
                <a:lnTo>
                  <a:pt x="561278" y="321376"/>
                </a:lnTo>
                <a:lnTo>
                  <a:pt x="576388" y="271242"/>
                </a:lnTo>
                <a:lnTo>
                  <a:pt x="576388" y="120370"/>
                </a:lnTo>
                <a:lnTo>
                  <a:pt x="333376" y="222680"/>
                </a:lnTo>
                <a:cubicBezTo>
                  <a:pt x="315433" y="230224"/>
                  <a:pt x="286158" y="230695"/>
                  <a:pt x="268058" y="223780"/>
                </a:cubicBezTo>
                <a:lnTo>
                  <a:pt x="13556" y="125870"/>
                </a:lnTo>
                <a:cubicBezTo>
                  <a:pt x="-4544" y="118798"/>
                  <a:pt x="-4544" y="107640"/>
                  <a:pt x="13714" y="100882"/>
                </a:cubicBezTo>
                <a:lnTo>
                  <a:pt x="267901" y="5329"/>
                </a:lnTo>
                <a:cubicBezTo>
                  <a:pt x="277030" y="1872"/>
                  <a:pt x="288991" y="104"/>
                  <a:pt x="300973" y="5"/>
                </a:cubicBezTo>
                <a:close/>
              </a:path>
            </a:pathLst>
          </a:custGeom>
          <a:solidFill>
            <a:srgbClr val="1D323E"/>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1" name="文本框 20"/>
          <p:cNvSpPr txBox="1"/>
          <p:nvPr/>
        </p:nvSpPr>
        <p:spPr>
          <a:xfrm>
            <a:off x="3920264" y="2701928"/>
            <a:ext cx="6959283"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rPr>
              <a:t>感谢观看</a:t>
            </a:r>
            <a:endParaRPr kumimoji="0" lang="zh-CN" altLang="en-US" sz="480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271168" y="760940"/>
            <a:ext cx="3322884"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C</a:t>
            </a:r>
            <a:r>
              <a:rPr kumimoji="0" lang="en-US" altLang="zh-CN"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ONTENTS</a:t>
            </a:r>
            <a:endParaRPr kumimoji="0" lang="zh-CN" altLang="en-US" sz="24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p:cNvSpPr txBox="1"/>
          <p:nvPr/>
        </p:nvSpPr>
        <p:spPr>
          <a:xfrm>
            <a:off x="1563653" y="872581"/>
            <a:ext cx="1540041" cy="707886"/>
          </a:xfrm>
          <a:prstGeom prst="rect">
            <a:avLst/>
          </a:prstGeom>
          <a:noFill/>
        </p:spPr>
        <p:txBody>
          <a:bodyPr wrap="square" rtlCol="0">
            <a:spAutoFit/>
          </a:bodyPr>
          <a:lstStyle/>
          <a:p>
            <a:pPr algn="dist"/>
            <a:r>
              <a:rPr lang="zh-CN" altLang="en-US" sz="4000">
                <a:solidFill>
                  <a:srgbClr val="1D323E"/>
                </a:solidFill>
                <a:latin typeface="微软雅黑" panose="020B0503020204020204" pitchFamily="34" charset="-122"/>
                <a:ea typeface="微软雅黑" panose="020B0503020204020204" pitchFamily="34" charset="-122"/>
              </a:rPr>
              <a:t>目录</a:t>
            </a:r>
            <a:endParaRPr lang="zh-CN" altLang="en-US" sz="4000">
              <a:solidFill>
                <a:srgbClr val="1D323E"/>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724063"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01</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350135" y="329565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毕业设计报告</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05751" y="3294151"/>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02</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331710" y="3294380"/>
            <a:ext cx="4003675"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实验报告</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724063"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03</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350135" y="4348480"/>
            <a:ext cx="4160520"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实习报告</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705751" y="4348493"/>
            <a:ext cx="864132" cy="523220"/>
          </a:xfrm>
          <a:prstGeom prst="rect">
            <a:avLst/>
          </a:prstGeom>
          <a:noFill/>
        </p:spPr>
        <p:txBody>
          <a:bodyPr wrap="square" rtlCol="0">
            <a:spAutoFit/>
          </a:bodyPr>
          <a:lstStyle/>
          <a:p>
            <a:r>
              <a:rPr lang="en-US" altLang="zh-CN" sz="2800" u="sng">
                <a:solidFill>
                  <a:srgbClr val="1D323E"/>
                </a:solidFill>
                <a:latin typeface="微软雅黑" panose="020B0503020204020204" pitchFamily="34" charset="-122"/>
                <a:ea typeface="微软雅黑" panose="020B0503020204020204" pitchFamily="34" charset="-122"/>
              </a:rPr>
              <a:t>04</a:t>
            </a:r>
            <a:endParaRPr lang="zh-CN" altLang="en-US" sz="2800" u="sng">
              <a:solidFill>
                <a:srgbClr val="1D323E"/>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331861" y="4348493"/>
            <a:ext cx="3136076" cy="521970"/>
          </a:xfrm>
          <a:prstGeom prst="rect">
            <a:avLst/>
          </a:prstGeom>
          <a:noFill/>
        </p:spPr>
        <p:txBody>
          <a:bodyPr wrap="square" rtlCol="0">
            <a:spAutoFit/>
          </a:bodyPr>
          <a:lstStyle/>
          <a:p>
            <a:r>
              <a:rPr lang="zh-CN" altLang="en-US" sz="2800">
                <a:solidFill>
                  <a:schemeClr val="tx1">
                    <a:lumMod val="85000"/>
                    <a:lumOff val="15000"/>
                  </a:schemeClr>
                </a:solidFill>
                <a:latin typeface="微软雅黑" panose="020B0503020204020204" pitchFamily="34" charset="-122"/>
                <a:ea typeface="微软雅黑" panose="020B0503020204020204" pitchFamily="34" charset="-122"/>
              </a:rPr>
              <a:t>产品说明书</a:t>
            </a:r>
            <a:endParaRPr lang="zh-CN" altLang="en-US" sz="280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9" name="文本框 18"/>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mn-cs"/>
              </a:rPr>
              <a:t>01</a:t>
            </a:r>
            <a:endParaRPr kumimoji="0" lang="zh-CN" altLang="en-US" sz="19900" i="0" strike="noStrike" kern="1200" cap="none" spc="0" normalizeH="0" baseline="0" noProof="0">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毕业设 计报告</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一、毕业设计的概念及写作要求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820420" y="1437005"/>
            <a:ext cx="5158105" cy="3415030"/>
          </a:xfrm>
          <a:prstGeom prst="rect">
            <a:avLst/>
          </a:prstGeom>
          <a:noFill/>
        </p:spPr>
        <p:txBody>
          <a:bodyPr wrap="square" rtlCol="0">
            <a:spAutoFit/>
          </a:bodyPr>
          <a:lstStyle/>
          <a:p>
            <a:pPr marR="0" indent="0" defTabSz="914400" fontAlgn="auto">
              <a:lnSpc>
                <a:spcPct val="150000"/>
              </a:lnSpc>
              <a:spcBef>
                <a:spcPts val="0"/>
              </a:spcBef>
              <a:spcAft>
                <a:spcPts val="0"/>
              </a:spcAft>
              <a:buClrTx/>
              <a:buSzTx/>
              <a:buFontTx/>
              <a:buNone/>
              <a:defRPr/>
            </a:pPr>
            <a:r>
              <a:rPr kumimoji="0"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毕业设计是学生在校学习的最后阶段，是培养学生综合运用所学知识，分析和解决实际问题，锻炼创新能力的重要环节，也是学生开始从事设计、开发、制作、实验和研究的初步尝试。毕业设计报告是记录设计过程和结果的重要文献资料，是学生在指导教师的指导下所取得成果的科学表述，也是学生毕业资格认定的重要依据。毕业设计报告的撰写是学生培养过程中的基本训练之一，应规范、合理，并符合有关标准，符合汉语语法规范。学生应在完成毕业设计要求的基础上撰写毕业设计报告。</a:t>
            </a:r>
            <a:endParaRPr kumimoji="0" lang="en-US" altLang="zh-CN" sz="16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pic>
        <p:nvPicPr>
          <p:cNvPr id="100" name="图片 99"/>
          <p:cNvPicPr/>
          <p:nvPr/>
        </p:nvPicPr>
        <p:blipFill>
          <a:blip r:embed="rId1"/>
          <a:stretch>
            <a:fillRect/>
          </a:stretch>
        </p:blipFill>
        <p:spPr>
          <a:xfrm>
            <a:off x="6546850" y="1437005"/>
            <a:ext cx="3924300" cy="43834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二、毕业设计报告的撰写格式要求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920115" y="882650"/>
            <a:ext cx="5158105" cy="553085"/>
          </a:xfrm>
          <a:prstGeom prst="rect">
            <a:avLst/>
          </a:prstGeom>
          <a:noFill/>
        </p:spPr>
        <p:txBody>
          <a:bodyPr wrap="square" rtlCol="0">
            <a:spAutoFit/>
            <a:scene3d>
              <a:camera prst="orthographicFront"/>
              <a:lightRig rig="threePt" dir="t"/>
            </a:scene3d>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ln/>
                <a:solidFill>
                  <a:schemeClr val="accent1"/>
                </a:solidFill>
                <a:effectLst/>
                <a:latin typeface="微软雅黑" panose="020B0503020204020204" pitchFamily="34" charset="-122"/>
                <a:ea typeface="微软雅黑" panose="020B0503020204020204" pitchFamily="34" charset="-122"/>
                <a:cs typeface="+mn-cs"/>
              </a:rPr>
              <a:t>（一）毕业设计报告的撰写</a:t>
            </a:r>
            <a:endParaRPr kumimoji="0" lang="en-US" altLang="zh-CN" sz="2000" b="0" i="0" kern="1200" cap="none" spc="0" normalizeH="0" baseline="0" noProof="0">
              <a:ln/>
              <a:solidFill>
                <a:schemeClr val="accent1"/>
              </a:solidFill>
              <a:effectLst/>
              <a:latin typeface="微软雅黑" panose="020B0503020204020204" pitchFamily="34" charset="-122"/>
              <a:ea typeface="微软雅黑" panose="020B0503020204020204" pitchFamily="34" charset="-122"/>
              <a:cs typeface="+mn-cs"/>
            </a:endParaRPr>
          </a:p>
        </p:txBody>
      </p:sp>
      <p:sp>
        <p:nvSpPr>
          <p:cNvPr id="2" name="矩形 1"/>
          <p:cNvSpPr/>
          <p:nvPr>
            <p:custDataLst>
              <p:tags r:id="rId1"/>
            </p:custDataLst>
          </p:nvPr>
        </p:nvSpPr>
        <p:spPr>
          <a:xfrm>
            <a:off x="2446071" y="1684703"/>
            <a:ext cx="2852765" cy="835243"/>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题目</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文本框 2"/>
          <p:cNvSpPr txBox="1"/>
          <p:nvPr>
            <p:custDataLst>
              <p:tags r:id="rId2"/>
            </p:custDataLst>
          </p:nvPr>
        </p:nvSpPr>
        <p:spPr>
          <a:xfrm>
            <a:off x="1071946" y="1486772"/>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rPr>
              <a:t>01</a:t>
            </a:r>
            <a:endParaRPr lang="zh-CN" altLang="en-US" sz="8000" b="1" spc="300" dirty="0">
              <a:solidFill>
                <a:srgbClr val="1F74AD"/>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custDataLst>
              <p:tags r:id="rId3"/>
            </p:custDataLst>
          </p:nvPr>
        </p:nvSpPr>
        <p:spPr>
          <a:xfrm>
            <a:off x="1073512" y="2736084"/>
            <a:ext cx="4225324" cy="978729"/>
          </a:xfrm>
          <a:prstGeom prst="rect">
            <a:avLst/>
          </a:prstGeom>
        </p:spPr>
        <p:txBody>
          <a:bodyPr wrap="square" lIns="91440" tIns="45720" rIns="91440" bIns="45720">
            <a:normAutofit/>
          </a:bodyPr>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毕业设计报告的题目也就是毕业设计课题名称，是毕业设计报告中最重要内容的概括，应该简短、明确，做到文、题贴切。</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7642744" y="1684703"/>
            <a:ext cx="2851200" cy="83524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摘要</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文本框 8"/>
          <p:cNvSpPr txBox="1"/>
          <p:nvPr>
            <p:custDataLst>
              <p:tags r:id="rId5"/>
            </p:custDataLst>
          </p:nvPr>
        </p:nvSpPr>
        <p:spPr>
          <a:xfrm>
            <a:off x="6268620" y="1486772"/>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rPr>
              <a:t>02</a:t>
            </a:r>
            <a:endParaRPr lang="zh-CN" altLang="en-US" sz="8000" b="1" spc="300" dirty="0">
              <a:solidFill>
                <a:srgbClr val="3498DB"/>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custDataLst>
              <p:tags r:id="rId6"/>
            </p:custDataLst>
          </p:nvPr>
        </p:nvSpPr>
        <p:spPr>
          <a:xfrm>
            <a:off x="6270186" y="2736084"/>
            <a:ext cx="4223758" cy="978729"/>
          </a:xfrm>
          <a:prstGeom prst="rect">
            <a:avLst/>
          </a:prstGeom>
        </p:spPr>
        <p:txBody>
          <a:bodyPr wrap="square" lIns="91440" tIns="45720" rIns="91440" bIns="45720">
            <a:normAutofit/>
          </a:bodyPr>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摘要是毕业设计报告主要内容的提要，是报告内容不加注释和评论的简短陈述。</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7"/>
            </p:custDataLst>
          </p:nvPr>
        </p:nvSpPr>
        <p:spPr>
          <a:xfrm>
            <a:off x="2446071" y="4109469"/>
            <a:ext cx="2852765" cy="835243"/>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3"/>
          <p:cNvSpPr txBox="1"/>
          <p:nvPr>
            <p:custDataLst>
              <p:tags r:id="rId8"/>
            </p:custDataLst>
          </p:nvPr>
        </p:nvSpPr>
        <p:spPr>
          <a:xfrm>
            <a:off x="1071946" y="3911538"/>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rPr>
              <a:t>03</a:t>
            </a:r>
            <a:endParaRPr lang="zh-CN" altLang="en-US" sz="8000" b="1" spc="300" dirty="0">
              <a:solidFill>
                <a:srgbClr val="1AA3AA"/>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custDataLst>
              <p:tags r:id="rId9"/>
            </p:custDataLst>
          </p:nvPr>
        </p:nvSpPr>
        <p:spPr>
          <a:xfrm>
            <a:off x="1073512" y="5160850"/>
            <a:ext cx="4225324" cy="978729"/>
          </a:xfrm>
          <a:prstGeom prst="rect">
            <a:avLst/>
          </a:prstGeom>
        </p:spPr>
        <p:txBody>
          <a:bodyPr wrap="square" lIns="91440" tIns="45720" rIns="91440" bIns="45720">
            <a:normAutofit/>
          </a:bodyPr>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关键词是供检索用的主题词条，应采用能覆盖毕业设计报告主要内容的通用技术词条，一般列出 3～5 个。</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custDataLst>
              <p:tags r:id="rId10"/>
            </p:custDataLst>
          </p:nvPr>
        </p:nvSpPr>
        <p:spPr>
          <a:xfrm>
            <a:off x="7641179" y="4109469"/>
            <a:ext cx="2852765" cy="835243"/>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lIns="90000" tIns="46800" rIns="90000" bIns="46800"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zh-CN" altLang="en-US" sz="2000" b="1" spc="30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文本框 24"/>
          <p:cNvSpPr txBox="1"/>
          <p:nvPr>
            <p:custDataLst>
              <p:tags r:id="rId11"/>
            </p:custDataLst>
          </p:nvPr>
        </p:nvSpPr>
        <p:spPr>
          <a:xfrm>
            <a:off x="6268620" y="3911538"/>
            <a:ext cx="1322798" cy="1231106"/>
          </a:xfrm>
          <a:prstGeom prst="rect">
            <a:avLst/>
          </a:prstGeom>
          <a:noFill/>
        </p:spPr>
        <p:txBody>
          <a:bodyPr wrap="square" lIns="91440" tIns="45720" rIns="91440" bIns="45720" rtlCol="0" anchor="ctr" anchorCtr="1">
            <a:normAutofit fontScale="75000" lnSpcReduction="20000"/>
          </a:bodyPr>
          <a:p>
            <a:pPr algn="ctr">
              <a:lnSpc>
                <a:spcPct val="140000"/>
              </a:lnSpc>
            </a:pPr>
            <a:r>
              <a:rPr lang="en-US" altLang="zh-CN" sz="8000" b="1" spc="300" dirty="0">
                <a:solidFill>
                  <a:srgbClr val="69A35B"/>
                </a:solidFill>
                <a:latin typeface="Arial" panose="020B0604020202020204" pitchFamily="34" charset="0"/>
                <a:ea typeface="微软雅黑" panose="020B0503020204020204" pitchFamily="34" charset="-122"/>
                <a:sym typeface="Arial" panose="020B0604020202020204" pitchFamily="34" charset="0"/>
              </a:rPr>
              <a:t>04</a:t>
            </a:r>
            <a:endParaRPr lang="zh-CN" altLang="en-US" sz="8000" b="1" spc="300" dirty="0">
              <a:solidFill>
                <a:srgbClr val="69A35B"/>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custDataLst>
              <p:tags r:id="rId12"/>
            </p:custDataLst>
          </p:nvPr>
        </p:nvSpPr>
        <p:spPr>
          <a:xfrm>
            <a:off x="6268620" y="5160850"/>
            <a:ext cx="4225324" cy="978729"/>
          </a:xfrm>
          <a:prstGeom prst="rect">
            <a:avLst/>
          </a:prstGeom>
        </p:spPr>
        <p:txBody>
          <a:bodyPr wrap="square" lIns="91440" tIns="45720" rIns="91440" bIns="45720">
            <a:normAutofit/>
          </a:bodyPr>
          <a:p>
            <a:pPr algn="l">
              <a:lnSpc>
                <a:spcPct val="120000"/>
              </a:lnSpc>
            </a:pPr>
            <a:r>
              <a:rPr lang="zh-CN" altLang="en-US" sz="1600" spc="150">
                <a:latin typeface="Arial" panose="020B0604020202020204" pitchFamily="34" charset="0"/>
                <a:ea typeface="微软雅黑" panose="020B0503020204020204" pitchFamily="34" charset="-122"/>
                <a:sym typeface="Arial" panose="020B0604020202020204" pitchFamily="34" charset="0"/>
              </a:rPr>
              <a:t>目录独立成页，包括毕业设计报告中全部章、节的序号、标题及页码。</a:t>
            </a:r>
            <a:endParaRPr lang="zh-CN" altLang="en-US" sz="1600" spc="15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二、毕业设计报告的撰写格式要求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920115" y="882650"/>
            <a:ext cx="5158105" cy="553085"/>
          </a:xfrm>
          <a:prstGeom prst="rect">
            <a:avLst/>
          </a:prstGeom>
          <a:noFill/>
        </p:spPr>
        <p:txBody>
          <a:bodyPr wrap="square" rtlCol="0">
            <a:spAutoFit/>
            <a:scene3d>
              <a:camera prst="orthographicFront"/>
              <a:lightRig rig="threePt" dir="t"/>
            </a:scene3d>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effectLst/>
                <a:latin typeface="微软雅黑" panose="020B0503020204020204" pitchFamily="34" charset="-122"/>
                <a:ea typeface="微软雅黑" panose="020B0503020204020204" pitchFamily="34" charset="-122"/>
                <a:cs typeface="+mn-cs"/>
              </a:rPr>
              <a:t>（一）毕业设计报告的撰写</a:t>
            </a:r>
            <a:endParaRPr kumimoji="0" lang="en-US" altLang="zh-CN" sz="2000" b="0" i="0" kern="1200" cap="none" spc="0" normalizeH="0" baseline="0" noProof="0">
              <a:solidFill>
                <a:schemeClr val="accent1"/>
              </a:solidFill>
              <a:effectLst/>
              <a:latin typeface="微软雅黑" panose="020B0503020204020204" pitchFamily="34" charset="-122"/>
              <a:ea typeface="微软雅黑" panose="020B0503020204020204" pitchFamily="34" charset="-122"/>
              <a:cs typeface="+mn-cs"/>
            </a:endParaRPr>
          </a:p>
        </p:txBody>
      </p:sp>
      <p:cxnSp>
        <p:nvCxnSpPr>
          <p:cNvPr id="22" name="直接连接符 21"/>
          <p:cNvCxnSpPr/>
          <p:nvPr>
            <p:custDataLst>
              <p:tags r:id="rId1"/>
            </p:custDataLst>
          </p:nvPr>
        </p:nvCxnSpPr>
        <p:spPr>
          <a:xfrm flipH="1">
            <a:off x="0" y="5151119"/>
            <a:ext cx="12192000" cy="0"/>
          </a:xfrm>
          <a:prstGeom prst="line">
            <a:avLst/>
          </a:prstGeom>
          <a:ln w="19050">
            <a:solidFill>
              <a:srgbClr val="000000">
                <a:lumMod val="50000"/>
                <a:lumOff val="50000"/>
              </a:srgbClr>
            </a:solidFill>
          </a:ln>
        </p:spPr>
        <p:style>
          <a:lnRef idx="1">
            <a:srgbClr val="1F74AD"/>
          </a:lnRef>
          <a:fillRef idx="0">
            <a:srgbClr val="1F74AD"/>
          </a:fillRef>
          <a:effectRef idx="0">
            <a:srgbClr val="1F74AD"/>
          </a:effectRef>
          <a:fontRef idx="minor">
            <a:srgbClr val="000000"/>
          </a:fontRef>
        </p:style>
      </p:cxnSp>
      <p:sp>
        <p:nvSpPr>
          <p:cNvPr id="7" name="圆角矩形 6"/>
          <p:cNvSpPr/>
          <p:nvPr>
            <p:custDataLst>
              <p:tags r:id="rId2"/>
            </p:custDataLst>
          </p:nvPr>
        </p:nvSpPr>
        <p:spPr>
          <a:xfrm>
            <a:off x="1005205" y="1498600"/>
            <a:ext cx="2284730" cy="3033395"/>
          </a:xfrm>
          <a:prstGeom prst="roundRect">
            <a:avLst/>
          </a:prstGeom>
          <a:solidFill>
            <a:srgbClr val="1F74AD">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正文是毕业设计报告的核心内容，包括前言、主体、结论三大部分。字数一般不少于 6000 个汉字（包括标点符号、图表等）。</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泪滴形 10"/>
          <p:cNvSpPr/>
          <p:nvPr>
            <p:custDataLst>
              <p:tags r:id="rId3"/>
            </p:custDataLst>
          </p:nvPr>
        </p:nvSpPr>
        <p:spPr>
          <a:xfrm rot="8100000">
            <a:off x="1853162" y="4248650"/>
            <a:ext cx="569048" cy="569048"/>
          </a:xfrm>
          <a:prstGeom prst="teardrop">
            <a:avLst>
              <a:gd name="adj" fmla="val 125412"/>
            </a:avLst>
          </a:prstGeom>
          <a:solidFill>
            <a:srgbClr val="1F74AD"/>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custDataLst>
              <p:tags r:id="rId4"/>
            </p:custDataLst>
          </p:nvPr>
        </p:nvSpPr>
        <p:spPr>
          <a:xfrm rot="8100000">
            <a:off x="1989910" y="438071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0000" lnSpcReduction="20000"/>
          </a:bodyPr>
          <a:p>
            <a:pPr algn="ct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椭圆 15"/>
          <p:cNvSpPr/>
          <p:nvPr>
            <p:custDataLst>
              <p:tags r:id="rId5"/>
            </p:custDataLst>
          </p:nvPr>
        </p:nvSpPr>
        <p:spPr>
          <a:xfrm>
            <a:off x="2079766" y="509319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custDataLst>
              <p:tags r:id="rId6"/>
            </p:custDataLst>
          </p:nvPr>
        </p:nvSpPr>
        <p:spPr>
          <a:xfrm>
            <a:off x="1093730" y="5546934"/>
            <a:ext cx="2072292" cy="861775"/>
          </a:xfrm>
          <a:prstGeom prst="rect">
            <a:avLst/>
          </a:prstGeom>
          <a:noFill/>
        </p:spPr>
        <p:txBody>
          <a:bodyPr wrap="square" rtlCol="0">
            <a:normAutofit/>
          </a:bodyPr>
          <a:p>
            <a:pPr algn="ctr">
              <a:lnSpc>
                <a:spcPct val="120000"/>
              </a:lnSpc>
            </a:pPr>
            <a:r>
              <a:rPr lang="zh-CN" altLang="en-US" sz="2000" b="1" spc="300">
                <a:solidFill>
                  <a:schemeClr val="accent1">
                    <a:lumMod val="75000"/>
                  </a:schemeClr>
                </a:solidFill>
                <a:latin typeface="Arial" panose="020B0604020202020204" pitchFamily="34" charset="0"/>
                <a:ea typeface="微软雅黑" panose="020B0503020204020204" pitchFamily="34" charset="-122"/>
                <a:sym typeface="Arial" panose="020B0604020202020204" pitchFamily="34" charset="0"/>
              </a:rPr>
              <a:t>5. 正文</a:t>
            </a:r>
            <a:endParaRPr lang="zh-CN" altLang="en-US" sz="2000" b="1" spc="300">
              <a:solidFill>
                <a:schemeClr val="accent1">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圆角矩形 17"/>
          <p:cNvSpPr/>
          <p:nvPr>
            <p:custDataLst>
              <p:tags r:id="rId7"/>
            </p:custDataLst>
          </p:nvPr>
        </p:nvSpPr>
        <p:spPr>
          <a:xfrm>
            <a:off x="3801745" y="1504315"/>
            <a:ext cx="1944370" cy="3027680"/>
          </a:xfrm>
          <a:prstGeom prst="roundRect">
            <a:avLst/>
          </a:prstGeom>
          <a:solidFill>
            <a:srgbClr val="3498DB">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致谢即对指导教师和给予指导或协助完成毕业设计工作的组织和个人表示感谢。</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泪滴形 18"/>
          <p:cNvSpPr/>
          <p:nvPr>
            <p:custDataLst>
              <p:tags r:id="rId8"/>
            </p:custDataLst>
          </p:nvPr>
        </p:nvSpPr>
        <p:spPr>
          <a:xfrm rot="8100000">
            <a:off x="4494114" y="4248650"/>
            <a:ext cx="569048" cy="569048"/>
          </a:xfrm>
          <a:prstGeom prst="teardrop">
            <a:avLst>
              <a:gd name="adj" fmla="val 125412"/>
            </a:avLst>
          </a:prstGeom>
          <a:solidFill>
            <a:srgbClr val="3498DB"/>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custDataLst>
              <p:tags r:id="rId9"/>
            </p:custDataLst>
          </p:nvPr>
        </p:nvSpPr>
        <p:spPr>
          <a:xfrm rot="8100000">
            <a:off x="4626182" y="438071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custDataLst>
              <p:tags r:id="rId10"/>
            </p:custDataLst>
          </p:nvPr>
        </p:nvSpPr>
        <p:spPr>
          <a:xfrm>
            <a:off x="4720718" y="509319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9" name="文本框 48"/>
          <p:cNvSpPr txBox="1"/>
          <p:nvPr>
            <p:custDataLst>
              <p:tags r:id="rId11"/>
            </p:custDataLst>
          </p:nvPr>
        </p:nvSpPr>
        <p:spPr>
          <a:xfrm>
            <a:off x="3737813" y="5546934"/>
            <a:ext cx="2072292" cy="861775"/>
          </a:xfrm>
          <a:prstGeom prst="rect">
            <a:avLst/>
          </a:prstGeom>
          <a:noFill/>
        </p:spPr>
        <p:txBody>
          <a:bodyPr wrap="square" rtlCol="0">
            <a:normAutofit/>
          </a:bodyPr>
          <a:p>
            <a:pPr algn="ctr">
              <a:lnSpc>
                <a:spcPct val="120000"/>
              </a:lnSpc>
            </a:pPr>
            <a:r>
              <a:rPr lang="zh-CN" altLang="en-US" sz="2000" b="1" spc="300">
                <a:solidFill>
                  <a:srgbClr val="00B0F0"/>
                </a:solidFill>
                <a:latin typeface="Arial" panose="020B0604020202020204" pitchFamily="34" charset="0"/>
                <a:ea typeface="微软雅黑" panose="020B0503020204020204" pitchFamily="34" charset="-122"/>
                <a:sym typeface="Arial" panose="020B0604020202020204" pitchFamily="34" charset="0"/>
              </a:rPr>
              <a:t>6. 致谢</a:t>
            </a:r>
            <a:endParaRPr lang="zh-CN" altLang="en-US" sz="2000" b="1" spc="30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圆角矩形 16"/>
          <p:cNvSpPr/>
          <p:nvPr>
            <p:custDataLst>
              <p:tags r:id="rId12"/>
            </p:custDataLst>
          </p:nvPr>
        </p:nvSpPr>
        <p:spPr>
          <a:xfrm>
            <a:off x="6442710" y="1504315"/>
            <a:ext cx="1944370" cy="3027680"/>
          </a:xfrm>
          <a:prstGeom prst="roundRect">
            <a:avLst/>
          </a:prstGeom>
          <a:solidFill>
            <a:srgbClr val="1AA3AA">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参考文献是毕业设计和撰写毕业设计报告过程中研读的一些文章或资料。</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泪滴形 28"/>
          <p:cNvSpPr/>
          <p:nvPr>
            <p:custDataLst>
              <p:tags r:id="rId13"/>
            </p:custDataLst>
          </p:nvPr>
        </p:nvSpPr>
        <p:spPr>
          <a:xfrm rot="8100000">
            <a:off x="7135067" y="4248650"/>
            <a:ext cx="569048" cy="569048"/>
          </a:xfrm>
          <a:prstGeom prst="teardrop">
            <a:avLst>
              <a:gd name="adj" fmla="val 125412"/>
            </a:avLst>
          </a:prstGeom>
          <a:solidFill>
            <a:srgbClr val="1AA3AA"/>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custDataLst>
              <p:tags r:id="rId14"/>
            </p:custDataLst>
          </p:nvPr>
        </p:nvSpPr>
        <p:spPr>
          <a:xfrm rot="8100000">
            <a:off x="7267135" y="438071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custDataLst>
              <p:tags r:id="rId15"/>
            </p:custDataLst>
          </p:nvPr>
        </p:nvSpPr>
        <p:spPr>
          <a:xfrm>
            <a:off x="7361671" y="509319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49"/>
          <p:cNvSpPr txBox="1"/>
          <p:nvPr>
            <p:custDataLst>
              <p:tags r:id="rId16"/>
            </p:custDataLst>
          </p:nvPr>
        </p:nvSpPr>
        <p:spPr>
          <a:xfrm>
            <a:off x="6381896" y="5546934"/>
            <a:ext cx="2072292" cy="861775"/>
          </a:xfrm>
          <a:prstGeom prst="rect">
            <a:avLst/>
          </a:prstGeom>
          <a:noFill/>
        </p:spPr>
        <p:txBody>
          <a:bodyPr wrap="square" rtlCol="0">
            <a:normAutofit/>
          </a:bodyPr>
          <a:p>
            <a:pPr algn="ctr">
              <a:lnSpc>
                <a:spcPct val="120000"/>
              </a:lnSpc>
            </a:pPr>
            <a:r>
              <a:rPr lang="zh-CN" altLang="en-US" sz="2000" b="1" spc="300">
                <a:solidFill>
                  <a:schemeClr val="tx2">
                    <a:lumMod val="40000"/>
                    <a:lumOff val="60000"/>
                  </a:schemeClr>
                </a:solidFill>
                <a:latin typeface="Arial" panose="020B0604020202020204" pitchFamily="34" charset="0"/>
                <a:ea typeface="微软雅黑" panose="020B0503020204020204" pitchFamily="34" charset="-122"/>
                <a:sym typeface="Arial" panose="020B0604020202020204" pitchFamily="34" charset="0"/>
              </a:rPr>
              <a:t>7. 参考文献</a:t>
            </a:r>
            <a:endParaRPr lang="zh-CN" altLang="en-US" sz="2000" b="1" spc="300">
              <a:solidFill>
                <a:schemeClr val="tx2">
                  <a:lumMod val="40000"/>
                  <a:lumOff val="6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圆角矩形 37"/>
          <p:cNvSpPr/>
          <p:nvPr>
            <p:custDataLst>
              <p:tags r:id="rId17"/>
            </p:custDataLst>
          </p:nvPr>
        </p:nvSpPr>
        <p:spPr>
          <a:xfrm>
            <a:off x="9083675" y="1504315"/>
            <a:ext cx="1944370" cy="3027680"/>
          </a:xfrm>
          <a:prstGeom prst="roundRect">
            <a:avLst/>
          </a:prstGeom>
          <a:solidFill>
            <a:srgbClr val="69A35B">
              <a:lumMod val="20000"/>
              <a:lumOff val="80000"/>
            </a:srgbClr>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l">
              <a:lnSpc>
                <a:spcPct val="120000"/>
              </a:lnSpc>
            </a:pPr>
            <a:r>
              <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rPr>
              <a:t>附录是与毕业设计报告有关，但不宜放在正文中，却又直接反映完成设计工作的成果内容。</a:t>
            </a:r>
            <a:endParaRPr lang="zh-CN" altLang="en-US" spc="150">
              <a:solidFill>
                <a:srgbClr val="000000">
                  <a:lumMod val="75000"/>
                  <a:lumOff val="2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泪滴形 38"/>
          <p:cNvSpPr/>
          <p:nvPr>
            <p:custDataLst>
              <p:tags r:id="rId18"/>
            </p:custDataLst>
          </p:nvPr>
        </p:nvSpPr>
        <p:spPr>
          <a:xfrm rot="8100000">
            <a:off x="9776018" y="4248650"/>
            <a:ext cx="569048" cy="569048"/>
          </a:xfrm>
          <a:prstGeom prst="teardrop">
            <a:avLst>
              <a:gd name="adj" fmla="val 125412"/>
            </a:avLst>
          </a:prstGeom>
          <a:solidFill>
            <a:srgbClr val="69A35B"/>
          </a:solidFill>
          <a:ln w="38100">
            <a:solidFill>
              <a:sysClr val="window" lastClr="FFFFFF">
                <a:lumMod val="95000"/>
              </a:sys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custDataLst>
              <p:tags r:id="rId19"/>
            </p:custDataLst>
          </p:nvPr>
        </p:nvSpPr>
        <p:spPr>
          <a:xfrm rot="8100000">
            <a:off x="9908086" y="4380719"/>
            <a:ext cx="295552" cy="295552"/>
          </a:xfrm>
          <a:prstGeom prst="ellipse">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375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custDataLst>
              <p:tags r:id="rId20"/>
            </p:custDataLst>
          </p:nvPr>
        </p:nvSpPr>
        <p:spPr>
          <a:xfrm>
            <a:off x="10002622" y="5093199"/>
            <a:ext cx="115840" cy="115840"/>
          </a:xfrm>
          <a:prstGeom prst="ellipse">
            <a:avLst/>
          </a:prstGeom>
          <a:solidFill>
            <a:sysClr val="window" lastClr="FFFFFF">
              <a:lumMod val="95000"/>
            </a:sysClr>
          </a:solidFill>
          <a:ln w="38100">
            <a:solidFill>
              <a:srgbClr val="000000">
                <a:lumMod val="50000"/>
                <a:lumOff val="50000"/>
              </a:srgb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a:lnSpc>
                <a:spcPct val="140000"/>
              </a:lnSpc>
            </a:pP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50"/>
          <p:cNvSpPr txBox="1"/>
          <p:nvPr>
            <p:custDataLst>
              <p:tags r:id="rId21"/>
            </p:custDataLst>
          </p:nvPr>
        </p:nvSpPr>
        <p:spPr>
          <a:xfrm>
            <a:off x="9025978" y="5546934"/>
            <a:ext cx="2072292" cy="861775"/>
          </a:xfrm>
          <a:prstGeom prst="rect">
            <a:avLst/>
          </a:prstGeom>
          <a:noFill/>
        </p:spPr>
        <p:txBody>
          <a:bodyPr wrap="square" rtlCol="0">
            <a:normAutofit/>
          </a:bodyPr>
          <a:p>
            <a:pPr algn="ctr">
              <a:lnSpc>
                <a:spcPct val="120000"/>
              </a:lnSpc>
            </a:pPr>
            <a:r>
              <a:rPr lang="zh-CN" altLang="en-US" sz="2000" b="1" spc="300">
                <a:solidFill>
                  <a:srgbClr val="00B050"/>
                </a:solidFill>
                <a:latin typeface="Arial" panose="020B0604020202020204" pitchFamily="34" charset="0"/>
                <a:ea typeface="微软雅黑" panose="020B0503020204020204" pitchFamily="34" charset="-122"/>
                <a:sym typeface="Arial" panose="020B0604020202020204" pitchFamily="34" charset="0"/>
              </a:rPr>
              <a:t>8. 附录</a:t>
            </a:r>
            <a:endParaRPr lang="zh-CN" altLang="en-US" sz="2000" b="1" spc="300">
              <a:solidFill>
                <a:srgbClr val="00B05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20115" y="471170"/>
            <a:ext cx="4959350" cy="460375"/>
          </a:xfrm>
          <a:prstGeom prst="rect">
            <a:avLst/>
          </a:prstGeom>
          <a:noFill/>
        </p:spPr>
        <p:txBody>
          <a:bodyPr wrap="square" lIns="0" rtlCol="0">
            <a:spAutoFit/>
          </a:bodyPr>
          <a:lstStyle/>
          <a:p>
            <a:pPr marR="0" indent="0" defTabSz="914400" fontAlgn="auto">
              <a:lnSpc>
                <a:spcPct val="100000"/>
              </a:lnSpc>
              <a:spcBef>
                <a:spcPts val="0"/>
              </a:spcBef>
              <a:spcAft>
                <a:spcPts val="0"/>
              </a:spcAft>
              <a:buClrTx/>
              <a:buSzTx/>
              <a:buFontTx/>
              <a:buNone/>
              <a:defRPr/>
            </a:pPr>
            <a:r>
              <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rPr>
              <a:t>二、毕业设计报告的撰写格式要求</a:t>
            </a:r>
            <a:endParaRPr kumimoji="0" lang="zh-CN" altLang="en-US" sz="2400" b="0" i="0" kern="1200" cap="none" spc="0" normalizeH="0" baseline="0" noProof="0">
              <a:solidFill>
                <a:prstClr val="black">
                  <a:lumMod val="85000"/>
                  <a:lumOff val="15000"/>
                </a:prstClr>
              </a:solidFill>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920115" y="882650"/>
            <a:ext cx="5158105" cy="553085"/>
          </a:xfrm>
          <a:prstGeom prst="rect">
            <a:avLst/>
          </a:prstGeom>
          <a:noFill/>
        </p:spPr>
        <p:txBody>
          <a:bodyPr wrap="square" rtlCol="0">
            <a:spAutoFit/>
            <a:scene3d>
              <a:camera prst="orthographicFront"/>
              <a:lightRig rig="threePt" dir="t"/>
            </a:scene3d>
          </a:bodyPr>
          <a:lstStyle/>
          <a:p>
            <a:pPr marR="0" indent="0" defTabSz="914400" fontAlgn="auto">
              <a:lnSpc>
                <a:spcPct val="150000"/>
              </a:lnSpc>
              <a:spcBef>
                <a:spcPts val="0"/>
              </a:spcBef>
              <a:spcAft>
                <a:spcPts val="0"/>
              </a:spcAft>
              <a:buClrTx/>
              <a:buSzTx/>
              <a:buFontTx/>
              <a:buNone/>
              <a:defRPr/>
            </a:pPr>
            <a:r>
              <a:rPr kumimoji="0"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rPr>
              <a:t>（二）毕业设计报告的格式</a:t>
            </a:r>
            <a:endParaRPr kumimoji="0" lang="en-US" altLang="zh-CN" sz="2000" b="0" i="0" kern="1200" cap="none" spc="0" normalizeH="0" baseline="0" noProof="0">
              <a:solidFill>
                <a:schemeClr val="accent1"/>
              </a:solidFill>
              <a:latin typeface="微软雅黑" panose="020B0503020204020204" pitchFamily="34" charset="-122"/>
              <a:ea typeface="微软雅黑" panose="020B0503020204020204" pitchFamily="34" charset="-122"/>
              <a:cs typeface="+mn-cs"/>
            </a:endParaRPr>
          </a:p>
        </p:txBody>
      </p:sp>
      <p:sp>
        <p:nvSpPr>
          <p:cNvPr id="7" name="文本框 6"/>
          <p:cNvSpPr txBox="1"/>
          <p:nvPr/>
        </p:nvSpPr>
        <p:spPr>
          <a:xfrm>
            <a:off x="920115" y="1435735"/>
            <a:ext cx="5250815" cy="5015865"/>
          </a:xfrm>
          <a:prstGeom prst="rect">
            <a:avLst/>
          </a:prstGeom>
          <a:noFill/>
        </p:spPr>
        <p:txBody>
          <a:bodyPr wrap="square" rtlCol="0">
            <a:spAutoFit/>
          </a:bodyPr>
          <a:p>
            <a:r>
              <a:rPr lang="zh-CN" altLang="en-US" sz="1600"/>
              <a:t>题目（居中、黑体小二号字，不超过 20 个汉字）；</a:t>
            </a:r>
            <a:endParaRPr lang="zh-CN" altLang="en-US" sz="1600"/>
          </a:p>
          <a:p>
            <a:r>
              <a:rPr lang="zh-CN" altLang="en-US" sz="1600"/>
              <a:t>摘要（黑体小四号字），摘要内容（宋体小四号字，不超过 300 个汉字）；</a:t>
            </a:r>
            <a:endParaRPr lang="zh-CN" altLang="en-US" sz="1600"/>
          </a:p>
          <a:p>
            <a:r>
              <a:rPr lang="zh-CN" altLang="en-US" sz="1600"/>
              <a:t>关键词（黑体小四号字），关键词内容（宋体小四号字，3～5 个）；</a:t>
            </a:r>
            <a:endParaRPr lang="zh-CN" altLang="en-US" sz="1600"/>
          </a:p>
          <a:p>
            <a:r>
              <a:rPr lang="zh-CN" altLang="en-US" sz="1600"/>
              <a:t>目录（居中、黑体小三号字，单独一页）；</a:t>
            </a:r>
            <a:endParaRPr lang="zh-CN" altLang="en-US" sz="1600"/>
          </a:p>
          <a:p>
            <a:r>
              <a:rPr lang="zh-CN" altLang="en-US" sz="1600"/>
              <a:t>序号标题、页码（左对齐、宋体五号字）；</a:t>
            </a:r>
            <a:endParaRPr lang="zh-CN" altLang="en-US" sz="1600"/>
          </a:p>
          <a:p>
            <a:r>
              <a:rPr lang="zh-CN" altLang="en-US" sz="1600"/>
              <a:t>前言（居中、宋体，小四号字）；</a:t>
            </a:r>
            <a:endParaRPr lang="zh-CN" altLang="en-US" sz="1600"/>
          </a:p>
          <a:p>
            <a:r>
              <a:rPr lang="zh-CN" altLang="en-US" sz="1600"/>
              <a:t>前言内容（正文格式：两端对齐、宋体五号字，首行缩进 2 个字符）；</a:t>
            </a:r>
            <a:endParaRPr lang="zh-CN" altLang="en-US" sz="1600"/>
          </a:p>
          <a:p>
            <a:r>
              <a:rPr lang="zh-CN" altLang="en-US" sz="1600"/>
              <a:t>1 标题 1（左对齐、黑体三号字）；</a:t>
            </a:r>
            <a:endParaRPr lang="zh-CN" altLang="en-US" sz="1600"/>
          </a:p>
          <a:p>
            <a:r>
              <a:rPr lang="zh-CN" altLang="en-US" sz="1600"/>
              <a:t>1.1 标题 2（左对齐、黑体小三号字）；</a:t>
            </a:r>
            <a:endParaRPr lang="zh-CN" altLang="en-US" sz="1600"/>
          </a:p>
          <a:p>
            <a:r>
              <a:rPr lang="zh-CN" altLang="en-US" sz="1600"/>
              <a:t>1.1.1 标题 3（左对齐、黑体四号字）；</a:t>
            </a:r>
            <a:endParaRPr lang="zh-CN" altLang="en-US" sz="1600"/>
          </a:p>
          <a:p>
            <a:r>
              <a:rPr lang="zh-CN" altLang="en-US" sz="1600"/>
              <a:t>1.1.1.1 标题 4（左对齐、黑体小四号字，缩进 2 个字符）；</a:t>
            </a:r>
            <a:endParaRPr lang="zh-CN" altLang="en-US" sz="1600"/>
          </a:p>
          <a:p>
            <a:r>
              <a:rPr lang="zh-CN" altLang="en-US" sz="1600"/>
              <a:t>正文内容（正文格式）；</a:t>
            </a:r>
            <a:endParaRPr lang="zh-CN" altLang="en-US" sz="1600"/>
          </a:p>
          <a:p>
            <a:r>
              <a:rPr lang="zh-CN" altLang="en-US" sz="1600"/>
              <a:t>结论内容（正文格式）；</a:t>
            </a:r>
            <a:endParaRPr lang="zh-CN" altLang="en-US" sz="1600"/>
          </a:p>
          <a:p>
            <a:r>
              <a:rPr lang="zh-CN" altLang="en-US" sz="1600"/>
              <a:t>致谢（标题 2 格式）；</a:t>
            </a:r>
            <a:endParaRPr lang="zh-CN" altLang="en-US" sz="1600"/>
          </a:p>
          <a:p>
            <a:r>
              <a:rPr lang="zh-CN" altLang="en-US" sz="1600"/>
              <a:t>致谢内容（正文格式）；</a:t>
            </a:r>
            <a:endParaRPr lang="zh-CN" altLang="en-US" sz="1600"/>
          </a:p>
          <a:p>
            <a:r>
              <a:rPr lang="zh-CN" altLang="en-US" sz="1600"/>
              <a:t>参考文献（标题 2 格式）；</a:t>
            </a:r>
            <a:endParaRPr lang="zh-CN" altLang="en-US" sz="1600"/>
          </a:p>
          <a:p>
            <a:r>
              <a:rPr lang="zh-CN" altLang="en-US" sz="1600"/>
              <a:t>文献（左端对齐、宋体五号字）；</a:t>
            </a:r>
            <a:endParaRPr lang="zh-CN" altLang="en-US" sz="1600"/>
          </a:p>
        </p:txBody>
      </p:sp>
      <p:pic>
        <p:nvPicPr>
          <p:cNvPr id="102" name="图片 101"/>
          <p:cNvPicPr/>
          <p:nvPr/>
        </p:nvPicPr>
        <p:blipFill>
          <a:blip r:embed="rId1"/>
          <a:stretch>
            <a:fillRect/>
          </a:stretch>
        </p:blipFill>
        <p:spPr>
          <a:xfrm>
            <a:off x="6918325" y="931545"/>
            <a:ext cx="3534410" cy="53924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flipV="1">
            <a:off x="358118" y="501443"/>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10708622" y="5252878"/>
            <a:ext cx="1152000" cy="1150374"/>
          </a:xfrm>
          <a:prstGeom prst="rect">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6200000" flipV="1">
            <a:off x="3833121" y="-2652389"/>
            <a:ext cx="4525759" cy="12192000"/>
          </a:xfrm>
          <a:prstGeom prst="parallelogram">
            <a:avLst/>
          </a:prstGeom>
          <a:solidFill>
            <a:srgbClr val="1D3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9"/>
          <p:cNvSpPr/>
          <p:nvPr/>
        </p:nvSpPr>
        <p:spPr>
          <a:xfrm flipV="1">
            <a:off x="463074" y="619220"/>
            <a:ext cx="11265853" cy="5648781"/>
          </a:xfrm>
          <a:prstGeom prst="rect">
            <a:avLst/>
          </a:prstGeom>
          <a:solidFill>
            <a:schemeClr val="bg1"/>
          </a:solidFill>
          <a:ln>
            <a:solidFill>
              <a:srgbClr val="1D323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wave_166892"/>
          <p:cNvSpPr>
            <a:spLocks noChangeAspect="1"/>
          </p:cNvSpPr>
          <p:nvPr/>
        </p:nvSpPr>
        <p:spPr bwMode="auto">
          <a:xfrm flipV="1">
            <a:off x="703016" y="5674962"/>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37" name="wave_166892"/>
          <p:cNvSpPr>
            <a:spLocks noChangeAspect="1"/>
          </p:cNvSpPr>
          <p:nvPr/>
        </p:nvSpPr>
        <p:spPr bwMode="auto">
          <a:xfrm flipV="1">
            <a:off x="10879300" y="916774"/>
            <a:ext cx="609685" cy="35448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6750" h="352774">
                <a:moveTo>
                  <a:pt x="303425" y="267513"/>
                </a:moveTo>
                <a:cubicBezTo>
                  <a:pt x="325394" y="267612"/>
                  <a:pt x="345983" y="276069"/>
                  <a:pt x="361548" y="291607"/>
                </a:cubicBezTo>
                <a:cubicBezTo>
                  <a:pt x="373173" y="303211"/>
                  <a:pt x="391989" y="303211"/>
                  <a:pt x="403614" y="291607"/>
                </a:cubicBezTo>
                <a:cubicBezTo>
                  <a:pt x="419081" y="276069"/>
                  <a:pt x="439769" y="267513"/>
                  <a:pt x="461738" y="267513"/>
                </a:cubicBezTo>
                <a:cubicBezTo>
                  <a:pt x="483706" y="267612"/>
                  <a:pt x="504394" y="276069"/>
                  <a:pt x="519861" y="291607"/>
                </a:cubicBezTo>
                <a:cubicBezTo>
                  <a:pt x="525476" y="297212"/>
                  <a:pt x="532964" y="300260"/>
                  <a:pt x="540943" y="300260"/>
                </a:cubicBezTo>
                <a:cubicBezTo>
                  <a:pt x="548824" y="300260"/>
                  <a:pt x="556311" y="297212"/>
                  <a:pt x="561927" y="291607"/>
                </a:cubicBezTo>
                <a:cubicBezTo>
                  <a:pt x="572172" y="281379"/>
                  <a:pt x="588821" y="281379"/>
                  <a:pt x="599067" y="291607"/>
                </a:cubicBezTo>
                <a:cubicBezTo>
                  <a:pt x="609312" y="301834"/>
                  <a:pt x="609312" y="318453"/>
                  <a:pt x="599067" y="328680"/>
                </a:cubicBezTo>
                <a:cubicBezTo>
                  <a:pt x="583501" y="344218"/>
                  <a:pt x="562912" y="352774"/>
                  <a:pt x="540943" y="352774"/>
                </a:cubicBezTo>
                <a:cubicBezTo>
                  <a:pt x="518975" y="352774"/>
                  <a:pt x="498286" y="344218"/>
                  <a:pt x="482721" y="328680"/>
                </a:cubicBezTo>
                <a:cubicBezTo>
                  <a:pt x="477106" y="323075"/>
                  <a:pt x="469717" y="320027"/>
                  <a:pt x="461738" y="320027"/>
                </a:cubicBezTo>
                <a:cubicBezTo>
                  <a:pt x="453758" y="320027"/>
                  <a:pt x="446369" y="323075"/>
                  <a:pt x="440754" y="328680"/>
                </a:cubicBezTo>
                <a:cubicBezTo>
                  <a:pt x="408638" y="360739"/>
                  <a:pt x="356426" y="360739"/>
                  <a:pt x="324409" y="328680"/>
                </a:cubicBezTo>
                <a:cubicBezTo>
                  <a:pt x="318793" y="323075"/>
                  <a:pt x="311306" y="320027"/>
                  <a:pt x="303425" y="320027"/>
                </a:cubicBezTo>
                <a:cubicBezTo>
                  <a:pt x="295445" y="320027"/>
                  <a:pt x="287958" y="323075"/>
                  <a:pt x="282343" y="328680"/>
                </a:cubicBezTo>
                <a:cubicBezTo>
                  <a:pt x="250326" y="360739"/>
                  <a:pt x="198113" y="360739"/>
                  <a:pt x="166096" y="328680"/>
                </a:cubicBezTo>
                <a:cubicBezTo>
                  <a:pt x="154471" y="317175"/>
                  <a:pt x="135655" y="317175"/>
                  <a:pt x="124030" y="328680"/>
                </a:cubicBezTo>
                <a:cubicBezTo>
                  <a:pt x="91915" y="360739"/>
                  <a:pt x="39800" y="360739"/>
                  <a:pt x="7685" y="328680"/>
                </a:cubicBezTo>
                <a:cubicBezTo>
                  <a:pt x="-2561" y="318453"/>
                  <a:pt x="-2561" y="301834"/>
                  <a:pt x="7685" y="291607"/>
                </a:cubicBezTo>
                <a:cubicBezTo>
                  <a:pt x="17930" y="281379"/>
                  <a:pt x="34579" y="281379"/>
                  <a:pt x="44825" y="291607"/>
                </a:cubicBezTo>
                <a:cubicBezTo>
                  <a:pt x="56449" y="303211"/>
                  <a:pt x="75266" y="303211"/>
                  <a:pt x="86890" y="291607"/>
                </a:cubicBezTo>
                <a:cubicBezTo>
                  <a:pt x="118908" y="259548"/>
                  <a:pt x="171120" y="259548"/>
                  <a:pt x="203236" y="291607"/>
                </a:cubicBezTo>
                <a:cubicBezTo>
                  <a:pt x="214762" y="303211"/>
                  <a:pt x="233677" y="303211"/>
                  <a:pt x="245203" y="291607"/>
                </a:cubicBezTo>
                <a:cubicBezTo>
                  <a:pt x="260768" y="276069"/>
                  <a:pt x="281456" y="267513"/>
                  <a:pt x="303425" y="267513"/>
                </a:cubicBezTo>
                <a:close/>
                <a:moveTo>
                  <a:pt x="303425" y="133727"/>
                </a:moveTo>
                <a:cubicBezTo>
                  <a:pt x="325394" y="133825"/>
                  <a:pt x="345983" y="142288"/>
                  <a:pt x="361548" y="157837"/>
                </a:cubicBezTo>
                <a:cubicBezTo>
                  <a:pt x="373173" y="169449"/>
                  <a:pt x="391989" y="169449"/>
                  <a:pt x="403614" y="157837"/>
                </a:cubicBezTo>
                <a:cubicBezTo>
                  <a:pt x="419081" y="142288"/>
                  <a:pt x="439769" y="133727"/>
                  <a:pt x="461738" y="133727"/>
                </a:cubicBezTo>
                <a:cubicBezTo>
                  <a:pt x="483706" y="133825"/>
                  <a:pt x="504394" y="142288"/>
                  <a:pt x="519861" y="157837"/>
                </a:cubicBezTo>
                <a:cubicBezTo>
                  <a:pt x="525476" y="163446"/>
                  <a:pt x="532964" y="166497"/>
                  <a:pt x="540943" y="166497"/>
                </a:cubicBezTo>
                <a:cubicBezTo>
                  <a:pt x="548824" y="166497"/>
                  <a:pt x="556311" y="163446"/>
                  <a:pt x="561927" y="157837"/>
                </a:cubicBezTo>
                <a:cubicBezTo>
                  <a:pt x="572172" y="147602"/>
                  <a:pt x="588821" y="147602"/>
                  <a:pt x="599067" y="157837"/>
                </a:cubicBezTo>
                <a:cubicBezTo>
                  <a:pt x="609312" y="168071"/>
                  <a:pt x="609312" y="184702"/>
                  <a:pt x="599067" y="194936"/>
                </a:cubicBezTo>
                <a:cubicBezTo>
                  <a:pt x="583501" y="210485"/>
                  <a:pt x="562912" y="219046"/>
                  <a:pt x="540943" y="219046"/>
                </a:cubicBezTo>
                <a:cubicBezTo>
                  <a:pt x="518975" y="219046"/>
                  <a:pt x="498286" y="210485"/>
                  <a:pt x="482721" y="194936"/>
                </a:cubicBezTo>
                <a:cubicBezTo>
                  <a:pt x="477106" y="189327"/>
                  <a:pt x="469717" y="186276"/>
                  <a:pt x="461738" y="186276"/>
                </a:cubicBezTo>
                <a:cubicBezTo>
                  <a:pt x="453758" y="186276"/>
                  <a:pt x="446369" y="189327"/>
                  <a:pt x="440754" y="194936"/>
                </a:cubicBezTo>
                <a:cubicBezTo>
                  <a:pt x="408638" y="227017"/>
                  <a:pt x="356426" y="227017"/>
                  <a:pt x="324409" y="194936"/>
                </a:cubicBezTo>
                <a:cubicBezTo>
                  <a:pt x="318793" y="189327"/>
                  <a:pt x="311306" y="186276"/>
                  <a:pt x="303425" y="186276"/>
                </a:cubicBezTo>
                <a:cubicBezTo>
                  <a:pt x="295445" y="186276"/>
                  <a:pt x="287958" y="189327"/>
                  <a:pt x="282343" y="194936"/>
                </a:cubicBezTo>
                <a:cubicBezTo>
                  <a:pt x="250326" y="227017"/>
                  <a:pt x="198113" y="227017"/>
                  <a:pt x="166096" y="194936"/>
                </a:cubicBezTo>
                <a:cubicBezTo>
                  <a:pt x="154471" y="183423"/>
                  <a:pt x="135655" y="183423"/>
                  <a:pt x="124030" y="194936"/>
                </a:cubicBezTo>
                <a:cubicBezTo>
                  <a:pt x="91915" y="227017"/>
                  <a:pt x="39800" y="227017"/>
                  <a:pt x="7685" y="194936"/>
                </a:cubicBezTo>
                <a:cubicBezTo>
                  <a:pt x="-2561" y="184702"/>
                  <a:pt x="-2561" y="168071"/>
                  <a:pt x="7685" y="157837"/>
                </a:cubicBezTo>
                <a:cubicBezTo>
                  <a:pt x="17930" y="147602"/>
                  <a:pt x="34579" y="147602"/>
                  <a:pt x="44825" y="157837"/>
                </a:cubicBezTo>
                <a:cubicBezTo>
                  <a:pt x="56449" y="169449"/>
                  <a:pt x="75266" y="169449"/>
                  <a:pt x="86890" y="157837"/>
                </a:cubicBezTo>
                <a:cubicBezTo>
                  <a:pt x="118908" y="125756"/>
                  <a:pt x="171120" y="125756"/>
                  <a:pt x="203236" y="157837"/>
                </a:cubicBezTo>
                <a:cubicBezTo>
                  <a:pt x="214762" y="169449"/>
                  <a:pt x="233677" y="169449"/>
                  <a:pt x="245203" y="157837"/>
                </a:cubicBezTo>
                <a:cubicBezTo>
                  <a:pt x="260768" y="142288"/>
                  <a:pt x="281456" y="133727"/>
                  <a:pt x="303425" y="133727"/>
                </a:cubicBezTo>
                <a:close/>
                <a:moveTo>
                  <a:pt x="303425" y="0"/>
                </a:moveTo>
                <a:cubicBezTo>
                  <a:pt x="325394" y="99"/>
                  <a:pt x="345983" y="8556"/>
                  <a:pt x="361548" y="24094"/>
                </a:cubicBezTo>
                <a:cubicBezTo>
                  <a:pt x="373173" y="35698"/>
                  <a:pt x="391989" y="35698"/>
                  <a:pt x="403614" y="24094"/>
                </a:cubicBezTo>
                <a:cubicBezTo>
                  <a:pt x="419081" y="8556"/>
                  <a:pt x="439769" y="0"/>
                  <a:pt x="461738" y="0"/>
                </a:cubicBezTo>
                <a:cubicBezTo>
                  <a:pt x="483706" y="99"/>
                  <a:pt x="504394" y="8556"/>
                  <a:pt x="519861" y="24094"/>
                </a:cubicBezTo>
                <a:cubicBezTo>
                  <a:pt x="525476" y="29699"/>
                  <a:pt x="532964" y="32747"/>
                  <a:pt x="540943" y="32747"/>
                </a:cubicBezTo>
                <a:cubicBezTo>
                  <a:pt x="548824" y="32747"/>
                  <a:pt x="556311" y="29699"/>
                  <a:pt x="561927" y="24094"/>
                </a:cubicBezTo>
                <a:cubicBezTo>
                  <a:pt x="572172" y="13866"/>
                  <a:pt x="588821" y="13866"/>
                  <a:pt x="599067" y="24094"/>
                </a:cubicBezTo>
                <a:cubicBezTo>
                  <a:pt x="609312" y="34321"/>
                  <a:pt x="609312" y="50940"/>
                  <a:pt x="599067" y="61167"/>
                </a:cubicBezTo>
                <a:cubicBezTo>
                  <a:pt x="583501" y="76705"/>
                  <a:pt x="562912" y="85261"/>
                  <a:pt x="540943" y="85261"/>
                </a:cubicBezTo>
                <a:cubicBezTo>
                  <a:pt x="518975" y="85261"/>
                  <a:pt x="498286" y="76705"/>
                  <a:pt x="482721" y="61167"/>
                </a:cubicBezTo>
                <a:cubicBezTo>
                  <a:pt x="477106" y="55562"/>
                  <a:pt x="469717" y="52514"/>
                  <a:pt x="461738" y="52514"/>
                </a:cubicBezTo>
                <a:cubicBezTo>
                  <a:pt x="453758" y="52514"/>
                  <a:pt x="446369" y="55562"/>
                  <a:pt x="440754" y="61167"/>
                </a:cubicBezTo>
                <a:cubicBezTo>
                  <a:pt x="408638" y="93226"/>
                  <a:pt x="356426" y="93226"/>
                  <a:pt x="324409" y="61167"/>
                </a:cubicBezTo>
                <a:cubicBezTo>
                  <a:pt x="318793" y="55562"/>
                  <a:pt x="311306" y="52514"/>
                  <a:pt x="303425" y="52514"/>
                </a:cubicBezTo>
                <a:cubicBezTo>
                  <a:pt x="295445" y="52514"/>
                  <a:pt x="287958" y="55562"/>
                  <a:pt x="282343" y="61167"/>
                </a:cubicBezTo>
                <a:cubicBezTo>
                  <a:pt x="250326" y="93226"/>
                  <a:pt x="198113" y="93226"/>
                  <a:pt x="165997" y="61167"/>
                </a:cubicBezTo>
                <a:cubicBezTo>
                  <a:pt x="154471" y="49662"/>
                  <a:pt x="135655" y="49662"/>
                  <a:pt x="124030" y="61167"/>
                </a:cubicBezTo>
                <a:cubicBezTo>
                  <a:pt x="91915" y="93226"/>
                  <a:pt x="39800" y="93226"/>
                  <a:pt x="7685" y="61167"/>
                </a:cubicBezTo>
                <a:cubicBezTo>
                  <a:pt x="-2561" y="50940"/>
                  <a:pt x="-2561" y="34321"/>
                  <a:pt x="7685" y="24094"/>
                </a:cubicBezTo>
                <a:cubicBezTo>
                  <a:pt x="17930" y="13866"/>
                  <a:pt x="34579" y="13866"/>
                  <a:pt x="44825" y="24094"/>
                </a:cubicBezTo>
                <a:cubicBezTo>
                  <a:pt x="56449" y="35698"/>
                  <a:pt x="75266" y="35698"/>
                  <a:pt x="86890" y="24094"/>
                </a:cubicBezTo>
                <a:cubicBezTo>
                  <a:pt x="118908" y="-7965"/>
                  <a:pt x="171120" y="-7965"/>
                  <a:pt x="203236" y="24094"/>
                </a:cubicBezTo>
                <a:cubicBezTo>
                  <a:pt x="214762" y="35698"/>
                  <a:pt x="233677" y="35698"/>
                  <a:pt x="245203" y="24094"/>
                </a:cubicBezTo>
                <a:cubicBezTo>
                  <a:pt x="260768" y="8556"/>
                  <a:pt x="281456" y="0"/>
                  <a:pt x="303425" y="0"/>
                </a:cubicBezTo>
                <a:close/>
              </a:path>
            </a:pathLst>
          </a:custGeom>
          <a:solidFill>
            <a:srgbClr val="1D323E"/>
          </a:solidFill>
          <a:ln>
            <a:noFill/>
          </a:ln>
        </p:spPr>
      </p:sp>
      <p:sp>
        <p:nvSpPr>
          <p:cNvPr id="11" name="文本框 10"/>
          <p:cNvSpPr txBox="1"/>
          <p:nvPr/>
        </p:nvSpPr>
        <p:spPr>
          <a:xfrm>
            <a:off x="1319138" y="1771435"/>
            <a:ext cx="415490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rPr>
              <a:t>02</a:t>
            </a:r>
            <a:endParaRPr kumimoji="0" lang="zh-CN" altLang="en-US" sz="19900" b="0" i="0" u="none" strike="noStrike" kern="1200" cap="none" spc="0" normalizeH="0" baseline="0" noProof="0">
              <a:ln>
                <a:noFill/>
              </a:ln>
              <a:solidFill>
                <a:srgbClr val="1D323E"/>
              </a:solidFill>
              <a:effectLst/>
              <a:uLnTx/>
              <a:uFillTx/>
              <a:latin typeface="微软雅黑" panose="020B0503020204020204" pitchFamily="34" charset="-122"/>
              <a:ea typeface="微软雅黑" panose="020B0503020204020204" pitchFamily="34" charset="-122"/>
              <a:cs typeface="+mn-cs"/>
            </a:endParaRPr>
          </a:p>
        </p:txBody>
      </p:sp>
      <p:sp>
        <p:nvSpPr>
          <p:cNvPr id="12" name="文本框 11"/>
          <p:cNvSpPr txBox="1"/>
          <p:nvPr/>
        </p:nvSpPr>
        <p:spPr>
          <a:xfrm>
            <a:off x="4984969" y="2994847"/>
            <a:ext cx="4916961" cy="70675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实验报告</a:t>
            </a:r>
            <a:endParaRPr kumimoji="0" lang="zh-CN" altLang="en-US" sz="40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4*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1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4_4*l_h_a*1_4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8"/>
  <p:tag name="KSO_WM_UNIT_FILL_TYPE" val="1"/>
  <p:tag name="KSO_WM_UNIT_TEXT_FILL_FORE_SCHEMECOLOR_INDEX" val="14"/>
  <p:tag name="KSO_WM_UNIT_TEXT_FILL_TYPE" val="1"/>
</p:tagLst>
</file>

<file path=ppt/tags/tag100.xml><?xml version="1.0" encoding="utf-8"?>
<p:tagLst xmlns:p="http://schemas.openxmlformats.org/presentationml/2006/main">
  <p:tag name="KSO_WM_TEMPLATE_CATEGORY" val="diagram"/>
  <p:tag name="KSO_WM_TEMPLATE_INDEX" val="20187604"/>
  <p:tag name="KSO_WM_UNIT_TYPE" val="q_h_i"/>
  <p:tag name="KSO_WM_UNIT_INDEX" val="1_3_2"/>
  <p:tag name="KSO_WM_UNIT_ID" val="diagram20187604_3*q_h_i*1_3_2"/>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ags/tag101.xml><?xml version="1.0" encoding="utf-8"?>
<p:tagLst xmlns:p="http://schemas.openxmlformats.org/presentationml/2006/main">
  <p:tag name="KSO_WM_TEMPLATE_CATEGORY" val="diagram"/>
  <p:tag name="KSO_WM_TEMPLATE_INDEX" val="20187604"/>
  <p:tag name="KSO_WM_UNIT_TYPE" val="q_h_i"/>
  <p:tag name="KSO_WM_UNIT_INDEX" val="1_1_3"/>
  <p:tag name="KSO_WM_UNIT_ID" val="diagram20187604_3*q_h_i*1_1_3"/>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TEMPLATE_CATEGORY" val="diagram"/>
  <p:tag name="KSO_WM_TEMPLATE_INDEX" val="20187604"/>
  <p:tag name="KSO_WM_UNIT_TYPE" val="q_h_i"/>
  <p:tag name="KSO_WM_UNIT_INDEX" val="1_2_1"/>
  <p:tag name="KSO_WM_UNIT_ID" val="diagram20187604_3*q_h_i*1_2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6"/>
  <p:tag name="KSO_WM_UNIT_LINE_FILL_TYPE" val="2"/>
</p:tagLst>
</file>

<file path=ppt/tags/tag103.xml><?xml version="1.0" encoding="utf-8"?>
<p:tagLst xmlns:p="http://schemas.openxmlformats.org/presentationml/2006/main">
  <p:tag name="KSO_WM_TEMPLATE_CATEGORY" val="diagram"/>
  <p:tag name="KSO_WM_TEMPLATE_INDEX" val="20187604"/>
  <p:tag name="KSO_WM_UNIT_TYPE" val="q_h_i"/>
  <p:tag name="KSO_WM_UNIT_INDEX" val="1_3_1"/>
  <p:tag name="KSO_WM_UNIT_ID" val="diagram20187604_3*q_h_i*1_3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7"/>
  <p:tag name="KSO_WM_UNIT_LINE_FILL_TYPE" val="2"/>
</p:tagLst>
</file>

<file path=ppt/tags/tag104.xml><?xml version="1.0" encoding="utf-8"?>
<p:tagLst xmlns:p="http://schemas.openxmlformats.org/presentationml/2006/main">
  <p:tag name="KSO_WM_TEMPLATE_CATEGORY" val="diagram"/>
  <p:tag name="KSO_WM_TEMPLATE_INDEX" val="20187604"/>
  <p:tag name="KSO_WM_UNIT_TYPE" val="q_h_i"/>
  <p:tag name="KSO_WM_UNIT_INDEX" val="1_4_1"/>
  <p:tag name="KSO_WM_UNIT_ID" val="diagram20187604_3*q_h_i*1_4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8"/>
  <p:tag name="KSO_WM_UNIT_LINE_FILL_TYPE" val="2"/>
</p:tagLst>
</file>

<file path=ppt/tags/tag105.xml><?xml version="1.0" encoding="utf-8"?>
<p:tagLst xmlns:p="http://schemas.openxmlformats.org/presentationml/2006/main">
  <p:tag name="KSO_WM_TEMPLATE_CATEGORY" val="diagram"/>
  <p:tag name="KSO_WM_TEMPLATE_INDEX" val="20187604"/>
  <p:tag name="KSO_WM_UNIT_TYPE" val="q_h_i"/>
  <p:tag name="KSO_WM_UNIT_INDEX" val="1_1_1"/>
  <p:tag name="KSO_WM_UNIT_ID" val="diagram20187604_3*q_h_i*1_1_1"/>
  <p:tag name="KSO_WM_UNIT_LAYERLEVEL" val="1_1_1"/>
  <p:tag name="KSO_WM_BEAUTIFY_FLAG" val="#wm#"/>
  <p:tag name="KSO_WM_TAG_VERSION" val="1.0"/>
  <p:tag name="KSO_WM_DIAGRAM_GROUP_CODE" val="q1-1"/>
  <p:tag name="KSO_WM_UNIT_HIGHLIGHT" val="0"/>
  <p:tag name="KSO_WM_UNIT_COMPATIBLE" val="0"/>
  <p:tag name="KSO_WM_UNIT_LINE_FORE_SCHEMECOLOR_INDEX" val="5"/>
  <p:tag name="KSO_WM_UNIT_LINE_FILL_TYPE" val="2"/>
</p:tagLst>
</file>

<file path=ppt/tags/tag106.xml><?xml version="1.0" encoding="utf-8"?>
<p:tagLst xmlns:p="http://schemas.openxmlformats.org/presentationml/2006/main">
  <p:tag name="KSO_WM_TEMPLATE_CATEGORY" val="diagram"/>
  <p:tag name="KSO_WM_TEMPLATE_INDEX" val="20187604"/>
  <p:tag name="KSO_WM_UNIT_TYPE" val="q_i"/>
  <p:tag name="KSO_WM_UNIT_INDEX" val="1_5"/>
  <p:tag name="KSO_WM_UNIT_ID" val="diagram20187604_3*q_i*1_5"/>
  <p:tag name="KSO_WM_UNIT_LAYERLEVEL" val="1_1"/>
  <p:tag name="KSO_WM_BEAUTIFY_FLAG" val="#wm#"/>
  <p:tag name="KSO_WM_TAG_VERSION" val="1.0"/>
  <p:tag name="KSO_WM_DIAGRAM_GROUP_CODE" val="q1-1"/>
  <p:tag name="KSO_WM_UNIT_HIGHLIGHT" val="0"/>
  <p:tag name="KSO_WM_UNIT_COMPATIBLE" val="0"/>
  <p:tag name="KSO_WM_UNIT_FILL_FORE_SCHEMECOLOR_INDEX" val="15"/>
  <p:tag name="KSO_WM_UNIT_FILL_TYPE" val="1"/>
  <p:tag name="KSO_WM_UNIT_TEXT_FILL_FORE_SCHEMECOLOR_INDEX" val="13"/>
  <p:tag name="KSO_WM_UNIT_TEXT_FILL_TYPE" val="1"/>
</p:tagLst>
</file>

<file path=ppt/tags/tag107.xml><?xml version="1.0" encoding="utf-8"?>
<p:tagLst xmlns:p="http://schemas.openxmlformats.org/presentationml/2006/main">
  <p:tag name="KSO_WM_TEMPLATE_CATEGORY" val="diagram"/>
  <p:tag name="KSO_WM_TEMPLATE_INDEX" val="20187604"/>
  <p:tag name="KSO_WM_UNIT_TYPE" val="q_i"/>
  <p:tag name="KSO_WM_UNIT_INDEX" val="1_1"/>
  <p:tag name="KSO_WM_UNIT_ID" val="diagram20187604_3*q_i*1_1"/>
  <p:tag name="KSO_WM_UNIT_LAYERLEVEL" val="1_1"/>
  <p:tag name="KSO_WM_BEAUTIFY_FLAG" val="#wm#"/>
  <p:tag name="KSO_WM_TAG_VERSION" val="1.0"/>
  <p:tag name="KSO_WM_DIAGRAM_GROUP_CODE" val="q1-1"/>
  <p:tag name="KSO_WM_UNIT_HIGHLIGHT" val="0"/>
  <p:tag name="KSO_WM_UNIT_COMPATIBLE" val="0"/>
  <p:tag name="KSO_WM_UNIT_FILL_FORE_SCHEMECOLOR_INDEX" val="15"/>
  <p:tag name="KSO_WM_UNIT_FILL_TYPE" val="1"/>
  <p:tag name="KSO_WM_UNIT_TEXT_FILL_FORE_SCHEMECOLOR_INDEX" val="13"/>
  <p:tag name="KSO_WM_UNIT_TEXT_FILL_TYPE" val="1"/>
</p:tagLst>
</file>

<file path=ppt/tags/tag108.xml><?xml version="1.0" encoding="utf-8"?>
<p:tagLst xmlns:p="http://schemas.openxmlformats.org/presentationml/2006/main">
  <p:tag name="KSO_WM_TEMPLATE_CATEGORY" val="diagram"/>
  <p:tag name="KSO_WM_TEMPLATE_INDEX" val="20187604"/>
  <p:tag name="KSO_WM_UNIT_TYPE" val="q_i"/>
  <p:tag name="KSO_WM_UNIT_INDEX" val="1_3"/>
  <p:tag name="KSO_WM_UNIT_ID" val="diagram20187604_3*q_i*1_3"/>
  <p:tag name="KSO_WM_UNIT_LAYERLEVEL" val="1_1"/>
  <p:tag name="KSO_WM_BEAUTIFY_FLAG" val="#wm#"/>
  <p:tag name="KSO_WM_TAG_VERSION" val="1.0"/>
  <p:tag name="KSO_WM_DIAGRAM_GROUP_CODE" val="q1-1"/>
  <p:tag name="KSO_WM_UNIT_HIGHLIGHT" val="0"/>
  <p:tag name="KSO_WM_UNIT_COMPATIBLE" val="0"/>
  <p:tag name="KSO_WM_UNIT_FILL_FORE_SCHEMECOLOR_INDEX" val="15"/>
  <p:tag name="KSO_WM_UNIT_FILL_TYPE" val="1"/>
  <p:tag name="KSO_WM_UNIT_TEXT_FILL_FORE_SCHEMECOLOR_INDEX" val="13"/>
  <p:tag name="KSO_WM_UNIT_TEXT_FILL_TYPE" val="1"/>
</p:tagLst>
</file>

<file path=ppt/tags/tag109.xml><?xml version="1.0" encoding="utf-8"?>
<p:tagLst xmlns:p="http://schemas.openxmlformats.org/presentationml/2006/main">
  <p:tag name="KSO_WM_TEMPLATE_CATEGORY" val="diagram"/>
  <p:tag name="KSO_WM_TEMPLATE_INDEX" val="20187604"/>
  <p:tag name="KSO_WM_UNIT_TYPE" val="q_i"/>
  <p:tag name="KSO_WM_UNIT_INDEX" val="1_4"/>
  <p:tag name="KSO_WM_UNIT_ID" val="diagram20187604_3*q_i*1_4"/>
  <p:tag name="KSO_WM_UNIT_LAYERLEVEL" val="1_1"/>
  <p:tag name="KSO_WM_BEAUTIFY_FLAG" val="#wm#"/>
  <p:tag name="KSO_WM_TAG_VERSION" val="1.0"/>
  <p:tag name="KSO_WM_DIAGRAM_GROUP_CODE" val="q1-1"/>
  <p:tag name="KSO_WM_UNIT_HIGHLIGHT" val="0"/>
  <p:tag name="KSO_WM_UNIT_COMPATIBLE" val="0"/>
  <p:tag name="KSO_WM_UNIT_FILL_FORE_SCHEMECOLOR_INDEX" val="10"/>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4_4*l_h_i*1_4_1"/>
  <p:tag name="KSO_WM_TEMPLATE_CATEGORY" val="diagram"/>
  <p:tag name="KSO_WM_TEMPLATE_INDEX" val="634"/>
  <p:tag name="KSO_WM_UNIT_LAYERLEVEL" val="1_1_1"/>
  <p:tag name="KSO_WM_TAG_VERSION" val="1.0"/>
  <p:tag name="KSO_WM_BEAUTIFY_FLAG" val="#wm#"/>
  <p:tag name="KSO_WM_UNIT_TEXT_FILL_FORE_SCHEMECOLOR_INDEX" val="8"/>
  <p:tag name="KSO_WM_UNIT_TEXT_FILL_TYPE" val="1"/>
</p:tagLst>
</file>

<file path=ppt/tags/tag110.xml><?xml version="1.0" encoding="utf-8"?>
<p:tagLst xmlns:p="http://schemas.openxmlformats.org/presentationml/2006/main">
  <p:tag name="KSO_WM_TEMPLATE_CATEGORY" val="diagram"/>
  <p:tag name="KSO_WM_TEMPLATE_INDEX" val="20187604"/>
  <p:tag name="KSO_WM_UNIT_TYPE" val="q_i"/>
  <p:tag name="KSO_WM_UNIT_INDEX" val="1_6"/>
  <p:tag name="KSO_WM_UNIT_ID" val="diagram20187604_3*q_i*1_6"/>
  <p:tag name="KSO_WM_UNIT_LAYERLEVEL" val="1_1"/>
  <p:tag name="KSO_WM_BEAUTIFY_FLAG" val="#wm#"/>
  <p:tag name="KSO_WM_TAG_VERSION" val="1.0"/>
  <p:tag name="KSO_WM_DIAGRAM_GROUP_CODE" val="q1-1"/>
  <p:tag name="KSO_WM_UNIT_HIGHLIGHT" val="0"/>
  <p:tag name="KSO_WM_UNIT_COMPATIBLE" val="0"/>
  <p:tag name="KSO_WM_UNIT_FILL_FORE_SCHEMECOLOR_INDEX" val="10"/>
  <p:tag name="KSO_WM_UNIT_FILL_TYPE" val="1"/>
  <p:tag name="KSO_WM_UNIT_TEXT_FILL_FORE_SCHEMECOLOR_INDEX" val="13"/>
  <p:tag name="KSO_WM_UNIT_TEXT_FILL_TYPE" val="1"/>
</p:tagLst>
</file>

<file path=ppt/tags/tag111.xml><?xml version="1.0" encoding="utf-8"?>
<p:tagLst xmlns:p="http://schemas.openxmlformats.org/presentationml/2006/main">
  <p:tag name="KSO_WM_TEMPLATE_CATEGORY" val="diagram"/>
  <p:tag name="KSO_WM_TEMPLATE_INDEX" val="20187604"/>
  <p:tag name="KSO_WM_UNIT_TYPE" val="q_i"/>
  <p:tag name="KSO_WM_UNIT_INDEX" val="1_2"/>
  <p:tag name="KSO_WM_UNIT_ID" val="diagram20187604_3*q_i*1_2"/>
  <p:tag name="KSO_WM_UNIT_LAYERLEVEL" val="1_1"/>
  <p:tag name="KSO_WM_BEAUTIFY_FLAG" val="#wm#"/>
  <p:tag name="KSO_WM_TAG_VERSION" val="1.0"/>
  <p:tag name="KSO_WM_DIAGRAM_GROUP_CODE" val="q1-1"/>
  <p:tag name="KSO_WM_UNIT_HIGHLIGHT" val="0"/>
  <p:tag name="KSO_WM_UNIT_COMPATIBLE" val="0"/>
  <p:tag name="KSO_WM_UNIT_FILL_FORE_SCHEMECOLOR_INDEX" val="10"/>
  <p:tag name="KSO_WM_UNIT_FILL_TYPE" val="1"/>
  <p:tag name="KSO_WM_UNIT_TEXT_FILL_FORE_SCHEMECOLOR_INDEX" val="13"/>
  <p:tag name="KSO_WM_UNIT_TEXT_FILL_TYPE" val="1"/>
</p:tagLst>
</file>

<file path=ppt/tags/tag112.xml><?xml version="1.0" encoding="utf-8"?>
<p:tagLst xmlns:p="http://schemas.openxmlformats.org/presentationml/2006/main">
  <p:tag name="KSO_WM_TEMPLATE_CATEGORY" val="diagram"/>
  <p:tag name="KSO_WM_TEMPLATE_INDEX" val="20187604"/>
  <p:tag name="KSO_WM_UNIT_TYPE" val="q_h_a"/>
  <p:tag name="KSO_WM_UNIT_INDEX" val="1_3_1"/>
  <p:tag name="KSO_WM_UNIT_ID" val="diagram20187604_3*q_h_a*1_3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13.xml><?xml version="1.0" encoding="utf-8"?>
<p:tagLst xmlns:p="http://schemas.openxmlformats.org/presentationml/2006/main">
  <p:tag name="KSO_WM_TEMPLATE_CATEGORY" val="diagram"/>
  <p:tag name="KSO_WM_TEMPLATE_INDEX" val="20187604"/>
  <p:tag name="KSO_WM_UNIT_TYPE" val="q_h_a"/>
  <p:tag name="KSO_WM_UNIT_INDEX" val="1_1_1"/>
  <p:tag name="KSO_WM_UNIT_ID" val="diagram20187604_3*q_h_a*1_1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14.xml><?xml version="1.0" encoding="utf-8"?>
<p:tagLst xmlns:p="http://schemas.openxmlformats.org/presentationml/2006/main">
  <p:tag name="KSO_WM_TEMPLATE_CATEGORY" val="diagram"/>
  <p:tag name="KSO_WM_TEMPLATE_INDEX" val="20187604"/>
  <p:tag name="KSO_WM_UNIT_TYPE" val="q_h_a"/>
  <p:tag name="KSO_WM_UNIT_INDEX" val="1_4_1"/>
  <p:tag name="KSO_WM_UNIT_ID" val="diagram20187604_3*q_h_a*1_4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15.xml><?xml version="1.0" encoding="utf-8"?>
<p:tagLst xmlns:p="http://schemas.openxmlformats.org/presentationml/2006/main">
  <p:tag name="KSO_WM_TEMPLATE_CATEGORY" val="diagram"/>
  <p:tag name="KSO_WM_TEMPLATE_INDEX" val="20187604"/>
  <p:tag name="KSO_WM_UNIT_TYPE" val="q_h_a"/>
  <p:tag name="KSO_WM_UNIT_INDEX" val="1_2_1"/>
  <p:tag name="KSO_WM_UNIT_ID" val="diagram20187604_3*q_h_a*1_2_1"/>
  <p:tag name="KSO_WM_UNIT_LAYERLEVEL" val="1_1_1"/>
  <p:tag name="KSO_WM_UNIT_VALUE" val="12"/>
  <p:tag name="KSO_WM_UNIT_HIGHLIGHT" val="0"/>
  <p:tag name="KSO_WM_UNIT_COMPATIBLE" val="0"/>
  <p:tag name="KSO_WM_BEAUTIFY_FLAG" val="#wm#"/>
  <p:tag name="KSO_WM_TAG_VERSION" val="1.0"/>
  <p:tag name="KSO_WM_DIAGRAM_GROUP_CODE" val="q1-1"/>
  <p:tag name="KSO_WM_UNIT_PRESET_TEXT" val="单击此处添加标题"/>
  <p:tag name="KSO_WM_UNIT_ISCONTENTSTITLE" val="0"/>
  <p:tag name="KSO_WM_UNIT_TEXT_FILL_FORE_SCHEMECOLOR_INDEX" val="15"/>
  <p:tag name="KSO_WM_UNIT_TEXT_FILL_TYPE" val="1"/>
</p:tagLst>
</file>

<file path=ppt/tags/tag1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34_4*l_h_f*1_4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160433_3*m_i*1_1"/>
  <p:tag name="KSO_WM_TEMPLATE_CATEGORY" val="diagram"/>
  <p:tag name="KSO_WM_TEMPLATE_INDEX" val="160433"/>
  <p:tag name="KSO_WM_UNIT_LAYERLEVEL" val="1_1"/>
  <p:tag name="KSO_WM_TAG_VERSION" val="1.0"/>
  <p:tag name="KSO_WM_BEAUTIFY_FLAG" val="#wm#"/>
  <p:tag name="KSO_WM_UNIT_LINE_FORE_SCHEMECOLOR_INDEX" val="13"/>
  <p:tag name="KSO_WM_UNIT_LINE_FILL_TYPE" val="2"/>
</p:tagLst>
</file>

<file path=ppt/tags/tag14.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160433_3*m_h_f*1_1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5"/>
  <p:tag name="KSO_WM_UNIT_FILL_TYPE" val="1"/>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160433_3*m_h_i*1_1_3"/>
  <p:tag name="KSO_WM_TEMPLATE_CATEGORY" val="diagram"/>
  <p:tag name="KSO_WM_TEMPLATE_INDEX" val="160433"/>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160433_3*m_h_i*1_1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160433_3*m_h_i*1_1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18.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160433_3*m_h_a*1_1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9.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160433_3*m_h_f*1_2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6"/>
  <p:tag name="KSO_WM_UNIT_FILL_TYPE" val="1"/>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4*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160433_3*m_h_i*1_2_3"/>
  <p:tag name="KSO_WM_TEMPLATE_CATEGORY" val="diagram"/>
  <p:tag name="KSO_WM_TEMPLATE_INDEX" val="160433"/>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160433_3*m_h_i*1_2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160433_3*m_h_i*1_2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23.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160433_3*m_h_a*1_2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4.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160433_3*m_h_f*1_3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7"/>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160433_3*m_h_i*1_3_2"/>
  <p:tag name="KSO_WM_TEMPLATE_CATEGORY" val="diagram"/>
  <p:tag name="KSO_WM_TEMPLATE_INDEX" val="160433"/>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160433_3*m_h_i*1_3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160433_3*m_h_i*1_3_3"/>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28.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160433_3*m_h_a*1_3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29.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160433_3*m_h_f*1_4_1"/>
  <p:tag name="KSO_WM_TEMPLATE_CATEGORY" val="diagram"/>
  <p:tag name="KSO_WM_TEMPLATE_INDEX" val="160433"/>
  <p:tag name="KSO_WM_UNIT_LAYERLEVEL" val="1_1_1"/>
  <p:tag name="KSO_WM_TAG_VERSION" val="1.0"/>
  <p:tag name="KSO_WM_BEAUTIFY_FLAG" val="#wm#"/>
  <p:tag name="KSO_WM_UNIT_PRESET_TEXT" val="单击此处添加文本具体内容"/>
  <p:tag name="KSO_WM_UNIT_FILL_FORE_SCHEMECOLOR_INDEX" val="8"/>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4*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160433_3*m_h_i*1_4_3"/>
  <p:tag name="KSO_WM_TEMPLATE_CATEGORY" val="diagram"/>
  <p:tag name="KSO_WM_TEMPLATE_INDEX" val="160433"/>
  <p:tag name="KSO_WM_UNIT_LAYERLEVEL" val="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160433_3*m_h_i*1_4_2"/>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160433_3*m_h_i*1_4_1"/>
  <p:tag name="KSO_WM_TEMPLATE_CATEGORY" val="diagram"/>
  <p:tag name="KSO_WM_TEMPLATE_INDEX" val="160433"/>
  <p:tag name="KSO_WM_UNIT_LAYERLEVEL" val="1_1_1"/>
  <p:tag name="KSO_WM_TAG_VERSION" val="1.0"/>
  <p:tag name="KSO_WM_BEAUTIFY_FLAG" val="#wm#"/>
  <p:tag name="KSO_WM_UNIT_FILL_FORE_SCHEMECOLOR_INDEX" val="14"/>
  <p:tag name="KSO_WM_UNIT_FILL_TYPE" val="1"/>
  <p:tag name="KSO_WM_UNIT_LINE_FORE_SCHEMECOLOR_INDEX" val="13"/>
  <p:tag name="KSO_WM_UNIT_LINE_FILL_TYPE" val="2"/>
  <p:tag name="KSO_WM_UNIT_TEXT_FILL_FORE_SCHEMECOLOR_INDEX" val="2"/>
  <p:tag name="KSO_WM_UNIT_TEXT_FILL_TYPE" val="1"/>
</p:tagLst>
</file>

<file path=ppt/tags/tag33.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160433_3*m_h_a*1_4_1"/>
  <p:tag name="KSO_WM_TEMPLATE_CATEGORY" val="diagram"/>
  <p:tag name="KSO_WM_TEMPLATE_INDEX" val="1604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34.xml><?xml version="1.0" encoding="utf-8"?>
<p:tagLst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88142_6*m_h_f*1_3_1"/>
  <p:tag name="KSO_WM_TEMPLATE_CATEGORY" val="diagram"/>
  <p:tag name="KSO_WM_TEMPLATE_INDEX" val="20188142"/>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3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88142_6*m_h_a*1_3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88142_6*m_h_i*1_1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88142_6*m_h_i*1_2_3"/>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88142_6*m_h_i*1_3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4"/>
  <p:tag name="KSO_WM_UNIT_ID" val="diagram20188142_6*m_h_i*1_6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4*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4"/>
  <p:tag name="KSO_WM_UNIT_ID" val="diagram20188142_6*m_h_i*1_5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88142_6*m_h_i*1_4_3"/>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88142_6*m_h_i*1_1_1"/>
  <p:tag name="KSO_WM_TEMPLATE_CATEGORY" val="diagram"/>
  <p:tag name="KSO_WM_TEMPLATE_INDEX" val="20188142"/>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88142_6*m_h_i*1_2_2"/>
  <p:tag name="KSO_WM_TEMPLATE_CATEGORY" val="diagram"/>
  <p:tag name="KSO_WM_TEMPLATE_INDEX" val="20188142"/>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88142_6*m_h_i*1_3_3"/>
  <p:tag name="KSO_WM_TEMPLATE_CATEGORY" val="diagram"/>
  <p:tag name="KSO_WM_TEMPLATE_INDEX" val="20188142"/>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88142_6*m_h_i*1_4_2"/>
  <p:tag name="KSO_WM_TEMPLATE_CATEGORY" val="diagram"/>
  <p:tag name="KSO_WM_TEMPLATE_INDEX" val="20188142"/>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3"/>
  <p:tag name="KSO_WM_UNIT_ID" val="diagram20188142_6*m_h_i*1_6_3"/>
  <p:tag name="KSO_WM_TEMPLATE_CATEGORY" val="diagram"/>
  <p:tag name="KSO_WM_TEMPLATE_INDEX" val="20188142"/>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188142_6*m_h_i*1_5_3"/>
  <p:tag name="KSO_WM_TEMPLATE_CATEGORY" val="diagram"/>
  <p:tag name="KSO_WM_TEMPLATE_INDEX" val="20188142"/>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2"/>
  <p:tag name="KSO_WM_UNIT_ID" val="diagram20188142_6*m_h_i*1_6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88142_6*m_h_i*1_4_1"/>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4*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88142_6*m_h_i*1_2_1"/>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88142_6*m_h_i*1_3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88142_6*m_h_i*1_1_4"/>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188142_6*m_h_i*1_5_2"/>
  <p:tag name="KSO_WM_TEMPLATE_CATEGORY" val="diagram"/>
  <p:tag name="KSO_WM_TEMPLATE_INDEX" val="20188142"/>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88142_6*m_h_i*1_2_4"/>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88142_6*m_h_i*1_1_3"/>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88142_6*m_h_i*1_3_1"/>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0188142_6*m_h_i*1_6_1"/>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88142_6*m_h_i*1_5_1"/>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88142_6*m_h_i*1_4_4"/>
  <p:tag name="KSO_WM_TEMPLATE_CATEGORY" val="diagram"/>
  <p:tag name="KSO_WM_TEMPLATE_INDEX" val="20188142"/>
  <p:tag name="KSO_WM_UNIT_LAYERLEVEL" val="1_1_1"/>
  <p:tag name="KSO_WM_TAG_VERSION" val="1.0"/>
  <p:tag name="KSO_WM_BEAUTIFY_FLAG" val="#wm#"/>
  <p:tag name="KSO_WM_UNIT_TEXT_FILL_FORE_SCHEMECOLOR_INDEX" val="13"/>
  <p:tag name="KSO_WM_UNIT_TEXT_FILL_TYPE" val="1"/>
</p:tagLst>
</file>

<file path=ppt/tags/tag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4*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0.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88142_6*m_h_a*1_1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61.xml><?xml version="1.0" encoding="utf-8"?>
<p:tagLst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88142_6*m_h_f*1_1_1"/>
  <p:tag name="KSO_WM_TEMPLATE_CATEGORY" val="diagram"/>
  <p:tag name="KSO_WM_TEMPLATE_INDEX" val="20188142"/>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2.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88142_6*m_h_a*1_2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63.xml><?xml version="1.0" encoding="utf-8"?>
<p:tagLst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88142_6*m_h_f*1_2_1"/>
  <p:tag name="KSO_WM_TEMPLATE_CATEGORY" val="diagram"/>
  <p:tag name="KSO_WM_TEMPLATE_INDEX" val="20188142"/>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4.xml><?xml version="1.0" encoding="utf-8"?>
<p:tagLst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88142_6*m_h_f*1_4_1"/>
  <p:tag name="KSO_WM_TEMPLATE_CATEGORY" val="diagram"/>
  <p:tag name="KSO_WM_TEMPLATE_INDEX" val="20188142"/>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88142_6*m_h_a*1_4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66.xml><?xml version="1.0" encoding="utf-8"?>
<p:tagLst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88142_6*m_h_f*1_5_1"/>
  <p:tag name="KSO_WM_TEMPLATE_CATEGORY" val="diagram"/>
  <p:tag name="KSO_WM_TEMPLATE_INDEX" val="20188142"/>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7.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88142_6*m_h_a*1_5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68.xml><?xml version="1.0" encoding="utf-8"?>
<p:tagLst xmlns:p="http://schemas.openxmlformats.org/presentationml/2006/main">
  <p:tag name="KSO_WM_UNIT_SUBTYPE" val="a"/>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f"/>
  <p:tag name="KSO_WM_UNIT_INDEX" val="1_6_1"/>
  <p:tag name="KSO_WM_UNIT_ID" val="diagram20188142_6*m_h_f*1_6_1"/>
  <p:tag name="KSO_WM_TEMPLATE_CATEGORY" val="diagram"/>
  <p:tag name="KSO_WM_TEMPLATE_INDEX" val="20188142"/>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9.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m1-1"/>
  <p:tag name="KSO_WM_UNIT_TYPE" val="m_h_a"/>
  <p:tag name="KSO_WM_UNIT_INDEX" val="1_6_1"/>
  <p:tag name="KSO_WM_UNIT_ID" val="diagram20188142_6*m_h_a*1_6_1"/>
  <p:tag name="KSO_WM_TEMPLATE_CATEGORY" val="diagram"/>
  <p:tag name="KSO_WM_TEMPLATE_INDEX" val="20188142"/>
  <p:tag name="KSO_WM_UNIT_LAYERLEVEL" val="1_1_1"/>
  <p:tag name="KSO_WM_TAG_VERSION" val="1.0"/>
  <p:tag name="KSO_WM_BEAUTIFY_FLAG" val="#wm#"/>
  <p:tag name="KSO_WM_UNIT_PRESET_TEXT" val="添加标题"/>
  <p:tag name="KSO_WM_UNIT_TEXT_FILL_FORE_SCHEMECOLOR_INDEX" val="10"/>
  <p:tag name="KSO_WM_UNIT_TEXT_FILL_TYPE" val="1"/>
</p:tagLst>
</file>

<file path=ppt/tags/tag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4*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8689_5*q_h_i*1_2_1"/>
  <p:tag name="KSO_WM_TEMPLATE_CATEGORY" val="diagram"/>
  <p:tag name="KSO_WM_TEMPLATE_INDEX" val="20168689"/>
  <p:tag name="KSO_WM_UNIT_LAYERLEVEL" val="1_1_1"/>
  <p:tag name="KSO_WM_TAG_VERSION" val="1.0"/>
  <p:tag name="KSO_WM_BEAUTIFY_FLAG" val="#wm#"/>
  <p:tag name="KSO_WM_UNIT_FILL_FORE_SCHEMECOLOR_INDEX" val="6"/>
  <p:tag name="KSO_WM_UNI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8689_5*q_h_i*1_1_1"/>
  <p:tag name="KSO_WM_TEMPLATE_CATEGORY" val="diagram"/>
  <p:tag name="KSO_WM_TEMPLATE_INDEX" val="20168689"/>
  <p:tag name="KSO_WM_UNIT_LAYERLEVEL" val="1_1_1"/>
  <p:tag name="KSO_WM_TAG_VERSION" val="1.0"/>
  <p:tag name="KSO_WM_BEAUTIFY_FLAG" val="#wm#"/>
  <p:tag name="KSO_WM_UNIT_FILL_FORE_SCHEMECOLOR_INDEX" val="5"/>
  <p:tag name="KSO_WM_UNI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68689_5*q_h_i*1_5_1"/>
  <p:tag name="KSO_WM_TEMPLATE_CATEGORY" val="diagram"/>
  <p:tag name="KSO_WM_TEMPLATE_INDEX" val="20168689"/>
  <p:tag name="KSO_WM_UNIT_LAYERLEVEL" val="1_1_1"/>
  <p:tag name="KSO_WM_TAG_VERSION" val="1.0"/>
  <p:tag name="KSO_WM_BEAUTIFY_FLAG" val="#wm#"/>
  <p:tag name="KSO_WM_UNIT_FILL_FORE_SCHEMECOLOR_INDEX" val="8"/>
  <p:tag name="KSO_WM_UNI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68689_5*q_h_i*1_4_1"/>
  <p:tag name="KSO_WM_TEMPLATE_CATEGORY" val="diagram"/>
  <p:tag name="KSO_WM_TEMPLATE_INDEX" val="20168689"/>
  <p:tag name="KSO_WM_UNIT_LAYERLEVEL" val="1_1_1"/>
  <p:tag name="KSO_WM_TAG_VERSION" val="1.0"/>
  <p:tag name="KSO_WM_BEAUTIFY_FLAG" val="#wm#"/>
  <p:tag name="KSO_WM_UNIT_FILL_FORE_SCHEMECOLOR_INDEX" val="7"/>
  <p:tag name="KSO_WM_UNI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1"/>
  <p:tag name="KSO_WM_UNIT_ID" val="diagram20168689_5*q_h_i*1_6_1"/>
  <p:tag name="KSO_WM_TEMPLATE_CATEGORY" val="diagram"/>
  <p:tag name="KSO_WM_TEMPLATE_INDEX" val="20168689"/>
  <p:tag name="KSO_WM_UNIT_LAYERLEVEL" val="1_1_1"/>
  <p:tag name="KSO_WM_TAG_VERSION" val="1.0"/>
  <p:tag name="KSO_WM_BEAUTIFY_FLAG" val="#wm#"/>
  <p:tag name="KSO_WM_UNIT_FILL_FORE_SCHEMECOLOR_INDEX" val="5"/>
  <p:tag name="KSO_WM_UNI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8689_5*q_i*1_1"/>
  <p:tag name="KSO_WM_TEMPLATE_CATEGORY" val="diagram"/>
  <p:tag name="KSO_WM_TEMPLATE_INDEX" val="20168689"/>
  <p:tag name="KSO_WM_UNIT_LAYERLEVEL" val="1_1"/>
  <p:tag name="KSO_WM_TAG_VERSION" val="1.0"/>
  <p:tag name="KSO_WM_BEAUTIFY_FLAG" val="#wm#"/>
  <p:tag name="KSO_WM_UNIT_FILL_FORE_SCHEMECOLOR_INDEX" val="8"/>
  <p:tag name="KSO_WM_UNI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8689_5*q_i*1_2"/>
  <p:tag name="KSO_WM_TEMPLATE_CATEGORY" val="diagram"/>
  <p:tag name="KSO_WM_TEMPLATE_INDEX" val="20168689"/>
  <p:tag name="KSO_WM_UNIT_LAYERLEVEL" val="1_1"/>
  <p:tag name="KSO_WM_TAG_VERSION" val="1.0"/>
  <p:tag name="KSO_WM_BEAUTIFY_FLAG" val="#wm#"/>
  <p:tag name="KSO_WM_UNIT_FILL_FORE_SCHEMECOLOR_INDEX" val="7"/>
  <p:tag name="KSO_WM_UNI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8689_5*q_h_i*1_3_1"/>
  <p:tag name="KSO_WM_TEMPLATE_CATEGORY" val="diagram"/>
  <p:tag name="KSO_WM_TEMPLATE_INDEX" val="20168689"/>
  <p:tag name="KSO_WM_UNIT_LAYERLEVEL" val="1_1_1"/>
  <p:tag name="KSO_WM_TAG_VERSION" val="1.0"/>
  <p:tag name="KSO_WM_BEAUTIFY_FLAG" val="#wm#"/>
  <p:tag name="KSO_WM_UNIT_FILL_FORE_SCHEMECOLOR_INDEX" val="6"/>
  <p:tag name="KSO_WM_UNI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2"/>
  <p:tag name="KSO_WM_UNIT_ID" val="diagram20168689_5*q_h_i*1_1_2"/>
  <p:tag name="KSO_WM_TEMPLATE_CATEGORY" val="diagram"/>
  <p:tag name="KSO_WM_TEMPLATE_INDEX" val="20168689"/>
  <p:tag name="KSO_WM_UNIT_LAYERLEVEL" val="1_1_1"/>
  <p:tag name="KSO_WM_TAG_VERSION" val="1.0"/>
  <p:tag name="KSO_WM_BEAUTIFY_FLAG" val="#wm#"/>
  <p:tag name="KSO_WM_UNIT_SHADOW_SCHEMECOLOR_INDEX" val="16"/>
  <p:tag name="KSO_WM_UNIT_TEXT_FILL_FORE_SCHEMECOLOR_INDEX" val="14"/>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2"/>
  <p:tag name="KSO_WM_UNIT_ID" val="diagram20168689_5*q_h_i*1_2_2"/>
  <p:tag name="KSO_WM_TEMPLATE_CATEGORY" val="diagram"/>
  <p:tag name="KSO_WM_TEMPLATE_INDEX" val="20168689"/>
  <p:tag name="KSO_WM_UNIT_LAYERLEVEL" val="1_1_1"/>
  <p:tag name="KSO_WM_TAG_VERSION" val="1.0"/>
  <p:tag name="KSO_WM_BEAUTIFY_FLAG" val="#wm#"/>
  <p:tag name="KSO_WM_UNIT_SHADOW_SCHEMECOLOR_INDEX" val="16"/>
  <p:tag name="KSO_WM_UNIT_TEXT_FILL_FORE_SCHEMECOLOR_INDEX" val="14"/>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4*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8689_5*q_i*1_3"/>
  <p:tag name="KSO_WM_TEMPLATE_CATEGORY" val="diagram"/>
  <p:tag name="KSO_WM_TEMPLATE_INDEX" val="20168689"/>
  <p:tag name="KSO_WM_UNIT_LAYERLEVEL" val="1_1"/>
  <p:tag name="KSO_WM_TAG_VERSION" val="1.0"/>
  <p:tag name="KSO_WM_BEAUTIFY_FLAG" val="#wm#"/>
  <p:tag name="KSO_WM_UNIT_FILL_FORE_SCHEMECOLOR_INDEX" val="5"/>
  <p:tag name="KSO_WM_UNI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8689_5*q_i*1_4"/>
  <p:tag name="KSO_WM_TEMPLATE_CATEGORY" val="diagram"/>
  <p:tag name="KSO_WM_TEMPLATE_INDEX" val="20168689"/>
  <p:tag name="KSO_WM_UNIT_LAYERLEVEL" val="1_1"/>
  <p:tag name="KSO_WM_TAG_VERSION" val="1.0"/>
  <p:tag name="KSO_WM_BEAUTIFY_FLAG" val="#wm#"/>
  <p:tag name="KSO_WM_UNIT_FILL_FORE_SCHEMECOLOR_INDEX" val="7"/>
  <p:tag name="KSO_WM_UNI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5"/>
  <p:tag name="KSO_WM_UNIT_ID" val="diagram20168689_5*q_i*1_5"/>
  <p:tag name="KSO_WM_TEMPLATE_CATEGORY" val="diagram"/>
  <p:tag name="KSO_WM_TEMPLATE_INDEX" val="20168689"/>
  <p:tag name="KSO_WM_UNIT_LAYERLEVEL" val="1_1"/>
  <p:tag name="KSO_WM_TAG_VERSION" val="1.0"/>
  <p:tag name="KSO_WM_BEAUTIFY_FLAG" val="#wm#"/>
  <p:tag name="KSO_WM_UNIT_FILL_FORE_SCHEMECOLOR_INDEX" val="8"/>
  <p:tag name="KSO_WM_UNI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6"/>
  <p:tag name="KSO_WM_UNIT_ID" val="diagram20168689_5*q_i*1_6"/>
  <p:tag name="KSO_WM_TEMPLATE_CATEGORY" val="diagram"/>
  <p:tag name="KSO_WM_TEMPLATE_INDEX" val="20168689"/>
  <p:tag name="KSO_WM_UNIT_LAYERLEVEL" val="1_1"/>
  <p:tag name="KSO_WM_TAG_VERSION" val="1.0"/>
  <p:tag name="KSO_WM_BEAUTIFY_FLAG" val="#wm#"/>
  <p:tag name="KSO_WM_UNIT_FILL_FORE_SCHEMECOLOR_INDEX" val="6"/>
  <p:tag name="KSO_WM_UNIT_FILL_TYPE" val="1"/>
</p:tagLst>
</file>

<file path=ppt/tags/tag84.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8689_5*q_h_f*1_1_1"/>
  <p:tag name="KSO_WM_TEMPLATE_CATEGORY" val="diagram"/>
  <p:tag name="KSO_WM_TEMPLATE_INDEX" val="20168689"/>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5.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8689_5*q_h_f*1_2_1"/>
  <p:tag name="KSO_WM_TEMPLATE_CATEGORY" val="diagram"/>
  <p:tag name="KSO_WM_TEMPLATE_INDEX" val="20168689"/>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6.xml><?xml version="1.0" encoding="utf-8"?>
<p:tagLst xmlns:p="http://schemas.openxmlformats.org/presentationml/2006/main">
  <p:tag name="KSO_WM_UNIT_SUBTYPE" val="a"/>
  <p:tag name="KSO_WM_UNIT_NOCLEAR" val="0"/>
  <p:tag name="KSO_WM_UNIT_VALUE" val="76"/>
  <p:tag name="KSO_WM_UNIT_HIGHLIGHT" val="0"/>
  <p:tag name="KSO_WM_UNIT_COMPATIBLE" val="0"/>
  <p:tag name="KSO_WM_UNIT_DIAGRAM_ISNUMVISUAL" val="0"/>
  <p:tag name="KSO_WM_UNIT_DIAGRAM_ISREFERUNIT" val="0"/>
  <p:tag name="KSO_WM_DIAGRAM_GROUP_CODE" val="q1-1"/>
  <p:tag name="KSO_WM_UNIT_TYPE" val="q_h_f"/>
  <p:tag name="KSO_WM_UNIT_INDEX" val="1_6_1"/>
  <p:tag name="KSO_WM_UNIT_ID" val="diagram20168689_5*q_h_f*1_6_1"/>
  <p:tag name="KSO_WM_TEMPLATE_CATEGORY" val="diagram"/>
  <p:tag name="KSO_WM_TEMPLATE_INDEX" val="20168689"/>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7.xml><?xml version="1.0" encoding="utf-8"?>
<p:tagLst xmlns:p="http://schemas.openxmlformats.org/presentationml/2006/main">
  <p:tag name="KSO_WM_UNIT_SUBTYPE" val="a"/>
  <p:tag name="KSO_WM_UNIT_NOCLEAR" val="0"/>
  <p:tag name="KSO_WM_UNIT_VALUE" val="76"/>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8689_5*q_h_f*1_3_1"/>
  <p:tag name="KSO_WM_TEMPLATE_CATEGORY" val="diagram"/>
  <p:tag name="KSO_WM_TEMPLATE_INDEX" val="20168689"/>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8.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8689_5*q_h_f*1_5_1"/>
  <p:tag name="KSO_WM_TEMPLATE_CATEGORY" val="diagram"/>
  <p:tag name="KSO_WM_TEMPLATE_INDEX" val="20168689"/>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9.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8689_5*q_h_f*1_4_1"/>
  <p:tag name="KSO_WM_TEMPLATE_CATEGORY" val="diagram"/>
  <p:tag name="KSO_WM_TEMPLATE_INDEX" val="20168689"/>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4*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2"/>
  <p:tag name="KSO_WM_UNIT_ID" val="diagram20168689_5*q_h_i*1_5_2"/>
  <p:tag name="KSO_WM_TEMPLATE_CATEGORY" val="diagram"/>
  <p:tag name="KSO_WM_TEMPLATE_INDEX" val="20168689"/>
  <p:tag name="KSO_WM_UNIT_LAYERLEVEL" val="1_1_1"/>
  <p:tag name="KSO_WM_TAG_VERSION" val="1.0"/>
  <p:tag name="KSO_WM_BEAUTIFY_FLAG" val="#wm#"/>
  <p:tag name="KSO_WM_UNIT_SHADOW_SCHEMECOLOR_INDEX" val="16"/>
  <p:tag name="KSO_WM_UNIT_TEXT_FILL_FORE_SCHEMECOLOR_INDEX" val="14"/>
  <p:tag name="KSO_WM_UNIT_TEXT_FILL_TYPE"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2"/>
  <p:tag name="KSO_WM_UNIT_ID" val="diagram20168689_5*q_h_i*1_4_2"/>
  <p:tag name="KSO_WM_TEMPLATE_CATEGORY" val="diagram"/>
  <p:tag name="KSO_WM_TEMPLATE_INDEX" val="20168689"/>
  <p:tag name="KSO_WM_UNIT_LAYERLEVEL" val="1_1_1"/>
  <p:tag name="KSO_WM_TAG_VERSION" val="1.0"/>
  <p:tag name="KSO_WM_BEAUTIFY_FLAG" val="#wm#"/>
  <p:tag name="KSO_WM_UNIT_SHADOW_SCHEMECOLOR_INDEX" val="16"/>
  <p:tag name="KSO_WM_UNIT_TEXT_FILL_FORE_SCHEMECOLOR_INDEX" val="14"/>
  <p:tag name="KSO_WM_UNIT_TEXT_FILL_TYPE"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2"/>
  <p:tag name="KSO_WM_UNIT_ID" val="diagram20168689_5*q_h_i*1_3_2"/>
  <p:tag name="KSO_WM_TEMPLATE_CATEGORY" val="diagram"/>
  <p:tag name="KSO_WM_TEMPLATE_INDEX" val="20168689"/>
  <p:tag name="KSO_WM_UNIT_LAYERLEVEL" val="1_1_1"/>
  <p:tag name="KSO_WM_TAG_VERSION" val="1.0"/>
  <p:tag name="KSO_WM_BEAUTIFY_FLAG" val="#wm#"/>
  <p:tag name="KSO_WM_UNIT_SHADOW_SCHEMECOLOR_INDEX" val="16"/>
  <p:tag name="KSO_WM_UNIT_TEXT_FILL_FORE_SCHEMECOLOR_INDEX" val="14"/>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6_2"/>
  <p:tag name="KSO_WM_UNIT_ID" val="diagram20168689_5*q_h_i*1_6_2"/>
  <p:tag name="KSO_WM_TEMPLATE_CATEGORY" val="diagram"/>
  <p:tag name="KSO_WM_TEMPLATE_INDEX" val="20168689"/>
  <p:tag name="KSO_WM_UNIT_LAYERLEVEL" val="1_1_1"/>
  <p:tag name="KSO_WM_TAG_VERSION" val="1.0"/>
  <p:tag name="KSO_WM_BEAUTIFY_FLAG" val="#wm#"/>
  <p:tag name="KSO_WM_UNIT_SHADOW_SCHEMECOLOR_INDEX" val="16"/>
  <p:tag name="KSO_WM_UNIT_TEXT_FILL_FORE_SCHEMECOLOR_INDEX" val="14"/>
  <p:tag name="KSO_WM_UNIT_TEXT_FILL_TYPE" val="1"/>
</p:tagLst>
</file>

<file path=ppt/tags/tag94.xml><?xml version="1.0" encoding="utf-8"?>
<p:tagLst xmlns:p="http://schemas.openxmlformats.org/presentationml/2006/main">
  <p:tag name="KSO_WM_TEMPLATE_CATEGORY" val="diagram"/>
  <p:tag name="KSO_WM_TEMPLATE_INDEX" val="20187604"/>
  <p:tag name="KSO_WM_UNIT_TYPE" val="q_h_i"/>
  <p:tag name="KSO_WM_UNIT_INDEX" val="1_4_2"/>
  <p:tag name="KSO_WM_UNIT_ID" val="diagram20187604_3*q_h_i*1_4_2"/>
  <p:tag name="KSO_WM_UNIT_LAYERLEVEL" val="1_1_1"/>
  <p:tag name="KSO_WM_BEAUTIFY_FLAG" val="#wm#"/>
  <p:tag name="KSO_WM_TAG_VERSION" val="1.0"/>
  <p:tag name="KSO_WM_DIAGRAM_GROUP_CODE" val="q1-1"/>
  <p:tag name="KSO_WM_UNIT_HIGHLIGHT" val="0"/>
  <p:tag name="KSO_WM_UNIT_COMPATIBLE" val="0"/>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95.xml><?xml version="1.0" encoding="utf-8"?>
<p:tagLst xmlns:p="http://schemas.openxmlformats.org/presentationml/2006/main">
  <p:tag name="KSO_WM_TEMPLATE_CATEGORY" val="diagram"/>
  <p:tag name="KSO_WM_TEMPLATE_INDEX" val="20187604"/>
  <p:tag name="KSO_WM_UNIT_TYPE" val="q_h_i"/>
  <p:tag name="KSO_WM_UNIT_INDEX" val="1_2_2"/>
  <p:tag name="KSO_WM_UNIT_ID" val="diagram20187604_3*q_h_i*1_2_2"/>
  <p:tag name="KSO_WM_UNIT_LAYERLEVEL" val="1_1_1"/>
  <p:tag name="KSO_WM_BEAUTIFY_FLAG" val="#wm#"/>
  <p:tag name="KSO_WM_TAG_VERSION" val="1.0"/>
  <p:tag name="KSO_WM_DIAGRAM_GROUP_CODE" val="q1-1"/>
  <p:tag name="KSO_WM_UNIT_HIGHLIGHT" val="0"/>
  <p:tag name="KSO_WM_UNIT_COMPATIBLE" val="0"/>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96.xml><?xml version="1.0" encoding="utf-8"?>
<p:tagLst xmlns:p="http://schemas.openxmlformats.org/presentationml/2006/main">
  <p:tag name="KSO_WM_TEMPLATE_CATEGORY" val="diagram"/>
  <p:tag name="KSO_WM_TEMPLATE_INDEX" val="20187604"/>
  <p:tag name="KSO_WM_UNIT_TYPE" val="q_h_i"/>
  <p:tag name="KSO_WM_UNIT_INDEX" val="1_1_2"/>
  <p:tag name="KSO_WM_UNIT_ID" val="diagram20187604_3*q_h_i*1_1_2"/>
  <p:tag name="KSO_WM_UNIT_LAYERLEVEL" val="1_1_1"/>
  <p:tag name="KSO_WM_BEAUTIFY_FLAG" val="#wm#"/>
  <p:tag name="KSO_WM_TAG_VERSION" val="1.0"/>
  <p:tag name="KSO_WM_DIAGRAM_GROUP_CODE" val="q1-1"/>
  <p:tag name="KSO_WM_UNIT_HIGHLIGHT" val="0"/>
  <p:tag name="KSO_WM_UNIT_COMPATIBLE" val="0"/>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97.xml><?xml version="1.0" encoding="utf-8"?>
<p:tagLst xmlns:p="http://schemas.openxmlformats.org/presentationml/2006/main">
  <p:tag name="KSO_WM_TEMPLATE_CATEGORY" val="diagram"/>
  <p:tag name="KSO_WM_TEMPLATE_INDEX" val="20187604"/>
  <p:tag name="KSO_WM_UNIT_TYPE" val="q_h_i"/>
  <p:tag name="KSO_WM_UNIT_INDEX" val="1_3_3"/>
  <p:tag name="KSO_WM_UNIT_ID" val="diagram20187604_3*q_h_i*1_3_3"/>
  <p:tag name="KSO_WM_UNIT_LAYERLEVEL" val="1_1_1"/>
  <p:tag name="KSO_WM_BEAUTIFY_FLAG" val="#wm#"/>
  <p:tag name="KSO_WM_TAG_VERSION" val="1.0"/>
  <p:tag name="KSO_WM_DIAGRAM_GROUP_CODE" val="q1-1"/>
  <p:tag name="KSO_WM_UNIT_HIGHLIGHT" val="0"/>
  <p:tag name="KSO_WM_UNIT_COMPATIBLE" val="0"/>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98.xml><?xml version="1.0" encoding="utf-8"?>
<p:tagLst xmlns:p="http://schemas.openxmlformats.org/presentationml/2006/main">
  <p:tag name="KSO_WM_TEMPLATE_CATEGORY" val="diagram"/>
  <p:tag name="KSO_WM_TEMPLATE_INDEX" val="20187604"/>
  <p:tag name="KSO_WM_UNIT_TYPE" val="q_h_i"/>
  <p:tag name="KSO_WM_UNIT_INDEX" val="1_2_3"/>
  <p:tag name="KSO_WM_UNIT_ID" val="diagram20187604_3*q_h_i*1_2_3"/>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TEMPLATE_CATEGORY" val="diagram"/>
  <p:tag name="KSO_WM_TEMPLATE_INDEX" val="20187604"/>
  <p:tag name="KSO_WM_UNIT_TYPE" val="q_h_i"/>
  <p:tag name="KSO_WM_UNIT_INDEX" val="1_4_3"/>
  <p:tag name="KSO_WM_UNIT_ID" val="diagram20187604_3*q_h_i*1_4_3"/>
  <p:tag name="KSO_WM_UNIT_LAYERLEVEL" val="1_1_1"/>
  <p:tag name="KSO_WM_BEAUTIFY_FLAG" val="#wm#"/>
  <p:tag name="KSO_WM_TAG_VERSION" val="1.0"/>
  <p:tag name="KSO_WM_DIAGRAM_GROUP_CODE" val="q1-1"/>
  <p:tag name="KSO_WM_UNIT_HIGHLIGHT" val="0"/>
  <p:tag name="KSO_WM_UNIT_COMPATIBLE" val="0"/>
  <p:tag name="KSO_WM_UNIT_FILL_FORE_SCHEMECOLOR_INDEX" val="16"/>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3499</Words>
  <Application>WPS 演示</Application>
  <PresentationFormat>宽屏</PresentationFormat>
  <Paragraphs>285</Paragraphs>
  <Slides>24</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Arial</vt:lpstr>
      <vt:lpstr>宋体</vt:lpstr>
      <vt:lpstr>Wingdings</vt:lpstr>
      <vt:lpstr>等线</vt:lpstr>
      <vt:lpstr>Calibri</vt:lpstr>
      <vt:lpstr>微软雅黑</vt:lpstr>
      <vt:lpstr>Calibri Light</vt:lpstr>
      <vt:lpstr>Calibri</vt:lpstr>
      <vt:lpstr>方正宋刻本秀楷简体</vt:lpstr>
      <vt:lpstr>微软雅黑 Light</vt:lpstr>
      <vt:lpstr>黑体</vt:lpstr>
      <vt:lpstr>Impact</vt:lpstr>
      <vt:lpstr>Arial Unicode MS</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151</cp:revision>
  <dcterms:created xsi:type="dcterms:W3CDTF">2017-01-08T07:17:00Z</dcterms:created>
  <dcterms:modified xsi:type="dcterms:W3CDTF">2021-12-19T01:49:00Z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v1.0_mb_gvBk3h+HIifm6sGlnHEY8g==</vt:lpwstr>
  </property>
  <property fmtid="{D5CDD505-2E9C-101B-9397-08002B2CF9AE}" pid="4" name="ICV">
    <vt:lpwstr>D6284FE8E3674EDAA26252707FF9EC27</vt:lpwstr>
  </property>
</Properties>
</file>